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5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theme/theme16.xml" ContentType="application/vnd.openxmlformats-officedocument.theme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7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8.xml" ContentType="application/vnd.openxmlformats-officedocument.theme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</p:sldMasterIdLst>
  <p:notesMasterIdLst>
    <p:notesMasterId r:id="rId29"/>
  </p:notesMasterIdLst>
  <p:handoutMasterIdLst>
    <p:handoutMasterId r:id="rId30"/>
  </p:handoutMasterIdLst>
  <p:sldIdLst>
    <p:sldId id="2147378076" r:id="rId20"/>
    <p:sldId id="2147378119" r:id="rId21"/>
    <p:sldId id="2147378121" r:id="rId22"/>
    <p:sldId id="2147378126" r:id="rId23"/>
    <p:sldId id="2147378120" r:id="rId24"/>
    <p:sldId id="2147378073" r:id="rId25"/>
    <p:sldId id="2147378147" r:id="rId26"/>
    <p:sldId id="2147378072" r:id="rId27"/>
    <p:sldId id="2147378148" r:id="rId28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0A0E"/>
    <a:srgbClr val="E3DFE9"/>
    <a:srgbClr val="F0EEF3"/>
    <a:srgbClr val="F1F1F1"/>
    <a:srgbClr val="FAF8FD"/>
    <a:srgbClr val="000000"/>
    <a:srgbClr val="BEC9D9"/>
    <a:srgbClr val="DFDFDF"/>
    <a:srgbClr val="ABBDC1"/>
    <a:srgbClr val="C7CF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69" autoAdjust="0"/>
    <p:restoredTop sz="96247" autoAdjust="0"/>
  </p:normalViewPr>
  <p:slideViewPr>
    <p:cSldViewPr snapToGrid="0">
      <p:cViewPr>
        <p:scale>
          <a:sx n="33" d="100"/>
          <a:sy n="33" d="100"/>
        </p:scale>
        <p:origin x="1674" y="672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2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1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handoutMaster" Target="handoutMasters/handoutMaster1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9/10/2025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4409127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11" Type="http://schemas.openxmlformats.org/officeDocument/2006/relationships/theme" Target="../theme/theme15.xml"/><Relationship Id="rId5" Type="http://schemas.openxmlformats.org/officeDocument/2006/relationships/slideLayout" Target="../slideLayouts/slideLayout139.xml"/><Relationship Id="rId10" Type="http://schemas.openxmlformats.org/officeDocument/2006/relationships/slideLayout" Target="../slideLayouts/slideLayout144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3.xml"/><Relationship Id="rId3" Type="http://schemas.openxmlformats.org/officeDocument/2006/relationships/slideLayout" Target="../slideLayouts/slideLayout158.xml"/><Relationship Id="rId7" Type="http://schemas.openxmlformats.org/officeDocument/2006/relationships/slideLayout" Target="../slideLayouts/slideLayout162.xml"/><Relationship Id="rId2" Type="http://schemas.openxmlformats.org/officeDocument/2006/relationships/slideLayout" Target="../slideLayouts/slideLayout157.xml"/><Relationship Id="rId1" Type="http://schemas.openxmlformats.org/officeDocument/2006/relationships/slideLayout" Target="../slideLayouts/slideLayout156.xml"/><Relationship Id="rId6" Type="http://schemas.openxmlformats.org/officeDocument/2006/relationships/slideLayout" Target="../slideLayouts/slideLayout161.xml"/><Relationship Id="rId5" Type="http://schemas.openxmlformats.org/officeDocument/2006/relationships/slideLayout" Target="../slideLayouts/slideLayout160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59.xml"/><Relationship Id="rId9" Type="http://schemas.openxmlformats.org/officeDocument/2006/relationships/slideLayout" Target="../slideLayouts/slideLayout164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67.xml"/><Relationship Id="rId7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9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1.xml"/><Relationship Id="rId3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9.xml"/><Relationship Id="rId5" Type="http://schemas.openxmlformats.org/officeDocument/2006/relationships/slideLayout" Target="../slideLayouts/slideLayout178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8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95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67436704-D6CC-7702-AEE5-BB04CF7E2E66}"/>
              </a:ext>
            </a:extLst>
          </p:cNvPr>
          <p:cNvSpPr/>
          <p:nvPr/>
        </p:nvSpPr>
        <p:spPr>
          <a:xfrm>
            <a:off x="1438836" y="4254741"/>
            <a:ext cx="21506329" cy="767715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solidFill>
              <a:schemeClr val="bg1"/>
            </a:solidFill>
          </a:ln>
          <a:effectLst>
            <a:outerShdw blurRad="1905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6EB2B741-F324-65E2-471D-C91CB8DA4B31}"/>
              </a:ext>
            </a:extLst>
          </p:cNvPr>
          <p:cNvSpPr/>
          <p:nvPr/>
        </p:nvSpPr>
        <p:spPr>
          <a:xfrm rot="17141317" flipV="1">
            <a:off x="11787180" y="5983924"/>
            <a:ext cx="9029960" cy="4389283"/>
          </a:xfrm>
          <a:custGeom>
            <a:avLst/>
            <a:gdLst>
              <a:gd name="connsiteX0" fmla="*/ 7978486 w 9029960"/>
              <a:gd name="connsiteY0" fmla="*/ 4374112 h 4389283"/>
              <a:gd name="connsiteX1" fmla="*/ 9029960 w 9029960"/>
              <a:gd name="connsiteY1" fmla="*/ 630520 h 4389283"/>
              <a:gd name="connsiteX2" fmla="*/ 5594808 w 9029960"/>
              <a:gd name="connsiteY2" fmla="*/ 637051 h 4389283"/>
              <a:gd name="connsiteX3" fmla="*/ 5159836 w 9029960"/>
              <a:gd name="connsiteY3" fmla="*/ 0 h 4389283"/>
              <a:gd name="connsiteX4" fmla="*/ 4344040 w 9029960"/>
              <a:gd name="connsiteY4" fmla="*/ 639430 h 4389283"/>
              <a:gd name="connsiteX5" fmla="*/ 1051474 w 9029960"/>
              <a:gd name="connsiteY5" fmla="*/ 645689 h 4389283"/>
              <a:gd name="connsiteX6" fmla="*/ 0 w 9029960"/>
              <a:gd name="connsiteY6" fmla="*/ 4389283 h 4389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029960" h="4389283">
                <a:moveTo>
                  <a:pt x="7978486" y="4374112"/>
                </a:moveTo>
                <a:lnTo>
                  <a:pt x="9029960" y="630520"/>
                </a:lnTo>
                <a:lnTo>
                  <a:pt x="5594808" y="637051"/>
                </a:lnTo>
                <a:lnTo>
                  <a:pt x="5159836" y="0"/>
                </a:lnTo>
                <a:lnTo>
                  <a:pt x="4344040" y="639430"/>
                </a:lnTo>
                <a:lnTo>
                  <a:pt x="1051474" y="645689"/>
                </a:lnTo>
                <a:lnTo>
                  <a:pt x="0" y="438928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reflection blurRad="6350" stA="45000" endPos="25000" dist="508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C4A07C1B-1ECB-5093-4B2B-624A7D0C3949}"/>
              </a:ext>
            </a:extLst>
          </p:cNvPr>
          <p:cNvSpPr/>
          <p:nvPr/>
        </p:nvSpPr>
        <p:spPr>
          <a:xfrm rot="17141317" flipV="1">
            <a:off x="7902231" y="5986449"/>
            <a:ext cx="9027634" cy="4385432"/>
          </a:xfrm>
          <a:custGeom>
            <a:avLst/>
            <a:gdLst>
              <a:gd name="connsiteX0" fmla="*/ 7978487 w 9027634"/>
              <a:gd name="connsiteY0" fmla="*/ 4370261 h 4385432"/>
              <a:gd name="connsiteX1" fmla="*/ 9027634 w 9027634"/>
              <a:gd name="connsiteY1" fmla="*/ 634953 h 4385432"/>
              <a:gd name="connsiteX2" fmla="*/ 5596750 w 9027634"/>
              <a:gd name="connsiteY2" fmla="*/ 641476 h 4385432"/>
              <a:gd name="connsiteX3" fmla="*/ 5158755 w 9027634"/>
              <a:gd name="connsiteY3" fmla="*/ 0 h 4385432"/>
              <a:gd name="connsiteX4" fmla="*/ 4337293 w 9027634"/>
              <a:gd name="connsiteY4" fmla="*/ 643872 h 4385432"/>
              <a:gd name="connsiteX5" fmla="*/ 1049147 w 9027634"/>
              <a:gd name="connsiteY5" fmla="*/ 650124 h 4385432"/>
              <a:gd name="connsiteX6" fmla="*/ 0 w 9027634"/>
              <a:gd name="connsiteY6" fmla="*/ 4385432 h 4385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027634" h="4385432">
                <a:moveTo>
                  <a:pt x="7978487" y="4370261"/>
                </a:moveTo>
                <a:lnTo>
                  <a:pt x="9027634" y="634953"/>
                </a:lnTo>
                <a:lnTo>
                  <a:pt x="5596750" y="641476"/>
                </a:lnTo>
                <a:lnTo>
                  <a:pt x="5158755" y="0"/>
                </a:lnTo>
                <a:lnTo>
                  <a:pt x="4337293" y="643872"/>
                </a:lnTo>
                <a:lnTo>
                  <a:pt x="1049147" y="650124"/>
                </a:lnTo>
                <a:lnTo>
                  <a:pt x="0" y="438543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381000" dist="317500" algn="l" rotWithShape="0">
              <a:prstClr val="black">
                <a:alpha val="20000"/>
              </a:prstClr>
            </a:outerShdw>
            <a:reflection blurRad="6350" stA="45000" endPos="25000" dist="508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68BCB878-B27A-07B9-6FA6-E0124F145B8E}"/>
              </a:ext>
            </a:extLst>
          </p:cNvPr>
          <p:cNvSpPr/>
          <p:nvPr/>
        </p:nvSpPr>
        <p:spPr>
          <a:xfrm rot="17141317" flipV="1">
            <a:off x="4019113" y="5982406"/>
            <a:ext cx="9025510" cy="4393714"/>
          </a:xfrm>
          <a:custGeom>
            <a:avLst/>
            <a:gdLst>
              <a:gd name="connsiteX0" fmla="*/ 7976363 w 9025510"/>
              <a:gd name="connsiteY0" fmla="*/ 4378546 h 4393714"/>
              <a:gd name="connsiteX1" fmla="*/ 9025510 w 9025510"/>
              <a:gd name="connsiteY1" fmla="*/ 643238 h 4393714"/>
              <a:gd name="connsiteX2" fmla="*/ 5602599 w 9025510"/>
              <a:gd name="connsiteY2" fmla="*/ 649747 h 4393714"/>
              <a:gd name="connsiteX3" fmla="*/ 5158958 w 9025510"/>
              <a:gd name="connsiteY3" fmla="*/ 0 h 4393714"/>
              <a:gd name="connsiteX4" fmla="*/ 4326905 w 9025510"/>
              <a:gd name="connsiteY4" fmla="*/ 652173 h 4393714"/>
              <a:gd name="connsiteX5" fmla="*/ 1047023 w 9025510"/>
              <a:gd name="connsiteY5" fmla="*/ 658409 h 4393714"/>
              <a:gd name="connsiteX6" fmla="*/ 19894 w 9025510"/>
              <a:gd name="connsiteY6" fmla="*/ 4315327 h 4393714"/>
              <a:gd name="connsiteX7" fmla="*/ 0 w 9025510"/>
              <a:gd name="connsiteY7" fmla="*/ 4393714 h 4393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25510" h="4393714">
                <a:moveTo>
                  <a:pt x="7976363" y="4378546"/>
                </a:moveTo>
                <a:lnTo>
                  <a:pt x="9025510" y="643238"/>
                </a:lnTo>
                <a:lnTo>
                  <a:pt x="5602599" y="649747"/>
                </a:lnTo>
                <a:lnTo>
                  <a:pt x="5158958" y="0"/>
                </a:lnTo>
                <a:lnTo>
                  <a:pt x="4326905" y="652173"/>
                </a:lnTo>
                <a:lnTo>
                  <a:pt x="1047023" y="658409"/>
                </a:lnTo>
                <a:lnTo>
                  <a:pt x="19894" y="4315327"/>
                </a:lnTo>
                <a:lnTo>
                  <a:pt x="0" y="43937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381000" dist="317500" algn="l" rotWithShape="0">
              <a:prstClr val="black">
                <a:alpha val="20000"/>
              </a:prstClr>
            </a:outerShdw>
            <a:reflection blurRad="6350" stA="45000" endPos="25000" dist="508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507225EF-DD7E-7013-343C-4ACBEBAE169B}"/>
              </a:ext>
            </a:extLst>
          </p:cNvPr>
          <p:cNvSpPr/>
          <p:nvPr/>
        </p:nvSpPr>
        <p:spPr>
          <a:xfrm rot="17141317" flipV="1">
            <a:off x="212883" y="4862772"/>
            <a:ext cx="8100452" cy="5453661"/>
          </a:xfrm>
          <a:custGeom>
            <a:avLst/>
            <a:gdLst>
              <a:gd name="connsiteX0" fmla="*/ 7535124 w 8100452"/>
              <a:gd name="connsiteY0" fmla="*/ 2652093 h 5453661"/>
              <a:gd name="connsiteX1" fmla="*/ 8100452 w 8100452"/>
              <a:gd name="connsiteY1" fmla="*/ 639341 h 5453661"/>
              <a:gd name="connsiteX2" fmla="*/ 4673790 w 8100452"/>
              <a:gd name="connsiteY2" fmla="*/ 645857 h 5453661"/>
              <a:gd name="connsiteX3" fmla="*/ 4232805 w 8100452"/>
              <a:gd name="connsiteY3" fmla="*/ 0 h 5453661"/>
              <a:gd name="connsiteX4" fmla="*/ 3405733 w 8100452"/>
              <a:gd name="connsiteY4" fmla="*/ 648268 h 5453661"/>
              <a:gd name="connsiteX5" fmla="*/ 124089 w 8100452"/>
              <a:gd name="connsiteY5" fmla="*/ 654508 h 5453661"/>
              <a:gd name="connsiteX6" fmla="*/ 95377 w 8100452"/>
              <a:gd name="connsiteY6" fmla="*/ 767646 h 5453661"/>
              <a:gd name="connsiteX7" fmla="*/ 2801567 w 8100452"/>
              <a:gd name="connsiteY7" fmla="*/ 5309678 h 5453661"/>
              <a:gd name="connsiteX8" fmla="*/ 7535124 w 8100452"/>
              <a:gd name="connsiteY8" fmla="*/ 2652093 h 5453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100452" h="5453661">
                <a:moveTo>
                  <a:pt x="7535124" y="2652093"/>
                </a:moveTo>
                <a:lnTo>
                  <a:pt x="8100452" y="639341"/>
                </a:lnTo>
                <a:lnTo>
                  <a:pt x="4673790" y="645857"/>
                </a:lnTo>
                <a:lnTo>
                  <a:pt x="4232805" y="0"/>
                </a:lnTo>
                <a:lnTo>
                  <a:pt x="3405733" y="648268"/>
                </a:lnTo>
                <a:lnTo>
                  <a:pt x="124089" y="654508"/>
                </a:lnTo>
                <a:lnTo>
                  <a:pt x="95377" y="767646"/>
                </a:lnTo>
                <a:cubicBezTo>
                  <a:pt x="-354085" y="2748074"/>
                  <a:pt x="824342" y="4754329"/>
                  <a:pt x="2801567" y="5309678"/>
                </a:cubicBezTo>
                <a:cubicBezTo>
                  <a:pt x="4842574" y="5882942"/>
                  <a:pt x="6961860" y="4693100"/>
                  <a:pt x="7535124" y="265209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0" dist="317500" algn="l" rotWithShape="0">
              <a:prstClr val="black">
                <a:alpha val="20000"/>
              </a:prstClr>
            </a:outerShdw>
            <a:reflection blurRad="6350" stA="45000" endPos="25000" dist="508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A316A7B-FE96-30A3-706B-7B436F4480FA}"/>
              </a:ext>
            </a:extLst>
          </p:cNvPr>
          <p:cNvSpPr txBox="1"/>
          <p:nvPr/>
        </p:nvSpPr>
        <p:spPr>
          <a:xfrm>
            <a:off x="3692674" y="5892115"/>
            <a:ext cx="250542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800" i="1" dirty="0">
                <a:solidFill>
                  <a:schemeClr val="tx2"/>
                </a:solidFill>
                <a:latin typeface="+mj-lt"/>
              </a:rPr>
              <a:t>START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F33F511-6204-9603-BF07-F082B9A2FD23}"/>
              </a:ext>
            </a:extLst>
          </p:cNvPr>
          <p:cNvSpPr txBox="1"/>
          <p:nvPr/>
        </p:nvSpPr>
        <p:spPr>
          <a:xfrm>
            <a:off x="7645627" y="5072662"/>
            <a:ext cx="214353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800" i="1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155BD71-C710-F013-CDBA-474826449CBB}"/>
              </a:ext>
            </a:extLst>
          </p:cNvPr>
          <p:cNvSpPr txBox="1"/>
          <p:nvPr/>
        </p:nvSpPr>
        <p:spPr>
          <a:xfrm>
            <a:off x="8351560" y="4688181"/>
            <a:ext cx="13420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i="1" dirty="0">
                <a:solidFill>
                  <a:schemeClr val="bg2"/>
                </a:solidFill>
                <a:latin typeface="+mj-lt"/>
              </a:rPr>
              <a:t>STEP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D3452D7-3DA8-71E1-0756-750A5037E1D9}"/>
              </a:ext>
            </a:extLst>
          </p:cNvPr>
          <p:cNvSpPr txBox="1"/>
          <p:nvPr/>
        </p:nvSpPr>
        <p:spPr>
          <a:xfrm rot="10800000" flipV="1">
            <a:off x="6448281" y="9677471"/>
            <a:ext cx="2194072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000" i="1" dirty="0">
                <a:solidFill>
                  <a:schemeClr val="bg2"/>
                </a:solidFill>
              </a:rPr>
              <a:t>    </a:t>
            </a:r>
            <a:r>
              <a:rPr lang="vi-VN" sz="2000" i="1" dirty="0">
                <a:solidFill>
                  <a:schemeClr val="bg2"/>
                </a:solidFill>
              </a:rPr>
              <a:t>Tìm kiếm cảm</a:t>
            </a:r>
            <a:endParaRPr lang="en-US" sz="2000" i="1" dirty="0">
              <a:solidFill>
                <a:schemeClr val="bg2"/>
              </a:solidFill>
            </a:endParaRPr>
          </a:p>
          <a:p>
            <a:pPr lvl="0"/>
            <a:r>
              <a:rPr lang="en-US" sz="2000" i="1" dirty="0">
                <a:solidFill>
                  <a:schemeClr val="bg2"/>
                </a:solidFill>
              </a:rPr>
              <a:t>  </a:t>
            </a:r>
            <a:r>
              <a:rPr lang="vi-VN" sz="2000" i="1" dirty="0">
                <a:solidFill>
                  <a:schemeClr val="bg2"/>
                </a:solidFill>
              </a:rPr>
              <a:t>hứng từ nhu cầu và xu hướng mới.</a:t>
            </a: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2DAAA4-DCC5-D3A5-0D44-8FECF52F9BC6}"/>
              </a:ext>
            </a:extLst>
          </p:cNvPr>
          <p:cNvSpPr txBox="1"/>
          <p:nvPr/>
        </p:nvSpPr>
        <p:spPr>
          <a:xfrm>
            <a:off x="11443714" y="5072662"/>
            <a:ext cx="214353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800" i="1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8FD0398-5AB5-4036-DB3C-214D545A5002}"/>
              </a:ext>
            </a:extLst>
          </p:cNvPr>
          <p:cNvSpPr txBox="1"/>
          <p:nvPr/>
        </p:nvSpPr>
        <p:spPr>
          <a:xfrm>
            <a:off x="12149647" y="4688181"/>
            <a:ext cx="13420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i="1" dirty="0">
                <a:solidFill>
                  <a:schemeClr val="bg2"/>
                </a:solidFill>
                <a:latin typeface="+mj-lt"/>
              </a:rPr>
              <a:t>STEP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024B362-1DAE-B1EB-277E-44DD5068702D}"/>
              </a:ext>
            </a:extLst>
          </p:cNvPr>
          <p:cNvSpPr txBox="1"/>
          <p:nvPr/>
        </p:nvSpPr>
        <p:spPr>
          <a:xfrm rot="10800000" flipV="1">
            <a:off x="10422595" y="9677471"/>
            <a:ext cx="2091946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000" i="1" dirty="0">
                <a:solidFill>
                  <a:schemeClr val="bg2"/>
                </a:solidFill>
              </a:rPr>
              <a:t>    </a:t>
            </a:r>
            <a:r>
              <a:rPr lang="vi-VN" sz="2000" i="1" dirty="0">
                <a:solidFill>
                  <a:schemeClr val="bg2"/>
                </a:solidFill>
              </a:rPr>
              <a:t>Phát triển ý </a:t>
            </a:r>
            <a:r>
              <a:rPr lang="en-US" sz="2000" i="1" dirty="0">
                <a:solidFill>
                  <a:schemeClr val="bg2"/>
                </a:solidFill>
              </a:rPr>
              <a:t> </a:t>
            </a:r>
          </a:p>
          <a:p>
            <a:pPr lvl="0"/>
            <a:r>
              <a:rPr lang="en-US" sz="2000" i="1" dirty="0">
                <a:solidFill>
                  <a:schemeClr val="bg2"/>
                </a:solidFill>
              </a:rPr>
              <a:t>  </a:t>
            </a:r>
            <a:r>
              <a:rPr lang="vi-VN" sz="2000" i="1" dirty="0">
                <a:solidFill>
                  <a:schemeClr val="bg2"/>
                </a:solidFill>
              </a:rPr>
              <a:t>tưởng và giải pháp sáng tạo.</a:t>
            </a: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786203E-9D5D-6967-2B42-A1C8F050C523}"/>
              </a:ext>
            </a:extLst>
          </p:cNvPr>
          <p:cNvSpPr txBox="1"/>
          <p:nvPr/>
        </p:nvSpPr>
        <p:spPr>
          <a:xfrm>
            <a:off x="15241801" y="5072662"/>
            <a:ext cx="214353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800" i="1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01934CF-4487-1C76-7A6D-4E6E95499F57}"/>
              </a:ext>
            </a:extLst>
          </p:cNvPr>
          <p:cNvSpPr txBox="1"/>
          <p:nvPr/>
        </p:nvSpPr>
        <p:spPr>
          <a:xfrm>
            <a:off x="15947734" y="4688181"/>
            <a:ext cx="13420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i="1" dirty="0">
                <a:solidFill>
                  <a:schemeClr val="bg2"/>
                </a:solidFill>
                <a:latin typeface="+mj-lt"/>
              </a:rPr>
              <a:t>STEP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6139A7E-406D-C7AD-FBAB-ACC0EF7029AA}"/>
              </a:ext>
            </a:extLst>
          </p:cNvPr>
          <p:cNvSpPr txBox="1"/>
          <p:nvPr/>
        </p:nvSpPr>
        <p:spPr>
          <a:xfrm rot="10800000" flipV="1">
            <a:off x="14220682" y="9677471"/>
            <a:ext cx="2549668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000" i="1" dirty="0">
                <a:solidFill>
                  <a:schemeClr val="bg2"/>
                </a:solidFill>
              </a:rPr>
              <a:t>    </a:t>
            </a:r>
            <a:r>
              <a:rPr lang="vi-VN" sz="2000" i="1" dirty="0">
                <a:solidFill>
                  <a:schemeClr val="bg2"/>
                </a:solidFill>
              </a:rPr>
              <a:t>Đưa giải pháp ra </a:t>
            </a:r>
            <a:endParaRPr lang="en-US" sz="2000" i="1" dirty="0">
              <a:solidFill>
                <a:schemeClr val="bg2"/>
              </a:solidFill>
            </a:endParaRPr>
          </a:p>
          <a:p>
            <a:pPr lvl="0"/>
            <a:r>
              <a:rPr lang="en-US" sz="2000" i="1" dirty="0">
                <a:solidFill>
                  <a:schemeClr val="bg2"/>
                </a:solidFill>
              </a:rPr>
              <a:t>  </a:t>
            </a:r>
            <a:r>
              <a:rPr lang="vi-VN" sz="2000" i="1" dirty="0">
                <a:solidFill>
                  <a:schemeClr val="bg2"/>
                </a:solidFill>
              </a:rPr>
              <a:t>thị trường, mang lại giá trị thực.</a:t>
            </a: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9729402-23E5-E1EA-5D8F-7697A502F7CC}"/>
              </a:ext>
            </a:extLst>
          </p:cNvPr>
          <p:cNvSpPr txBox="1"/>
          <p:nvPr/>
        </p:nvSpPr>
        <p:spPr>
          <a:xfrm rot="10800000" flipV="1">
            <a:off x="3120146" y="8961421"/>
            <a:ext cx="2403145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600" i="1" dirty="0">
                <a:solidFill>
                  <a:schemeClr val="tx2"/>
                </a:solidFill>
              </a:rPr>
              <a:t>  Thu </a:t>
            </a:r>
            <a:r>
              <a:rPr lang="en-US" sz="2600" i="1" dirty="0" err="1">
                <a:solidFill>
                  <a:schemeClr val="tx2"/>
                </a:solidFill>
              </a:rPr>
              <a:t>thập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dữ</a:t>
            </a:r>
            <a:endParaRPr lang="en-US" sz="2600" i="1" dirty="0">
              <a:solidFill>
                <a:schemeClr val="tx2"/>
              </a:solidFill>
            </a:endParaRPr>
          </a:p>
          <a:p>
            <a:pPr lvl="0"/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liệu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và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đánh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giá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cơ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hội</a:t>
            </a:r>
            <a:r>
              <a:rPr lang="en-US" sz="2600" i="1" dirty="0">
                <a:solidFill>
                  <a:schemeClr val="tx2"/>
                </a:solidFill>
              </a:rPr>
              <a:t>.</a:t>
            </a:r>
            <a:endParaRPr kumimoji="0" lang="en-US" sz="26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BD4CD51-205F-B41D-F76A-D4AF1D9C02EE}"/>
              </a:ext>
            </a:extLst>
          </p:cNvPr>
          <p:cNvSpPr txBox="1"/>
          <p:nvPr/>
        </p:nvSpPr>
        <p:spPr>
          <a:xfrm rot="10800000" flipV="1">
            <a:off x="6851055" y="8961421"/>
            <a:ext cx="2436082" cy="64633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3600" i="1" dirty="0">
                <a:latin typeface="+mj-lt"/>
              </a:rPr>
              <a:t>INSPIRE </a:t>
            </a:r>
            <a:endParaRPr kumimoji="0" lang="en-US" sz="3600" i="1" u="none" strike="noStrike" kern="1200" cap="none" spc="0" normalizeH="0" baseline="0" noProof="0" dirty="0">
              <a:ln>
                <a:noFill/>
              </a:ln>
              <a:uLnTx/>
              <a:uFillTx/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2060285-6C80-0578-81B0-2DF18B415002}"/>
              </a:ext>
            </a:extLst>
          </p:cNvPr>
          <p:cNvSpPr txBox="1"/>
          <p:nvPr/>
        </p:nvSpPr>
        <p:spPr>
          <a:xfrm rot="10800000" flipV="1">
            <a:off x="10790369" y="8961421"/>
            <a:ext cx="2436082" cy="64633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3600" i="1" dirty="0">
                <a:latin typeface="+mj-lt"/>
              </a:rPr>
              <a:t>CREATE </a:t>
            </a:r>
            <a:endParaRPr kumimoji="0" lang="en-US" sz="3600" i="1" u="none" strike="noStrike" kern="1200" cap="none" spc="0" normalizeH="0" baseline="0" noProof="0" dirty="0">
              <a:ln>
                <a:noFill/>
              </a:ln>
              <a:uLnTx/>
              <a:uFillTx/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DFFCD77-68D6-C223-D3F1-1E1481F67A11}"/>
              </a:ext>
            </a:extLst>
          </p:cNvPr>
          <p:cNvSpPr txBox="1"/>
          <p:nvPr/>
        </p:nvSpPr>
        <p:spPr>
          <a:xfrm rot="10800000" flipV="1">
            <a:off x="14601687" y="8961421"/>
            <a:ext cx="2436082" cy="64633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3600" i="1" dirty="0">
                <a:latin typeface="+mj-lt"/>
              </a:rPr>
              <a:t>DELIVER </a:t>
            </a:r>
            <a:endParaRPr kumimoji="0" lang="en-US" sz="3600" i="1" u="none" strike="noStrike" kern="1200" cap="none" spc="0" normalizeH="0" baseline="0" noProof="0" dirty="0">
              <a:ln>
                <a:noFill/>
              </a:ln>
              <a:uLnTx/>
              <a:uFillTx/>
              <a:latin typeface="+mj-lt"/>
            </a:endParaRPr>
          </a:p>
        </p:txBody>
      </p:sp>
      <p:sp>
        <p:nvSpPr>
          <p:cNvPr id="21" name="TextBox 25">
            <a:extLst>
              <a:ext uri="{FF2B5EF4-FFF2-40B4-BE49-F238E27FC236}">
                <a16:creationId xmlns:a16="http://schemas.microsoft.com/office/drawing/2014/main" id="{C41338F6-AB04-9FE1-C5EC-5535B4CB66BD}"/>
              </a:ext>
            </a:extLst>
          </p:cNvPr>
          <p:cNvSpPr txBox="1"/>
          <p:nvPr/>
        </p:nvSpPr>
        <p:spPr>
          <a:xfrm>
            <a:off x="10952608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2">
                    <a:lumMod val="9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>
                    <a:lumMod val="9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2" name="TextBox 48">
            <a:extLst>
              <a:ext uri="{FF2B5EF4-FFF2-40B4-BE49-F238E27FC236}">
                <a16:creationId xmlns:a16="http://schemas.microsoft.com/office/drawing/2014/main" id="{F8326D10-C013-E496-E8D0-68EBC59A7C0B}"/>
              </a:ext>
            </a:extLst>
          </p:cNvPr>
          <p:cNvSpPr txBox="1"/>
          <p:nvPr/>
        </p:nvSpPr>
        <p:spPr>
          <a:xfrm>
            <a:off x="7198954" y="1295592"/>
            <a:ext cx="9986132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INNOVATION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CORE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23" name="TextBox 48">
            <a:extLst>
              <a:ext uri="{FF2B5EF4-FFF2-40B4-BE49-F238E27FC236}">
                <a16:creationId xmlns:a16="http://schemas.microsoft.com/office/drawing/2014/main" id="{B6D89F0F-14A0-6451-718B-6B58DB318195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9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CBE4CF3F-B4DB-ADC2-2B0F-DE5CC41438A3}"/>
              </a:ext>
            </a:extLst>
          </p:cNvPr>
          <p:cNvSpPr/>
          <p:nvPr/>
        </p:nvSpPr>
        <p:spPr>
          <a:xfrm rot="900000">
            <a:off x="6916397" y="10888420"/>
            <a:ext cx="725125" cy="751981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E03E06A-B415-9EB0-44BA-96339FEE6F2B}"/>
              </a:ext>
            </a:extLst>
          </p:cNvPr>
          <p:cNvGrpSpPr/>
          <p:nvPr/>
        </p:nvGrpSpPr>
        <p:grpSpPr>
          <a:xfrm rot="900000">
            <a:off x="10733685" y="11021398"/>
            <a:ext cx="828460" cy="603095"/>
            <a:chOff x="4306888" y="4422775"/>
            <a:chExt cx="414338" cy="301626"/>
          </a:xfrm>
        </p:grpSpPr>
        <p:sp>
          <p:nvSpPr>
            <p:cNvPr id="26" name="Freeform 51">
              <a:extLst>
                <a:ext uri="{FF2B5EF4-FFF2-40B4-BE49-F238E27FC236}">
                  <a16:creationId xmlns:a16="http://schemas.microsoft.com/office/drawing/2014/main" id="{80D72452-0A82-0EC1-AB3F-78AEC6FB703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467225"/>
              <a:ext cx="58738" cy="169863"/>
            </a:xfrm>
            <a:custGeom>
              <a:avLst/>
              <a:gdLst>
                <a:gd name="T0" fmla="*/ 0 w 154"/>
                <a:gd name="T1" fmla="*/ 0 h 444"/>
                <a:gd name="T2" fmla="*/ 154 w 154"/>
                <a:gd name="T3" fmla="*/ 222 h 444"/>
                <a:gd name="T4" fmla="*/ 0 w 154"/>
                <a:gd name="T5" fmla="*/ 444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4" h="444">
                  <a:moveTo>
                    <a:pt x="0" y="0"/>
                  </a:moveTo>
                  <a:cubicBezTo>
                    <a:pt x="90" y="34"/>
                    <a:pt x="154" y="120"/>
                    <a:pt x="154" y="222"/>
                  </a:cubicBezTo>
                  <a:cubicBezTo>
                    <a:pt x="154" y="324"/>
                    <a:pt x="90" y="410"/>
                    <a:pt x="0" y="444"/>
                  </a:cubicBezTo>
                </a:path>
              </a:pathLst>
            </a:custGeom>
            <a:noFill/>
            <a:ln w="190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27" name="Freeform 52">
              <a:extLst>
                <a:ext uri="{FF2B5EF4-FFF2-40B4-BE49-F238E27FC236}">
                  <a16:creationId xmlns:a16="http://schemas.microsoft.com/office/drawing/2014/main" id="{1D546591-98BF-92D3-7443-47E60F5394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6888" y="4462463"/>
              <a:ext cx="122238" cy="179388"/>
            </a:xfrm>
            <a:custGeom>
              <a:avLst/>
              <a:gdLst>
                <a:gd name="T0" fmla="*/ 319 w 319"/>
                <a:gd name="T1" fmla="*/ 458 h 472"/>
                <a:gd name="T2" fmla="*/ 237 w 319"/>
                <a:gd name="T3" fmla="*/ 472 h 472"/>
                <a:gd name="T4" fmla="*/ 0 w 319"/>
                <a:gd name="T5" fmla="*/ 236 h 472"/>
                <a:gd name="T6" fmla="*/ 237 w 319"/>
                <a:gd name="T7" fmla="*/ 0 h 472"/>
                <a:gd name="T8" fmla="*/ 319 w 319"/>
                <a:gd name="T9" fmla="*/ 1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9" h="472">
                  <a:moveTo>
                    <a:pt x="319" y="458"/>
                  </a:moveTo>
                  <a:cubicBezTo>
                    <a:pt x="293" y="467"/>
                    <a:pt x="266" y="472"/>
                    <a:pt x="237" y="472"/>
                  </a:cubicBezTo>
                  <a:cubicBezTo>
                    <a:pt x="106" y="472"/>
                    <a:pt x="0" y="367"/>
                    <a:pt x="0" y="236"/>
                  </a:cubicBezTo>
                  <a:cubicBezTo>
                    <a:pt x="0" y="106"/>
                    <a:pt x="106" y="0"/>
                    <a:pt x="237" y="0"/>
                  </a:cubicBezTo>
                  <a:cubicBezTo>
                    <a:pt x="266" y="0"/>
                    <a:pt x="293" y="5"/>
                    <a:pt x="319" y="14"/>
                  </a:cubicBezTo>
                </a:path>
              </a:pathLst>
            </a:custGeom>
            <a:noFill/>
            <a:ln w="190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28" name="Freeform 53">
              <a:extLst>
                <a:ext uri="{FF2B5EF4-FFF2-40B4-BE49-F238E27FC236}">
                  <a16:creationId xmlns:a16="http://schemas.microsoft.com/office/drawing/2014/main" id="{A812CC26-D394-0DDC-17BB-277CC7F71F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637088"/>
              <a:ext cx="93663" cy="44450"/>
            </a:xfrm>
            <a:custGeom>
              <a:avLst/>
              <a:gdLst>
                <a:gd name="T0" fmla="*/ 246 w 246"/>
                <a:gd name="T1" fmla="*/ 119 h 119"/>
                <a:gd name="T2" fmla="*/ 0 w 246"/>
                <a:gd name="T3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46" h="119">
                  <a:moveTo>
                    <a:pt x="246" y="119"/>
                  </a:moveTo>
                  <a:cubicBezTo>
                    <a:pt x="147" y="115"/>
                    <a:pt x="60" y="70"/>
                    <a:pt x="0" y="0"/>
                  </a:cubicBezTo>
                </a:path>
              </a:pathLst>
            </a:custGeom>
            <a:noFill/>
            <a:ln w="190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29" name="Freeform 54">
              <a:extLst>
                <a:ext uri="{FF2B5EF4-FFF2-40B4-BE49-F238E27FC236}">
                  <a16:creationId xmlns:a16="http://schemas.microsoft.com/office/drawing/2014/main" id="{835EBF4A-A817-E727-9368-4B67DFBF3A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422775"/>
              <a:ext cx="223838" cy="95250"/>
            </a:xfrm>
            <a:custGeom>
              <a:avLst/>
              <a:gdLst>
                <a:gd name="T0" fmla="*/ 0 w 587"/>
                <a:gd name="T1" fmla="*/ 119 h 252"/>
                <a:gd name="T2" fmla="*/ 258 w 587"/>
                <a:gd name="T3" fmla="*/ 0 h 252"/>
                <a:gd name="T4" fmla="*/ 587 w 587"/>
                <a:gd name="T5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7" h="252">
                  <a:moveTo>
                    <a:pt x="0" y="119"/>
                  </a:moveTo>
                  <a:cubicBezTo>
                    <a:pt x="62" y="47"/>
                    <a:pt x="155" y="0"/>
                    <a:pt x="258" y="0"/>
                  </a:cubicBezTo>
                  <a:cubicBezTo>
                    <a:pt x="416" y="0"/>
                    <a:pt x="548" y="107"/>
                    <a:pt x="587" y="252"/>
                  </a:cubicBezTo>
                </a:path>
              </a:pathLst>
            </a:custGeom>
            <a:noFill/>
            <a:ln w="190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30" name="Freeform 55">
              <a:extLst>
                <a:ext uri="{FF2B5EF4-FFF2-40B4-BE49-F238E27FC236}">
                  <a16:creationId xmlns:a16="http://schemas.microsoft.com/office/drawing/2014/main" id="{10B84AD5-6570-48F7-14E4-F92C9E50B3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2788" y="4525963"/>
              <a:ext cx="198438" cy="198438"/>
            </a:xfrm>
            <a:custGeom>
              <a:avLst/>
              <a:gdLst>
                <a:gd name="T0" fmla="*/ 0 w 125"/>
                <a:gd name="T1" fmla="*/ 0 h 125"/>
                <a:gd name="T2" fmla="*/ 47 w 125"/>
                <a:gd name="T3" fmla="*/ 125 h 125"/>
                <a:gd name="T4" fmla="*/ 74 w 125"/>
                <a:gd name="T5" fmla="*/ 74 h 125"/>
                <a:gd name="T6" fmla="*/ 125 w 125"/>
                <a:gd name="T7" fmla="*/ 47 h 125"/>
                <a:gd name="T8" fmla="*/ 0 w 125"/>
                <a:gd name="T9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5">
                  <a:moveTo>
                    <a:pt x="0" y="0"/>
                  </a:moveTo>
                  <a:lnTo>
                    <a:pt x="47" y="125"/>
                  </a:lnTo>
                  <a:lnTo>
                    <a:pt x="74" y="74"/>
                  </a:lnTo>
                  <a:lnTo>
                    <a:pt x="125" y="4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60813B1A-3DC5-14B5-7488-3787D132C953}"/>
              </a:ext>
            </a:extLst>
          </p:cNvPr>
          <p:cNvSpPr/>
          <p:nvPr/>
        </p:nvSpPr>
        <p:spPr>
          <a:xfrm>
            <a:off x="14654308" y="10990100"/>
            <a:ext cx="731330" cy="731329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440C3E6A-C68B-7FEE-510C-D6B9749B27B2}"/>
              </a:ext>
            </a:extLst>
          </p:cNvPr>
          <p:cNvSpPr/>
          <p:nvPr/>
        </p:nvSpPr>
        <p:spPr>
          <a:xfrm>
            <a:off x="16856844" y="4254741"/>
            <a:ext cx="6088320" cy="7677150"/>
          </a:xfrm>
          <a:custGeom>
            <a:avLst/>
            <a:gdLst>
              <a:gd name="connsiteX0" fmla="*/ 2172060 w 6088320"/>
              <a:gd name="connsiteY0" fmla="*/ 0 h 7677150"/>
              <a:gd name="connsiteX1" fmla="*/ 2249746 w 6088320"/>
              <a:gd name="connsiteY1" fmla="*/ 0 h 7677150"/>
              <a:gd name="connsiteX2" fmla="*/ 6088320 w 6088320"/>
              <a:gd name="connsiteY2" fmla="*/ 3838575 h 7677150"/>
              <a:gd name="connsiteX3" fmla="*/ 2249746 w 6088320"/>
              <a:gd name="connsiteY3" fmla="*/ 7677150 h 7677150"/>
              <a:gd name="connsiteX4" fmla="*/ 0 w 6088320"/>
              <a:gd name="connsiteY4" fmla="*/ 7677150 h 7677150"/>
              <a:gd name="connsiteX5" fmla="*/ 896368 w 6088320"/>
              <a:gd name="connsiteY5" fmla="*/ 4508939 h 7677150"/>
              <a:gd name="connsiteX6" fmla="*/ 1732572 w 6088320"/>
              <a:gd name="connsiteY6" fmla="*/ 3896444 h 7677150"/>
              <a:gd name="connsiteX7" fmla="*/ 1236876 w 6088320"/>
              <a:gd name="connsiteY7" fmla="*/ 3305413 h 767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88320" h="7677150">
                <a:moveTo>
                  <a:pt x="2172060" y="0"/>
                </a:moveTo>
                <a:lnTo>
                  <a:pt x="2249746" y="0"/>
                </a:lnTo>
                <a:cubicBezTo>
                  <a:pt x="4369732" y="0"/>
                  <a:pt x="6088320" y="1718589"/>
                  <a:pt x="6088320" y="3838575"/>
                </a:cubicBezTo>
                <a:cubicBezTo>
                  <a:pt x="6088320" y="5958561"/>
                  <a:pt x="4369732" y="7677150"/>
                  <a:pt x="2249746" y="7677150"/>
                </a:cubicBezTo>
                <a:lnTo>
                  <a:pt x="0" y="7677150"/>
                </a:lnTo>
                <a:lnTo>
                  <a:pt x="896368" y="4508939"/>
                </a:lnTo>
                <a:lnTo>
                  <a:pt x="1732572" y="3896444"/>
                </a:lnTo>
                <a:lnTo>
                  <a:pt x="1236876" y="33054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0" dist="317500" dir="10800000" algn="r" rotWithShape="0">
              <a:prstClr val="black">
                <a:alpha val="10000"/>
              </a:prstClr>
            </a:outerShdw>
            <a:reflection blurRad="6350" stA="45000" endPos="25000" dist="508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FC98FDD-6BE9-69D9-9B9D-D52AF98B6729}"/>
              </a:ext>
            </a:extLst>
          </p:cNvPr>
          <p:cNvSpPr txBox="1"/>
          <p:nvPr/>
        </p:nvSpPr>
        <p:spPr>
          <a:xfrm>
            <a:off x="18833685" y="5892115"/>
            <a:ext cx="280903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800" i="1" dirty="0">
                <a:solidFill>
                  <a:schemeClr val="tx2"/>
                </a:solidFill>
                <a:latin typeface="+mj-lt"/>
              </a:rPr>
              <a:t>GOAL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745FF32-D8D8-991D-DA39-86099C5FA5A3}"/>
              </a:ext>
            </a:extLst>
          </p:cNvPr>
          <p:cNvSpPr txBox="1"/>
          <p:nvPr/>
        </p:nvSpPr>
        <p:spPr>
          <a:xfrm rot="10800000" flipV="1">
            <a:off x="18229451" y="8961421"/>
            <a:ext cx="2135481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600" i="1" dirty="0">
                <a:solidFill>
                  <a:schemeClr val="tx2"/>
                </a:solidFill>
              </a:rPr>
              <a:t>  Thu </a:t>
            </a:r>
            <a:r>
              <a:rPr lang="en-US" sz="2600" i="1" dirty="0" err="1">
                <a:solidFill>
                  <a:schemeClr val="tx2"/>
                </a:solidFill>
              </a:rPr>
              <a:t>thập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dữ</a:t>
            </a:r>
            <a:endParaRPr lang="en-US" sz="2600" i="1" dirty="0">
              <a:solidFill>
                <a:schemeClr val="tx2"/>
              </a:solidFill>
            </a:endParaRPr>
          </a:p>
          <a:p>
            <a:pPr lvl="0"/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liệu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và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đánh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giá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kết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quả</a:t>
            </a:r>
            <a:r>
              <a:rPr lang="en-US" sz="2600" i="1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7A64B608-D834-FBA5-8205-2927E9945DC3}"/>
              </a:ext>
            </a:extLst>
          </p:cNvPr>
          <p:cNvSpPr/>
          <p:nvPr/>
        </p:nvSpPr>
        <p:spPr>
          <a:xfrm>
            <a:off x="3426390" y="7509459"/>
            <a:ext cx="17491324" cy="609322"/>
          </a:xfrm>
          <a:custGeom>
            <a:avLst/>
            <a:gdLst>
              <a:gd name="connsiteX0" fmla="*/ 172393 w 17491324"/>
              <a:gd name="connsiteY0" fmla="*/ 0 h 609322"/>
              <a:gd name="connsiteX1" fmla="*/ 17491324 w 17491324"/>
              <a:gd name="connsiteY1" fmla="*/ 0 h 609322"/>
              <a:gd name="connsiteX2" fmla="*/ 17318932 w 17491324"/>
              <a:gd name="connsiteY2" fmla="*/ 609322 h 609322"/>
              <a:gd name="connsiteX3" fmla="*/ 0 w 17491324"/>
              <a:gd name="connsiteY3" fmla="*/ 609322 h 609322"/>
              <a:gd name="connsiteX4" fmla="*/ 172393 w 17491324"/>
              <a:gd name="connsiteY4" fmla="*/ 0 h 609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91324" h="609322">
                <a:moveTo>
                  <a:pt x="172393" y="0"/>
                </a:moveTo>
                <a:lnTo>
                  <a:pt x="17491324" y="0"/>
                </a:lnTo>
                <a:lnTo>
                  <a:pt x="17318932" y="609322"/>
                </a:lnTo>
                <a:lnTo>
                  <a:pt x="0" y="609322"/>
                </a:lnTo>
                <a:lnTo>
                  <a:pt x="172393" y="0"/>
                </a:lnTo>
                <a:close/>
              </a:path>
            </a:pathLst>
          </a:custGeom>
          <a:gradFill>
            <a:gsLst>
              <a:gs pos="80000">
                <a:schemeClr val="bg2">
                  <a:alpha val="5000"/>
                </a:schemeClr>
              </a:gs>
              <a:gs pos="52000">
                <a:schemeClr val="bg2">
                  <a:alpha val="15000"/>
                </a:schemeClr>
              </a:gs>
              <a:gs pos="20000">
                <a:schemeClr val="bg2">
                  <a:alpha val="5000"/>
                </a:schemeClr>
              </a:gs>
              <a:gs pos="0">
                <a:schemeClr val="bg2">
                  <a:alpha val="0"/>
                </a:schemeClr>
              </a:gs>
              <a:gs pos="100000">
                <a:schemeClr val="bg2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884A3795-091E-B264-6A35-4AE825C6F639}"/>
              </a:ext>
            </a:extLst>
          </p:cNvPr>
          <p:cNvSpPr/>
          <p:nvPr/>
        </p:nvSpPr>
        <p:spPr>
          <a:xfrm>
            <a:off x="3244938" y="8150804"/>
            <a:ext cx="17491324" cy="609321"/>
          </a:xfrm>
          <a:custGeom>
            <a:avLst/>
            <a:gdLst>
              <a:gd name="connsiteX0" fmla="*/ 172393 w 17491324"/>
              <a:gd name="connsiteY0" fmla="*/ 0 h 609321"/>
              <a:gd name="connsiteX1" fmla="*/ 17491324 w 17491324"/>
              <a:gd name="connsiteY1" fmla="*/ 0 h 609321"/>
              <a:gd name="connsiteX2" fmla="*/ 17318930 w 17491324"/>
              <a:gd name="connsiteY2" fmla="*/ 609321 h 609321"/>
              <a:gd name="connsiteX3" fmla="*/ 0 w 17491324"/>
              <a:gd name="connsiteY3" fmla="*/ 609321 h 609321"/>
              <a:gd name="connsiteX4" fmla="*/ 172393 w 17491324"/>
              <a:gd name="connsiteY4" fmla="*/ 0 h 609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91324" h="609321">
                <a:moveTo>
                  <a:pt x="172393" y="0"/>
                </a:moveTo>
                <a:lnTo>
                  <a:pt x="17491324" y="0"/>
                </a:lnTo>
                <a:lnTo>
                  <a:pt x="17318930" y="609321"/>
                </a:lnTo>
                <a:lnTo>
                  <a:pt x="0" y="609321"/>
                </a:lnTo>
                <a:lnTo>
                  <a:pt x="172393" y="0"/>
                </a:lnTo>
                <a:close/>
              </a:path>
            </a:pathLst>
          </a:custGeom>
          <a:gradFill>
            <a:gsLst>
              <a:gs pos="80000">
                <a:srgbClr val="242655">
                  <a:alpha val="5000"/>
                </a:srgbClr>
              </a:gs>
              <a:gs pos="52000">
                <a:schemeClr val="tx2">
                  <a:alpha val="15000"/>
                </a:schemeClr>
              </a:gs>
              <a:gs pos="20000">
                <a:srgbClr val="242655">
                  <a:alpha val="10000"/>
                </a:srgbClr>
              </a:gs>
              <a:gs pos="0">
                <a:schemeClr val="tx2">
                  <a:alpha val="0"/>
                </a:schemeClr>
              </a:gs>
              <a:gs pos="100000">
                <a:schemeClr val="tx2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981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1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0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1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7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8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2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4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5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/>
          <p:bldP spid="8" grpId="0"/>
          <p:bldP spid="9" grpId="0"/>
          <p:bldP spid="10" grpId="0"/>
          <p:bldP spid="11" grpId="0"/>
          <p:bldP spid="12" grpId="0"/>
          <p:bldP spid="13" grpId="0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/>
          <p:bldP spid="22" grpId="0"/>
          <p:bldP spid="23" grpId="0"/>
          <p:bldP spid="24" grpId="0" animBg="1"/>
          <p:bldP spid="31" grpId="0" animBg="1"/>
          <p:bldP spid="37" grpId="0" animBg="1"/>
          <p:bldP spid="38" grpId="0"/>
          <p:bldP spid="3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1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/>
          <p:bldP spid="8" grpId="0"/>
          <p:bldP spid="9" grpId="0"/>
          <p:bldP spid="10" grpId="0"/>
          <p:bldP spid="11" grpId="0"/>
          <p:bldP spid="12" grpId="0"/>
          <p:bldP spid="13" grpId="0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/>
          <p:bldP spid="22" grpId="0"/>
          <p:bldP spid="23" grpId="0"/>
          <p:bldP spid="24" grpId="0" animBg="1"/>
          <p:bldP spid="31" grpId="0" animBg="1"/>
          <p:bldP spid="37" grpId="0" animBg="1"/>
          <p:bldP spid="38" grpId="0"/>
          <p:bldP spid="39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F4AA321B-40D3-4D21-4037-33042B253839}"/>
              </a:ext>
            </a:extLst>
          </p:cNvPr>
          <p:cNvSpPr/>
          <p:nvPr/>
        </p:nvSpPr>
        <p:spPr>
          <a:xfrm>
            <a:off x="1438836" y="4254741"/>
            <a:ext cx="21506329" cy="767715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solidFill>
              <a:schemeClr val="bg2"/>
            </a:solidFill>
          </a:ln>
          <a:effectLst>
            <a:outerShdw blurRad="1905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D63E024C-C106-3521-026B-F7C8EBFBEBB1}"/>
              </a:ext>
            </a:extLst>
          </p:cNvPr>
          <p:cNvSpPr/>
          <p:nvPr/>
        </p:nvSpPr>
        <p:spPr>
          <a:xfrm rot="17141317" flipV="1">
            <a:off x="11787180" y="5983924"/>
            <a:ext cx="9029960" cy="4389283"/>
          </a:xfrm>
          <a:custGeom>
            <a:avLst/>
            <a:gdLst>
              <a:gd name="connsiteX0" fmla="*/ 7978486 w 9029960"/>
              <a:gd name="connsiteY0" fmla="*/ 4374112 h 4389283"/>
              <a:gd name="connsiteX1" fmla="*/ 9029960 w 9029960"/>
              <a:gd name="connsiteY1" fmla="*/ 630520 h 4389283"/>
              <a:gd name="connsiteX2" fmla="*/ 5594808 w 9029960"/>
              <a:gd name="connsiteY2" fmla="*/ 637051 h 4389283"/>
              <a:gd name="connsiteX3" fmla="*/ 5159836 w 9029960"/>
              <a:gd name="connsiteY3" fmla="*/ 0 h 4389283"/>
              <a:gd name="connsiteX4" fmla="*/ 4344040 w 9029960"/>
              <a:gd name="connsiteY4" fmla="*/ 639430 h 4389283"/>
              <a:gd name="connsiteX5" fmla="*/ 1051474 w 9029960"/>
              <a:gd name="connsiteY5" fmla="*/ 645689 h 4389283"/>
              <a:gd name="connsiteX6" fmla="*/ 0 w 9029960"/>
              <a:gd name="connsiteY6" fmla="*/ 4389283 h 4389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029960" h="4389283">
                <a:moveTo>
                  <a:pt x="7978486" y="4374112"/>
                </a:moveTo>
                <a:lnTo>
                  <a:pt x="9029960" y="630520"/>
                </a:lnTo>
                <a:lnTo>
                  <a:pt x="5594808" y="637051"/>
                </a:lnTo>
                <a:lnTo>
                  <a:pt x="5159836" y="0"/>
                </a:lnTo>
                <a:lnTo>
                  <a:pt x="4344040" y="639430"/>
                </a:lnTo>
                <a:lnTo>
                  <a:pt x="1051474" y="645689"/>
                </a:lnTo>
                <a:lnTo>
                  <a:pt x="0" y="4389283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reflection blurRad="6350" stA="45000" endPos="25000" dist="508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9CB80146-4139-7564-012D-06B712C382BD}"/>
              </a:ext>
            </a:extLst>
          </p:cNvPr>
          <p:cNvSpPr/>
          <p:nvPr/>
        </p:nvSpPr>
        <p:spPr>
          <a:xfrm rot="17141317" flipV="1">
            <a:off x="7902231" y="5986449"/>
            <a:ext cx="9027634" cy="4385432"/>
          </a:xfrm>
          <a:custGeom>
            <a:avLst/>
            <a:gdLst>
              <a:gd name="connsiteX0" fmla="*/ 7978487 w 9027634"/>
              <a:gd name="connsiteY0" fmla="*/ 4370261 h 4385432"/>
              <a:gd name="connsiteX1" fmla="*/ 9027634 w 9027634"/>
              <a:gd name="connsiteY1" fmla="*/ 634953 h 4385432"/>
              <a:gd name="connsiteX2" fmla="*/ 5596750 w 9027634"/>
              <a:gd name="connsiteY2" fmla="*/ 641476 h 4385432"/>
              <a:gd name="connsiteX3" fmla="*/ 5158755 w 9027634"/>
              <a:gd name="connsiteY3" fmla="*/ 0 h 4385432"/>
              <a:gd name="connsiteX4" fmla="*/ 4337293 w 9027634"/>
              <a:gd name="connsiteY4" fmla="*/ 643872 h 4385432"/>
              <a:gd name="connsiteX5" fmla="*/ 1049147 w 9027634"/>
              <a:gd name="connsiteY5" fmla="*/ 650124 h 4385432"/>
              <a:gd name="connsiteX6" fmla="*/ 0 w 9027634"/>
              <a:gd name="connsiteY6" fmla="*/ 4385432 h 4385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027634" h="4385432">
                <a:moveTo>
                  <a:pt x="7978487" y="4370261"/>
                </a:moveTo>
                <a:lnTo>
                  <a:pt x="9027634" y="634953"/>
                </a:lnTo>
                <a:lnTo>
                  <a:pt x="5596750" y="641476"/>
                </a:lnTo>
                <a:lnTo>
                  <a:pt x="5158755" y="0"/>
                </a:lnTo>
                <a:lnTo>
                  <a:pt x="4337293" y="643872"/>
                </a:lnTo>
                <a:lnTo>
                  <a:pt x="1049147" y="650124"/>
                </a:lnTo>
                <a:lnTo>
                  <a:pt x="0" y="438543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381000" dist="317500" algn="l" rotWithShape="0">
              <a:prstClr val="black">
                <a:alpha val="20000"/>
              </a:prstClr>
            </a:outerShdw>
            <a:reflection blurRad="6350" stA="45000" endPos="25000" dist="508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D5B2E500-D151-C907-429C-605239267703}"/>
              </a:ext>
            </a:extLst>
          </p:cNvPr>
          <p:cNvSpPr/>
          <p:nvPr/>
        </p:nvSpPr>
        <p:spPr>
          <a:xfrm rot="17141317" flipV="1">
            <a:off x="4019113" y="5982406"/>
            <a:ext cx="9025510" cy="4393714"/>
          </a:xfrm>
          <a:custGeom>
            <a:avLst/>
            <a:gdLst>
              <a:gd name="connsiteX0" fmla="*/ 7976363 w 9025510"/>
              <a:gd name="connsiteY0" fmla="*/ 4378546 h 4393714"/>
              <a:gd name="connsiteX1" fmla="*/ 9025510 w 9025510"/>
              <a:gd name="connsiteY1" fmla="*/ 643238 h 4393714"/>
              <a:gd name="connsiteX2" fmla="*/ 5602599 w 9025510"/>
              <a:gd name="connsiteY2" fmla="*/ 649747 h 4393714"/>
              <a:gd name="connsiteX3" fmla="*/ 5158958 w 9025510"/>
              <a:gd name="connsiteY3" fmla="*/ 0 h 4393714"/>
              <a:gd name="connsiteX4" fmla="*/ 4326905 w 9025510"/>
              <a:gd name="connsiteY4" fmla="*/ 652173 h 4393714"/>
              <a:gd name="connsiteX5" fmla="*/ 1047023 w 9025510"/>
              <a:gd name="connsiteY5" fmla="*/ 658409 h 4393714"/>
              <a:gd name="connsiteX6" fmla="*/ 19894 w 9025510"/>
              <a:gd name="connsiteY6" fmla="*/ 4315327 h 4393714"/>
              <a:gd name="connsiteX7" fmla="*/ 0 w 9025510"/>
              <a:gd name="connsiteY7" fmla="*/ 4393714 h 4393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25510" h="4393714">
                <a:moveTo>
                  <a:pt x="7976363" y="4378546"/>
                </a:moveTo>
                <a:lnTo>
                  <a:pt x="9025510" y="643238"/>
                </a:lnTo>
                <a:lnTo>
                  <a:pt x="5602599" y="649747"/>
                </a:lnTo>
                <a:lnTo>
                  <a:pt x="5158958" y="0"/>
                </a:lnTo>
                <a:lnTo>
                  <a:pt x="4326905" y="652173"/>
                </a:lnTo>
                <a:lnTo>
                  <a:pt x="1047023" y="658409"/>
                </a:lnTo>
                <a:lnTo>
                  <a:pt x="19894" y="4315327"/>
                </a:lnTo>
                <a:lnTo>
                  <a:pt x="0" y="43937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381000" dist="317500" algn="l" rotWithShape="0">
              <a:prstClr val="black">
                <a:alpha val="20000"/>
              </a:prstClr>
            </a:outerShdw>
            <a:reflection blurRad="6350" stA="45000" endPos="25000" dist="508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19F45AE2-91E4-6FCD-357B-C041FA21A6AF}"/>
              </a:ext>
            </a:extLst>
          </p:cNvPr>
          <p:cNvSpPr/>
          <p:nvPr/>
        </p:nvSpPr>
        <p:spPr>
          <a:xfrm rot="17141317" flipV="1">
            <a:off x="212883" y="4862772"/>
            <a:ext cx="8100452" cy="5453661"/>
          </a:xfrm>
          <a:custGeom>
            <a:avLst/>
            <a:gdLst>
              <a:gd name="connsiteX0" fmla="*/ 7535124 w 8100452"/>
              <a:gd name="connsiteY0" fmla="*/ 2652093 h 5453661"/>
              <a:gd name="connsiteX1" fmla="*/ 8100452 w 8100452"/>
              <a:gd name="connsiteY1" fmla="*/ 639341 h 5453661"/>
              <a:gd name="connsiteX2" fmla="*/ 4673790 w 8100452"/>
              <a:gd name="connsiteY2" fmla="*/ 645857 h 5453661"/>
              <a:gd name="connsiteX3" fmla="*/ 4232805 w 8100452"/>
              <a:gd name="connsiteY3" fmla="*/ 0 h 5453661"/>
              <a:gd name="connsiteX4" fmla="*/ 3405733 w 8100452"/>
              <a:gd name="connsiteY4" fmla="*/ 648268 h 5453661"/>
              <a:gd name="connsiteX5" fmla="*/ 124089 w 8100452"/>
              <a:gd name="connsiteY5" fmla="*/ 654508 h 5453661"/>
              <a:gd name="connsiteX6" fmla="*/ 95377 w 8100452"/>
              <a:gd name="connsiteY6" fmla="*/ 767646 h 5453661"/>
              <a:gd name="connsiteX7" fmla="*/ 2801567 w 8100452"/>
              <a:gd name="connsiteY7" fmla="*/ 5309678 h 5453661"/>
              <a:gd name="connsiteX8" fmla="*/ 7535124 w 8100452"/>
              <a:gd name="connsiteY8" fmla="*/ 2652093 h 5453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100452" h="5453661">
                <a:moveTo>
                  <a:pt x="7535124" y="2652093"/>
                </a:moveTo>
                <a:lnTo>
                  <a:pt x="8100452" y="639341"/>
                </a:lnTo>
                <a:lnTo>
                  <a:pt x="4673790" y="645857"/>
                </a:lnTo>
                <a:lnTo>
                  <a:pt x="4232805" y="0"/>
                </a:lnTo>
                <a:lnTo>
                  <a:pt x="3405733" y="648268"/>
                </a:lnTo>
                <a:lnTo>
                  <a:pt x="124089" y="654508"/>
                </a:lnTo>
                <a:lnTo>
                  <a:pt x="95377" y="767646"/>
                </a:lnTo>
                <a:cubicBezTo>
                  <a:pt x="-354085" y="2748074"/>
                  <a:pt x="824342" y="4754329"/>
                  <a:pt x="2801567" y="5309678"/>
                </a:cubicBezTo>
                <a:cubicBezTo>
                  <a:pt x="4842574" y="5882942"/>
                  <a:pt x="6961860" y="4693100"/>
                  <a:pt x="7535124" y="2652093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ffectLst>
            <a:outerShdw blurRad="381000" dist="317500" algn="l" rotWithShape="0">
              <a:prstClr val="black">
                <a:alpha val="20000"/>
              </a:prstClr>
            </a:outerShdw>
            <a:reflection blurRad="6350" stA="45000" endPos="25000" dist="508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752C4D-20C7-3DFA-BA99-01F81A18057C}"/>
              </a:ext>
            </a:extLst>
          </p:cNvPr>
          <p:cNvSpPr txBox="1"/>
          <p:nvPr/>
        </p:nvSpPr>
        <p:spPr>
          <a:xfrm>
            <a:off x="3692674" y="5892115"/>
            <a:ext cx="250542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800" i="1" dirty="0">
                <a:solidFill>
                  <a:schemeClr val="tx2"/>
                </a:solidFill>
                <a:latin typeface="+mj-lt"/>
              </a:rPr>
              <a:t>START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D80836C-0B76-5184-4B61-84758CCF6237}"/>
              </a:ext>
            </a:extLst>
          </p:cNvPr>
          <p:cNvSpPr txBox="1"/>
          <p:nvPr/>
        </p:nvSpPr>
        <p:spPr>
          <a:xfrm>
            <a:off x="7645627" y="5072662"/>
            <a:ext cx="214353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800" i="1" dirty="0">
                <a:solidFill>
                  <a:schemeClr val="tx2"/>
                </a:solidFill>
                <a:latin typeface="+mj-lt"/>
              </a:rPr>
              <a:t>01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F213B99-1401-C4E8-60EB-33F743B0984C}"/>
              </a:ext>
            </a:extLst>
          </p:cNvPr>
          <p:cNvSpPr txBox="1"/>
          <p:nvPr/>
        </p:nvSpPr>
        <p:spPr>
          <a:xfrm>
            <a:off x="8351560" y="4688181"/>
            <a:ext cx="13420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i="1" dirty="0">
                <a:solidFill>
                  <a:schemeClr val="tx2"/>
                </a:solidFill>
                <a:latin typeface="+mj-lt"/>
              </a:rPr>
              <a:t>STEP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15B5D7-7570-B0BB-2600-1A4A9445742D}"/>
              </a:ext>
            </a:extLst>
          </p:cNvPr>
          <p:cNvSpPr txBox="1"/>
          <p:nvPr/>
        </p:nvSpPr>
        <p:spPr>
          <a:xfrm rot="10800000" flipV="1">
            <a:off x="6448281" y="9677471"/>
            <a:ext cx="2194072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000" i="1" dirty="0">
                <a:solidFill>
                  <a:schemeClr val="tx2"/>
                </a:solidFill>
              </a:rPr>
              <a:t>    </a:t>
            </a:r>
            <a:r>
              <a:rPr lang="vi-VN" sz="2000" i="1" dirty="0">
                <a:solidFill>
                  <a:schemeClr val="tx2"/>
                </a:solidFill>
              </a:rPr>
              <a:t>Tìm kiếm cảm</a:t>
            </a:r>
            <a:endParaRPr lang="en-US" sz="2000" i="1" dirty="0">
              <a:solidFill>
                <a:schemeClr val="tx2"/>
              </a:solidFill>
            </a:endParaRPr>
          </a:p>
          <a:p>
            <a:pPr lvl="0"/>
            <a:r>
              <a:rPr lang="en-US" sz="2000" i="1" dirty="0">
                <a:solidFill>
                  <a:schemeClr val="tx2"/>
                </a:solidFill>
              </a:rPr>
              <a:t>  </a:t>
            </a:r>
            <a:r>
              <a:rPr lang="vi-VN" sz="2000" i="1" dirty="0">
                <a:solidFill>
                  <a:schemeClr val="tx2"/>
                </a:solidFill>
              </a:rPr>
              <a:t>hứng từ nhu cầu và xu hướng mới.</a:t>
            </a: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9AB953C-40C5-D5DC-B32F-FD276266075F}"/>
              </a:ext>
            </a:extLst>
          </p:cNvPr>
          <p:cNvSpPr txBox="1"/>
          <p:nvPr/>
        </p:nvSpPr>
        <p:spPr>
          <a:xfrm>
            <a:off x="11443714" y="5072662"/>
            <a:ext cx="214353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800" i="1" dirty="0">
                <a:solidFill>
                  <a:schemeClr val="tx2"/>
                </a:solidFill>
                <a:latin typeface="+mj-lt"/>
              </a:rPr>
              <a:t>02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3AD83E4-B45B-931B-F57A-1DAB2881222F}"/>
              </a:ext>
            </a:extLst>
          </p:cNvPr>
          <p:cNvSpPr txBox="1"/>
          <p:nvPr/>
        </p:nvSpPr>
        <p:spPr>
          <a:xfrm>
            <a:off x="12149647" y="4688181"/>
            <a:ext cx="13420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i="1" dirty="0">
                <a:solidFill>
                  <a:schemeClr val="tx2"/>
                </a:solidFill>
                <a:latin typeface="+mj-lt"/>
              </a:rPr>
              <a:t>STEP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5539E2-0886-3972-5261-82D9A5FC27C4}"/>
              </a:ext>
            </a:extLst>
          </p:cNvPr>
          <p:cNvSpPr txBox="1"/>
          <p:nvPr/>
        </p:nvSpPr>
        <p:spPr>
          <a:xfrm rot="10800000" flipV="1">
            <a:off x="10422595" y="9677471"/>
            <a:ext cx="2091946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000" i="1" dirty="0">
                <a:solidFill>
                  <a:schemeClr val="tx2"/>
                </a:solidFill>
              </a:rPr>
              <a:t>    </a:t>
            </a:r>
            <a:r>
              <a:rPr lang="vi-VN" sz="2000" i="1" dirty="0">
                <a:solidFill>
                  <a:schemeClr val="tx2"/>
                </a:solidFill>
              </a:rPr>
              <a:t>Phát triển ý </a:t>
            </a:r>
            <a:r>
              <a:rPr lang="en-US" sz="2000" i="1" dirty="0">
                <a:solidFill>
                  <a:schemeClr val="tx2"/>
                </a:solidFill>
              </a:rPr>
              <a:t> </a:t>
            </a:r>
          </a:p>
          <a:p>
            <a:pPr lvl="0"/>
            <a:r>
              <a:rPr lang="en-US" sz="2000" i="1" dirty="0">
                <a:solidFill>
                  <a:schemeClr val="tx2"/>
                </a:solidFill>
              </a:rPr>
              <a:t>  </a:t>
            </a:r>
            <a:r>
              <a:rPr lang="vi-VN" sz="2000" i="1" dirty="0">
                <a:solidFill>
                  <a:schemeClr val="tx2"/>
                </a:solidFill>
              </a:rPr>
              <a:t>tưởng và giải pháp sáng tạo.</a:t>
            </a: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846BFB4-FB2E-A9BD-0D39-CCA9831210F1}"/>
              </a:ext>
            </a:extLst>
          </p:cNvPr>
          <p:cNvSpPr txBox="1"/>
          <p:nvPr/>
        </p:nvSpPr>
        <p:spPr>
          <a:xfrm>
            <a:off x="15241801" y="5072662"/>
            <a:ext cx="214353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800" i="1" dirty="0">
                <a:solidFill>
                  <a:schemeClr val="tx2"/>
                </a:solidFill>
                <a:latin typeface="+mj-lt"/>
              </a:rPr>
              <a:t>03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A8C9A3D-6007-CAF9-8C09-917475EC9515}"/>
              </a:ext>
            </a:extLst>
          </p:cNvPr>
          <p:cNvSpPr txBox="1"/>
          <p:nvPr/>
        </p:nvSpPr>
        <p:spPr>
          <a:xfrm>
            <a:off x="15947734" y="4688181"/>
            <a:ext cx="13420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i="1" dirty="0">
                <a:solidFill>
                  <a:schemeClr val="tx2"/>
                </a:solidFill>
                <a:latin typeface="+mj-lt"/>
              </a:rPr>
              <a:t>STEP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9A7B3A7-996A-FBF2-D0D7-0AB200D4F172}"/>
              </a:ext>
            </a:extLst>
          </p:cNvPr>
          <p:cNvSpPr txBox="1"/>
          <p:nvPr/>
        </p:nvSpPr>
        <p:spPr>
          <a:xfrm rot="10800000" flipV="1">
            <a:off x="14220682" y="9677471"/>
            <a:ext cx="2549668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000" i="1" dirty="0">
                <a:solidFill>
                  <a:schemeClr val="tx2"/>
                </a:solidFill>
              </a:rPr>
              <a:t>    </a:t>
            </a:r>
            <a:r>
              <a:rPr lang="vi-VN" sz="2000" i="1" dirty="0">
                <a:solidFill>
                  <a:schemeClr val="tx2"/>
                </a:solidFill>
              </a:rPr>
              <a:t>Đưa giải pháp ra </a:t>
            </a:r>
            <a:endParaRPr lang="en-US" sz="2000" i="1" dirty="0">
              <a:solidFill>
                <a:schemeClr val="tx2"/>
              </a:solidFill>
            </a:endParaRPr>
          </a:p>
          <a:p>
            <a:pPr lvl="0"/>
            <a:r>
              <a:rPr lang="en-US" sz="2000" i="1" dirty="0">
                <a:solidFill>
                  <a:schemeClr val="tx2"/>
                </a:solidFill>
              </a:rPr>
              <a:t>  </a:t>
            </a:r>
            <a:r>
              <a:rPr lang="vi-VN" sz="2000" i="1" dirty="0">
                <a:solidFill>
                  <a:schemeClr val="tx2"/>
                </a:solidFill>
              </a:rPr>
              <a:t>thị trường, mang lại giá trị thực.</a:t>
            </a: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E941143-A414-41BA-FB00-D85DF9632B4C}"/>
              </a:ext>
            </a:extLst>
          </p:cNvPr>
          <p:cNvSpPr txBox="1"/>
          <p:nvPr/>
        </p:nvSpPr>
        <p:spPr>
          <a:xfrm rot="10800000" flipV="1">
            <a:off x="3120146" y="8961421"/>
            <a:ext cx="2403145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600" i="1" dirty="0">
                <a:solidFill>
                  <a:schemeClr val="tx2"/>
                </a:solidFill>
              </a:rPr>
              <a:t>  Thu </a:t>
            </a:r>
            <a:r>
              <a:rPr lang="en-US" sz="2600" i="1" dirty="0" err="1">
                <a:solidFill>
                  <a:schemeClr val="tx2"/>
                </a:solidFill>
              </a:rPr>
              <a:t>thập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dữ</a:t>
            </a:r>
            <a:endParaRPr lang="en-US" sz="2600" i="1" dirty="0">
              <a:solidFill>
                <a:schemeClr val="tx2"/>
              </a:solidFill>
            </a:endParaRPr>
          </a:p>
          <a:p>
            <a:pPr lvl="0"/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liệu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và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đánh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giá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cơ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hội</a:t>
            </a:r>
            <a:r>
              <a:rPr lang="en-US" sz="2600" i="1" dirty="0">
                <a:solidFill>
                  <a:schemeClr val="tx2"/>
                </a:solidFill>
              </a:rPr>
              <a:t>.</a:t>
            </a:r>
            <a:endParaRPr kumimoji="0" lang="en-US" sz="26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5A11D4F-0927-CDB5-6449-32B98EE14482}"/>
              </a:ext>
            </a:extLst>
          </p:cNvPr>
          <p:cNvSpPr txBox="1"/>
          <p:nvPr/>
        </p:nvSpPr>
        <p:spPr>
          <a:xfrm rot="10800000" flipV="1">
            <a:off x="6851055" y="8961421"/>
            <a:ext cx="2436082" cy="64633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3600" i="1" dirty="0">
                <a:solidFill>
                  <a:schemeClr val="tx2"/>
                </a:solidFill>
                <a:latin typeface="+mj-lt"/>
              </a:rPr>
              <a:t>INSPIRE </a:t>
            </a:r>
            <a:endParaRPr kumimoji="0" lang="en-US" sz="36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2A57B9C-4FCD-23BF-F8F0-4B2FE3E2D9DD}"/>
              </a:ext>
            </a:extLst>
          </p:cNvPr>
          <p:cNvSpPr txBox="1"/>
          <p:nvPr/>
        </p:nvSpPr>
        <p:spPr>
          <a:xfrm rot="10800000" flipV="1">
            <a:off x="10790369" y="8961421"/>
            <a:ext cx="2436082" cy="64633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3600" i="1" dirty="0">
                <a:solidFill>
                  <a:schemeClr val="tx2"/>
                </a:solidFill>
                <a:latin typeface="+mj-lt"/>
              </a:rPr>
              <a:t>CREATE </a:t>
            </a:r>
            <a:endParaRPr kumimoji="0" lang="en-US" sz="36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F99A08A-6EB0-9170-A9C8-E6CF158118AF}"/>
              </a:ext>
            </a:extLst>
          </p:cNvPr>
          <p:cNvSpPr txBox="1"/>
          <p:nvPr/>
        </p:nvSpPr>
        <p:spPr>
          <a:xfrm rot="10800000" flipV="1">
            <a:off x="14601687" y="8961421"/>
            <a:ext cx="2436082" cy="64633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3600" i="1" dirty="0">
                <a:solidFill>
                  <a:schemeClr val="tx2"/>
                </a:solidFill>
                <a:latin typeface="+mj-lt"/>
              </a:rPr>
              <a:t>DELIVER </a:t>
            </a:r>
            <a:endParaRPr kumimoji="0" lang="en-US" sz="36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21" name="TextBox 25">
            <a:extLst>
              <a:ext uri="{FF2B5EF4-FFF2-40B4-BE49-F238E27FC236}">
                <a16:creationId xmlns:a16="http://schemas.microsoft.com/office/drawing/2014/main" id="{64C683F0-37B3-C109-84BB-A7AAE46D0D10}"/>
              </a:ext>
            </a:extLst>
          </p:cNvPr>
          <p:cNvSpPr txBox="1"/>
          <p:nvPr/>
        </p:nvSpPr>
        <p:spPr>
          <a:xfrm>
            <a:off x="10952608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6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6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2" name="TextBox 48">
            <a:extLst>
              <a:ext uri="{FF2B5EF4-FFF2-40B4-BE49-F238E27FC236}">
                <a16:creationId xmlns:a16="http://schemas.microsoft.com/office/drawing/2014/main" id="{DE6C4871-8C95-3EAF-8EE7-5B584C1C9318}"/>
              </a:ext>
            </a:extLst>
          </p:cNvPr>
          <p:cNvSpPr txBox="1"/>
          <p:nvPr/>
        </p:nvSpPr>
        <p:spPr>
          <a:xfrm>
            <a:off x="7198954" y="1295592"/>
            <a:ext cx="9986132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accent6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INNOVATION</a:t>
            </a: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CORE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23" name="TextBox 48">
            <a:extLst>
              <a:ext uri="{FF2B5EF4-FFF2-40B4-BE49-F238E27FC236}">
                <a16:creationId xmlns:a16="http://schemas.microsoft.com/office/drawing/2014/main" id="{DDF42262-43A1-D033-55DA-79FA8245C9C8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805DC5C7-9D82-3057-B5D8-6D6F60F3BA98}"/>
              </a:ext>
            </a:extLst>
          </p:cNvPr>
          <p:cNvSpPr/>
          <p:nvPr/>
        </p:nvSpPr>
        <p:spPr>
          <a:xfrm rot="900000">
            <a:off x="6916397" y="10888420"/>
            <a:ext cx="725125" cy="751981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24F33B7-7F2E-F106-06EC-938B48E011DB}"/>
              </a:ext>
            </a:extLst>
          </p:cNvPr>
          <p:cNvGrpSpPr/>
          <p:nvPr/>
        </p:nvGrpSpPr>
        <p:grpSpPr>
          <a:xfrm rot="900000">
            <a:off x="10733685" y="11021398"/>
            <a:ext cx="828460" cy="603095"/>
            <a:chOff x="4306888" y="4422775"/>
            <a:chExt cx="414338" cy="301626"/>
          </a:xfrm>
        </p:grpSpPr>
        <p:sp>
          <p:nvSpPr>
            <p:cNvPr id="26" name="Freeform 51">
              <a:extLst>
                <a:ext uri="{FF2B5EF4-FFF2-40B4-BE49-F238E27FC236}">
                  <a16:creationId xmlns:a16="http://schemas.microsoft.com/office/drawing/2014/main" id="{E0873C10-13D6-D3A4-17CF-D7F483370D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467225"/>
              <a:ext cx="58738" cy="169863"/>
            </a:xfrm>
            <a:custGeom>
              <a:avLst/>
              <a:gdLst>
                <a:gd name="T0" fmla="*/ 0 w 154"/>
                <a:gd name="T1" fmla="*/ 0 h 444"/>
                <a:gd name="T2" fmla="*/ 154 w 154"/>
                <a:gd name="T3" fmla="*/ 222 h 444"/>
                <a:gd name="T4" fmla="*/ 0 w 154"/>
                <a:gd name="T5" fmla="*/ 444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4" h="444">
                  <a:moveTo>
                    <a:pt x="0" y="0"/>
                  </a:moveTo>
                  <a:cubicBezTo>
                    <a:pt x="90" y="34"/>
                    <a:pt x="154" y="120"/>
                    <a:pt x="154" y="222"/>
                  </a:cubicBezTo>
                  <a:cubicBezTo>
                    <a:pt x="154" y="324"/>
                    <a:pt x="90" y="410"/>
                    <a:pt x="0" y="444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27" name="Freeform 52">
              <a:extLst>
                <a:ext uri="{FF2B5EF4-FFF2-40B4-BE49-F238E27FC236}">
                  <a16:creationId xmlns:a16="http://schemas.microsoft.com/office/drawing/2014/main" id="{E706ACBE-9308-1AA5-A8B0-B571CF6650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6888" y="4462463"/>
              <a:ext cx="122238" cy="179388"/>
            </a:xfrm>
            <a:custGeom>
              <a:avLst/>
              <a:gdLst>
                <a:gd name="T0" fmla="*/ 319 w 319"/>
                <a:gd name="T1" fmla="*/ 458 h 472"/>
                <a:gd name="T2" fmla="*/ 237 w 319"/>
                <a:gd name="T3" fmla="*/ 472 h 472"/>
                <a:gd name="T4" fmla="*/ 0 w 319"/>
                <a:gd name="T5" fmla="*/ 236 h 472"/>
                <a:gd name="T6" fmla="*/ 237 w 319"/>
                <a:gd name="T7" fmla="*/ 0 h 472"/>
                <a:gd name="T8" fmla="*/ 319 w 319"/>
                <a:gd name="T9" fmla="*/ 1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9" h="472">
                  <a:moveTo>
                    <a:pt x="319" y="458"/>
                  </a:moveTo>
                  <a:cubicBezTo>
                    <a:pt x="293" y="467"/>
                    <a:pt x="266" y="472"/>
                    <a:pt x="237" y="472"/>
                  </a:cubicBezTo>
                  <a:cubicBezTo>
                    <a:pt x="106" y="472"/>
                    <a:pt x="0" y="367"/>
                    <a:pt x="0" y="236"/>
                  </a:cubicBezTo>
                  <a:cubicBezTo>
                    <a:pt x="0" y="106"/>
                    <a:pt x="106" y="0"/>
                    <a:pt x="237" y="0"/>
                  </a:cubicBezTo>
                  <a:cubicBezTo>
                    <a:pt x="266" y="0"/>
                    <a:pt x="293" y="5"/>
                    <a:pt x="319" y="14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28" name="Freeform 53">
              <a:extLst>
                <a:ext uri="{FF2B5EF4-FFF2-40B4-BE49-F238E27FC236}">
                  <a16:creationId xmlns:a16="http://schemas.microsoft.com/office/drawing/2014/main" id="{7276D1FA-02BC-D5DB-2AA6-15FA9F0165B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637088"/>
              <a:ext cx="93663" cy="44450"/>
            </a:xfrm>
            <a:custGeom>
              <a:avLst/>
              <a:gdLst>
                <a:gd name="T0" fmla="*/ 246 w 246"/>
                <a:gd name="T1" fmla="*/ 119 h 119"/>
                <a:gd name="T2" fmla="*/ 0 w 246"/>
                <a:gd name="T3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46" h="119">
                  <a:moveTo>
                    <a:pt x="246" y="119"/>
                  </a:moveTo>
                  <a:cubicBezTo>
                    <a:pt x="147" y="115"/>
                    <a:pt x="60" y="70"/>
                    <a:pt x="0" y="0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29" name="Freeform 54">
              <a:extLst>
                <a:ext uri="{FF2B5EF4-FFF2-40B4-BE49-F238E27FC236}">
                  <a16:creationId xmlns:a16="http://schemas.microsoft.com/office/drawing/2014/main" id="{C92A8424-0D66-9877-546E-D0EB5AAD52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422775"/>
              <a:ext cx="223838" cy="95250"/>
            </a:xfrm>
            <a:custGeom>
              <a:avLst/>
              <a:gdLst>
                <a:gd name="T0" fmla="*/ 0 w 587"/>
                <a:gd name="T1" fmla="*/ 119 h 252"/>
                <a:gd name="T2" fmla="*/ 258 w 587"/>
                <a:gd name="T3" fmla="*/ 0 h 252"/>
                <a:gd name="T4" fmla="*/ 587 w 587"/>
                <a:gd name="T5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7" h="252">
                  <a:moveTo>
                    <a:pt x="0" y="119"/>
                  </a:moveTo>
                  <a:cubicBezTo>
                    <a:pt x="62" y="47"/>
                    <a:pt x="155" y="0"/>
                    <a:pt x="258" y="0"/>
                  </a:cubicBezTo>
                  <a:cubicBezTo>
                    <a:pt x="416" y="0"/>
                    <a:pt x="548" y="107"/>
                    <a:pt x="587" y="252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30" name="Freeform 55">
              <a:extLst>
                <a:ext uri="{FF2B5EF4-FFF2-40B4-BE49-F238E27FC236}">
                  <a16:creationId xmlns:a16="http://schemas.microsoft.com/office/drawing/2014/main" id="{7AB83D01-512F-7CCF-65E4-FC3B6D94B5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2788" y="4525963"/>
              <a:ext cx="198438" cy="198438"/>
            </a:xfrm>
            <a:custGeom>
              <a:avLst/>
              <a:gdLst>
                <a:gd name="T0" fmla="*/ 0 w 125"/>
                <a:gd name="T1" fmla="*/ 0 h 125"/>
                <a:gd name="T2" fmla="*/ 47 w 125"/>
                <a:gd name="T3" fmla="*/ 125 h 125"/>
                <a:gd name="T4" fmla="*/ 74 w 125"/>
                <a:gd name="T5" fmla="*/ 74 h 125"/>
                <a:gd name="T6" fmla="*/ 125 w 125"/>
                <a:gd name="T7" fmla="*/ 47 h 125"/>
                <a:gd name="T8" fmla="*/ 0 w 125"/>
                <a:gd name="T9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5">
                  <a:moveTo>
                    <a:pt x="0" y="0"/>
                  </a:moveTo>
                  <a:lnTo>
                    <a:pt x="47" y="125"/>
                  </a:lnTo>
                  <a:lnTo>
                    <a:pt x="74" y="74"/>
                  </a:lnTo>
                  <a:lnTo>
                    <a:pt x="125" y="4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089554E8-CB23-0CA8-B390-6DFDEC2D0C36}"/>
              </a:ext>
            </a:extLst>
          </p:cNvPr>
          <p:cNvSpPr/>
          <p:nvPr/>
        </p:nvSpPr>
        <p:spPr>
          <a:xfrm>
            <a:off x="14654308" y="10990100"/>
            <a:ext cx="731330" cy="731329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6007F822-AFA3-BC5D-14D7-88C848E2AB01}"/>
              </a:ext>
            </a:extLst>
          </p:cNvPr>
          <p:cNvSpPr/>
          <p:nvPr/>
        </p:nvSpPr>
        <p:spPr>
          <a:xfrm>
            <a:off x="16856844" y="4254741"/>
            <a:ext cx="6088320" cy="7677150"/>
          </a:xfrm>
          <a:custGeom>
            <a:avLst/>
            <a:gdLst>
              <a:gd name="connsiteX0" fmla="*/ 2172060 w 6088320"/>
              <a:gd name="connsiteY0" fmla="*/ 0 h 7677150"/>
              <a:gd name="connsiteX1" fmla="*/ 2249746 w 6088320"/>
              <a:gd name="connsiteY1" fmla="*/ 0 h 7677150"/>
              <a:gd name="connsiteX2" fmla="*/ 6088320 w 6088320"/>
              <a:gd name="connsiteY2" fmla="*/ 3838575 h 7677150"/>
              <a:gd name="connsiteX3" fmla="*/ 2249746 w 6088320"/>
              <a:gd name="connsiteY3" fmla="*/ 7677150 h 7677150"/>
              <a:gd name="connsiteX4" fmla="*/ 0 w 6088320"/>
              <a:gd name="connsiteY4" fmla="*/ 7677150 h 7677150"/>
              <a:gd name="connsiteX5" fmla="*/ 896368 w 6088320"/>
              <a:gd name="connsiteY5" fmla="*/ 4508939 h 7677150"/>
              <a:gd name="connsiteX6" fmla="*/ 1732572 w 6088320"/>
              <a:gd name="connsiteY6" fmla="*/ 3896444 h 7677150"/>
              <a:gd name="connsiteX7" fmla="*/ 1236876 w 6088320"/>
              <a:gd name="connsiteY7" fmla="*/ 3305413 h 767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88320" h="7677150">
                <a:moveTo>
                  <a:pt x="2172060" y="0"/>
                </a:moveTo>
                <a:lnTo>
                  <a:pt x="2249746" y="0"/>
                </a:lnTo>
                <a:cubicBezTo>
                  <a:pt x="4369732" y="0"/>
                  <a:pt x="6088320" y="1718589"/>
                  <a:pt x="6088320" y="3838575"/>
                </a:cubicBezTo>
                <a:cubicBezTo>
                  <a:pt x="6088320" y="5958561"/>
                  <a:pt x="4369732" y="7677150"/>
                  <a:pt x="2249746" y="7677150"/>
                </a:cubicBezTo>
                <a:lnTo>
                  <a:pt x="0" y="7677150"/>
                </a:lnTo>
                <a:lnTo>
                  <a:pt x="896368" y="4508939"/>
                </a:lnTo>
                <a:lnTo>
                  <a:pt x="1732572" y="3896444"/>
                </a:lnTo>
                <a:lnTo>
                  <a:pt x="1236876" y="3305413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ffectLst>
            <a:outerShdw blurRad="381000" dist="317500" dir="10800000" algn="r" rotWithShape="0">
              <a:prstClr val="black">
                <a:alpha val="10000"/>
              </a:prstClr>
            </a:outerShdw>
            <a:reflection blurRad="6350" stA="45000" endPos="25000" dist="508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51BF845-9F9E-7182-1B97-61F898A38A76}"/>
              </a:ext>
            </a:extLst>
          </p:cNvPr>
          <p:cNvSpPr txBox="1"/>
          <p:nvPr/>
        </p:nvSpPr>
        <p:spPr>
          <a:xfrm>
            <a:off x="18833685" y="5892115"/>
            <a:ext cx="280903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800" i="1" dirty="0">
                <a:solidFill>
                  <a:schemeClr val="tx2"/>
                </a:solidFill>
                <a:latin typeface="+mj-lt"/>
              </a:rPr>
              <a:t>GOAL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98DCE20-6866-8AFD-4570-A746F4745F76}"/>
              </a:ext>
            </a:extLst>
          </p:cNvPr>
          <p:cNvSpPr txBox="1"/>
          <p:nvPr/>
        </p:nvSpPr>
        <p:spPr>
          <a:xfrm rot="10800000" flipV="1">
            <a:off x="18229451" y="8961421"/>
            <a:ext cx="2135481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600" i="1" dirty="0">
                <a:solidFill>
                  <a:schemeClr val="tx2"/>
                </a:solidFill>
              </a:rPr>
              <a:t>  Thu </a:t>
            </a:r>
            <a:r>
              <a:rPr lang="en-US" sz="2600" i="1" dirty="0" err="1">
                <a:solidFill>
                  <a:schemeClr val="tx2"/>
                </a:solidFill>
              </a:rPr>
              <a:t>thập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dữ</a:t>
            </a:r>
            <a:endParaRPr lang="en-US" sz="2600" i="1" dirty="0">
              <a:solidFill>
                <a:schemeClr val="tx2"/>
              </a:solidFill>
            </a:endParaRPr>
          </a:p>
          <a:p>
            <a:pPr lvl="0"/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liệu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và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đánh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giá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kết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quả</a:t>
            </a:r>
            <a:r>
              <a:rPr lang="en-US" sz="2600" i="1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3AC4FA91-7455-B6B9-2AEA-965A011846F5}"/>
              </a:ext>
            </a:extLst>
          </p:cNvPr>
          <p:cNvSpPr/>
          <p:nvPr/>
        </p:nvSpPr>
        <p:spPr>
          <a:xfrm>
            <a:off x="3426390" y="7509459"/>
            <a:ext cx="17491324" cy="609322"/>
          </a:xfrm>
          <a:custGeom>
            <a:avLst/>
            <a:gdLst>
              <a:gd name="connsiteX0" fmla="*/ 172393 w 17491324"/>
              <a:gd name="connsiteY0" fmla="*/ 0 h 609322"/>
              <a:gd name="connsiteX1" fmla="*/ 17491324 w 17491324"/>
              <a:gd name="connsiteY1" fmla="*/ 0 h 609322"/>
              <a:gd name="connsiteX2" fmla="*/ 17318932 w 17491324"/>
              <a:gd name="connsiteY2" fmla="*/ 609322 h 609322"/>
              <a:gd name="connsiteX3" fmla="*/ 0 w 17491324"/>
              <a:gd name="connsiteY3" fmla="*/ 609322 h 609322"/>
              <a:gd name="connsiteX4" fmla="*/ 172393 w 17491324"/>
              <a:gd name="connsiteY4" fmla="*/ 0 h 609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91324" h="609322">
                <a:moveTo>
                  <a:pt x="172393" y="0"/>
                </a:moveTo>
                <a:lnTo>
                  <a:pt x="17491324" y="0"/>
                </a:lnTo>
                <a:lnTo>
                  <a:pt x="17318932" y="609322"/>
                </a:lnTo>
                <a:lnTo>
                  <a:pt x="0" y="609322"/>
                </a:lnTo>
                <a:lnTo>
                  <a:pt x="172393" y="0"/>
                </a:lnTo>
                <a:close/>
              </a:path>
            </a:pathLst>
          </a:custGeom>
          <a:gradFill>
            <a:gsLst>
              <a:gs pos="80000">
                <a:schemeClr val="bg2">
                  <a:alpha val="5000"/>
                </a:schemeClr>
              </a:gs>
              <a:gs pos="52000">
                <a:schemeClr val="bg2">
                  <a:alpha val="15000"/>
                </a:schemeClr>
              </a:gs>
              <a:gs pos="20000">
                <a:schemeClr val="bg2">
                  <a:alpha val="5000"/>
                </a:schemeClr>
              </a:gs>
              <a:gs pos="0">
                <a:schemeClr val="bg2">
                  <a:alpha val="0"/>
                </a:schemeClr>
              </a:gs>
              <a:gs pos="100000">
                <a:schemeClr val="bg2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DBAD2B76-9B79-DDC1-C57C-88393D12F16C}"/>
              </a:ext>
            </a:extLst>
          </p:cNvPr>
          <p:cNvSpPr/>
          <p:nvPr/>
        </p:nvSpPr>
        <p:spPr>
          <a:xfrm>
            <a:off x="3244938" y="8150804"/>
            <a:ext cx="17491324" cy="609321"/>
          </a:xfrm>
          <a:custGeom>
            <a:avLst/>
            <a:gdLst>
              <a:gd name="connsiteX0" fmla="*/ 172393 w 17491324"/>
              <a:gd name="connsiteY0" fmla="*/ 0 h 609321"/>
              <a:gd name="connsiteX1" fmla="*/ 17491324 w 17491324"/>
              <a:gd name="connsiteY1" fmla="*/ 0 h 609321"/>
              <a:gd name="connsiteX2" fmla="*/ 17318930 w 17491324"/>
              <a:gd name="connsiteY2" fmla="*/ 609321 h 609321"/>
              <a:gd name="connsiteX3" fmla="*/ 0 w 17491324"/>
              <a:gd name="connsiteY3" fmla="*/ 609321 h 609321"/>
              <a:gd name="connsiteX4" fmla="*/ 172393 w 17491324"/>
              <a:gd name="connsiteY4" fmla="*/ 0 h 609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91324" h="609321">
                <a:moveTo>
                  <a:pt x="172393" y="0"/>
                </a:moveTo>
                <a:lnTo>
                  <a:pt x="17491324" y="0"/>
                </a:lnTo>
                <a:lnTo>
                  <a:pt x="17318930" y="609321"/>
                </a:lnTo>
                <a:lnTo>
                  <a:pt x="0" y="609321"/>
                </a:lnTo>
                <a:lnTo>
                  <a:pt x="172393" y="0"/>
                </a:lnTo>
                <a:close/>
              </a:path>
            </a:pathLst>
          </a:custGeom>
          <a:gradFill>
            <a:gsLst>
              <a:gs pos="80000">
                <a:srgbClr val="242655">
                  <a:alpha val="5000"/>
                </a:srgbClr>
              </a:gs>
              <a:gs pos="52000">
                <a:schemeClr val="tx2">
                  <a:alpha val="15000"/>
                </a:schemeClr>
              </a:gs>
              <a:gs pos="20000">
                <a:srgbClr val="242655">
                  <a:alpha val="10000"/>
                </a:srgbClr>
              </a:gs>
              <a:gs pos="0">
                <a:schemeClr val="tx2">
                  <a:alpha val="0"/>
                </a:schemeClr>
              </a:gs>
              <a:gs pos="100000">
                <a:schemeClr val="tx2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761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1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0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1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7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8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2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4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5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1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/>
          <p:bldP spid="8" grpId="0"/>
          <p:bldP spid="9" grpId="0"/>
          <p:bldP spid="10" grpId="0"/>
          <p:bldP spid="11" grpId="0"/>
          <p:bldP spid="12" grpId="0"/>
          <p:bldP spid="13" grpId="0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/>
          <p:bldP spid="22" grpId="0"/>
          <p:bldP spid="23" grpId="0"/>
          <p:bldP spid="24" grpId="0" animBg="1"/>
          <p:bldP spid="31" grpId="0" animBg="1"/>
          <p:bldP spid="32" grpId="0" animBg="1"/>
          <p:bldP spid="33" grpId="0"/>
          <p:bldP spid="3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1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1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/>
          <p:bldP spid="8" grpId="0"/>
          <p:bldP spid="9" grpId="0"/>
          <p:bldP spid="10" grpId="0"/>
          <p:bldP spid="11" grpId="0"/>
          <p:bldP spid="12" grpId="0"/>
          <p:bldP spid="13" grpId="0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/>
          <p:bldP spid="22" grpId="0"/>
          <p:bldP spid="23" grpId="0"/>
          <p:bldP spid="24" grpId="0" animBg="1"/>
          <p:bldP spid="31" grpId="0" animBg="1"/>
          <p:bldP spid="32" grpId="0" animBg="1"/>
          <p:bldP spid="33" grpId="0"/>
          <p:bldP spid="34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73BA22BA-122C-4DBD-1760-DFEC855C8D3E}"/>
              </a:ext>
            </a:extLst>
          </p:cNvPr>
          <p:cNvSpPr/>
          <p:nvPr/>
        </p:nvSpPr>
        <p:spPr>
          <a:xfrm>
            <a:off x="1438836" y="4254741"/>
            <a:ext cx="21506329" cy="767715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solidFill>
              <a:schemeClr val="bg2"/>
            </a:solidFill>
          </a:ln>
          <a:effectLst>
            <a:outerShdw blurRad="1905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E63F9871-EBA4-5804-0CEA-D73AE0340581}"/>
              </a:ext>
            </a:extLst>
          </p:cNvPr>
          <p:cNvSpPr/>
          <p:nvPr/>
        </p:nvSpPr>
        <p:spPr>
          <a:xfrm rot="17141317" flipV="1">
            <a:off x="11787180" y="5983924"/>
            <a:ext cx="9029960" cy="4389283"/>
          </a:xfrm>
          <a:custGeom>
            <a:avLst/>
            <a:gdLst>
              <a:gd name="connsiteX0" fmla="*/ 7978486 w 9029960"/>
              <a:gd name="connsiteY0" fmla="*/ 4374112 h 4389283"/>
              <a:gd name="connsiteX1" fmla="*/ 9029960 w 9029960"/>
              <a:gd name="connsiteY1" fmla="*/ 630520 h 4389283"/>
              <a:gd name="connsiteX2" fmla="*/ 5594808 w 9029960"/>
              <a:gd name="connsiteY2" fmla="*/ 637051 h 4389283"/>
              <a:gd name="connsiteX3" fmla="*/ 5159836 w 9029960"/>
              <a:gd name="connsiteY3" fmla="*/ 0 h 4389283"/>
              <a:gd name="connsiteX4" fmla="*/ 4344040 w 9029960"/>
              <a:gd name="connsiteY4" fmla="*/ 639430 h 4389283"/>
              <a:gd name="connsiteX5" fmla="*/ 1051474 w 9029960"/>
              <a:gd name="connsiteY5" fmla="*/ 645689 h 4389283"/>
              <a:gd name="connsiteX6" fmla="*/ 0 w 9029960"/>
              <a:gd name="connsiteY6" fmla="*/ 4389283 h 4389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029960" h="4389283">
                <a:moveTo>
                  <a:pt x="7978486" y="4374112"/>
                </a:moveTo>
                <a:lnTo>
                  <a:pt x="9029960" y="630520"/>
                </a:lnTo>
                <a:lnTo>
                  <a:pt x="5594808" y="637051"/>
                </a:lnTo>
                <a:lnTo>
                  <a:pt x="5159836" y="0"/>
                </a:lnTo>
                <a:lnTo>
                  <a:pt x="4344040" y="639430"/>
                </a:lnTo>
                <a:lnTo>
                  <a:pt x="1051474" y="645689"/>
                </a:lnTo>
                <a:lnTo>
                  <a:pt x="0" y="438928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reflection blurRad="6350" stA="45000" endPos="25000" dist="508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EAC8FFA5-ED69-2284-B7A9-1AE5DDDB80DB}"/>
              </a:ext>
            </a:extLst>
          </p:cNvPr>
          <p:cNvSpPr/>
          <p:nvPr/>
        </p:nvSpPr>
        <p:spPr>
          <a:xfrm rot="17141317" flipV="1">
            <a:off x="7902231" y="5986449"/>
            <a:ext cx="9027634" cy="4385432"/>
          </a:xfrm>
          <a:custGeom>
            <a:avLst/>
            <a:gdLst>
              <a:gd name="connsiteX0" fmla="*/ 7978487 w 9027634"/>
              <a:gd name="connsiteY0" fmla="*/ 4370261 h 4385432"/>
              <a:gd name="connsiteX1" fmla="*/ 9027634 w 9027634"/>
              <a:gd name="connsiteY1" fmla="*/ 634953 h 4385432"/>
              <a:gd name="connsiteX2" fmla="*/ 5596750 w 9027634"/>
              <a:gd name="connsiteY2" fmla="*/ 641476 h 4385432"/>
              <a:gd name="connsiteX3" fmla="*/ 5158755 w 9027634"/>
              <a:gd name="connsiteY3" fmla="*/ 0 h 4385432"/>
              <a:gd name="connsiteX4" fmla="*/ 4337293 w 9027634"/>
              <a:gd name="connsiteY4" fmla="*/ 643872 h 4385432"/>
              <a:gd name="connsiteX5" fmla="*/ 1049147 w 9027634"/>
              <a:gd name="connsiteY5" fmla="*/ 650124 h 4385432"/>
              <a:gd name="connsiteX6" fmla="*/ 0 w 9027634"/>
              <a:gd name="connsiteY6" fmla="*/ 4385432 h 4385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027634" h="4385432">
                <a:moveTo>
                  <a:pt x="7978487" y="4370261"/>
                </a:moveTo>
                <a:lnTo>
                  <a:pt x="9027634" y="634953"/>
                </a:lnTo>
                <a:lnTo>
                  <a:pt x="5596750" y="641476"/>
                </a:lnTo>
                <a:lnTo>
                  <a:pt x="5158755" y="0"/>
                </a:lnTo>
                <a:lnTo>
                  <a:pt x="4337293" y="643872"/>
                </a:lnTo>
                <a:lnTo>
                  <a:pt x="1049147" y="650124"/>
                </a:lnTo>
                <a:lnTo>
                  <a:pt x="0" y="438543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381000" dist="317500" algn="l" rotWithShape="0">
              <a:prstClr val="black">
                <a:alpha val="20000"/>
              </a:prstClr>
            </a:outerShdw>
            <a:reflection blurRad="6350" stA="45000" endPos="25000" dist="508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10F129B7-2536-A05E-C845-F8394FD2802A}"/>
              </a:ext>
            </a:extLst>
          </p:cNvPr>
          <p:cNvSpPr/>
          <p:nvPr/>
        </p:nvSpPr>
        <p:spPr>
          <a:xfrm rot="17141317" flipV="1">
            <a:off x="4019113" y="5982406"/>
            <a:ext cx="9025510" cy="4393714"/>
          </a:xfrm>
          <a:custGeom>
            <a:avLst/>
            <a:gdLst>
              <a:gd name="connsiteX0" fmla="*/ 7976363 w 9025510"/>
              <a:gd name="connsiteY0" fmla="*/ 4378546 h 4393714"/>
              <a:gd name="connsiteX1" fmla="*/ 9025510 w 9025510"/>
              <a:gd name="connsiteY1" fmla="*/ 643238 h 4393714"/>
              <a:gd name="connsiteX2" fmla="*/ 5602599 w 9025510"/>
              <a:gd name="connsiteY2" fmla="*/ 649747 h 4393714"/>
              <a:gd name="connsiteX3" fmla="*/ 5158958 w 9025510"/>
              <a:gd name="connsiteY3" fmla="*/ 0 h 4393714"/>
              <a:gd name="connsiteX4" fmla="*/ 4326905 w 9025510"/>
              <a:gd name="connsiteY4" fmla="*/ 652173 h 4393714"/>
              <a:gd name="connsiteX5" fmla="*/ 1047023 w 9025510"/>
              <a:gd name="connsiteY5" fmla="*/ 658409 h 4393714"/>
              <a:gd name="connsiteX6" fmla="*/ 19894 w 9025510"/>
              <a:gd name="connsiteY6" fmla="*/ 4315327 h 4393714"/>
              <a:gd name="connsiteX7" fmla="*/ 0 w 9025510"/>
              <a:gd name="connsiteY7" fmla="*/ 4393714 h 4393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25510" h="4393714">
                <a:moveTo>
                  <a:pt x="7976363" y="4378546"/>
                </a:moveTo>
                <a:lnTo>
                  <a:pt x="9025510" y="643238"/>
                </a:lnTo>
                <a:lnTo>
                  <a:pt x="5602599" y="649747"/>
                </a:lnTo>
                <a:lnTo>
                  <a:pt x="5158958" y="0"/>
                </a:lnTo>
                <a:lnTo>
                  <a:pt x="4326905" y="652173"/>
                </a:lnTo>
                <a:lnTo>
                  <a:pt x="1047023" y="658409"/>
                </a:lnTo>
                <a:lnTo>
                  <a:pt x="19894" y="4315327"/>
                </a:lnTo>
                <a:lnTo>
                  <a:pt x="0" y="43937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381000" dist="317500" algn="l" rotWithShape="0">
              <a:prstClr val="black">
                <a:alpha val="20000"/>
              </a:prstClr>
            </a:outerShdw>
            <a:reflection blurRad="6350" stA="45000" endPos="25000" dist="508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096957D9-8FF1-2B14-AB9E-B46A31117CC4}"/>
              </a:ext>
            </a:extLst>
          </p:cNvPr>
          <p:cNvSpPr/>
          <p:nvPr/>
        </p:nvSpPr>
        <p:spPr>
          <a:xfrm rot="17141317" flipV="1">
            <a:off x="212883" y="4862772"/>
            <a:ext cx="8100452" cy="5453661"/>
          </a:xfrm>
          <a:custGeom>
            <a:avLst/>
            <a:gdLst>
              <a:gd name="connsiteX0" fmla="*/ 7535124 w 8100452"/>
              <a:gd name="connsiteY0" fmla="*/ 2652093 h 5453661"/>
              <a:gd name="connsiteX1" fmla="*/ 8100452 w 8100452"/>
              <a:gd name="connsiteY1" fmla="*/ 639341 h 5453661"/>
              <a:gd name="connsiteX2" fmla="*/ 4673790 w 8100452"/>
              <a:gd name="connsiteY2" fmla="*/ 645857 h 5453661"/>
              <a:gd name="connsiteX3" fmla="*/ 4232805 w 8100452"/>
              <a:gd name="connsiteY3" fmla="*/ 0 h 5453661"/>
              <a:gd name="connsiteX4" fmla="*/ 3405733 w 8100452"/>
              <a:gd name="connsiteY4" fmla="*/ 648268 h 5453661"/>
              <a:gd name="connsiteX5" fmla="*/ 124089 w 8100452"/>
              <a:gd name="connsiteY5" fmla="*/ 654508 h 5453661"/>
              <a:gd name="connsiteX6" fmla="*/ 95377 w 8100452"/>
              <a:gd name="connsiteY6" fmla="*/ 767646 h 5453661"/>
              <a:gd name="connsiteX7" fmla="*/ 2801567 w 8100452"/>
              <a:gd name="connsiteY7" fmla="*/ 5309678 h 5453661"/>
              <a:gd name="connsiteX8" fmla="*/ 7535124 w 8100452"/>
              <a:gd name="connsiteY8" fmla="*/ 2652093 h 5453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100452" h="5453661">
                <a:moveTo>
                  <a:pt x="7535124" y="2652093"/>
                </a:moveTo>
                <a:lnTo>
                  <a:pt x="8100452" y="639341"/>
                </a:lnTo>
                <a:lnTo>
                  <a:pt x="4673790" y="645857"/>
                </a:lnTo>
                <a:lnTo>
                  <a:pt x="4232805" y="0"/>
                </a:lnTo>
                <a:lnTo>
                  <a:pt x="3405733" y="648268"/>
                </a:lnTo>
                <a:lnTo>
                  <a:pt x="124089" y="654508"/>
                </a:lnTo>
                <a:lnTo>
                  <a:pt x="95377" y="767646"/>
                </a:lnTo>
                <a:cubicBezTo>
                  <a:pt x="-354085" y="2748074"/>
                  <a:pt x="824342" y="4754329"/>
                  <a:pt x="2801567" y="5309678"/>
                </a:cubicBezTo>
                <a:cubicBezTo>
                  <a:pt x="4842574" y="5882942"/>
                  <a:pt x="6961860" y="4693100"/>
                  <a:pt x="7535124" y="2652093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81000" dist="317500" algn="l" rotWithShape="0">
              <a:prstClr val="black">
                <a:alpha val="20000"/>
              </a:prstClr>
            </a:outerShdw>
            <a:reflection blurRad="6350" stA="45000" endPos="25000" dist="508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9E709E37-572D-3FB7-0EF9-B9747DCEC545}"/>
              </a:ext>
            </a:extLst>
          </p:cNvPr>
          <p:cNvSpPr txBox="1"/>
          <p:nvPr/>
        </p:nvSpPr>
        <p:spPr>
          <a:xfrm>
            <a:off x="3692674" y="5892115"/>
            <a:ext cx="250542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800" i="1" dirty="0">
                <a:solidFill>
                  <a:schemeClr val="tx2"/>
                </a:solidFill>
                <a:latin typeface="+mj-lt"/>
              </a:rPr>
              <a:t>START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E927670-ED94-8E57-5695-7993F76E952F}"/>
              </a:ext>
            </a:extLst>
          </p:cNvPr>
          <p:cNvSpPr txBox="1"/>
          <p:nvPr/>
        </p:nvSpPr>
        <p:spPr>
          <a:xfrm>
            <a:off x="7645627" y="5072662"/>
            <a:ext cx="214353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800" i="1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1D5BCF7-C99D-0467-AFE8-2FB0244742EE}"/>
              </a:ext>
            </a:extLst>
          </p:cNvPr>
          <p:cNvSpPr txBox="1"/>
          <p:nvPr/>
        </p:nvSpPr>
        <p:spPr>
          <a:xfrm>
            <a:off x="8351560" y="4688181"/>
            <a:ext cx="13420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i="1" dirty="0">
                <a:solidFill>
                  <a:schemeClr val="bg2"/>
                </a:solidFill>
                <a:latin typeface="+mj-lt"/>
              </a:rPr>
              <a:t>STEP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332CEB4-105C-DA2F-7152-B3D80F424CAB}"/>
              </a:ext>
            </a:extLst>
          </p:cNvPr>
          <p:cNvSpPr txBox="1"/>
          <p:nvPr/>
        </p:nvSpPr>
        <p:spPr>
          <a:xfrm rot="10800000" flipV="1">
            <a:off x="6448281" y="9677471"/>
            <a:ext cx="2194072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000" i="1" dirty="0">
                <a:solidFill>
                  <a:schemeClr val="bg2"/>
                </a:solidFill>
              </a:rPr>
              <a:t>    </a:t>
            </a:r>
            <a:r>
              <a:rPr lang="vi-VN" sz="2000" i="1" dirty="0">
                <a:solidFill>
                  <a:schemeClr val="bg2"/>
                </a:solidFill>
              </a:rPr>
              <a:t>Tìm kiếm cảm</a:t>
            </a:r>
            <a:endParaRPr lang="en-US" sz="2000" i="1" dirty="0">
              <a:solidFill>
                <a:schemeClr val="bg2"/>
              </a:solidFill>
            </a:endParaRPr>
          </a:p>
          <a:p>
            <a:pPr lvl="0"/>
            <a:r>
              <a:rPr lang="en-US" sz="2000" i="1" dirty="0">
                <a:solidFill>
                  <a:schemeClr val="bg2"/>
                </a:solidFill>
              </a:rPr>
              <a:t>  </a:t>
            </a:r>
            <a:r>
              <a:rPr lang="vi-VN" sz="2000" i="1" dirty="0">
                <a:solidFill>
                  <a:schemeClr val="bg2"/>
                </a:solidFill>
              </a:rPr>
              <a:t>hứng từ nhu cầu và xu hướng mới.</a:t>
            </a: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4BCA09F9-6876-6F1A-C4E3-AF1A9928995B}"/>
              </a:ext>
            </a:extLst>
          </p:cNvPr>
          <p:cNvSpPr txBox="1"/>
          <p:nvPr/>
        </p:nvSpPr>
        <p:spPr>
          <a:xfrm>
            <a:off x="11443714" y="5072662"/>
            <a:ext cx="214353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800" i="1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9BFEE2B5-25E1-3105-A8DF-C458A4E74BF9}"/>
              </a:ext>
            </a:extLst>
          </p:cNvPr>
          <p:cNvSpPr txBox="1"/>
          <p:nvPr/>
        </p:nvSpPr>
        <p:spPr>
          <a:xfrm>
            <a:off x="12149647" y="4688181"/>
            <a:ext cx="13420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i="1" dirty="0">
                <a:solidFill>
                  <a:schemeClr val="bg2"/>
                </a:solidFill>
                <a:latin typeface="+mj-lt"/>
              </a:rPr>
              <a:t>STEP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0113A1F8-612D-5361-60CE-4DD4D95B7D9A}"/>
              </a:ext>
            </a:extLst>
          </p:cNvPr>
          <p:cNvSpPr txBox="1"/>
          <p:nvPr/>
        </p:nvSpPr>
        <p:spPr>
          <a:xfrm rot="10800000" flipV="1">
            <a:off x="10422595" y="9677471"/>
            <a:ext cx="2091946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000" i="1" dirty="0">
                <a:solidFill>
                  <a:schemeClr val="bg2"/>
                </a:solidFill>
              </a:rPr>
              <a:t>    </a:t>
            </a:r>
            <a:r>
              <a:rPr lang="vi-VN" sz="2000" i="1" dirty="0">
                <a:solidFill>
                  <a:schemeClr val="bg2"/>
                </a:solidFill>
              </a:rPr>
              <a:t>Phát triển ý </a:t>
            </a:r>
            <a:r>
              <a:rPr lang="en-US" sz="2000" i="1" dirty="0">
                <a:solidFill>
                  <a:schemeClr val="bg2"/>
                </a:solidFill>
              </a:rPr>
              <a:t> </a:t>
            </a:r>
          </a:p>
          <a:p>
            <a:pPr lvl="0"/>
            <a:r>
              <a:rPr lang="en-US" sz="2000" i="1" dirty="0">
                <a:solidFill>
                  <a:schemeClr val="bg2"/>
                </a:solidFill>
              </a:rPr>
              <a:t>  </a:t>
            </a:r>
            <a:r>
              <a:rPr lang="vi-VN" sz="2000" i="1" dirty="0">
                <a:solidFill>
                  <a:schemeClr val="bg2"/>
                </a:solidFill>
              </a:rPr>
              <a:t>tưởng và giải pháp sáng tạo.</a:t>
            </a: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7BC0B811-EE23-3922-E830-C88AC3BBA72D}"/>
              </a:ext>
            </a:extLst>
          </p:cNvPr>
          <p:cNvSpPr txBox="1"/>
          <p:nvPr/>
        </p:nvSpPr>
        <p:spPr>
          <a:xfrm>
            <a:off x="15241801" y="5072662"/>
            <a:ext cx="214353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800" i="1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875E05D5-7FAF-4FD5-9DEC-F1C928216B5C}"/>
              </a:ext>
            </a:extLst>
          </p:cNvPr>
          <p:cNvSpPr txBox="1"/>
          <p:nvPr/>
        </p:nvSpPr>
        <p:spPr>
          <a:xfrm>
            <a:off x="15947734" y="4688181"/>
            <a:ext cx="13420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i="1" dirty="0">
                <a:solidFill>
                  <a:schemeClr val="bg2"/>
                </a:solidFill>
                <a:latin typeface="+mj-lt"/>
              </a:rPr>
              <a:t>STEP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3C2B2ACC-FDC9-C60F-8CA5-F2CAA6B0A00C}"/>
              </a:ext>
            </a:extLst>
          </p:cNvPr>
          <p:cNvSpPr txBox="1"/>
          <p:nvPr/>
        </p:nvSpPr>
        <p:spPr>
          <a:xfrm rot="10800000" flipV="1">
            <a:off x="14220682" y="9677471"/>
            <a:ext cx="2549668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000" i="1" dirty="0">
                <a:solidFill>
                  <a:schemeClr val="bg2"/>
                </a:solidFill>
              </a:rPr>
              <a:t>    </a:t>
            </a:r>
            <a:r>
              <a:rPr lang="vi-VN" sz="2000" i="1" dirty="0">
                <a:solidFill>
                  <a:schemeClr val="bg2"/>
                </a:solidFill>
              </a:rPr>
              <a:t>Đưa giải pháp ra </a:t>
            </a:r>
            <a:endParaRPr lang="en-US" sz="2000" i="1" dirty="0">
              <a:solidFill>
                <a:schemeClr val="bg2"/>
              </a:solidFill>
            </a:endParaRPr>
          </a:p>
          <a:p>
            <a:pPr lvl="0"/>
            <a:r>
              <a:rPr lang="en-US" sz="2000" i="1" dirty="0">
                <a:solidFill>
                  <a:schemeClr val="bg2"/>
                </a:solidFill>
              </a:rPr>
              <a:t>  </a:t>
            </a:r>
            <a:r>
              <a:rPr lang="vi-VN" sz="2000" i="1" dirty="0">
                <a:solidFill>
                  <a:schemeClr val="bg2"/>
                </a:solidFill>
              </a:rPr>
              <a:t>thị trường, mang lại giá trị thực.</a:t>
            </a: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4088ABC-0577-1898-69D0-2EE97FF10FE8}"/>
              </a:ext>
            </a:extLst>
          </p:cNvPr>
          <p:cNvSpPr txBox="1"/>
          <p:nvPr/>
        </p:nvSpPr>
        <p:spPr>
          <a:xfrm rot="10800000" flipV="1">
            <a:off x="3120146" y="8961421"/>
            <a:ext cx="2403145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600" i="1" dirty="0">
                <a:solidFill>
                  <a:schemeClr val="tx2"/>
                </a:solidFill>
              </a:rPr>
              <a:t>  Thu </a:t>
            </a:r>
            <a:r>
              <a:rPr lang="en-US" sz="2600" i="1" dirty="0" err="1">
                <a:solidFill>
                  <a:schemeClr val="tx2"/>
                </a:solidFill>
              </a:rPr>
              <a:t>thập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dữ</a:t>
            </a:r>
            <a:endParaRPr lang="en-US" sz="2600" i="1" dirty="0">
              <a:solidFill>
                <a:schemeClr val="tx2"/>
              </a:solidFill>
            </a:endParaRPr>
          </a:p>
          <a:p>
            <a:pPr lvl="0"/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liệu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và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đánh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giá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cơ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hội</a:t>
            </a:r>
            <a:r>
              <a:rPr lang="en-US" sz="2600" i="1" dirty="0">
                <a:solidFill>
                  <a:schemeClr val="tx2"/>
                </a:solidFill>
              </a:rPr>
              <a:t>.</a:t>
            </a:r>
            <a:endParaRPr kumimoji="0" lang="en-US" sz="26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1E662698-58B8-E7EE-D51D-D3CFFE078568}"/>
              </a:ext>
            </a:extLst>
          </p:cNvPr>
          <p:cNvSpPr txBox="1"/>
          <p:nvPr/>
        </p:nvSpPr>
        <p:spPr>
          <a:xfrm rot="10800000" flipV="1">
            <a:off x="6851055" y="8961421"/>
            <a:ext cx="2436082" cy="64633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3600" i="1" dirty="0">
                <a:solidFill>
                  <a:schemeClr val="bg1"/>
                </a:solidFill>
                <a:latin typeface="+mj-lt"/>
              </a:rPr>
              <a:t>INSPIRE</a:t>
            </a:r>
            <a:r>
              <a:rPr lang="en-US" sz="3600" i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36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8526EB8-A591-2E33-E730-D38DABD1539B}"/>
              </a:ext>
            </a:extLst>
          </p:cNvPr>
          <p:cNvSpPr txBox="1"/>
          <p:nvPr/>
        </p:nvSpPr>
        <p:spPr>
          <a:xfrm rot="10800000" flipV="1">
            <a:off x="10790369" y="8961421"/>
            <a:ext cx="2436082" cy="64633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3600" i="1" dirty="0">
                <a:solidFill>
                  <a:schemeClr val="bg1"/>
                </a:solidFill>
                <a:latin typeface="+mj-lt"/>
              </a:rPr>
              <a:t>CREATE</a:t>
            </a:r>
            <a:r>
              <a:rPr lang="en-US" sz="3600" i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36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E81F9B02-6292-96F3-EA81-EE1C22AB0E38}"/>
              </a:ext>
            </a:extLst>
          </p:cNvPr>
          <p:cNvSpPr txBox="1"/>
          <p:nvPr/>
        </p:nvSpPr>
        <p:spPr>
          <a:xfrm rot="10800000" flipV="1">
            <a:off x="14601687" y="8961421"/>
            <a:ext cx="2436082" cy="64633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3600" i="1" dirty="0">
                <a:solidFill>
                  <a:schemeClr val="bg1"/>
                </a:solidFill>
                <a:latin typeface="+mj-lt"/>
              </a:rPr>
              <a:t>DELIVER</a:t>
            </a:r>
            <a:r>
              <a:rPr lang="en-US" sz="3600" i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36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91" name="TextBox 25">
            <a:extLst>
              <a:ext uri="{FF2B5EF4-FFF2-40B4-BE49-F238E27FC236}">
                <a16:creationId xmlns:a16="http://schemas.microsoft.com/office/drawing/2014/main" id="{FEE0C867-0BC9-6AD0-FB19-DEE4ABDF8A40}"/>
              </a:ext>
            </a:extLst>
          </p:cNvPr>
          <p:cNvSpPr txBox="1"/>
          <p:nvPr/>
        </p:nvSpPr>
        <p:spPr>
          <a:xfrm>
            <a:off x="10952608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92" name="TextBox 48">
            <a:extLst>
              <a:ext uri="{FF2B5EF4-FFF2-40B4-BE49-F238E27FC236}">
                <a16:creationId xmlns:a16="http://schemas.microsoft.com/office/drawing/2014/main" id="{19927FCD-FFE5-6DB7-FDCF-25D4F3221F31}"/>
              </a:ext>
            </a:extLst>
          </p:cNvPr>
          <p:cNvSpPr txBox="1"/>
          <p:nvPr/>
        </p:nvSpPr>
        <p:spPr>
          <a:xfrm>
            <a:off x="7198954" y="1295592"/>
            <a:ext cx="9986132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accent1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INNOVATION</a:t>
            </a: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CORE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93" name="TextBox 48">
            <a:extLst>
              <a:ext uri="{FF2B5EF4-FFF2-40B4-BE49-F238E27FC236}">
                <a16:creationId xmlns:a16="http://schemas.microsoft.com/office/drawing/2014/main" id="{2323FF43-DBF0-C912-7785-47CDA8423535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059389B4-0E3E-FE33-5B98-B41961427AA9}"/>
              </a:ext>
            </a:extLst>
          </p:cNvPr>
          <p:cNvSpPr/>
          <p:nvPr/>
        </p:nvSpPr>
        <p:spPr>
          <a:xfrm rot="900000">
            <a:off x="6916397" y="10888420"/>
            <a:ext cx="725125" cy="751981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C11B6FBF-E0C9-07FC-BB26-118BCC79B36D}"/>
              </a:ext>
            </a:extLst>
          </p:cNvPr>
          <p:cNvGrpSpPr/>
          <p:nvPr/>
        </p:nvGrpSpPr>
        <p:grpSpPr>
          <a:xfrm rot="900000">
            <a:off x="10733685" y="11021398"/>
            <a:ext cx="828460" cy="603095"/>
            <a:chOff x="4306888" y="4422775"/>
            <a:chExt cx="414338" cy="301626"/>
          </a:xfrm>
        </p:grpSpPr>
        <p:sp>
          <p:nvSpPr>
            <p:cNvPr id="96" name="Freeform 51">
              <a:extLst>
                <a:ext uri="{FF2B5EF4-FFF2-40B4-BE49-F238E27FC236}">
                  <a16:creationId xmlns:a16="http://schemas.microsoft.com/office/drawing/2014/main" id="{8BA05BC4-E8AB-B6A1-4EB2-DDFD8B46AE4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467225"/>
              <a:ext cx="58738" cy="169863"/>
            </a:xfrm>
            <a:custGeom>
              <a:avLst/>
              <a:gdLst>
                <a:gd name="T0" fmla="*/ 0 w 154"/>
                <a:gd name="T1" fmla="*/ 0 h 444"/>
                <a:gd name="T2" fmla="*/ 154 w 154"/>
                <a:gd name="T3" fmla="*/ 222 h 444"/>
                <a:gd name="T4" fmla="*/ 0 w 154"/>
                <a:gd name="T5" fmla="*/ 444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4" h="444">
                  <a:moveTo>
                    <a:pt x="0" y="0"/>
                  </a:moveTo>
                  <a:cubicBezTo>
                    <a:pt x="90" y="34"/>
                    <a:pt x="154" y="120"/>
                    <a:pt x="154" y="222"/>
                  </a:cubicBezTo>
                  <a:cubicBezTo>
                    <a:pt x="154" y="324"/>
                    <a:pt x="90" y="410"/>
                    <a:pt x="0" y="444"/>
                  </a:cubicBezTo>
                </a:path>
              </a:pathLst>
            </a:custGeom>
            <a:noFill/>
            <a:ln w="190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97" name="Freeform 52">
              <a:extLst>
                <a:ext uri="{FF2B5EF4-FFF2-40B4-BE49-F238E27FC236}">
                  <a16:creationId xmlns:a16="http://schemas.microsoft.com/office/drawing/2014/main" id="{36D1F005-B27B-7DF7-6604-27D24D331B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6888" y="4462463"/>
              <a:ext cx="122238" cy="179388"/>
            </a:xfrm>
            <a:custGeom>
              <a:avLst/>
              <a:gdLst>
                <a:gd name="T0" fmla="*/ 319 w 319"/>
                <a:gd name="T1" fmla="*/ 458 h 472"/>
                <a:gd name="T2" fmla="*/ 237 w 319"/>
                <a:gd name="T3" fmla="*/ 472 h 472"/>
                <a:gd name="T4" fmla="*/ 0 w 319"/>
                <a:gd name="T5" fmla="*/ 236 h 472"/>
                <a:gd name="T6" fmla="*/ 237 w 319"/>
                <a:gd name="T7" fmla="*/ 0 h 472"/>
                <a:gd name="T8" fmla="*/ 319 w 319"/>
                <a:gd name="T9" fmla="*/ 1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9" h="472">
                  <a:moveTo>
                    <a:pt x="319" y="458"/>
                  </a:moveTo>
                  <a:cubicBezTo>
                    <a:pt x="293" y="467"/>
                    <a:pt x="266" y="472"/>
                    <a:pt x="237" y="472"/>
                  </a:cubicBezTo>
                  <a:cubicBezTo>
                    <a:pt x="106" y="472"/>
                    <a:pt x="0" y="367"/>
                    <a:pt x="0" y="236"/>
                  </a:cubicBezTo>
                  <a:cubicBezTo>
                    <a:pt x="0" y="106"/>
                    <a:pt x="106" y="0"/>
                    <a:pt x="237" y="0"/>
                  </a:cubicBezTo>
                  <a:cubicBezTo>
                    <a:pt x="266" y="0"/>
                    <a:pt x="293" y="5"/>
                    <a:pt x="319" y="14"/>
                  </a:cubicBezTo>
                </a:path>
              </a:pathLst>
            </a:custGeom>
            <a:noFill/>
            <a:ln w="190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98" name="Freeform 53">
              <a:extLst>
                <a:ext uri="{FF2B5EF4-FFF2-40B4-BE49-F238E27FC236}">
                  <a16:creationId xmlns:a16="http://schemas.microsoft.com/office/drawing/2014/main" id="{81CEE96C-4ED5-28F6-7526-65E99E608A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637088"/>
              <a:ext cx="93663" cy="44450"/>
            </a:xfrm>
            <a:custGeom>
              <a:avLst/>
              <a:gdLst>
                <a:gd name="T0" fmla="*/ 246 w 246"/>
                <a:gd name="T1" fmla="*/ 119 h 119"/>
                <a:gd name="T2" fmla="*/ 0 w 246"/>
                <a:gd name="T3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46" h="119">
                  <a:moveTo>
                    <a:pt x="246" y="119"/>
                  </a:moveTo>
                  <a:cubicBezTo>
                    <a:pt x="147" y="115"/>
                    <a:pt x="60" y="70"/>
                    <a:pt x="0" y="0"/>
                  </a:cubicBezTo>
                </a:path>
              </a:pathLst>
            </a:custGeom>
            <a:noFill/>
            <a:ln w="190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99" name="Freeform 54">
              <a:extLst>
                <a:ext uri="{FF2B5EF4-FFF2-40B4-BE49-F238E27FC236}">
                  <a16:creationId xmlns:a16="http://schemas.microsoft.com/office/drawing/2014/main" id="{49BDCD22-64CA-9582-2F00-BAAABE2FB8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422775"/>
              <a:ext cx="223838" cy="95250"/>
            </a:xfrm>
            <a:custGeom>
              <a:avLst/>
              <a:gdLst>
                <a:gd name="T0" fmla="*/ 0 w 587"/>
                <a:gd name="T1" fmla="*/ 119 h 252"/>
                <a:gd name="T2" fmla="*/ 258 w 587"/>
                <a:gd name="T3" fmla="*/ 0 h 252"/>
                <a:gd name="T4" fmla="*/ 587 w 587"/>
                <a:gd name="T5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7" h="252">
                  <a:moveTo>
                    <a:pt x="0" y="119"/>
                  </a:moveTo>
                  <a:cubicBezTo>
                    <a:pt x="62" y="47"/>
                    <a:pt x="155" y="0"/>
                    <a:pt x="258" y="0"/>
                  </a:cubicBezTo>
                  <a:cubicBezTo>
                    <a:pt x="416" y="0"/>
                    <a:pt x="548" y="107"/>
                    <a:pt x="587" y="252"/>
                  </a:cubicBezTo>
                </a:path>
              </a:pathLst>
            </a:custGeom>
            <a:noFill/>
            <a:ln w="190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00" name="Freeform 55">
              <a:extLst>
                <a:ext uri="{FF2B5EF4-FFF2-40B4-BE49-F238E27FC236}">
                  <a16:creationId xmlns:a16="http://schemas.microsoft.com/office/drawing/2014/main" id="{1D447842-F588-4395-89D5-1D5ECDCB86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2788" y="4525963"/>
              <a:ext cx="198438" cy="198438"/>
            </a:xfrm>
            <a:custGeom>
              <a:avLst/>
              <a:gdLst>
                <a:gd name="T0" fmla="*/ 0 w 125"/>
                <a:gd name="T1" fmla="*/ 0 h 125"/>
                <a:gd name="T2" fmla="*/ 47 w 125"/>
                <a:gd name="T3" fmla="*/ 125 h 125"/>
                <a:gd name="T4" fmla="*/ 74 w 125"/>
                <a:gd name="T5" fmla="*/ 74 h 125"/>
                <a:gd name="T6" fmla="*/ 125 w 125"/>
                <a:gd name="T7" fmla="*/ 47 h 125"/>
                <a:gd name="T8" fmla="*/ 0 w 125"/>
                <a:gd name="T9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5">
                  <a:moveTo>
                    <a:pt x="0" y="0"/>
                  </a:moveTo>
                  <a:lnTo>
                    <a:pt x="47" y="125"/>
                  </a:lnTo>
                  <a:lnTo>
                    <a:pt x="74" y="74"/>
                  </a:lnTo>
                  <a:lnTo>
                    <a:pt x="125" y="4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1BF2EA9B-9FD3-FE73-1C22-F59DAE0353DF}"/>
              </a:ext>
            </a:extLst>
          </p:cNvPr>
          <p:cNvSpPr/>
          <p:nvPr/>
        </p:nvSpPr>
        <p:spPr>
          <a:xfrm>
            <a:off x="14654308" y="10990100"/>
            <a:ext cx="731330" cy="731329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73D453A4-CBCC-E003-F3B8-F14CFD8FE5CA}"/>
              </a:ext>
            </a:extLst>
          </p:cNvPr>
          <p:cNvSpPr/>
          <p:nvPr/>
        </p:nvSpPr>
        <p:spPr>
          <a:xfrm>
            <a:off x="16856844" y="4254741"/>
            <a:ext cx="6088320" cy="7677150"/>
          </a:xfrm>
          <a:custGeom>
            <a:avLst/>
            <a:gdLst>
              <a:gd name="connsiteX0" fmla="*/ 2172060 w 6088320"/>
              <a:gd name="connsiteY0" fmla="*/ 0 h 7677150"/>
              <a:gd name="connsiteX1" fmla="*/ 2249746 w 6088320"/>
              <a:gd name="connsiteY1" fmla="*/ 0 h 7677150"/>
              <a:gd name="connsiteX2" fmla="*/ 6088320 w 6088320"/>
              <a:gd name="connsiteY2" fmla="*/ 3838575 h 7677150"/>
              <a:gd name="connsiteX3" fmla="*/ 2249746 w 6088320"/>
              <a:gd name="connsiteY3" fmla="*/ 7677150 h 7677150"/>
              <a:gd name="connsiteX4" fmla="*/ 0 w 6088320"/>
              <a:gd name="connsiteY4" fmla="*/ 7677150 h 7677150"/>
              <a:gd name="connsiteX5" fmla="*/ 896368 w 6088320"/>
              <a:gd name="connsiteY5" fmla="*/ 4508939 h 7677150"/>
              <a:gd name="connsiteX6" fmla="*/ 1732572 w 6088320"/>
              <a:gd name="connsiteY6" fmla="*/ 3896444 h 7677150"/>
              <a:gd name="connsiteX7" fmla="*/ 1236876 w 6088320"/>
              <a:gd name="connsiteY7" fmla="*/ 3305413 h 767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88320" h="7677150">
                <a:moveTo>
                  <a:pt x="2172060" y="0"/>
                </a:moveTo>
                <a:lnTo>
                  <a:pt x="2249746" y="0"/>
                </a:lnTo>
                <a:cubicBezTo>
                  <a:pt x="4369732" y="0"/>
                  <a:pt x="6088320" y="1718589"/>
                  <a:pt x="6088320" y="3838575"/>
                </a:cubicBezTo>
                <a:cubicBezTo>
                  <a:pt x="6088320" y="5958561"/>
                  <a:pt x="4369732" y="7677150"/>
                  <a:pt x="2249746" y="7677150"/>
                </a:cubicBezTo>
                <a:lnTo>
                  <a:pt x="0" y="7677150"/>
                </a:lnTo>
                <a:lnTo>
                  <a:pt x="896368" y="4508939"/>
                </a:lnTo>
                <a:lnTo>
                  <a:pt x="1732572" y="3896444"/>
                </a:lnTo>
                <a:lnTo>
                  <a:pt x="1236876" y="330541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81000" dist="317500" dir="10800000" algn="r" rotWithShape="0">
              <a:prstClr val="black">
                <a:alpha val="10000"/>
              </a:prstClr>
            </a:outerShdw>
            <a:reflection blurRad="6350" stA="45000" endPos="25000" dist="508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5B7FB9FC-7AA7-CED2-3A9E-83C24BAF7877}"/>
              </a:ext>
            </a:extLst>
          </p:cNvPr>
          <p:cNvSpPr txBox="1"/>
          <p:nvPr/>
        </p:nvSpPr>
        <p:spPr>
          <a:xfrm>
            <a:off x="18833685" y="5892115"/>
            <a:ext cx="280903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800" i="1" dirty="0">
                <a:solidFill>
                  <a:schemeClr val="tx2"/>
                </a:solidFill>
                <a:latin typeface="+mj-lt"/>
              </a:rPr>
              <a:t>GOAL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019C075C-9008-20A7-1EA5-BFBDD30D38B0}"/>
              </a:ext>
            </a:extLst>
          </p:cNvPr>
          <p:cNvSpPr txBox="1"/>
          <p:nvPr/>
        </p:nvSpPr>
        <p:spPr>
          <a:xfrm rot="10800000" flipV="1">
            <a:off x="18229451" y="8961421"/>
            <a:ext cx="2135481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600" i="1" dirty="0">
                <a:solidFill>
                  <a:schemeClr val="tx2"/>
                </a:solidFill>
              </a:rPr>
              <a:t>  Thu </a:t>
            </a:r>
            <a:r>
              <a:rPr lang="en-US" sz="2600" i="1" dirty="0" err="1">
                <a:solidFill>
                  <a:schemeClr val="tx2"/>
                </a:solidFill>
              </a:rPr>
              <a:t>thập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dữ</a:t>
            </a:r>
            <a:endParaRPr lang="en-US" sz="2600" i="1" dirty="0">
              <a:solidFill>
                <a:schemeClr val="tx2"/>
              </a:solidFill>
            </a:endParaRPr>
          </a:p>
          <a:p>
            <a:pPr lvl="0"/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liệu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và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đánh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giá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kết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quả</a:t>
            </a:r>
            <a:r>
              <a:rPr lang="en-US" sz="2600" i="1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F1394AB9-BD3C-8960-0A59-A8D9D426BD0F}"/>
              </a:ext>
            </a:extLst>
          </p:cNvPr>
          <p:cNvSpPr/>
          <p:nvPr/>
        </p:nvSpPr>
        <p:spPr>
          <a:xfrm>
            <a:off x="3426390" y="7509459"/>
            <a:ext cx="17491324" cy="609322"/>
          </a:xfrm>
          <a:custGeom>
            <a:avLst/>
            <a:gdLst>
              <a:gd name="connsiteX0" fmla="*/ 172393 w 17491324"/>
              <a:gd name="connsiteY0" fmla="*/ 0 h 609322"/>
              <a:gd name="connsiteX1" fmla="*/ 17491324 w 17491324"/>
              <a:gd name="connsiteY1" fmla="*/ 0 h 609322"/>
              <a:gd name="connsiteX2" fmla="*/ 17318932 w 17491324"/>
              <a:gd name="connsiteY2" fmla="*/ 609322 h 609322"/>
              <a:gd name="connsiteX3" fmla="*/ 0 w 17491324"/>
              <a:gd name="connsiteY3" fmla="*/ 609322 h 609322"/>
              <a:gd name="connsiteX4" fmla="*/ 172393 w 17491324"/>
              <a:gd name="connsiteY4" fmla="*/ 0 h 609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91324" h="609322">
                <a:moveTo>
                  <a:pt x="172393" y="0"/>
                </a:moveTo>
                <a:lnTo>
                  <a:pt x="17491324" y="0"/>
                </a:lnTo>
                <a:lnTo>
                  <a:pt x="17318932" y="609322"/>
                </a:lnTo>
                <a:lnTo>
                  <a:pt x="0" y="609322"/>
                </a:lnTo>
                <a:lnTo>
                  <a:pt x="172393" y="0"/>
                </a:lnTo>
                <a:close/>
              </a:path>
            </a:pathLst>
          </a:custGeom>
          <a:gradFill>
            <a:gsLst>
              <a:gs pos="80000">
                <a:schemeClr val="bg2">
                  <a:alpha val="5000"/>
                </a:schemeClr>
              </a:gs>
              <a:gs pos="52000">
                <a:schemeClr val="bg2">
                  <a:alpha val="15000"/>
                </a:schemeClr>
              </a:gs>
              <a:gs pos="20000">
                <a:schemeClr val="bg2">
                  <a:alpha val="5000"/>
                </a:schemeClr>
              </a:gs>
              <a:gs pos="0">
                <a:schemeClr val="bg2">
                  <a:alpha val="0"/>
                </a:schemeClr>
              </a:gs>
              <a:gs pos="100000">
                <a:schemeClr val="bg2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2CB9E0FB-E0E5-D600-C68A-FF8B12902947}"/>
              </a:ext>
            </a:extLst>
          </p:cNvPr>
          <p:cNvSpPr/>
          <p:nvPr/>
        </p:nvSpPr>
        <p:spPr>
          <a:xfrm>
            <a:off x="3244938" y="8150804"/>
            <a:ext cx="17491324" cy="609321"/>
          </a:xfrm>
          <a:custGeom>
            <a:avLst/>
            <a:gdLst>
              <a:gd name="connsiteX0" fmla="*/ 172393 w 17491324"/>
              <a:gd name="connsiteY0" fmla="*/ 0 h 609321"/>
              <a:gd name="connsiteX1" fmla="*/ 17491324 w 17491324"/>
              <a:gd name="connsiteY1" fmla="*/ 0 h 609321"/>
              <a:gd name="connsiteX2" fmla="*/ 17318930 w 17491324"/>
              <a:gd name="connsiteY2" fmla="*/ 609321 h 609321"/>
              <a:gd name="connsiteX3" fmla="*/ 0 w 17491324"/>
              <a:gd name="connsiteY3" fmla="*/ 609321 h 609321"/>
              <a:gd name="connsiteX4" fmla="*/ 172393 w 17491324"/>
              <a:gd name="connsiteY4" fmla="*/ 0 h 609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91324" h="609321">
                <a:moveTo>
                  <a:pt x="172393" y="0"/>
                </a:moveTo>
                <a:lnTo>
                  <a:pt x="17491324" y="0"/>
                </a:lnTo>
                <a:lnTo>
                  <a:pt x="17318930" y="609321"/>
                </a:lnTo>
                <a:lnTo>
                  <a:pt x="0" y="609321"/>
                </a:lnTo>
                <a:lnTo>
                  <a:pt x="172393" y="0"/>
                </a:lnTo>
                <a:close/>
              </a:path>
            </a:pathLst>
          </a:custGeom>
          <a:gradFill>
            <a:gsLst>
              <a:gs pos="80000">
                <a:srgbClr val="242655">
                  <a:alpha val="5000"/>
                </a:srgbClr>
              </a:gs>
              <a:gs pos="52000">
                <a:schemeClr val="tx2">
                  <a:alpha val="15000"/>
                </a:schemeClr>
              </a:gs>
              <a:gs pos="20000">
                <a:srgbClr val="242655">
                  <a:alpha val="10000"/>
                </a:srgbClr>
              </a:gs>
              <a:gs pos="0">
                <a:schemeClr val="tx2">
                  <a:alpha val="0"/>
                </a:schemeClr>
              </a:gs>
              <a:gs pos="100000">
                <a:schemeClr val="tx2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88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2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2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2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2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1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1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1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1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7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1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0" dur="12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1" dur="12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7" dur="12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8" dur="12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1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2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4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5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1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77" grpId="0"/>
          <p:bldP spid="78" grpId="0"/>
          <p:bldP spid="79" grpId="0"/>
          <p:bldP spid="80" grpId="0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  <p:bldP spid="92" grpId="0"/>
          <p:bldP spid="93" grpId="0"/>
          <p:bldP spid="94" grpId="0" animBg="1"/>
          <p:bldP spid="101" grpId="0" animBg="1"/>
          <p:bldP spid="102" grpId="0" animBg="1"/>
          <p:bldP spid="103" grpId="0"/>
          <p:bldP spid="10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7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1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2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2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2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2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1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1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77" grpId="0"/>
          <p:bldP spid="78" grpId="0"/>
          <p:bldP spid="79" grpId="0"/>
          <p:bldP spid="80" grpId="0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  <p:bldP spid="92" grpId="0"/>
          <p:bldP spid="93" grpId="0"/>
          <p:bldP spid="94" grpId="0" animBg="1"/>
          <p:bldP spid="101" grpId="0" animBg="1"/>
          <p:bldP spid="102" grpId="0" animBg="1"/>
          <p:bldP spid="103" grpId="0"/>
          <p:bldP spid="104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F0BB3F86-EB2B-A290-94F7-808CD1EEBADC}"/>
              </a:ext>
            </a:extLst>
          </p:cNvPr>
          <p:cNvSpPr/>
          <p:nvPr/>
        </p:nvSpPr>
        <p:spPr>
          <a:xfrm>
            <a:off x="1438836" y="4254741"/>
            <a:ext cx="21506329" cy="767715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solidFill>
              <a:schemeClr val="bg2"/>
            </a:solidFill>
          </a:ln>
          <a:effectLst>
            <a:outerShdw blurRad="1905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BEE4971-BC96-B27A-DA6E-535F920F35DA}"/>
              </a:ext>
            </a:extLst>
          </p:cNvPr>
          <p:cNvSpPr/>
          <p:nvPr/>
        </p:nvSpPr>
        <p:spPr>
          <a:xfrm rot="17141317" flipV="1">
            <a:off x="11787180" y="5983924"/>
            <a:ext cx="9029960" cy="4389283"/>
          </a:xfrm>
          <a:custGeom>
            <a:avLst/>
            <a:gdLst>
              <a:gd name="connsiteX0" fmla="*/ 7978486 w 9029960"/>
              <a:gd name="connsiteY0" fmla="*/ 4374112 h 4389283"/>
              <a:gd name="connsiteX1" fmla="*/ 9029960 w 9029960"/>
              <a:gd name="connsiteY1" fmla="*/ 630520 h 4389283"/>
              <a:gd name="connsiteX2" fmla="*/ 5594808 w 9029960"/>
              <a:gd name="connsiteY2" fmla="*/ 637051 h 4389283"/>
              <a:gd name="connsiteX3" fmla="*/ 5159836 w 9029960"/>
              <a:gd name="connsiteY3" fmla="*/ 0 h 4389283"/>
              <a:gd name="connsiteX4" fmla="*/ 4344040 w 9029960"/>
              <a:gd name="connsiteY4" fmla="*/ 639430 h 4389283"/>
              <a:gd name="connsiteX5" fmla="*/ 1051474 w 9029960"/>
              <a:gd name="connsiteY5" fmla="*/ 645689 h 4389283"/>
              <a:gd name="connsiteX6" fmla="*/ 0 w 9029960"/>
              <a:gd name="connsiteY6" fmla="*/ 4389283 h 4389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029960" h="4389283">
                <a:moveTo>
                  <a:pt x="7978486" y="4374112"/>
                </a:moveTo>
                <a:lnTo>
                  <a:pt x="9029960" y="630520"/>
                </a:lnTo>
                <a:lnTo>
                  <a:pt x="5594808" y="637051"/>
                </a:lnTo>
                <a:lnTo>
                  <a:pt x="5159836" y="0"/>
                </a:lnTo>
                <a:lnTo>
                  <a:pt x="4344040" y="639430"/>
                </a:lnTo>
                <a:lnTo>
                  <a:pt x="1051474" y="645689"/>
                </a:lnTo>
                <a:lnTo>
                  <a:pt x="0" y="438928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reflection blurRad="6350" stA="45000" endPos="25000" dist="508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F3C8787-90C1-89AB-8690-FCB5271E2D8B}"/>
              </a:ext>
            </a:extLst>
          </p:cNvPr>
          <p:cNvSpPr/>
          <p:nvPr/>
        </p:nvSpPr>
        <p:spPr>
          <a:xfrm rot="17141317" flipV="1">
            <a:off x="7902231" y="5986449"/>
            <a:ext cx="9027634" cy="4385432"/>
          </a:xfrm>
          <a:custGeom>
            <a:avLst/>
            <a:gdLst>
              <a:gd name="connsiteX0" fmla="*/ 7978487 w 9027634"/>
              <a:gd name="connsiteY0" fmla="*/ 4370261 h 4385432"/>
              <a:gd name="connsiteX1" fmla="*/ 9027634 w 9027634"/>
              <a:gd name="connsiteY1" fmla="*/ 634953 h 4385432"/>
              <a:gd name="connsiteX2" fmla="*/ 5596750 w 9027634"/>
              <a:gd name="connsiteY2" fmla="*/ 641476 h 4385432"/>
              <a:gd name="connsiteX3" fmla="*/ 5158755 w 9027634"/>
              <a:gd name="connsiteY3" fmla="*/ 0 h 4385432"/>
              <a:gd name="connsiteX4" fmla="*/ 4337293 w 9027634"/>
              <a:gd name="connsiteY4" fmla="*/ 643872 h 4385432"/>
              <a:gd name="connsiteX5" fmla="*/ 1049147 w 9027634"/>
              <a:gd name="connsiteY5" fmla="*/ 650124 h 4385432"/>
              <a:gd name="connsiteX6" fmla="*/ 0 w 9027634"/>
              <a:gd name="connsiteY6" fmla="*/ 4385432 h 4385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027634" h="4385432">
                <a:moveTo>
                  <a:pt x="7978487" y="4370261"/>
                </a:moveTo>
                <a:lnTo>
                  <a:pt x="9027634" y="634953"/>
                </a:lnTo>
                <a:lnTo>
                  <a:pt x="5596750" y="641476"/>
                </a:lnTo>
                <a:lnTo>
                  <a:pt x="5158755" y="0"/>
                </a:lnTo>
                <a:lnTo>
                  <a:pt x="4337293" y="643872"/>
                </a:lnTo>
                <a:lnTo>
                  <a:pt x="1049147" y="650124"/>
                </a:lnTo>
                <a:lnTo>
                  <a:pt x="0" y="438543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381000" dist="317500" algn="l" rotWithShape="0">
              <a:prstClr val="black">
                <a:alpha val="20000"/>
              </a:prstClr>
            </a:outerShdw>
            <a:reflection blurRad="6350" stA="45000" endPos="25000" dist="508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69A700B4-9521-ECAB-329D-2A6C9EF98FDA}"/>
              </a:ext>
            </a:extLst>
          </p:cNvPr>
          <p:cNvSpPr/>
          <p:nvPr/>
        </p:nvSpPr>
        <p:spPr>
          <a:xfrm rot="17141317" flipV="1">
            <a:off x="4019113" y="5982406"/>
            <a:ext cx="9025510" cy="4393714"/>
          </a:xfrm>
          <a:custGeom>
            <a:avLst/>
            <a:gdLst>
              <a:gd name="connsiteX0" fmla="*/ 7976363 w 9025510"/>
              <a:gd name="connsiteY0" fmla="*/ 4378546 h 4393714"/>
              <a:gd name="connsiteX1" fmla="*/ 9025510 w 9025510"/>
              <a:gd name="connsiteY1" fmla="*/ 643238 h 4393714"/>
              <a:gd name="connsiteX2" fmla="*/ 5602599 w 9025510"/>
              <a:gd name="connsiteY2" fmla="*/ 649747 h 4393714"/>
              <a:gd name="connsiteX3" fmla="*/ 5158958 w 9025510"/>
              <a:gd name="connsiteY3" fmla="*/ 0 h 4393714"/>
              <a:gd name="connsiteX4" fmla="*/ 4326905 w 9025510"/>
              <a:gd name="connsiteY4" fmla="*/ 652173 h 4393714"/>
              <a:gd name="connsiteX5" fmla="*/ 1047023 w 9025510"/>
              <a:gd name="connsiteY5" fmla="*/ 658409 h 4393714"/>
              <a:gd name="connsiteX6" fmla="*/ 19894 w 9025510"/>
              <a:gd name="connsiteY6" fmla="*/ 4315327 h 4393714"/>
              <a:gd name="connsiteX7" fmla="*/ 0 w 9025510"/>
              <a:gd name="connsiteY7" fmla="*/ 4393714 h 4393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25510" h="4393714">
                <a:moveTo>
                  <a:pt x="7976363" y="4378546"/>
                </a:moveTo>
                <a:lnTo>
                  <a:pt x="9025510" y="643238"/>
                </a:lnTo>
                <a:lnTo>
                  <a:pt x="5602599" y="649747"/>
                </a:lnTo>
                <a:lnTo>
                  <a:pt x="5158958" y="0"/>
                </a:lnTo>
                <a:lnTo>
                  <a:pt x="4326905" y="652173"/>
                </a:lnTo>
                <a:lnTo>
                  <a:pt x="1047023" y="658409"/>
                </a:lnTo>
                <a:lnTo>
                  <a:pt x="19894" y="4315327"/>
                </a:lnTo>
                <a:lnTo>
                  <a:pt x="0" y="43937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381000" dist="317500" algn="l" rotWithShape="0">
              <a:prstClr val="black">
                <a:alpha val="20000"/>
              </a:prstClr>
            </a:outerShdw>
            <a:reflection blurRad="6350" stA="45000" endPos="25000" dist="508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4DF63602-7C46-ECEF-ECC4-9EB760B03309}"/>
              </a:ext>
            </a:extLst>
          </p:cNvPr>
          <p:cNvSpPr/>
          <p:nvPr/>
        </p:nvSpPr>
        <p:spPr>
          <a:xfrm rot="17141317" flipV="1">
            <a:off x="212883" y="4862772"/>
            <a:ext cx="8100452" cy="5453661"/>
          </a:xfrm>
          <a:custGeom>
            <a:avLst/>
            <a:gdLst>
              <a:gd name="connsiteX0" fmla="*/ 7535124 w 8100452"/>
              <a:gd name="connsiteY0" fmla="*/ 2652093 h 5453661"/>
              <a:gd name="connsiteX1" fmla="*/ 8100452 w 8100452"/>
              <a:gd name="connsiteY1" fmla="*/ 639341 h 5453661"/>
              <a:gd name="connsiteX2" fmla="*/ 4673790 w 8100452"/>
              <a:gd name="connsiteY2" fmla="*/ 645857 h 5453661"/>
              <a:gd name="connsiteX3" fmla="*/ 4232805 w 8100452"/>
              <a:gd name="connsiteY3" fmla="*/ 0 h 5453661"/>
              <a:gd name="connsiteX4" fmla="*/ 3405733 w 8100452"/>
              <a:gd name="connsiteY4" fmla="*/ 648268 h 5453661"/>
              <a:gd name="connsiteX5" fmla="*/ 124089 w 8100452"/>
              <a:gd name="connsiteY5" fmla="*/ 654508 h 5453661"/>
              <a:gd name="connsiteX6" fmla="*/ 95377 w 8100452"/>
              <a:gd name="connsiteY6" fmla="*/ 767646 h 5453661"/>
              <a:gd name="connsiteX7" fmla="*/ 2801567 w 8100452"/>
              <a:gd name="connsiteY7" fmla="*/ 5309678 h 5453661"/>
              <a:gd name="connsiteX8" fmla="*/ 7535124 w 8100452"/>
              <a:gd name="connsiteY8" fmla="*/ 2652093 h 5453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100452" h="5453661">
                <a:moveTo>
                  <a:pt x="7535124" y="2652093"/>
                </a:moveTo>
                <a:lnTo>
                  <a:pt x="8100452" y="639341"/>
                </a:lnTo>
                <a:lnTo>
                  <a:pt x="4673790" y="645857"/>
                </a:lnTo>
                <a:lnTo>
                  <a:pt x="4232805" y="0"/>
                </a:lnTo>
                <a:lnTo>
                  <a:pt x="3405733" y="648268"/>
                </a:lnTo>
                <a:lnTo>
                  <a:pt x="124089" y="654508"/>
                </a:lnTo>
                <a:lnTo>
                  <a:pt x="95377" y="767646"/>
                </a:lnTo>
                <a:cubicBezTo>
                  <a:pt x="-354085" y="2748074"/>
                  <a:pt x="824342" y="4754329"/>
                  <a:pt x="2801567" y="5309678"/>
                </a:cubicBezTo>
                <a:cubicBezTo>
                  <a:pt x="4842574" y="5882942"/>
                  <a:pt x="6961860" y="4693100"/>
                  <a:pt x="7535124" y="2652093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81000" dist="317500" algn="l" rotWithShape="0">
              <a:prstClr val="black">
                <a:alpha val="20000"/>
              </a:prstClr>
            </a:outerShdw>
            <a:reflection blurRad="6350" stA="45000" endPos="25000" dist="508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4976BD1-C54C-04B2-B0B4-34E0C1A1EF86}"/>
              </a:ext>
            </a:extLst>
          </p:cNvPr>
          <p:cNvSpPr txBox="1"/>
          <p:nvPr/>
        </p:nvSpPr>
        <p:spPr>
          <a:xfrm>
            <a:off x="3692674" y="5892115"/>
            <a:ext cx="250542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800" i="1" dirty="0">
                <a:solidFill>
                  <a:schemeClr val="tx2"/>
                </a:solidFill>
                <a:latin typeface="+mj-lt"/>
              </a:rPr>
              <a:t>START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05D6FF-9DD4-F28E-8094-421A3ABFF442}"/>
              </a:ext>
            </a:extLst>
          </p:cNvPr>
          <p:cNvSpPr txBox="1"/>
          <p:nvPr/>
        </p:nvSpPr>
        <p:spPr>
          <a:xfrm>
            <a:off x="7645627" y="5072662"/>
            <a:ext cx="214353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800" i="1" dirty="0">
                <a:solidFill>
                  <a:schemeClr val="tx2"/>
                </a:solidFill>
                <a:latin typeface="+mj-lt"/>
              </a:rPr>
              <a:t>01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EBDBA44-D037-D5A9-A1AB-2E7F80FE2019}"/>
              </a:ext>
            </a:extLst>
          </p:cNvPr>
          <p:cNvSpPr txBox="1"/>
          <p:nvPr/>
        </p:nvSpPr>
        <p:spPr>
          <a:xfrm>
            <a:off x="8351560" y="4688181"/>
            <a:ext cx="13420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i="1" dirty="0">
                <a:solidFill>
                  <a:schemeClr val="tx2"/>
                </a:solidFill>
                <a:latin typeface="+mj-lt"/>
              </a:rPr>
              <a:t>STEP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B78E4D2-CB32-9165-389C-6AEB636BDD43}"/>
              </a:ext>
            </a:extLst>
          </p:cNvPr>
          <p:cNvSpPr txBox="1"/>
          <p:nvPr/>
        </p:nvSpPr>
        <p:spPr>
          <a:xfrm rot="10800000" flipV="1">
            <a:off x="6448281" y="9677471"/>
            <a:ext cx="2194072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000" i="1" dirty="0">
                <a:solidFill>
                  <a:schemeClr val="tx2"/>
                </a:solidFill>
              </a:rPr>
              <a:t>    </a:t>
            </a:r>
            <a:r>
              <a:rPr lang="vi-VN" sz="2000" i="1" dirty="0">
                <a:solidFill>
                  <a:schemeClr val="tx2"/>
                </a:solidFill>
              </a:rPr>
              <a:t>Tìm kiếm cảm</a:t>
            </a:r>
            <a:endParaRPr lang="en-US" sz="2000" i="1" dirty="0">
              <a:solidFill>
                <a:schemeClr val="tx2"/>
              </a:solidFill>
            </a:endParaRPr>
          </a:p>
          <a:p>
            <a:pPr lvl="0"/>
            <a:r>
              <a:rPr lang="en-US" sz="2000" i="1" dirty="0">
                <a:solidFill>
                  <a:schemeClr val="tx2"/>
                </a:solidFill>
              </a:rPr>
              <a:t>  </a:t>
            </a:r>
            <a:r>
              <a:rPr lang="vi-VN" sz="2000" i="1" dirty="0">
                <a:solidFill>
                  <a:schemeClr val="tx2"/>
                </a:solidFill>
              </a:rPr>
              <a:t>hứng từ nhu cầu và xu hướng mới.</a:t>
            </a: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BF4FEDB-0C47-0DE8-BDA8-01E005534878}"/>
              </a:ext>
            </a:extLst>
          </p:cNvPr>
          <p:cNvSpPr txBox="1"/>
          <p:nvPr/>
        </p:nvSpPr>
        <p:spPr>
          <a:xfrm>
            <a:off x="11443714" y="5072662"/>
            <a:ext cx="214353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800" i="1" dirty="0">
                <a:solidFill>
                  <a:schemeClr val="tx2"/>
                </a:solidFill>
                <a:latin typeface="+mj-lt"/>
              </a:rPr>
              <a:t>02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1818156-159F-7D9D-D137-9DF1D0BDAB7E}"/>
              </a:ext>
            </a:extLst>
          </p:cNvPr>
          <p:cNvSpPr txBox="1"/>
          <p:nvPr/>
        </p:nvSpPr>
        <p:spPr>
          <a:xfrm>
            <a:off x="12149647" y="4688181"/>
            <a:ext cx="13420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i="1" dirty="0">
                <a:solidFill>
                  <a:schemeClr val="tx2"/>
                </a:solidFill>
                <a:latin typeface="+mj-lt"/>
              </a:rPr>
              <a:t>STEP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4416B57-696B-4DE9-EEA2-23C638594C26}"/>
              </a:ext>
            </a:extLst>
          </p:cNvPr>
          <p:cNvSpPr txBox="1"/>
          <p:nvPr/>
        </p:nvSpPr>
        <p:spPr>
          <a:xfrm rot="10800000" flipV="1">
            <a:off x="10422595" y="9677471"/>
            <a:ext cx="2091946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000" i="1" dirty="0">
                <a:solidFill>
                  <a:schemeClr val="tx2"/>
                </a:solidFill>
              </a:rPr>
              <a:t>    </a:t>
            </a:r>
            <a:r>
              <a:rPr lang="vi-VN" sz="2000" i="1" dirty="0">
                <a:solidFill>
                  <a:schemeClr val="tx2"/>
                </a:solidFill>
              </a:rPr>
              <a:t>Phát triển ý </a:t>
            </a:r>
            <a:r>
              <a:rPr lang="en-US" sz="2000" i="1" dirty="0">
                <a:solidFill>
                  <a:schemeClr val="tx2"/>
                </a:solidFill>
              </a:rPr>
              <a:t> </a:t>
            </a:r>
          </a:p>
          <a:p>
            <a:pPr lvl="0"/>
            <a:r>
              <a:rPr lang="en-US" sz="2000" i="1" dirty="0">
                <a:solidFill>
                  <a:schemeClr val="tx2"/>
                </a:solidFill>
              </a:rPr>
              <a:t>  </a:t>
            </a:r>
            <a:r>
              <a:rPr lang="vi-VN" sz="2000" i="1" dirty="0">
                <a:solidFill>
                  <a:schemeClr val="tx2"/>
                </a:solidFill>
              </a:rPr>
              <a:t>tưởng và giải pháp sáng tạo.</a:t>
            </a: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3DFEC76-B85E-10D5-A61F-EF0D78BD840D}"/>
              </a:ext>
            </a:extLst>
          </p:cNvPr>
          <p:cNvSpPr txBox="1"/>
          <p:nvPr/>
        </p:nvSpPr>
        <p:spPr>
          <a:xfrm>
            <a:off x="15241801" y="5072662"/>
            <a:ext cx="214353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800" i="1" dirty="0">
                <a:solidFill>
                  <a:schemeClr val="tx2"/>
                </a:solidFill>
                <a:latin typeface="+mj-lt"/>
              </a:rPr>
              <a:t>03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B80C563-1C02-F5B1-1000-6F0B4B434299}"/>
              </a:ext>
            </a:extLst>
          </p:cNvPr>
          <p:cNvSpPr txBox="1"/>
          <p:nvPr/>
        </p:nvSpPr>
        <p:spPr>
          <a:xfrm>
            <a:off x="15947734" y="4688181"/>
            <a:ext cx="13420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i="1" dirty="0">
                <a:solidFill>
                  <a:schemeClr val="tx2"/>
                </a:solidFill>
                <a:latin typeface="+mj-lt"/>
              </a:rPr>
              <a:t>STEP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D441B9C-8999-E82F-76D8-78FBF01D4E84}"/>
              </a:ext>
            </a:extLst>
          </p:cNvPr>
          <p:cNvSpPr txBox="1"/>
          <p:nvPr/>
        </p:nvSpPr>
        <p:spPr>
          <a:xfrm rot="10800000" flipV="1">
            <a:off x="14220682" y="9677471"/>
            <a:ext cx="2549668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000" i="1" dirty="0">
                <a:solidFill>
                  <a:schemeClr val="tx2"/>
                </a:solidFill>
              </a:rPr>
              <a:t>    </a:t>
            </a:r>
            <a:r>
              <a:rPr lang="vi-VN" sz="2000" i="1" dirty="0">
                <a:solidFill>
                  <a:schemeClr val="tx2"/>
                </a:solidFill>
              </a:rPr>
              <a:t>Đưa giải pháp ra </a:t>
            </a:r>
            <a:endParaRPr lang="en-US" sz="2000" i="1" dirty="0">
              <a:solidFill>
                <a:schemeClr val="tx2"/>
              </a:solidFill>
            </a:endParaRPr>
          </a:p>
          <a:p>
            <a:pPr lvl="0"/>
            <a:r>
              <a:rPr lang="en-US" sz="2000" i="1" dirty="0">
                <a:solidFill>
                  <a:schemeClr val="tx2"/>
                </a:solidFill>
              </a:rPr>
              <a:t>  </a:t>
            </a:r>
            <a:r>
              <a:rPr lang="vi-VN" sz="2000" i="1" dirty="0">
                <a:solidFill>
                  <a:schemeClr val="tx2"/>
                </a:solidFill>
              </a:rPr>
              <a:t>thị trường, mang lại giá trị thực.</a:t>
            </a: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F8B7EF9-CCDA-C15D-8660-EEA45D86752B}"/>
              </a:ext>
            </a:extLst>
          </p:cNvPr>
          <p:cNvSpPr txBox="1"/>
          <p:nvPr/>
        </p:nvSpPr>
        <p:spPr>
          <a:xfrm rot="10800000" flipV="1">
            <a:off x="3120146" y="8961421"/>
            <a:ext cx="2403145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600" i="1" dirty="0">
                <a:solidFill>
                  <a:schemeClr val="tx2"/>
                </a:solidFill>
              </a:rPr>
              <a:t>  Thu </a:t>
            </a:r>
            <a:r>
              <a:rPr lang="en-US" sz="2600" i="1" dirty="0" err="1">
                <a:solidFill>
                  <a:schemeClr val="tx2"/>
                </a:solidFill>
              </a:rPr>
              <a:t>thập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dữ</a:t>
            </a:r>
            <a:endParaRPr lang="en-US" sz="2600" i="1" dirty="0">
              <a:solidFill>
                <a:schemeClr val="tx2"/>
              </a:solidFill>
            </a:endParaRPr>
          </a:p>
          <a:p>
            <a:pPr lvl="0"/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liệu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và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đánh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giá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cơ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hội</a:t>
            </a:r>
            <a:r>
              <a:rPr lang="en-US" sz="2600" i="1" dirty="0">
                <a:solidFill>
                  <a:schemeClr val="tx2"/>
                </a:solidFill>
              </a:rPr>
              <a:t>.</a:t>
            </a:r>
            <a:endParaRPr kumimoji="0" lang="en-US" sz="26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3DA9F85-B096-2892-4C81-39A5ACF53DDE}"/>
              </a:ext>
            </a:extLst>
          </p:cNvPr>
          <p:cNvSpPr txBox="1"/>
          <p:nvPr/>
        </p:nvSpPr>
        <p:spPr>
          <a:xfrm rot="10800000" flipV="1">
            <a:off x="6851055" y="8961421"/>
            <a:ext cx="2436082" cy="64633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3600" i="1" dirty="0">
                <a:solidFill>
                  <a:schemeClr val="tx2"/>
                </a:solidFill>
                <a:latin typeface="+mj-lt"/>
              </a:rPr>
              <a:t>INSPIRE </a:t>
            </a:r>
            <a:endParaRPr kumimoji="0" lang="en-US" sz="36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216180F-992F-CB5B-A563-3992CC967B8C}"/>
              </a:ext>
            </a:extLst>
          </p:cNvPr>
          <p:cNvSpPr txBox="1"/>
          <p:nvPr/>
        </p:nvSpPr>
        <p:spPr>
          <a:xfrm rot="10800000" flipV="1">
            <a:off x="10790369" y="8961421"/>
            <a:ext cx="2436082" cy="64633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3600" i="1" dirty="0">
                <a:solidFill>
                  <a:schemeClr val="tx2"/>
                </a:solidFill>
                <a:latin typeface="+mj-lt"/>
              </a:rPr>
              <a:t>CREATE </a:t>
            </a:r>
            <a:endParaRPr kumimoji="0" lang="en-US" sz="36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B0A4109-F7A3-04C2-90DB-3FEC55507D16}"/>
              </a:ext>
            </a:extLst>
          </p:cNvPr>
          <p:cNvSpPr txBox="1"/>
          <p:nvPr/>
        </p:nvSpPr>
        <p:spPr>
          <a:xfrm rot="10800000" flipV="1">
            <a:off x="14601687" y="8961421"/>
            <a:ext cx="2436082" cy="64633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3600" i="1" dirty="0">
                <a:solidFill>
                  <a:schemeClr val="tx2"/>
                </a:solidFill>
                <a:latin typeface="+mj-lt"/>
              </a:rPr>
              <a:t>DELIVER </a:t>
            </a:r>
            <a:endParaRPr kumimoji="0" lang="en-US" sz="36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47" name="TextBox 25">
            <a:extLst>
              <a:ext uri="{FF2B5EF4-FFF2-40B4-BE49-F238E27FC236}">
                <a16:creationId xmlns:a16="http://schemas.microsoft.com/office/drawing/2014/main" id="{A7233F9D-A345-45D2-E777-24DFF7909E4F}"/>
              </a:ext>
            </a:extLst>
          </p:cNvPr>
          <p:cNvSpPr txBox="1"/>
          <p:nvPr/>
        </p:nvSpPr>
        <p:spPr>
          <a:xfrm>
            <a:off x="10952608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6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6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8" name="TextBox 48">
            <a:extLst>
              <a:ext uri="{FF2B5EF4-FFF2-40B4-BE49-F238E27FC236}">
                <a16:creationId xmlns:a16="http://schemas.microsoft.com/office/drawing/2014/main" id="{D13AA585-370D-B758-E582-1DABE3EF7B7B}"/>
              </a:ext>
            </a:extLst>
          </p:cNvPr>
          <p:cNvSpPr txBox="1"/>
          <p:nvPr/>
        </p:nvSpPr>
        <p:spPr>
          <a:xfrm>
            <a:off x="7198954" y="1295592"/>
            <a:ext cx="9986132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accent1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INNOVATION</a:t>
            </a: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CORE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4552960-1C76-B51C-152E-453D408A5B96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D543C054-4236-B3EE-9282-A2040C07C0D5}"/>
              </a:ext>
            </a:extLst>
          </p:cNvPr>
          <p:cNvSpPr/>
          <p:nvPr/>
        </p:nvSpPr>
        <p:spPr>
          <a:xfrm rot="900000">
            <a:off x="6916397" y="10888420"/>
            <a:ext cx="725125" cy="751981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385FBB70-703C-85A9-1745-3DDCA582D288}"/>
              </a:ext>
            </a:extLst>
          </p:cNvPr>
          <p:cNvGrpSpPr/>
          <p:nvPr/>
        </p:nvGrpSpPr>
        <p:grpSpPr>
          <a:xfrm rot="900000">
            <a:off x="10733685" y="11021398"/>
            <a:ext cx="828460" cy="603095"/>
            <a:chOff x="4306888" y="4422775"/>
            <a:chExt cx="414338" cy="301626"/>
          </a:xfrm>
        </p:grpSpPr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6563BF60-89DF-69AE-1744-DBD2A4D0A6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467225"/>
              <a:ext cx="58738" cy="169863"/>
            </a:xfrm>
            <a:custGeom>
              <a:avLst/>
              <a:gdLst>
                <a:gd name="T0" fmla="*/ 0 w 154"/>
                <a:gd name="T1" fmla="*/ 0 h 444"/>
                <a:gd name="T2" fmla="*/ 154 w 154"/>
                <a:gd name="T3" fmla="*/ 222 h 444"/>
                <a:gd name="T4" fmla="*/ 0 w 154"/>
                <a:gd name="T5" fmla="*/ 444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4" h="444">
                  <a:moveTo>
                    <a:pt x="0" y="0"/>
                  </a:moveTo>
                  <a:cubicBezTo>
                    <a:pt x="90" y="34"/>
                    <a:pt x="154" y="120"/>
                    <a:pt x="154" y="222"/>
                  </a:cubicBezTo>
                  <a:cubicBezTo>
                    <a:pt x="154" y="324"/>
                    <a:pt x="90" y="410"/>
                    <a:pt x="0" y="444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52DEF464-2B6F-A2B9-487C-71CD9281712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6888" y="4462463"/>
              <a:ext cx="122238" cy="179388"/>
            </a:xfrm>
            <a:custGeom>
              <a:avLst/>
              <a:gdLst>
                <a:gd name="T0" fmla="*/ 319 w 319"/>
                <a:gd name="T1" fmla="*/ 458 h 472"/>
                <a:gd name="T2" fmla="*/ 237 w 319"/>
                <a:gd name="T3" fmla="*/ 472 h 472"/>
                <a:gd name="T4" fmla="*/ 0 w 319"/>
                <a:gd name="T5" fmla="*/ 236 h 472"/>
                <a:gd name="T6" fmla="*/ 237 w 319"/>
                <a:gd name="T7" fmla="*/ 0 h 472"/>
                <a:gd name="T8" fmla="*/ 319 w 319"/>
                <a:gd name="T9" fmla="*/ 1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9" h="472">
                  <a:moveTo>
                    <a:pt x="319" y="458"/>
                  </a:moveTo>
                  <a:cubicBezTo>
                    <a:pt x="293" y="467"/>
                    <a:pt x="266" y="472"/>
                    <a:pt x="237" y="472"/>
                  </a:cubicBezTo>
                  <a:cubicBezTo>
                    <a:pt x="106" y="472"/>
                    <a:pt x="0" y="367"/>
                    <a:pt x="0" y="236"/>
                  </a:cubicBezTo>
                  <a:cubicBezTo>
                    <a:pt x="0" y="106"/>
                    <a:pt x="106" y="0"/>
                    <a:pt x="237" y="0"/>
                  </a:cubicBezTo>
                  <a:cubicBezTo>
                    <a:pt x="266" y="0"/>
                    <a:pt x="293" y="5"/>
                    <a:pt x="319" y="14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54" name="Freeform 53">
              <a:extLst>
                <a:ext uri="{FF2B5EF4-FFF2-40B4-BE49-F238E27FC236}">
                  <a16:creationId xmlns:a16="http://schemas.microsoft.com/office/drawing/2014/main" id="{E0777FC5-EABF-2F9D-1483-32F75ABB0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637088"/>
              <a:ext cx="93663" cy="44450"/>
            </a:xfrm>
            <a:custGeom>
              <a:avLst/>
              <a:gdLst>
                <a:gd name="T0" fmla="*/ 246 w 246"/>
                <a:gd name="T1" fmla="*/ 119 h 119"/>
                <a:gd name="T2" fmla="*/ 0 w 246"/>
                <a:gd name="T3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46" h="119">
                  <a:moveTo>
                    <a:pt x="246" y="119"/>
                  </a:moveTo>
                  <a:cubicBezTo>
                    <a:pt x="147" y="115"/>
                    <a:pt x="60" y="70"/>
                    <a:pt x="0" y="0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F6DC8345-16C0-01AA-08F3-4270B6888B0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422775"/>
              <a:ext cx="223838" cy="95250"/>
            </a:xfrm>
            <a:custGeom>
              <a:avLst/>
              <a:gdLst>
                <a:gd name="T0" fmla="*/ 0 w 587"/>
                <a:gd name="T1" fmla="*/ 119 h 252"/>
                <a:gd name="T2" fmla="*/ 258 w 587"/>
                <a:gd name="T3" fmla="*/ 0 h 252"/>
                <a:gd name="T4" fmla="*/ 587 w 587"/>
                <a:gd name="T5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7" h="252">
                  <a:moveTo>
                    <a:pt x="0" y="119"/>
                  </a:moveTo>
                  <a:cubicBezTo>
                    <a:pt x="62" y="47"/>
                    <a:pt x="155" y="0"/>
                    <a:pt x="258" y="0"/>
                  </a:cubicBezTo>
                  <a:cubicBezTo>
                    <a:pt x="416" y="0"/>
                    <a:pt x="548" y="107"/>
                    <a:pt x="587" y="252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7D0ADF7A-B97F-C8E9-473D-7F8741EB9E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2788" y="4525963"/>
              <a:ext cx="198438" cy="198438"/>
            </a:xfrm>
            <a:custGeom>
              <a:avLst/>
              <a:gdLst>
                <a:gd name="T0" fmla="*/ 0 w 125"/>
                <a:gd name="T1" fmla="*/ 0 h 125"/>
                <a:gd name="T2" fmla="*/ 47 w 125"/>
                <a:gd name="T3" fmla="*/ 125 h 125"/>
                <a:gd name="T4" fmla="*/ 74 w 125"/>
                <a:gd name="T5" fmla="*/ 74 h 125"/>
                <a:gd name="T6" fmla="*/ 125 w 125"/>
                <a:gd name="T7" fmla="*/ 47 h 125"/>
                <a:gd name="T8" fmla="*/ 0 w 125"/>
                <a:gd name="T9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5">
                  <a:moveTo>
                    <a:pt x="0" y="0"/>
                  </a:moveTo>
                  <a:lnTo>
                    <a:pt x="47" y="125"/>
                  </a:lnTo>
                  <a:lnTo>
                    <a:pt x="74" y="74"/>
                  </a:lnTo>
                  <a:lnTo>
                    <a:pt x="125" y="4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5777B4D1-3472-0261-0B99-8252E5F0C4B2}"/>
              </a:ext>
            </a:extLst>
          </p:cNvPr>
          <p:cNvSpPr/>
          <p:nvPr/>
        </p:nvSpPr>
        <p:spPr>
          <a:xfrm>
            <a:off x="14654308" y="10990100"/>
            <a:ext cx="731330" cy="731329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79E73828-3AD5-DEC3-58EE-0A8709B29313}"/>
              </a:ext>
            </a:extLst>
          </p:cNvPr>
          <p:cNvSpPr/>
          <p:nvPr/>
        </p:nvSpPr>
        <p:spPr>
          <a:xfrm>
            <a:off x="16856844" y="4254741"/>
            <a:ext cx="6088320" cy="7677150"/>
          </a:xfrm>
          <a:custGeom>
            <a:avLst/>
            <a:gdLst>
              <a:gd name="connsiteX0" fmla="*/ 2172060 w 6088320"/>
              <a:gd name="connsiteY0" fmla="*/ 0 h 7677150"/>
              <a:gd name="connsiteX1" fmla="*/ 2249746 w 6088320"/>
              <a:gd name="connsiteY1" fmla="*/ 0 h 7677150"/>
              <a:gd name="connsiteX2" fmla="*/ 6088320 w 6088320"/>
              <a:gd name="connsiteY2" fmla="*/ 3838575 h 7677150"/>
              <a:gd name="connsiteX3" fmla="*/ 2249746 w 6088320"/>
              <a:gd name="connsiteY3" fmla="*/ 7677150 h 7677150"/>
              <a:gd name="connsiteX4" fmla="*/ 0 w 6088320"/>
              <a:gd name="connsiteY4" fmla="*/ 7677150 h 7677150"/>
              <a:gd name="connsiteX5" fmla="*/ 896368 w 6088320"/>
              <a:gd name="connsiteY5" fmla="*/ 4508939 h 7677150"/>
              <a:gd name="connsiteX6" fmla="*/ 1732572 w 6088320"/>
              <a:gd name="connsiteY6" fmla="*/ 3896444 h 7677150"/>
              <a:gd name="connsiteX7" fmla="*/ 1236876 w 6088320"/>
              <a:gd name="connsiteY7" fmla="*/ 3305413 h 767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88320" h="7677150">
                <a:moveTo>
                  <a:pt x="2172060" y="0"/>
                </a:moveTo>
                <a:lnTo>
                  <a:pt x="2249746" y="0"/>
                </a:lnTo>
                <a:cubicBezTo>
                  <a:pt x="4369732" y="0"/>
                  <a:pt x="6088320" y="1718589"/>
                  <a:pt x="6088320" y="3838575"/>
                </a:cubicBezTo>
                <a:cubicBezTo>
                  <a:pt x="6088320" y="5958561"/>
                  <a:pt x="4369732" y="7677150"/>
                  <a:pt x="2249746" y="7677150"/>
                </a:cubicBezTo>
                <a:lnTo>
                  <a:pt x="0" y="7677150"/>
                </a:lnTo>
                <a:lnTo>
                  <a:pt x="896368" y="4508939"/>
                </a:lnTo>
                <a:lnTo>
                  <a:pt x="1732572" y="3896444"/>
                </a:lnTo>
                <a:lnTo>
                  <a:pt x="1236876" y="330541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81000" dist="317500" dir="10800000" algn="r" rotWithShape="0">
              <a:prstClr val="black">
                <a:alpha val="10000"/>
              </a:prstClr>
            </a:outerShdw>
            <a:reflection blurRad="6350" stA="45000" endPos="25000" dist="508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06BBD0D-5606-F3BD-48DE-2BB69F566BAB}"/>
              </a:ext>
            </a:extLst>
          </p:cNvPr>
          <p:cNvSpPr txBox="1"/>
          <p:nvPr/>
        </p:nvSpPr>
        <p:spPr>
          <a:xfrm>
            <a:off x="18833685" y="5892115"/>
            <a:ext cx="280903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800" i="1" dirty="0">
                <a:solidFill>
                  <a:schemeClr val="tx2"/>
                </a:solidFill>
                <a:latin typeface="+mj-lt"/>
              </a:rPr>
              <a:t>GOAL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E2C15B91-20CC-7099-4E83-938373540427}"/>
              </a:ext>
            </a:extLst>
          </p:cNvPr>
          <p:cNvSpPr txBox="1"/>
          <p:nvPr/>
        </p:nvSpPr>
        <p:spPr>
          <a:xfrm rot="10800000" flipV="1">
            <a:off x="18229451" y="8961421"/>
            <a:ext cx="2135481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600" i="1" dirty="0">
                <a:solidFill>
                  <a:schemeClr val="tx2"/>
                </a:solidFill>
              </a:rPr>
              <a:t>  Thu </a:t>
            </a:r>
            <a:r>
              <a:rPr lang="en-US" sz="2600" i="1" dirty="0" err="1">
                <a:solidFill>
                  <a:schemeClr val="tx2"/>
                </a:solidFill>
              </a:rPr>
              <a:t>thập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dữ</a:t>
            </a:r>
            <a:endParaRPr lang="en-US" sz="2600" i="1" dirty="0">
              <a:solidFill>
                <a:schemeClr val="tx2"/>
              </a:solidFill>
            </a:endParaRPr>
          </a:p>
          <a:p>
            <a:pPr lvl="0"/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liệu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và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đánh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giá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kết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quả</a:t>
            </a:r>
            <a:r>
              <a:rPr lang="en-US" sz="2600" i="1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FDA0C27E-2635-DF1B-F18B-7F380B63146E}"/>
              </a:ext>
            </a:extLst>
          </p:cNvPr>
          <p:cNvSpPr/>
          <p:nvPr/>
        </p:nvSpPr>
        <p:spPr>
          <a:xfrm>
            <a:off x="3426390" y="7509459"/>
            <a:ext cx="17491324" cy="609322"/>
          </a:xfrm>
          <a:custGeom>
            <a:avLst/>
            <a:gdLst>
              <a:gd name="connsiteX0" fmla="*/ 172393 w 17491324"/>
              <a:gd name="connsiteY0" fmla="*/ 0 h 609322"/>
              <a:gd name="connsiteX1" fmla="*/ 17491324 w 17491324"/>
              <a:gd name="connsiteY1" fmla="*/ 0 h 609322"/>
              <a:gd name="connsiteX2" fmla="*/ 17318932 w 17491324"/>
              <a:gd name="connsiteY2" fmla="*/ 609322 h 609322"/>
              <a:gd name="connsiteX3" fmla="*/ 0 w 17491324"/>
              <a:gd name="connsiteY3" fmla="*/ 609322 h 609322"/>
              <a:gd name="connsiteX4" fmla="*/ 172393 w 17491324"/>
              <a:gd name="connsiteY4" fmla="*/ 0 h 609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91324" h="609322">
                <a:moveTo>
                  <a:pt x="172393" y="0"/>
                </a:moveTo>
                <a:lnTo>
                  <a:pt x="17491324" y="0"/>
                </a:lnTo>
                <a:lnTo>
                  <a:pt x="17318932" y="609322"/>
                </a:lnTo>
                <a:lnTo>
                  <a:pt x="0" y="609322"/>
                </a:lnTo>
                <a:lnTo>
                  <a:pt x="172393" y="0"/>
                </a:lnTo>
                <a:close/>
              </a:path>
            </a:pathLst>
          </a:custGeom>
          <a:gradFill>
            <a:gsLst>
              <a:gs pos="80000">
                <a:schemeClr val="bg2">
                  <a:alpha val="5000"/>
                </a:schemeClr>
              </a:gs>
              <a:gs pos="52000">
                <a:schemeClr val="bg2">
                  <a:alpha val="15000"/>
                </a:schemeClr>
              </a:gs>
              <a:gs pos="20000">
                <a:schemeClr val="bg2">
                  <a:alpha val="5000"/>
                </a:schemeClr>
              </a:gs>
              <a:gs pos="0">
                <a:schemeClr val="bg2">
                  <a:alpha val="0"/>
                </a:schemeClr>
              </a:gs>
              <a:gs pos="100000">
                <a:schemeClr val="bg2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DB482E48-42A9-F1A8-1FB4-C7DCBF109627}"/>
              </a:ext>
            </a:extLst>
          </p:cNvPr>
          <p:cNvSpPr/>
          <p:nvPr/>
        </p:nvSpPr>
        <p:spPr>
          <a:xfrm>
            <a:off x="3244938" y="8150804"/>
            <a:ext cx="17491324" cy="609321"/>
          </a:xfrm>
          <a:custGeom>
            <a:avLst/>
            <a:gdLst>
              <a:gd name="connsiteX0" fmla="*/ 172393 w 17491324"/>
              <a:gd name="connsiteY0" fmla="*/ 0 h 609321"/>
              <a:gd name="connsiteX1" fmla="*/ 17491324 w 17491324"/>
              <a:gd name="connsiteY1" fmla="*/ 0 h 609321"/>
              <a:gd name="connsiteX2" fmla="*/ 17318930 w 17491324"/>
              <a:gd name="connsiteY2" fmla="*/ 609321 h 609321"/>
              <a:gd name="connsiteX3" fmla="*/ 0 w 17491324"/>
              <a:gd name="connsiteY3" fmla="*/ 609321 h 609321"/>
              <a:gd name="connsiteX4" fmla="*/ 172393 w 17491324"/>
              <a:gd name="connsiteY4" fmla="*/ 0 h 609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91324" h="609321">
                <a:moveTo>
                  <a:pt x="172393" y="0"/>
                </a:moveTo>
                <a:lnTo>
                  <a:pt x="17491324" y="0"/>
                </a:lnTo>
                <a:lnTo>
                  <a:pt x="17318930" y="609321"/>
                </a:lnTo>
                <a:lnTo>
                  <a:pt x="0" y="609321"/>
                </a:lnTo>
                <a:lnTo>
                  <a:pt x="172393" y="0"/>
                </a:lnTo>
                <a:close/>
              </a:path>
            </a:pathLst>
          </a:custGeom>
          <a:gradFill>
            <a:gsLst>
              <a:gs pos="80000">
                <a:srgbClr val="242655">
                  <a:alpha val="5000"/>
                </a:srgbClr>
              </a:gs>
              <a:gs pos="52000">
                <a:schemeClr val="tx2">
                  <a:alpha val="15000"/>
                </a:schemeClr>
              </a:gs>
              <a:gs pos="20000">
                <a:srgbClr val="242655">
                  <a:alpha val="10000"/>
                </a:srgbClr>
              </a:gs>
              <a:gs pos="0">
                <a:schemeClr val="tx2">
                  <a:alpha val="0"/>
                </a:schemeClr>
              </a:gs>
              <a:gs pos="100000">
                <a:schemeClr val="tx2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777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1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1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1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0" dur="1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1" dur="1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7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8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2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4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5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1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11" grpId="0" animBg="1"/>
          <p:bldP spid="12" grpId="0" animBg="1"/>
          <p:bldP spid="32" grpId="0" animBg="1"/>
          <p:bldP spid="33" grpId="0"/>
          <p:bldP spid="34" grpId="0"/>
          <p:bldP spid="35" grpId="0"/>
          <p:bldP spid="36" grpId="0"/>
          <p:bldP spid="37" grpId="0"/>
          <p:bldP spid="38" grpId="0"/>
          <p:bldP spid="39" grpId="0"/>
          <p:bldP spid="40" grpId="0"/>
          <p:bldP spid="41" grpId="0"/>
          <p:bldP spid="42" grpId="0"/>
          <p:bldP spid="43" grpId="0"/>
          <p:bldP spid="44" grpId="0"/>
          <p:bldP spid="45" grpId="0"/>
          <p:bldP spid="46" grpId="0"/>
          <p:bldP spid="48" grpId="0"/>
          <p:bldP spid="49" grpId="0"/>
          <p:bldP spid="50" grpId="0" animBg="1"/>
          <p:bldP spid="57" grpId="0" animBg="1"/>
          <p:bldP spid="58" grpId="0" animBg="1"/>
          <p:bldP spid="59" grpId="0"/>
          <p:bldP spid="6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1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1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11" grpId="0" animBg="1"/>
          <p:bldP spid="12" grpId="0" animBg="1"/>
          <p:bldP spid="32" grpId="0" animBg="1"/>
          <p:bldP spid="33" grpId="0"/>
          <p:bldP spid="34" grpId="0"/>
          <p:bldP spid="35" grpId="0"/>
          <p:bldP spid="36" grpId="0"/>
          <p:bldP spid="37" grpId="0"/>
          <p:bldP spid="38" grpId="0"/>
          <p:bldP spid="39" grpId="0"/>
          <p:bldP spid="40" grpId="0"/>
          <p:bldP spid="41" grpId="0"/>
          <p:bldP spid="42" grpId="0"/>
          <p:bldP spid="43" grpId="0"/>
          <p:bldP spid="44" grpId="0"/>
          <p:bldP spid="45" grpId="0"/>
          <p:bldP spid="46" grpId="0"/>
          <p:bldP spid="48" grpId="0"/>
          <p:bldP spid="49" grpId="0"/>
          <p:bldP spid="50" grpId="0" animBg="1"/>
          <p:bldP spid="57" grpId="0" animBg="1"/>
          <p:bldP spid="58" grpId="0" animBg="1"/>
          <p:bldP spid="59" grpId="0"/>
          <p:bldP spid="60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075DD2BE-CBF4-6698-B9D5-F574A452075D}"/>
              </a:ext>
            </a:extLst>
          </p:cNvPr>
          <p:cNvSpPr/>
          <p:nvPr/>
        </p:nvSpPr>
        <p:spPr>
          <a:xfrm>
            <a:off x="1438836" y="4254741"/>
            <a:ext cx="21506329" cy="767715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solidFill>
              <a:schemeClr val="bg2"/>
            </a:solidFill>
          </a:ln>
          <a:effectLst>
            <a:outerShdw blurRad="1905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EFFDB4AF-AE5E-7A75-9685-75639E17329B}"/>
              </a:ext>
            </a:extLst>
          </p:cNvPr>
          <p:cNvSpPr/>
          <p:nvPr/>
        </p:nvSpPr>
        <p:spPr>
          <a:xfrm rot="17141317" flipV="1">
            <a:off x="11787180" y="5983924"/>
            <a:ext cx="9029960" cy="4389283"/>
          </a:xfrm>
          <a:custGeom>
            <a:avLst/>
            <a:gdLst>
              <a:gd name="connsiteX0" fmla="*/ 7978486 w 9029960"/>
              <a:gd name="connsiteY0" fmla="*/ 4374112 h 4389283"/>
              <a:gd name="connsiteX1" fmla="*/ 9029960 w 9029960"/>
              <a:gd name="connsiteY1" fmla="*/ 630520 h 4389283"/>
              <a:gd name="connsiteX2" fmla="*/ 5594808 w 9029960"/>
              <a:gd name="connsiteY2" fmla="*/ 637051 h 4389283"/>
              <a:gd name="connsiteX3" fmla="*/ 5159836 w 9029960"/>
              <a:gd name="connsiteY3" fmla="*/ 0 h 4389283"/>
              <a:gd name="connsiteX4" fmla="*/ 4344040 w 9029960"/>
              <a:gd name="connsiteY4" fmla="*/ 639430 h 4389283"/>
              <a:gd name="connsiteX5" fmla="*/ 1051474 w 9029960"/>
              <a:gd name="connsiteY5" fmla="*/ 645689 h 4389283"/>
              <a:gd name="connsiteX6" fmla="*/ 0 w 9029960"/>
              <a:gd name="connsiteY6" fmla="*/ 4389283 h 4389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029960" h="4389283">
                <a:moveTo>
                  <a:pt x="7978486" y="4374112"/>
                </a:moveTo>
                <a:lnTo>
                  <a:pt x="9029960" y="630520"/>
                </a:lnTo>
                <a:lnTo>
                  <a:pt x="5594808" y="637051"/>
                </a:lnTo>
                <a:lnTo>
                  <a:pt x="5159836" y="0"/>
                </a:lnTo>
                <a:lnTo>
                  <a:pt x="4344040" y="639430"/>
                </a:lnTo>
                <a:lnTo>
                  <a:pt x="1051474" y="645689"/>
                </a:lnTo>
                <a:lnTo>
                  <a:pt x="0" y="438928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reflection blurRad="6350" stA="45000" endPos="25000" dist="508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43FBBF95-D73B-AB95-A151-98D1FC93AB67}"/>
              </a:ext>
            </a:extLst>
          </p:cNvPr>
          <p:cNvSpPr/>
          <p:nvPr/>
        </p:nvSpPr>
        <p:spPr>
          <a:xfrm rot="17141317" flipV="1">
            <a:off x="7902231" y="5986449"/>
            <a:ext cx="9027634" cy="4385432"/>
          </a:xfrm>
          <a:custGeom>
            <a:avLst/>
            <a:gdLst>
              <a:gd name="connsiteX0" fmla="*/ 7978487 w 9027634"/>
              <a:gd name="connsiteY0" fmla="*/ 4370261 h 4385432"/>
              <a:gd name="connsiteX1" fmla="*/ 9027634 w 9027634"/>
              <a:gd name="connsiteY1" fmla="*/ 634953 h 4385432"/>
              <a:gd name="connsiteX2" fmla="*/ 5596750 w 9027634"/>
              <a:gd name="connsiteY2" fmla="*/ 641476 h 4385432"/>
              <a:gd name="connsiteX3" fmla="*/ 5158755 w 9027634"/>
              <a:gd name="connsiteY3" fmla="*/ 0 h 4385432"/>
              <a:gd name="connsiteX4" fmla="*/ 4337293 w 9027634"/>
              <a:gd name="connsiteY4" fmla="*/ 643872 h 4385432"/>
              <a:gd name="connsiteX5" fmla="*/ 1049147 w 9027634"/>
              <a:gd name="connsiteY5" fmla="*/ 650124 h 4385432"/>
              <a:gd name="connsiteX6" fmla="*/ 0 w 9027634"/>
              <a:gd name="connsiteY6" fmla="*/ 4385432 h 4385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027634" h="4385432">
                <a:moveTo>
                  <a:pt x="7978487" y="4370261"/>
                </a:moveTo>
                <a:lnTo>
                  <a:pt x="9027634" y="634953"/>
                </a:lnTo>
                <a:lnTo>
                  <a:pt x="5596750" y="641476"/>
                </a:lnTo>
                <a:lnTo>
                  <a:pt x="5158755" y="0"/>
                </a:lnTo>
                <a:lnTo>
                  <a:pt x="4337293" y="643872"/>
                </a:lnTo>
                <a:lnTo>
                  <a:pt x="1049147" y="650124"/>
                </a:lnTo>
                <a:lnTo>
                  <a:pt x="0" y="438543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381000" dist="317500" algn="l" rotWithShape="0">
              <a:prstClr val="black">
                <a:alpha val="20000"/>
              </a:prstClr>
            </a:outerShdw>
            <a:reflection blurRad="6350" stA="45000" endPos="25000" dist="508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7E938C16-A01F-41B8-DA87-2BAE8943D68B}"/>
              </a:ext>
            </a:extLst>
          </p:cNvPr>
          <p:cNvSpPr/>
          <p:nvPr/>
        </p:nvSpPr>
        <p:spPr>
          <a:xfrm rot="17141317" flipV="1">
            <a:off x="4019113" y="5982406"/>
            <a:ext cx="9025510" cy="4393714"/>
          </a:xfrm>
          <a:custGeom>
            <a:avLst/>
            <a:gdLst>
              <a:gd name="connsiteX0" fmla="*/ 7976363 w 9025510"/>
              <a:gd name="connsiteY0" fmla="*/ 4378546 h 4393714"/>
              <a:gd name="connsiteX1" fmla="*/ 9025510 w 9025510"/>
              <a:gd name="connsiteY1" fmla="*/ 643238 h 4393714"/>
              <a:gd name="connsiteX2" fmla="*/ 5602599 w 9025510"/>
              <a:gd name="connsiteY2" fmla="*/ 649747 h 4393714"/>
              <a:gd name="connsiteX3" fmla="*/ 5158958 w 9025510"/>
              <a:gd name="connsiteY3" fmla="*/ 0 h 4393714"/>
              <a:gd name="connsiteX4" fmla="*/ 4326905 w 9025510"/>
              <a:gd name="connsiteY4" fmla="*/ 652173 h 4393714"/>
              <a:gd name="connsiteX5" fmla="*/ 1047023 w 9025510"/>
              <a:gd name="connsiteY5" fmla="*/ 658409 h 4393714"/>
              <a:gd name="connsiteX6" fmla="*/ 19894 w 9025510"/>
              <a:gd name="connsiteY6" fmla="*/ 4315327 h 4393714"/>
              <a:gd name="connsiteX7" fmla="*/ 0 w 9025510"/>
              <a:gd name="connsiteY7" fmla="*/ 4393714 h 4393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25510" h="4393714">
                <a:moveTo>
                  <a:pt x="7976363" y="4378546"/>
                </a:moveTo>
                <a:lnTo>
                  <a:pt x="9025510" y="643238"/>
                </a:lnTo>
                <a:lnTo>
                  <a:pt x="5602599" y="649747"/>
                </a:lnTo>
                <a:lnTo>
                  <a:pt x="5158958" y="0"/>
                </a:lnTo>
                <a:lnTo>
                  <a:pt x="4326905" y="652173"/>
                </a:lnTo>
                <a:lnTo>
                  <a:pt x="1047023" y="658409"/>
                </a:lnTo>
                <a:lnTo>
                  <a:pt x="19894" y="4315327"/>
                </a:lnTo>
                <a:lnTo>
                  <a:pt x="0" y="43937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381000" dist="317500" algn="l" rotWithShape="0">
              <a:prstClr val="black">
                <a:alpha val="20000"/>
              </a:prstClr>
            </a:outerShdw>
            <a:reflection blurRad="6350" stA="45000" endPos="25000" dist="508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D9EA0259-7F55-071C-A358-EA56AAC9E986}"/>
              </a:ext>
            </a:extLst>
          </p:cNvPr>
          <p:cNvSpPr/>
          <p:nvPr/>
        </p:nvSpPr>
        <p:spPr>
          <a:xfrm rot="17141317" flipV="1">
            <a:off x="212883" y="4862772"/>
            <a:ext cx="8100452" cy="5453661"/>
          </a:xfrm>
          <a:custGeom>
            <a:avLst/>
            <a:gdLst>
              <a:gd name="connsiteX0" fmla="*/ 7535124 w 8100452"/>
              <a:gd name="connsiteY0" fmla="*/ 2652093 h 5453661"/>
              <a:gd name="connsiteX1" fmla="*/ 8100452 w 8100452"/>
              <a:gd name="connsiteY1" fmla="*/ 639341 h 5453661"/>
              <a:gd name="connsiteX2" fmla="*/ 4673790 w 8100452"/>
              <a:gd name="connsiteY2" fmla="*/ 645857 h 5453661"/>
              <a:gd name="connsiteX3" fmla="*/ 4232805 w 8100452"/>
              <a:gd name="connsiteY3" fmla="*/ 0 h 5453661"/>
              <a:gd name="connsiteX4" fmla="*/ 3405733 w 8100452"/>
              <a:gd name="connsiteY4" fmla="*/ 648268 h 5453661"/>
              <a:gd name="connsiteX5" fmla="*/ 124089 w 8100452"/>
              <a:gd name="connsiteY5" fmla="*/ 654508 h 5453661"/>
              <a:gd name="connsiteX6" fmla="*/ 95377 w 8100452"/>
              <a:gd name="connsiteY6" fmla="*/ 767646 h 5453661"/>
              <a:gd name="connsiteX7" fmla="*/ 2801567 w 8100452"/>
              <a:gd name="connsiteY7" fmla="*/ 5309678 h 5453661"/>
              <a:gd name="connsiteX8" fmla="*/ 7535124 w 8100452"/>
              <a:gd name="connsiteY8" fmla="*/ 2652093 h 5453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100452" h="5453661">
                <a:moveTo>
                  <a:pt x="7535124" y="2652093"/>
                </a:moveTo>
                <a:lnTo>
                  <a:pt x="8100452" y="639341"/>
                </a:lnTo>
                <a:lnTo>
                  <a:pt x="4673790" y="645857"/>
                </a:lnTo>
                <a:lnTo>
                  <a:pt x="4232805" y="0"/>
                </a:lnTo>
                <a:lnTo>
                  <a:pt x="3405733" y="648268"/>
                </a:lnTo>
                <a:lnTo>
                  <a:pt x="124089" y="654508"/>
                </a:lnTo>
                <a:lnTo>
                  <a:pt x="95377" y="767646"/>
                </a:lnTo>
                <a:cubicBezTo>
                  <a:pt x="-354085" y="2748074"/>
                  <a:pt x="824342" y="4754329"/>
                  <a:pt x="2801567" y="5309678"/>
                </a:cubicBezTo>
                <a:cubicBezTo>
                  <a:pt x="4842574" y="5882942"/>
                  <a:pt x="6961860" y="4693100"/>
                  <a:pt x="7535124" y="2652093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81000" dist="317500" algn="l" rotWithShape="0">
              <a:prstClr val="black">
                <a:alpha val="20000"/>
              </a:prstClr>
            </a:outerShdw>
            <a:reflection blurRad="6350" stA="45000" endPos="25000" dist="508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680F230-E357-FE6F-B8A9-13E15E0BEBC1}"/>
              </a:ext>
            </a:extLst>
          </p:cNvPr>
          <p:cNvSpPr txBox="1"/>
          <p:nvPr/>
        </p:nvSpPr>
        <p:spPr>
          <a:xfrm>
            <a:off x="3692674" y="5892115"/>
            <a:ext cx="250542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800" i="1" dirty="0">
                <a:solidFill>
                  <a:schemeClr val="tx2"/>
                </a:solidFill>
                <a:latin typeface="+mj-lt"/>
              </a:rPr>
              <a:t>START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449B560-2486-98BF-64E7-75880419F9A5}"/>
              </a:ext>
            </a:extLst>
          </p:cNvPr>
          <p:cNvSpPr txBox="1"/>
          <p:nvPr/>
        </p:nvSpPr>
        <p:spPr>
          <a:xfrm>
            <a:off x="7645627" y="5072662"/>
            <a:ext cx="214353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800" i="1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FED363E-D4D3-6854-C53D-F62F3F81C6D8}"/>
              </a:ext>
            </a:extLst>
          </p:cNvPr>
          <p:cNvSpPr txBox="1"/>
          <p:nvPr/>
        </p:nvSpPr>
        <p:spPr>
          <a:xfrm>
            <a:off x="8351560" y="4688181"/>
            <a:ext cx="13420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i="1" dirty="0">
                <a:solidFill>
                  <a:schemeClr val="bg2"/>
                </a:solidFill>
                <a:latin typeface="+mj-lt"/>
              </a:rPr>
              <a:t>STEP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8FA1807-67C0-97FC-558E-6A013E387DC5}"/>
              </a:ext>
            </a:extLst>
          </p:cNvPr>
          <p:cNvSpPr txBox="1"/>
          <p:nvPr/>
        </p:nvSpPr>
        <p:spPr>
          <a:xfrm rot="10800000" flipV="1">
            <a:off x="6448281" y="9677471"/>
            <a:ext cx="2194072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000" i="1" dirty="0">
                <a:solidFill>
                  <a:schemeClr val="bg2"/>
                </a:solidFill>
              </a:rPr>
              <a:t>    </a:t>
            </a:r>
            <a:r>
              <a:rPr lang="vi-VN" sz="2000" i="1" dirty="0">
                <a:solidFill>
                  <a:schemeClr val="bg2"/>
                </a:solidFill>
              </a:rPr>
              <a:t>Tìm kiếm cảm</a:t>
            </a:r>
            <a:endParaRPr lang="en-US" sz="2000" i="1" dirty="0">
              <a:solidFill>
                <a:schemeClr val="bg2"/>
              </a:solidFill>
            </a:endParaRPr>
          </a:p>
          <a:p>
            <a:pPr lvl="0"/>
            <a:r>
              <a:rPr lang="en-US" sz="2000" i="1" dirty="0">
                <a:solidFill>
                  <a:schemeClr val="bg2"/>
                </a:solidFill>
              </a:rPr>
              <a:t>  </a:t>
            </a:r>
            <a:r>
              <a:rPr lang="vi-VN" sz="2000" i="1" dirty="0">
                <a:solidFill>
                  <a:schemeClr val="bg2"/>
                </a:solidFill>
              </a:rPr>
              <a:t>hứng từ nhu cầu và xu hướng mới.</a:t>
            </a: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8BC0F84-6324-218E-C98D-538F363C887E}"/>
              </a:ext>
            </a:extLst>
          </p:cNvPr>
          <p:cNvSpPr txBox="1"/>
          <p:nvPr/>
        </p:nvSpPr>
        <p:spPr>
          <a:xfrm>
            <a:off x="11443714" y="5072662"/>
            <a:ext cx="214353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800" i="1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73E5964-39DD-50F7-B913-CE360C549E8F}"/>
              </a:ext>
            </a:extLst>
          </p:cNvPr>
          <p:cNvSpPr txBox="1"/>
          <p:nvPr/>
        </p:nvSpPr>
        <p:spPr>
          <a:xfrm>
            <a:off x="12149647" y="4688181"/>
            <a:ext cx="13420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i="1" dirty="0">
                <a:solidFill>
                  <a:schemeClr val="bg2"/>
                </a:solidFill>
                <a:latin typeface="+mj-lt"/>
              </a:rPr>
              <a:t>STEP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E4066BE-08A5-96D1-FF95-AAEE4EA055AE}"/>
              </a:ext>
            </a:extLst>
          </p:cNvPr>
          <p:cNvSpPr txBox="1"/>
          <p:nvPr/>
        </p:nvSpPr>
        <p:spPr>
          <a:xfrm rot="10800000" flipV="1">
            <a:off x="10422595" y="9677471"/>
            <a:ext cx="2091946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000" i="1" dirty="0">
                <a:solidFill>
                  <a:schemeClr val="bg2"/>
                </a:solidFill>
              </a:rPr>
              <a:t>    </a:t>
            </a:r>
            <a:r>
              <a:rPr lang="vi-VN" sz="2000" i="1" dirty="0">
                <a:solidFill>
                  <a:schemeClr val="bg2"/>
                </a:solidFill>
              </a:rPr>
              <a:t>Phát triển ý </a:t>
            </a:r>
            <a:r>
              <a:rPr lang="en-US" sz="2000" i="1" dirty="0">
                <a:solidFill>
                  <a:schemeClr val="bg2"/>
                </a:solidFill>
              </a:rPr>
              <a:t> </a:t>
            </a:r>
          </a:p>
          <a:p>
            <a:pPr lvl="0"/>
            <a:r>
              <a:rPr lang="en-US" sz="2000" i="1" dirty="0">
                <a:solidFill>
                  <a:schemeClr val="bg2"/>
                </a:solidFill>
              </a:rPr>
              <a:t>  </a:t>
            </a:r>
            <a:r>
              <a:rPr lang="vi-VN" sz="2000" i="1" dirty="0">
                <a:solidFill>
                  <a:schemeClr val="bg2"/>
                </a:solidFill>
              </a:rPr>
              <a:t>tưởng và giải pháp sáng tạo.</a:t>
            </a: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522D981-1208-FEAA-A914-F19D2DFA5915}"/>
              </a:ext>
            </a:extLst>
          </p:cNvPr>
          <p:cNvSpPr txBox="1"/>
          <p:nvPr/>
        </p:nvSpPr>
        <p:spPr>
          <a:xfrm>
            <a:off x="15241801" y="5072662"/>
            <a:ext cx="214353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800" i="1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25A8FA3-28A0-1673-9DA7-BD545F6FE8A7}"/>
              </a:ext>
            </a:extLst>
          </p:cNvPr>
          <p:cNvSpPr txBox="1"/>
          <p:nvPr/>
        </p:nvSpPr>
        <p:spPr>
          <a:xfrm>
            <a:off x="15947734" y="4688181"/>
            <a:ext cx="13420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i="1" dirty="0">
                <a:solidFill>
                  <a:schemeClr val="bg2"/>
                </a:solidFill>
                <a:latin typeface="+mj-lt"/>
              </a:rPr>
              <a:t>STEP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2582EDC-BD23-8B2A-AD3D-A887482C0CF7}"/>
              </a:ext>
            </a:extLst>
          </p:cNvPr>
          <p:cNvSpPr txBox="1"/>
          <p:nvPr/>
        </p:nvSpPr>
        <p:spPr>
          <a:xfrm rot="10800000" flipV="1">
            <a:off x="14220682" y="9677471"/>
            <a:ext cx="2549668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000" i="1" dirty="0">
                <a:solidFill>
                  <a:schemeClr val="bg2"/>
                </a:solidFill>
              </a:rPr>
              <a:t>    </a:t>
            </a:r>
            <a:r>
              <a:rPr lang="vi-VN" sz="2000" i="1" dirty="0">
                <a:solidFill>
                  <a:schemeClr val="bg2"/>
                </a:solidFill>
              </a:rPr>
              <a:t>Đưa giải pháp ra </a:t>
            </a:r>
            <a:endParaRPr lang="en-US" sz="2000" i="1" dirty="0">
              <a:solidFill>
                <a:schemeClr val="bg2"/>
              </a:solidFill>
            </a:endParaRPr>
          </a:p>
          <a:p>
            <a:pPr lvl="0"/>
            <a:r>
              <a:rPr lang="en-US" sz="2000" i="1" dirty="0">
                <a:solidFill>
                  <a:schemeClr val="bg2"/>
                </a:solidFill>
              </a:rPr>
              <a:t>  </a:t>
            </a:r>
            <a:r>
              <a:rPr lang="vi-VN" sz="2000" i="1" dirty="0">
                <a:solidFill>
                  <a:schemeClr val="bg2"/>
                </a:solidFill>
              </a:rPr>
              <a:t>thị trường, mang lại giá trị thực.</a:t>
            </a: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607E5F1-942B-CEB5-3B7F-43003CF9CB24}"/>
              </a:ext>
            </a:extLst>
          </p:cNvPr>
          <p:cNvSpPr txBox="1"/>
          <p:nvPr/>
        </p:nvSpPr>
        <p:spPr>
          <a:xfrm rot="10800000" flipV="1">
            <a:off x="3120146" y="8961421"/>
            <a:ext cx="2403145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600" i="1" dirty="0">
                <a:solidFill>
                  <a:schemeClr val="tx2"/>
                </a:solidFill>
              </a:rPr>
              <a:t>  Thu </a:t>
            </a:r>
            <a:r>
              <a:rPr lang="en-US" sz="2600" i="1" dirty="0" err="1">
                <a:solidFill>
                  <a:schemeClr val="tx2"/>
                </a:solidFill>
              </a:rPr>
              <a:t>thập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dữ</a:t>
            </a:r>
            <a:endParaRPr lang="en-US" sz="2600" i="1" dirty="0">
              <a:solidFill>
                <a:schemeClr val="tx2"/>
              </a:solidFill>
            </a:endParaRPr>
          </a:p>
          <a:p>
            <a:pPr lvl="0"/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liệu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và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đánh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giá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cơ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hội</a:t>
            </a:r>
            <a:r>
              <a:rPr lang="en-US" sz="2600" i="1" dirty="0">
                <a:solidFill>
                  <a:schemeClr val="tx2"/>
                </a:solidFill>
              </a:rPr>
              <a:t>.</a:t>
            </a:r>
            <a:endParaRPr kumimoji="0" lang="en-US" sz="26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D091D7F-D522-79A0-B334-81ADB5427D50}"/>
              </a:ext>
            </a:extLst>
          </p:cNvPr>
          <p:cNvSpPr txBox="1"/>
          <p:nvPr/>
        </p:nvSpPr>
        <p:spPr>
          <a:xfrm rot="10800000" flipV="1">
            <a:off x="6851055" y="8961421"/>
            <a:ext cx="2436082" cy="64633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3600" i="1" dirty="0">
                <a:solidFill>
                  <a:schemeClr val="bg1"/>
                </a:solidFill>
                <a:latin typeface="+mj-lt"/>
              </a:rPr>
              <a:t>INSPIRE</a:t>
            </a:r>
            <a:r>
              <a:rPr lang="en-US" sz="3600" i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36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D9CC5CD-DD23-E340-E833-947AED301597}"/>
              </a:ext>
            </a:extLst>
          </p:cNvPr>
          <p:cNvSpPr txBox="1"/>
          <p:nvPr/>
        </p:nvSpPr>
        <p:spPr>
          <a:xfrm rot="10800000" flipV="1">
            <a:off x="10790369" y="8961421"/>
            <a:ext cx="2436082" cy="64633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3600" i="1" dirty="0">
                <a:solidFill>
                  <a:schemeClr val="bg1"/>
                </a:solidFill>
                <a:latin typeface="+mj-lt"/>
              </a:rPr>
              <a:t>CREATE</a:t>
            </a:r>
            <a:r>
              <a:rPr lang="en-US" sz="3600" i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36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B613CDB-2DF6-86D0-E584-0CAA89D9968F}"/>
              </a:ext>
            </a:extLst>
          </p:cNvPr>
          <p:cNvSpPr txBox="1"/>
          <p:nvPr/>
        </p:nvSpPr>
        <p:spPr>
          <a:xfrm rot="10800000" flipV="1">
            <a:off x="14601687" y="8961421"/>
            <a:ext cx="2436082" cy="64633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3600" i="1" dirty="0">
                <a:solidFill>
                  <a:schemeClr val="bg1"/>
                </a:solidFill>
                <a:latin typeface="+mj-lt"/>
              </a:rPr>
              <a:t>DELIVER</a:t>
            </a:r>
            <a:r>
              <a:rPr lang="en-US" sz="3600" i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36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56" name="TextBox 25">
            <a:extLst>
              <a:ext uri="{FF2B5EF4-FFF2-40B4-BE49-F238E27FC236}">
                <a16:creationId xmlns:a16="http://schemas.microsoft.com/office/drawing/2014/main" id="{ABB5A5B2-A036-6919-4773-9BE8BC32630A}"/>
              </a:ext>
            </a:extLst>
          </p:cNvPr>
          <p:cNvSpPr txBox="1"/>
          <p:nvPr/>
        </p:nvSpPr>
        <p:spPr>
          <a:xfrm>
            <a:off x="10952608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7" name="TextBox 48">
            <a:extLst>
              <a:ext uri="{FF2B5EF4-FFF2-40B4-BE49-F238E27FC236}">
                <a16:creationId xmlns:a16="http://schemas.microsoft.com/office/drawing/2014/main" id="{A72AB72D-253A-DCB2-5C37-2BE1DACA1129}"/>
              </a:ext>
            </a:extLst>
          </p:cNvPr>
          <p:cNvSpPr txBox="1"/>
          <p:nvPr/>
        </p:nvSpPr>
        <p:spPr>
          <a:xfrm>
            <a:off x="7198954" y="1295592"/>
            <a:ext cx="9986132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accent4">
                    <a:lumMod val="50000"/>
                  </a:schemeClr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INNOVATION</a:t>
            </a: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CORE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58" name="TextBox 48">
            <a:extLst>
              <a:ext uri="{FF2B5EF4-FFF2-40B4-BE49-F238E27FC236}">
                <a16:creationId xmlns:a16="http://schemas.microsoft.com/office/drawing/2014/main" id="{441136EE-6D5E-9258-49D1-8F99D76E7629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90BD65FE-929C-C4FE-7E00-9EBE44BF358F}"/>
              </a:ext>
            </a:extLst>
          </p:cNvPr>
          <p:cNvSpPr/>
          <p:nvPr/>
        </p:nvSpPr>
        <p:spPr>
          <a:xfrm rot="900000">
            <a:off x="6916397" y="10888420"/>
            <a:ext cx="725125" cy="751981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2F0DD416-DABE-0E4D-8FA0-2F6EAC7D149F}"/>
              </a:ext>
            </a:extLst>
          </p:cNvPr>
          <p:cNvGrpSpPr/>
          <p:nvPr/>
        </p:nvGrpSpPr>
        <p:grpSpPr>
          <a:xfrm rot="900000">
            <a:off x="10733685" y="11021398"/>
            <a:ext cx="828460" cy="603095"/>
            <a:chOff x="4306888" y="4422775"/>
            <a:chExt cx="414338" cy="301626"/>
          </a:xfrm>
        </p:grpSpPr>
        <p:sp>
          <p:nvSpPr>
            <p:cNvPr id="61" name="Freeform 51">
              <a:extLst>
                <a:ext uri="{FF2B5EF4-FFF2-40B4-BE49-F238E27FC236}">
                  <a16:creationId xmlns:a16="http://schemas.microsoft.com/office/drawing/2014/main" id="{B404C9A3-D9A2-9EA8-4D8A-747103A813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467225"/>
              <a:ext cx="58738" cy="169863"/>
            </a:xfrm>
            <a:custGeom>
              <a:avLst/>
              <a:gdLst>
                <a:gd name="T0" fmla="*/ 0 w 154"/>
                <a:gd name="T1" fmla="*/ 0 h 444"/>
                <a:gd name="T2" fmla="*/ 154 w 154"/>
                <a:gd name="T3" fmla="*/ 222 h 444"/>
                <a:gd name="T4" fmla="*/ 0 w 154"/>
                <a:gd name="T5" fmla="*/ 444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4" h="444">
                  <a:moveTo>
                    <a:pt x="0" y="0"/>
                  </a:moveTo>
                  <a:cubicBezTo>
                    <a:pt x="90" y="34"/>
                    <a:pt x="154" y="120"/>
                    <a:pt x="154" y="222"/>
                  </a:cubicBezTo>
                  <a:cubicBezTo>
                    <a:pt x="154" y="324"/>
                    <a:pt x="90" y="410"/>
                    <a:pt x="0" y="444"/>
                  </a:cubicBezTo>
                </a:path>
              </a:pathLst>
            </a:custGeom>
            <a:noFill/>
            <a:ln w="190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62" name="Freeform 52">
              <a:extLst>
                <a:ext uri="{FF2B5EF4-FFF2-40B4-BE49-F238E27FC236}">
                  <a16:creationId xmlns:a16="http://schemas.microsoft.com/office/drawing/2014/main" id="{DF265613-C7AE-A389-113F-CA27B60A0FE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6888" y="4462463"/>
              <a:ext cx="122238" cy="179388"/>
            </a:xfrm>
            <a:custGeom>
              <a:avLst/>
              <a:gdLst>
                <a:gd name="T0" fmla="*/ 319 w 319"/>
                <a:gd name="T1" fmla="*/ 458 h 472"/>
                <a:gd name="T2" fmla="*/ 237 w 319"/>
                <a:gd name="T3" fmla="*/ 472 h 472"/>
                <a:gd name="T4" fmla="*/ 0 w 319"/>
                <a:gd name="T5" fmla="*/ 236 h 472"/>
                <a:gd name="T6" fmla="*/ 237 w 319"/>
                <a:gd name="T7" fmla="*/ 0 h 472"/>
                <a:gd name="T8" fmla="*/ 319 w 319"/>
                <a:gd name="T9" fmla="*/ 1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9" h="472">
                  <a:moveTo>
                    <a:pt x="319" y="458"/>
                  </a:moveTo>
                  <a:cubicBezTo>
                    <a:pt x="293" y="467"/>
                    <a:pt x="266" y="472"/>
                    <a:pt x="237" y="472"/>
                  </a:cubicBezTo>
                  <a:cubicBezTo>
                    <a:pt x="106" y="472"/>
                    <a:pt x="0" y="367"/>
                    <a:pt x="0" y="236"/>
                  </a:cubicBezTo>
                  <a:cubicBezTo>
                    <a:pt x="0" y="106"/>
                    <a:pt x="106" y="0"/>
                    <a:pt x="237" y="0"/>
                  </a:cubicBezTo>
                  <a:cubicBezTo>
                    <a:pt x="266" y="0"/>
                    <a:pt x="293" y="5"/>
                    <a:pt x="319" y="14"/>
                  </a:cubicBezTo>
                </a:path>
              </a:pathLst>
            </a:custGeom>
            <a:noFill/>
            <a:ln w="190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63" name="Freeform 53">
              <a:extLst>
                <a:ext uri="{FF2B5EF4-FFF2-40B4-BE49-F238E27FC236}">
                  <a16:creationId xmlns:a16="http://schemas.microsoft.com/office/drawing/2014/main" id="{C2210A90-BF06-861D-D5C8-889B097C3F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637088"/>
              <a:ext cx="93663" cy="44450"/>
            </a:xfrm>
            <a:custGeom>
              <a:avLst/>
              <a:gdLst>
                <a:gd name="T0" fmla="*/ 246 w 246"/>
                <a:gd name="T1" fmla="*/ 119 h 119"/>
                <a:gd name="T2" fmla="*/ 0 w 246"/>
                <a:gd name="T3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46" h="119">
                  <a:moveTo>
                    <a:pt x="246" y="119"/>
                  </a:moveTo>
                  <a:cubicBezTo>
                    <a:pt x="147" y="115"/>
                    <a:pt x="60" y="70"/>
                    <a:pt x="0" y="0"/>
                  </a:cubicBezTo>
                </a:path>
              </a:pathLst>
            </a:custGeom>
            <a:noFill/>
            <a:ln w="190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320" name="Freeform 54">
              <a:extLst>
                <a:ext uri="{FF2B5EF4-FFF2-40B4-BE49-F238E27FC236}">
                  <a16:creationId xmlns:a16="http://schemas.microsoft.com/office/drawing/2014/main" id="{EF197E29-E55F-8C2E-6E75-B15DDC66FF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422775"/>
              <a:ext cx="223838" cy="95250"/>
            </a:xfrm>
            <a:custGeom>
              <a:avLst/>
              <a:gdLst>
                <a:gd name="T0" fmla="*/ 0 w 587"/>
                <a:gd name="T1" fmla="*/ 119 h 252"/>
                <a:gd name="T2" fmla="*/ 258 w 587"/>
                <a:gd name="T3" fmla="*/ 0 h 252"/>
                <a:gd name="T4" fmla="*/ 587 w 587"/>
                <a:gd name="T5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7" h="252">
                  <a:moveTo>
                    <a:pt x="0" y="119"/>
                  </a:moveTo>
                  <a:cubicBezTo>
                    <a:pt x="62" y="47"/>
                    <a:pt x="155" y="0"/>
                    <a:pt x="258" y="0"/>
                  </a:cubicBezTo>
                  <a:cubicBezTo>
                    <a:pt x="416" y="0"/>
                    <a:pt x="548" y="107"/>
                    <a:pt x="587" y="252"/>
                  </a:cubicBezTo>
                </a:path>
              </a:pathLst>
            </a:custGeom>
            <a:noFill/>
            <a:ln w="190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321" name="Freeform 55">
              <a:extLst>
                <a:ext uri="{FF2B5EF4-FFF2-40B4-BE49-F238E27FC236}">
                  <a16:creationId xmlns:a16="http://schemas.microsoft.com/office/drawing/2014/main" id="{CB873F5C-4D03-9EE5-3165-6F8498583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2788" y="4525963"/>
              <a:ext cx="198438" cy="198438"/>
            </a:xfrm>
            <a:custGeom>
              <a:avLst/>
              <a:gdLst>
                <a:gd name="T0" fmla="*/ 0 w 125"/>
                <a:gd name="T1" fmla="*/ 0 h 125"/>
                <a:gd name="T2" fmla="*/ 47 w 125"/>
                <a:gd name="T3" fmla="*/ 125 h 125"/>
                <a:gd name="T4" fmla="*/ 74 w 125"/>
                <a:gd name="T5" fmla="*/ 74 h 125"/>
                <a:gd name="T6" fmla="*/ 125 w 125"/>
                <a:gd name="T7" fmla="*/ 47 h 125"/>
                <a:gd name="T8" fmla="*/ 0 w 125"/>
                <a:gd name="T9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5">
                  <a:moveTo>
                    <a:pt x="0" y="0"/>
                  </a:moveTo>
                  <a:lnTo>
                    <a:pt x="47" y="125"/>
                  </a:lnTo>
                  <a:lnTo>
                    <a:pt x="74" y="74"/>
                  </a:lnTo>
                  <a:lnTo>
                    <a:pt x="125" y="4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sp>
        <p:nvSpPr>
          <p:cNvPr id="322" name="Freeform: Shape 321">
            <a:extLst>
              <a:ext uri="{FF2B5EF4-FFF2-40B4-BE49-F238E27FC236}">
                <a16:creationId xmlns:a16="http://schemas.microsoft.com/office/drawing/2014/main" id="{FEB7794E-5D28-C851-17D6-AE7D90876C86}"/>
              </a:ext>
            </a:extLst>
          </p:cNvPr>
          <p:cNvSpPr/>
          <p:nvPr/>
        </p:nvSpPr>
        <p:spPr>
          <a:xfrm>
            <a:off x="14654308" y="10990100"/>
            <a:ext cx="731330" cy="731329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23" name="Freeform: Shape 322">
            <a:extLst>
              <a:ext uri="{FF2B5EF4-FFF2-40B4-BE49-F238E27FC236}">
                <a16:creationId xmlns:a16="http://schemas.microsoft.com/office/drawing/2014/main" id="{DE69011C-0FF5-58A4-462B-50D102D811FC}"/>
              </a:ext>
            </a:extLst>
          </p:cNvPr>
          <p:cNvSpPr/>
          <p:nvPr/>
        </p:nvSpPr>
        <p:spPr>
          <a:xfrm>
            <a:off x="16856844" y="4254741"/>
            <a:ext cx="6088320" cy="7677150"/>
          </a:xfrm>
          <a:custGeom>
            <a:avLst/>
            <a:gdLst>
              <a:gd name="connsiteX0" fmla="*/ 2172060 w 6088320"/>
              <a:gd name="connsiteY0" fmla="*/ 0 h 7677150"/>
              <a:gd name="connsiteX1" fmla="*/ 2249746 w 6088320"/>
              <a:gd name="connsiteY1" fmla="*/ 0 h 7677150"/>
              <a:gd name="connsiteX2" fmla="*/ 6088320 w 6088320"/>
              <a:gd name="connsiteY2" fmla="*/ 3838575 h 7677150"/>
              <a:gd name="connsiteX3" fmla="*/ 2249746 w 6088320"/>
              <a:gd name="connsiteY3" fmla="*/ 7677150 h 7677150"/>
              <a:gd name="connsiteX4" fmla="*/ 0 w 6088320"/>
              <a:gd name="connsiteY4" fmla="*/ 7677150 h 7677150"/>
              <a:gd name="connsiteX5" fmla="*/ 896368 w 6088320"/>
              <a:gd name="connsiteY5" fmla="*/ 4508939 h 7677150"/>
              <a:gd name="connsiteX6" fmla="*/ 1732572 w 6088320"/>
              <a:gd name="connsiteY6" fmla="*/ 3896444 h 7677150"/>
              <a:gd name="connsiteX7" fmla="*/ 1236876 w 6088320"/>
              <a:gd name="connsiteY7" fmla="*/ 3305413 h 767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88320" h="7677150">
                <a:moveTo>
                  <a:pt x="2172060" y="0"/>
                </a:moveTo>
                <a:lnTo>
                  <a:pt x="2249746" y="0"/>
                </a:lnTo>
                <a:cubicBezTo>
                  <a:pt x="4369732" y="0"/>
                  <a:pt x="6088320" y="1718589"/>
                  <a:pt x="6088320" y="3838575"/>
                </a:cubicBezTo>
                <a:cubicBezTo>
                  <a:pt x="6088320" y="5958561"/>
                  <a:pt x="4369732" y="7677150"/>
                  <a:pt x="2249746" y="7677150"/>
                </a:cubicBezTo>
                <a:lnTo>
                  <a:pt x="0" y="7677150"/>
                </a:lnTo>
                <a:lnTo>
                  <a:pt x="896368" y="4508939"/>
                </a:lnTo>
                <a:lnTo>
                  <a:pt x="1732572" y="3896444"/>
                </a:lnTo>
                <a:lnTo>
                  <a:pt x="1236876" y="3305413"/>
                </a:lnTo>
                <a:close/>
              </a:path>
            </a:pathLst>
          </a:custGeom>
          <a:solidFill>
            <a:schemeClr val="bg2"/>
          </a:solidFill>
          <a:ln>
            <a:solidFill>
              <a:schemeClr val="bg2"/>
            </a:solidFill>
          </a:ln>
          <a:effectLst>
            <a:outerShdw blurRad="381000" dist="317500" dir="10800000" algn="r" rotWithShape="0">
              <a:prstClr val="black">
                <a:alpha val="10000"/>
              </a:prstClr>
            </a:outerShdw>
            <a:reflection blurRad="6350" stA="45000" endPos="25000" dist="508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4" name="TextBox 323">
            <a:extLst>
              <a:ext uri="{FF2B5EF4-FFF2-40B4-BE49-F238E27FC236}">
                <a16:creationId xmlns:a16="http://schemas.microsoft.com/office/drawing/2014/main" id="{6C63A9FF-FE1F-90C5-0737-8C8458316132}"/>
              </a:ext>
            </a:extLst>
          </p:cNvPr>
          <p:cNvSpPr txBox="1"/>
          <p:nvPr/>
        </p:nvSpPr>
        <p:spPr>
          <a:xfrm>
            <a:off x="18833685" y="5892115"/>
            <a:ext cx="280903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800" i="1" dirty="0">
                <a:solidFill>
                  <a:schemeClr val="tx2"/>
                </a:solidFill>
                <a:latin typeface="+mj-lt"/>
              </a:rPr>
              <a:t>GOAL</a:t>
            </a:r>
          </a:p>
        </p:txBody>
      </p:sp>
      <p:sp>
        <p:nvSpPr>
          <p:cNvPr id="325" name="TextBox 324">
            <a:extLst>
              <a:ext uri="{FF2B5EF4-FFF2-40B4-BE49-F238E27FC236}">
                <a16:creationId xmlns:a16="http://schemas.microsoft.com/office/drawing/2014/main" id="{2C3E244C-A027-4E01-5B7B-5EE9FBBD4638}"/>
              </a:ext>
            </a:extLst>
          </p:cNvPr>
          <p:cNvSpPr txBox="1"/>
          <p:nvPr/>
        </p:nvSpPr>
        <p:spPr>
          <a:xfrm rot="10800000" flipV="1">
            <a:off x="18229451" y="8961421"/>
            <a:ext cx="2135481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600" i="1" dirty="0">
                <a:solidFill>
                  <a:schemeClr val="tx2"/>
                </a:solidFill>
              </a:rPr>
              <a:t>  Thu </a:t>
            </a:r>
            <a:r>
              <a:rPr lang="en-US" sz="2600" i="1" dirty="0" err="1">
                <a:solidFill>
                  <a:schemeClr val="tx2"/>
                </a:solidFill>
              </a:rPr>
              <a:t>thập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dữ</a:t>
            </a:r>
            <a:endParaRPr lang="en-US" sz="2600" i="1" dirty="0">
              <a:solidFill>
                <a:schemeClr val="tx2"/>
              </a:solidFill>
            </a:endParaRPr>
          </a:p>
          <a:p>
            <a:pPr lvl="0"/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liệu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và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đánh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giá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kết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quả</a:t>
            </a:r>
            <a:r>
              <a:rPr lang="en-US" sz="2600" i="1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326" name="Freeform: Shape 325">
            <a:extLst>
              <a:ext uri="{FF2B5EF4-FFF2-40B4-BE49-F238E27FC236}">
                <a16:creationId xmlns:a16="http://schemas.microsoft.com/office/drawing/2014/main" id="{9D0847A2-08B6-204D-6EDF-7407A8E5E276}"/>
              </a:ext>
            </a:extLst>
          </p:cNvPr>
          <p:cNvSpPr/>
          <p:nvPr/>
        </p:nvSpPr>
        <p:spPr>
          <a:xfrm>
            <a:off x="3426390" y="7509459"/>
            <a:ext cx="17491324" cy="609322"/>
          </a:xfrm>
          <a:custGeom>
            <a:avLst/>
            <a:gdLst>
              <a:gd name="connsiteX0" fmla="*/ 172393 w 17491324"/>
              <a:gd name="connsiteY0" fmla="*/ 0 h 609322"/>
              <a:gd name="connsiteX1" fmla="*/ 17491324 w 17491324"/>
              <a:gd name="connsiteY1" fmla="*/ 0 h 609322"/>
              <a:gd name="connsiteX2" fmla="*/ 17318932 w 17491324"/>
              <a:gd name="connsiteY2" fmla="*/ 609322 h 609322"/>
              <a:gd name="connsiteX3" fmla="*/ 0 w 17491324"/>
              <a:gd name="connsiteY3" fmla="*/ 609322 h 609322"/>
              <a:gd name="connsiteX4" fmla="*/ 172393 w 17491324"/>
              <a:gd name="connsiteY4" fmla="*/ 0 h 609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91324" h="609322">
                <a:moveTo>
                  <a:pt x="172393" y="0"/>
                </a:moveTo>
                <a:lnTo>
                  <a:pt x="17491324" y="0"/>
                </a:lnTo>
                <a:lnTo>
                  <a:pt x="17318932" y="609322"/>
                </a:lnTo>
                <a:lnTo>
                  <a:pt x="0" y="609322"/>
                </a:lnTo>
                <a:lnTo>
                  <a:pt x="172393" y="0"/>
                </a:lnTo>
                <a:close/>
              </a:path>
            </a:pathLst>
          </a:custGeom>
          <a:gradFill>
            <a:gsLst>
              <a:gs pos="80000">
                <a:schemeClr val="bg2">
                  <a:alpha val="5000"/>
                </a:schemeClr>
              </a:gs>
              <a:gs pos="52000">
                <a:schemeClr val="bg2">
                  <a:alpha val="15000"/>
                </a:schemeClr>
              </a:gs>
              <a:gs pos="20000">
                <a:schemeClr val="bg2">
                  <a:alpha val="5000"/>
                </a:schemeClr>
              </a:gs>
              <a:gs pos="0">
                <a:schemeClr val="bg2">
                  <a:alpha val="0"/>
                </a:schemeClr>
              </a:gs>
              <a:gs pos="100000">
                <a:schemeClr val="bg2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7" name="Freeform: Shape 326">
            <a:extLst>
              <a:ext uri="{FF2B5EF4-FFF2-40B4-BE49-F238E27FC236}">
                <a16:creationId xmlns:a16="http://schemas.microsoft.com/office/drawing/2014/main" id="{A2700BE7-1D33-7D8A-FF6D-1996E882C927}"/>
              </a:ext>
            </a:extLst>
          </p:cNvPr>
          <p:cNvSpPr/>
          <p:nvPr/>
        </p:nvSpPr>
        <p:spPr>
          <a:xfrm>
            <a:off x="3244938" y="8150804"/>
            <a:ext cx="17491324" cy="609321"/>
          </a:xfrm>
          <a:custGeom>
            <a:avLst/>
            <a:gdLst>
              <a:gd name="connsiteX0" fmla="*/ 172393 w 17491324"/>
              <a:gd name="connsiteY0" fmla="*/ 0 h 609321"/>
              <a:gd name="connsiteX1" fmla="*/ 17491324 w 17491324"/>
              <a:gd name="connsiteY1" fmla="*/ 0 h 609321"/>
              <a:gd name="connsiteX2" fmla="*/ 17318930 w 17491324"/>
              <a:gd name="connsiteY2" fmla="*/ 609321 h 609321"/>
              <a:gd name="connsiteX3" fmla="*/ 0 w 17491324"/>
              <a:gd name="connsiteY3" fmla="*/ 609321 h 609321"/>
              <a:gd name="connsiteX4" fmla="*/ 172393 w 17491324"/>
              <a:gd name="connsiteY4" fmla="*/ 0 h 609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91324" h="609321">
                <a:moveTo>
                  <a:pt x="172393" y="0"/>
                </a:moveTo>
                <a:lnTo>
                  <a:pt x="17491324" y="0"/>
                </a:lnTo>
                <a:lnTo>
                  <a:pt x="17318930" y="609321"/>
                </a:lnTo>
                <a:lnTo>
                  <a:pt x="0" y="609321"/>
                </a:lnTo>
                <a:lnTo>
                  <a:pt x="172393" y="0"/>
                </a:lnTo>
                <a:close/>
              </a:path>
            </a:pathLst>
          </a:custGeom>
          <a:gradFill>
            <a:gsLst>
              <a:gs pos="80000">
                <a:srgbClr val="242655">
                  <a:alpha val="5000"/>
                </a:srgbClr>
              </a:gs>
              <a:gs pos="52000">
                <a:schemeClr val="tx2">
                  <a:alpha val="15000"/>
                </a:schemeClr>
              </a:gs>
              <a:gs pos="20000">
                <a:srgbClr val="242655">
                  <a:alpha val="10000"/>
                </a:srgbClr>
              </a:gs>
              <a:gs pos="0">
                <a:schemeClr val="tx2">
                  <a:alpha val="0"/>
                </a:schemeClr>
              </a:gs>
              <a:gs pos="100000">
                <a:schemeClr val="tx2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736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3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7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1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0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1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7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8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1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2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4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5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1" dur="500"/>
                                            <p:tgtEl>
                                              <p:spTgt spid="3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3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/>
          <p:bldP spid="43" grpId="0"/>
          <p:bldP spid="44" grpId="0"/>
          <p:bldP spid="45" grpId="0"/>
          <p:bldP spid="46" grpId="0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/>
          <p:bldP spid="55" grpId="0"/>
          <p:bldP spid="57" grpId="0"/>
          <p:bldP spid="58" grpId="0"/>
          <p:bldP spid="59" grpId="0" animBg="1"/>
          <p:bldP spid="322" grpId="0" animBg="1"/>
          <p:bldP spid="323" grpId="0" animBg="1"/>
          <p:bldP spid="324" grpId="0"/>
          <p:bldP spid="32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3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7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1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1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1" dur="500"/>
                                            <p:tgtEl>
                                              <p:spTgt spid="3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3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/>
          <p:bldP spid="43" grpId="0"/>
          <p:bldP spid="44" grpId="0"/>
          <p:bldP spid="45" grpId="0"/>
          <p:bldP spid="46" grpId="0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/>
          <p:bldP spid="55" grpId="0"/>
          <p:bldP spid="57" grpId="0"/>
          <p:bldP spid="58" grpId="0"/>
          <p:bldP spid="59" grpId="0" animBg="1"/>
          <p:bldP spid="322" grpId="0" animBg="1"/>
          <p:bldP spid="323" grpId="0" animBg="1"/>
          <p:bldP spid="324" grpId="0"/>
          <p:bldP spid="325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B5E9CFDF-231B-2EA9-45CB-9417BE60E710}"/>
              </a:ext>
            </a:extLst>
          </p:cNvPr>
          <p:cNvSpPr/>
          <p:nvPr/>
        </p:nvSpPr>
        <p:spPr>
          <a:xfrm>
            <a:off x="1438836" y="4254741"/>
            <a:ext cx="21506329" cy="767715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solidFill>
              <a:schemeClr val="bg2"/>
            </a:solidFill>
          </a:ln>
          <a:effectLst>
            <a:outerShdw blurRad="1905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B512F3A3-33C3-6145-9532-4863BF3CB0FE}"/>
              </a:ext>
            </a:extLst>
          </p:cNvPr>
          <p:cNvSpPr/>
          <p:nvPr/>
        </p:nvSpPr>
        <p:spPr>
          <a:xfrm rot="17141317" flipV="1">
            <a:off x="11787180" y="5983924"/>
            <a:ext cx="9029960" cy="4389283"/>
          </a:xfrm>
          <a:custGeom>
            <a:avLst/>
            <a:gdLst>
              <a:gd name="connsiteX0" fmla="*/ 7978486 w 9029960"/>
              <a:gd name="connsiteY0" fmla="*/ 4374112 h 4389283"/>
              <a:gd name="connsiteX1" fmla="*/ 9029960 w 9029960"/>
              <a:gd name="connsiteY1" fmla="*/ 630520 h 4389283"/>
              <a:gd name="connsiteX2" fmla="*/ 5594808 w 9029960"/>
              <a:gd name="connsiteY2" fmla="*/ 637051 h 4389283"/>
              <a:gd name="connsiteX3" fmla="*/ 5159836 w 9029960"/>
              <a:gd name="connsiteY3" fmla="*/ 0 h 4389283"/>
              <a:gd name="connsiteX4" fmla="*/ 4344040 w 9029960"/>
              <a:gd name="connsiteY4" fmla="*/ 639430 h 4389283"/>
              <a:gd name="connsiteX5" fmla="*/ 1051474 w 9029960"/>
              <a:gd name="connsiteY5" fmla="*/ 645689 h 4389283"/>
              <a:gd name="connsiteX6" fmla="*/ 0 w 9029960"/>
              <a:gd name="connsiteY6" fmla="*/ 4389283 h 4389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029960" h="4389283">
                <a:moveTo>
                  <a:pt x="7978486" y="4374112"/>
                </a:moveTo>
                <a:lnTo>
                  <a:pt x="9029960" y="630520"/>
                </a:lnTo>
                <a:lnTo>
                  <a:pt x="5594808" y="637051"/>
                </a:lnTo>
                <a:lnTo>
                  <a:pt x="5159836" y="0"/>
                </a:lnTo>
                <a:lnTo>
                  <a:pt x="4344040" y="639430"/>
                </a:lnTo>
                <a:lnTo>
                  <a:pt x="1051474" y="645689"/>
                </a:lnTo>
                <a:lnTo>
                  <a:pt x="0" y="4389283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reflection blurRad="6350" stA="45000" endPos="25000" dist="508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FA7B2B3C-D69E-4DA6-56C5-3CC3CA3D5855}"/>
              </a:ext>
            </a:extLst>
          </p:cNvPr>
          <p:cNvSpPr/>
          <p:nvPr/>
        </p:nvSpPr>
        <p:spPr>
          <a:xfrm rot="17141317" flipV="1">
            <a:off x="7902231" y="5986449"/>
            <a:ext cx="9027634" cy="4385432"/>
          </a:xfrm>
          <a:custGeom>
            <a:avLst/>
            <a:gdLst>
              <a:gd name="connsiteX0" fmla="*/ 7978487 w 9027634"/>
              <a:gd name="connsiteY0" fmla="*/ 4370261 h 4385432"/>
              <a:gd name="connsiteX1" fmla="*/ 9027634 w 9027634"/>
              <a:gd name="connsiteY1" fmla="*/ 634953 h 4385432"/>
              <a:gd name="connsiteX2" fmla="*/ 5596750 w 9027634"/>
              <a:gd name="connsiteY2" fmla="*/ 641476 h 4385432"/>
              <a:gd name="connsiteX3" fmla="*/ 5158755 w 9027634"/>
              <a:gd name="connsiteY3" fmla="*/ 0 h 4385432"/>
              <a:gd name="connsiteX4" fmla="*/ 4337293 w 9027634"/>
              <a:gd name="connsiteY4" fmla="*/ 643872 h 4385432"/>
              <a:gd name="connsiteX5" fmla="*/ 1049147 w 9027634"/>
              <a:gd name="connsiteY5" fmla="*/ 650124 h 4385432"/>
              <a:gd name="connsiteX6" fmla="*/ 0 w 9027634"/>
              <a:gd name="connsiteY6" fmla="*/ 4385432 h 4385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027634" h="4385432">
                <a:moveTo>
                  <a:pt x="7978487" y="4370261"/>
                </a:moveTo>
                <a:lnTo>
                  <a:pt x="9027634" y="634953"/>
                </a:lnTo>
                <a:lnTo>
                  <a:pt x="5596750" y="641476"/>
                </a:lnTo>
                <a:lnTo>
                  <a:pt x="5158755" y="0"/>
                </a:lnTo>
                <a:lnTo>
                  <a:pt x="4337293" y="643872"/>
                </a:lnTo>
                <a:lnTo>
                  <a:pt x="1049147" y="650124"/>
                </a:lnTo>
                <a:lnTo>
                  <a:pt x="0" y="438543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381000" dist="317500" algn="l" rotWithShape="0">
              <a:prstClr val="black">
                <a:alpha val="20000"/>
              </a:prstClr>
            </a:outerShdw>
            <a:reflection blurRad="6350" stA="45000" endPos="25000" dist="508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53699F77-FB2B-A27F-A806-DBEF7D286B6B}"/>
              </a:ext>
            </a:extLst>
          </p:cNvPr>
          <p:cNvSpPr/>
          <p:nvPr/>
        </p:nvSpPr>
        <p:spPr>
          <a:xfrm rot="17141317" flipV="1">
            <a:off x="4019113" y="5982406"/>
            <a:ext cx="9025510" cy="4393714"/>
          </a:xfrm>
          <a:custGeom>
            <a:avLst/>
            <a:gdLst>
              <a:gd name="connsiteX0" fmla="*/ 7976363 w 9025510"/>
              <a:gd name="connsiteY0" fmla="*/ 4378546 h 4393714"/>
              <a:gd name="connsiteX1" fmla="*/ 9025510 w 9025510"/>
              <a:gd name="connsiteY1" fmla="*/ 643238 h 4393714"/>
              <a:gd name="connsiteX2" fmla="*/ 5602599 w 9025510"/>
              <a:gd name="connsiteY2" fmla="*/ 649747 h 4393714"/>
              <a:gd name="connsiteX3" fmla="*/ 5158958 w 9025510"/>
              <a:gd name="connsiteY3" fmla="*/ 0 h 4393714"/>
              <a:gd name="connsiteX4" fmla="*/ 4326905 w 9025510"/>
              <a:gd name="connsiteY4" fmla="*/ 652173 h 4393714"/>
              <a:gd name="connsiteX5" fmla="*/ 1047023 w 9025510"/>
              <a:gd name="connsiteY5" fmla="*/ 658409 h 4393714"/>
              <a:gd name="connsiteX6" fmla="*/ 19894 w 9025510"/>
              <a:gd name="connsiteY6" fmla="*/ 4315327 h 4393714"/>
              <a:gd name="connsiteX7" fmla="*/ 0 w 9025510"/>
              <a:gd name="connsiteY7" fmla="*/ 4393714 h 4393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25510" h="4393714">
                <a:moveTo>
                  <a:pt x="7976363" y="4378546"/>
                </a:moveTo>
                <a:lnTo>
                  <a:pt x="9025510" y="643238"/>
                </a:lnTo>
                <a:lnTo>
                  <a:pt x="5602599" y="649747"/>
                </a:lnTo>
                <a:lnTo>
                  <a:pt x="5158958" y="0"/>
                </a:lnTo>
                <a:lnTo>
                  <a:pt x="4326905" y="652173"/>
                </a:lnTo>
                <a:lnTo>
                  <a:pt x="1047023" y="658409"/>
                </a:lnTo>
                <a:lnTo>
                  <a:pt x="19894" y="4315327"/>
                </a:lnTo>
                <a:lnTo>
                  <a:pt x="0" y="43937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381000" dist="317500" algn="l" rotWithShape="0">
              <a:prstClr val="black">
                <a:alpha val="20000"/>
              </a:prstClr>
            </a:outerShdw>
            <a:reflection blurRad="6350" stA="45000" endPos="25000" dist="508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234E7634-0969-4002-A562-8BBF397B50D7}"/>
              </a:ext>
            </a:extLst>
          </p:cNvPr>
          <p:cNvSpPr/>
          <p:nvPr/>
        </p:nvSpPr>
        <p:spPr>
          <a:xfrm rot="17141317" flipV="1">
            <a:off x="212883" y="4862772"/>
            <a:ext cx="8100452" cy="5453661"/>
          </a:xfrm>
          <a:custGeom>
            <a:avLst/>
            <a:gdLst>
              <a:gd name="connsiteX0" fmla="*/ 7535124 w 8100452"/>
              <a:gd name="connsiteY0" fmla="*/ 2652093 h 5453661"/>
              <a:gd name="connsiteX1" fmla="*/ 8100452 w 8100452"/>
              <a:gd name="connsiteY1" fmla="*/ 639341 h 5453661"/>
              <a:gd name="connsiteX2" fmla="*/ 4673790 w 8100452"/>
              <a:gd name="connsiteY2" fmla="*/ 645857 h 5453661"/>
              <a:gd name="connsiteX3" fmla="*/ 4232805 w 8100452"/>
              <a:gd name="connsiteY3" fmla="*/ 0 h 5453661"/>
              <a:gd name="connsiteX4" fmla="*/ 3405733 w 8100452"/>
              <a:gd name="connsiteY4" fmla="*/ 648268 h 5453661"/>
              <a:gd name="connsiteX5" fmla="*/ 124089 w 8100452"/>
              <a:gd name="connsiteY5" fmla="*/ 654508 h 5453661"/>
              <a:gd name="connsiteX6" fmla="*/ 95377 w 8100452"/>
              <a:gd name="connsiteY6" fmla="*/ 767646 h 5453661"/>
              <a:gd name="connsiteX7" fmla="*/ 2801567 w 8100452"/>
              <a:gd name="connsiteY7" fmla="*/ 5309678 h 5453661"/>
              <a:gd name="connsiteX8" fmla="*/ 7535124 w 8100452"/>
              <a:gd name="connsiteY8" fmla="*/ 2652093 h 5453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100452" h="5453661">
                <a:moveTo>
                  <a:pt x="7535124" y="2652093"/>
                </a:moveTo>
                <a:lnTo>
                  <a:pt x="8100452" y="639341"/>
                </a:lnTo>
                <a:lnTo>
                  <a:pt x="4673790" y="645857"/>
                </a:lnTo>
                <a:lnTo>
                  <a:pt x="4232805" y="0"/>
                </a:lnTo>
                <a:lnTo>
                  <a:pt x="3405733" y="648268"/>
                </a:lnTo>
                <a:lnTo>
                  <a:pt x="124089" y="654508"/>
                </a:lnTo>
                <a:lnTo>
                  <a:pt x="95377" y="767646"/>
                </a:lnTo>
                <a:cubicBezTo>
                  <a:pt x="-354085" y="2748074"/>
                  <a:pt x="824342" y="4754329"/>
                  <a:pt x="2801567" y="5309678"/>
                </a:cubicBezTo>
                <a:cubicBezTo>
                  <a:pt x="4842574" y="5882942"/>
                  <a:pt x="6961860" y="4693100"/>
                  <a:pt x="7535124" y="2652093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ffectLst>
            <a:outerShdw blurRad="381000" dist="317500" algn="l" rotWithShape="0">
              <a:prstClr val="black">
                <a:alpha val="20000"/>
              </a:prstClr>
            </a:outerShdw>
            <a:reflection blurRad="6350" stA="45000" endPos="25000" dist="508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EA0105-139E-4AC5-C7E7-4DBE4A6298CB}"/>
              </a:ext>
            </a:extLst>
          </p:cNvPr>
          <p:cNvSpPr txBox="1"/>
          <p:nvPr/>
        </p:nvSpPr>
        <p:spPr>
          <a:xfrm>
            <a:off x="3692674" y="5892115"/>
            <a:ext cx="250542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800" i="1" dirty="0">
                <a:solidFill>
                  <a:schemeClr val="tx2"/>
                </a:solidFill>
                <a:latin typeface="+mj-lt"/>
              </a:rPr>
              <a:t>START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AED50DD-6BA4-468C-D6AB-25B0AD474A4A}"/>
              </a:ext>
            </a:extLst>
          </p:cNvPr>
          <p:cNvSpPr txBox="1"/>
          <p:nvPr/>
        </p:nvSpPr>
        <p:spPr>
          <a:xfrm>
            <a:off x="7645627" y="5072662"/>
            <a:ext cx="214353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800" i="1" dirty="0">
                <a:solidFill>
                  <a:schemeClr val="tx2"/>
                </a:solidFill>
                <a:latin typeface="+mj-lt"/>
              </a:rPr>
              <a:t>01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B9250A7-2D76-B771-6E41-F08F9714440D}"/>
              </a:ext>
            </a:extLst>
          </p:cNvPr>
          <p:cNvSpPr txBox="1"/>
          <p:nvPr/>
        </p:nvSpPr>
        <p:spPr>
          <a:xfrm>
            <a:off x="8351560" y="4688181"/>
            <a:ext cx="13420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i="1" dirty="0">
                <a:solidFill>
                  <a:schemeClr val="tx2"/>
                </a:solidFill>
                <a:latin typeface="+mj-lt"/>
              </a:rPr>
              <a:t>STEP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7481AF1-B1E2-4BDD-927F-4BE4B15132AF}"/>
              </a:ext>
            </a:extLst>
          </p:cNvPr>
          <p:cNvSpPr txBox="1"/>
          <p:nvPr/>
        </p:nvSpPr>
        <p:spPr>
          <a:xfrm rot="10800000" flipV="1">
            <a:off x="6448281" y="9677471"/>
            <a:ext cx="2194072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000" i="1" dirty="0">
                <a:solidFill>
                  <a:schemeClr val="tx2"/>
                </a:solidFill>
              </a:rPr>
              <a:t>    </a:t>
            </a:r>
            <a:r>
              <a:rPr lang="vi-VN" sz="2000" i="1" dirty="0">
                <a:solidFill>
                  <a:schemeClr val="tx2"/>
                </a:solidFill>
              </a:rPr>
              <a:t>Tìm kiếm cảm</a:t>
            </a:r>
            <a:endParaRPr lang="en-US" sz="2000" i="1" dirty="0">
              <a:solidFill>
                <a:schemeClr val="tx2"/>
              </a:solidFill>
            </a:endParaRPr>
          </a:p>
          <a:p>
            <a:pPr lvl="0"/>
            <a:r>
              <a:rPr lang="en-US" sz="2000" i="1" dirty="0">
                <a:solidFill>
                  <a:schemeClr val="tx2"/>
                </a:solidFill>
              </a:rPr>
              <a:t>  </a:t>
            </a:r>
            <a:r>
              <a:rPr lang="vi-VN" sz="2000" i="1" dirty="0">
                <a:solidFill>
                  <a:schemeClr val="tx2"/>
                </a:solidFill>
              </a:rPr>
              <a:t>hứng từ nhu cầu và xu hướng mới.</a:t>
            </a: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59771F3-38B4-899B-062A-9669F8DC796F}"/>
              </a:ext>
            </a:extLst>
          </p:cNvPr>
          <p:cNvSpPr txBox="1"/>
          <p:nvPr/>
        </p:nvSpPr>
        <p:spPr>
          <a:xfrm>
            <a:off x="11443714" y="5072662"/>
            <a:ext cx="214353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800" i="1" dirty="0">
                <a:solidFill>
                  <a:schemeClr val="tx2"/>
                </a:solidFill>
                <a:latin typeface="+mj-lt"/>
              </a:rPr>
              <a:t>02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5818C03-9838-3012-3EE5-BDF133224112}"/>
              </a:ext>
            </a:extLst>
          </p:cNvPr>
          <p:cNvSpPr txBox="1"/>
          <p:nvPr/>
        </p:nvSpPr>
        <p:spPr>
          <a:xfrm>
            <a:off x="12149647" y="4688181"/>
            <a:ext cx="13420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i="1" dirty="0">
                <a:solidFill>
                  <a:schemeClr val="tx2"/>
                </a:solidFill>
                <a:latin typeface="+mj-lt"/>
              </a:rPr>
              <a:t>STEP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80684DC-6D8D-E3D9-2C61-D8C10BF0E0DF}"/>
              </a:ext>
            </a:extLst>
          </p:cNvPr>
          <p:cNvSpPr txBox="1"/>
          <p:nvPr/>
        </p:nvSpPr>
        <p:spPr>
          <a:xfrm rot="10800000" flipV="1">
            <a:off x="10422595" y="9677471"/>
            <a:ext cx="2091946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000" i="1" dirty="0">
                <a:solidFill>
                  <a:schemeClr val="tx2"/>
                </a:solidFill>
              </a:rPr>
              <a:t>    </a:t>
            </a:r>
            <a:r>
              <a:rPr lang="vi-VN" sz="2000" i="1" dirty="0">
                <a:solidFill>
                  <a:schemeClr val="tx2"/>
                </a:solidFill>
              </a:rPr>
              <a:t>Phát triển ý </a:t>
            </a:r>
            <a:r>
              <a:rPr lang="en-US" sz="2000" i="1" dirty="0">
                <a:solidFill>
                  <a:schemeClr val="tx2"/>
                </a:solidFill>
              </a:rPr>
              <a:t> </a:t>
            </a:r>
          </a:p>
          <a:p>
            <a:pPr lvl="0"/>
            <a:r>
              <a:rPr lang="en-US" sz="2000" i="1" dirty="0">
                <a:solidFill>
                  <a:schemeClr val="tx2"/>
                </a:solidFill>
              </a:rPr>
              <a:t>  </a:t>
            </a:r>
            <a:r>
              <a:rPr lang="vi-VN" sz="2000" i="1" dirty="0">
                <a:solidFill>
                  <a:schemeClr val="tx2"/>
                </a:solidFill>
              </a:rPr>
              <a:t>tưởng và giải pháp sáng tạo.</a:t>
            </a: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7A88D9C-EC17-71D4-308F-CD367CC703DE}"/>
              </a:ext>
            </a:extLst>
          </p:cNvPr>
          <p:cNvSpPr txBox="1"/>
          <p:nvPr/>
        </p:nvSpPr>
        <p:spPr>
          <a:xfrm>
            <a:off x="15241801" y="5072662"/>
            <a:ext cx="214353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800" i="1" dirty="0">
                <a:solidFill>
                  <a:schemeClr val="tx2"/>
                </a:solidFill>
                <a:latin typeface="+mj-lt"/>
              </a:rPr>
              <a:t>03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380DAA0-DF6F-FF3D-604D-481CA550B1C4}"/>
              </a:ext>
            </a:extLst>
          </p:cNvPr>
          <p:cNvSpPr txBox="1"/>
          <p:nvPr/>
        </p:nvSpPr>
        <p:spPr>
          <a:xfrm>
            <a:off x="15947734" y="4688181"/>
            <a:ext cx="13420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i="1" dirty="0">
                <a:solidFill>
                  <a:schemeClr val="tx2"/>
                </a:solidFill>
                <a:latin typeface="+mj-lt"/>
              </a:rPr>
              <a:t>STEP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B9292F3-1DD1-7475-1801-17A27C69B69F}"/>
              </a:ext>
            </a:extLst>
          </p:cNvPr>
          <p:cNvSpPr txBox="1"/>
          <p:nvPr/>
        </p:nvSpPr>
        <p:spPr>
          <a:xfrm rot="10800000" flipV="1">
            <a:off x="14220682" y="9677471"/>
            <a:ext cx="2549668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000" i="1" dirty="0">
                <a:solidFill>
                  <a:schemeClr val="tx2"/>
                </a:solidFill>
              </a:rPr>
              <a:t>    </a:t>
            </a:r>
            <a:r>
              <a:rPr lang="vi-VN" sz="2000" i="1" dirty="0">
                <a:solidFill>
                  <a:schemeClr val="tx2"/>
                </a:solidFill>
              </a:rPr>
              <a:t>Đưa giải pháp ra </a:t>
            </a:r>
            <a:endParaRPr lang="en-US" sz="2000" i="1" dirty="0">
              <a:solidFill>
                <a:schemeClr val="tx2"/>
              </a:solidFill>
            </a:endParaRPr>
          </a:p>
          <a:p>
            <a:pPr lvl="0"/>
            <a:r>
              <a:rPr lang="en-US" sz="2000" i="1" dirty="0">
                <a:solidFill>
                  <a:schemeClr val="tx2"/>
                </a:solidFill>
              </a:rPr>
              <a:t>  </a:t>
            </a:r>
            <a:r>
              <a:rPr lang="vi-VN" sz="2000" i="1" dirty="0">
                <a:solidFill>
                  <a:schemeClr val="tx2"/>
                </a:solidFill>
              </a:rPr>
              <a:t>thị trường, mang lại giá trị thực.</a:t>
            </a: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2DB6088-1EC9-F20E-370B-D25B87E9572B}"/>
              </a:ext>
            </a:extLst>
          </p:cNvPr>
          <p:cNvSpPr txBox="1"/>
          <p:nvPr/>
        </p:nvSpPr>
        <p:spPr>
          <a:xfrm rot="10800000" flipV="1">
            <a:off x="3120146" y="8961421"/>
            <a:ext cx="2403145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600" i="1" dirty="0">
                <a:solidFill>
                  <a:schemeClr val="tx2"/>
                </a:solidFill>
              </a:rPr>
              <a:t>  Thu </a:t>
            </a:r>
            <a:r>
              <a:rPr lang="en-US" sz="2600" i="1" dirty="0" err="1">
                <a:solidFill>
                  <a:schemeClr val="tx2"/>
                </a:solidFill>
              </a:rPr>
              <a:t>thập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dữ</a:t>
            </a:r>
            <a:endParaRPr lang="en-US" sz="2600" i="1" dirty="0">
              <a:solidFill>
                <a:schemeClr val="tx2"/>
              </a:solidFill>
            </a:endParaRPr>
          </a:p>
          <a:p>
            <a:pPr lvl="0"/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liệu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và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đánh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giá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cơ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hội</a:t>
            </a:r>
            <a:r>
              <a:rPr lang="en-US" sz="2600" i="1" dirty="0">
                <a:solidFill>
                  <a:schemeClr val="tx2"/>
                </a:solidFill>
              </a:rPr>
              <a:t>.</a:t>
            </a:r>
            <a:endParaRPr kumimoji="0" lang="en-US" sz="26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EC89A44-820B-9BF9-0947-72647E1625D8}"/>
              </a:ext>
            </a:extLst>
          </p:cNvPr>
          <p:cNvSpPr txBox="1"/>
          <p:nvPr/>
        </p:nvSpPr>
        <p:spPr>
          <a:xfrm rot="10800000" flipV="1">
            <a:off x="6851055" y="8961421"/>
            <a:ext cx="2436082" cy="64633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3600" i="1" dirty="0">
                <a:solidFill>
                  <a:schemeClr val="tx2"/>
                </a:solidFill>
                <a:latin typeface="+mj-lt"/>
              </a:rPr>
              <a:t>INSPIRE </a:t>
            </a:r>
            <a:endParaRPr kumimoji="0" lang="en-US" sz="36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6DA685C-EBA8-C999-4DF0-5891F7F22054}"/>
              </a:ext>
            </a:extLst>
          </p:cNvPr>
          <p:cNvSpPr txBox="1"/>
          <p:nvPr/>
        </p:nvSpPr>
        <p:spPr>
          <a:xfrm rot="10800000" flipV="1">
            <a:off x="10790369" y="8961421"/>
            <a:ext cx="2436082" cy="64633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3600" i="1" dirty="0">
                <a:solidFill>
                  <a:schemeClr val="tx2"/>
                </a:solidFill>
                <a:latin typeface="+mj-lt"/>
              </a:rPr>
              <a:t>CREATE </a:t>
            </a:r>
            <a:endParaRPr kumimoji="0" lang="en-US" sz="36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1B24F46-2282-1437-C798-84BB499ECC3B}"/>
              </a:ext>
            </a:extLst>
          </p:cNvPr>
          <p:cNvSpPr txBox="1"/>
          <p:nvPr/>
        </p:nvSpPr>
        <p:spPr>
          <a:xfrm rot="10800000" flipV="1">
            <a:off x="14601687" y="8961421"/>
            <a:ext cx="2436082" cy="64633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3600" i="1" dirty="0">
                <a:solidFill>
                  <a:schemeClr val="tx2"/>
                </a:solidFill>
                <a:latin typeface="+mj-lt"/>
              </a:rPr>
              <a:t>DELIVER </a:t>
            </a:r>
            <a:endParaRPr kumimoji="0" lang="en-US" sz="36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DD40384-5036-2D48-5C88-D78EE123E76B}"/>
              </a:ext>
            </a:extLst>
          </p:cNvPr>
          <p:cNvSpPr txBox="1"/>
          <p:nvPr/>
        </p:nvSpPr>
        <p:spPr>
          <a:xfrm>
            <a:off x="10952608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6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6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7" name="TextBox 48">
            <a:extLst>
              <a:ext uri="{FF2B5EF4-FFF2-40B4-BE49-F238E27FC236}">
                <a16:creationId xmlns:a16="http://schemas.microsoft.com/office/drawing/2014/main" id="{B51ADEF9-8CE2-0418-9FC0-0F42A4EA1058}"/>
              </a:ext>
            </a:extLst>
          </p:cNvPr>
          <p:cNvSpPr txBox="1"/>
          <p:nvPr/>
        </p:nvSpPr>
        <p:spPr>
          <a:xfrm>
            <a:off x="7198954" y="1295592"/>
            <a:ext cx="9986132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accent5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INNOVATION</a:t>
            </a: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CORE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836A14F-68DC-ED47-4B43-C0AA50B47246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23FFB7B4-74B7-8049-6A40-34BC1B3B15B5}"/>
              </a:ext>
            </a:extLst>
          </p:cNvPr>
          <p:cNvSpPr/>
          <p:nvPr/>
        </p:nvSpPr>
        <p:spPr>
          <a:xfrm rot="900000">
            <a:off x="6916397" y="10888420"/>
            <a:ext cx="725125" cy="751981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4BCE291-2A82-5B3E-CB2F-3A8FCA650704}"/>
              </a:ext>
            </a:extLst>
          </p:cNvPr>
          <p:cNvGrpSpPr/>
          <p:nvPr/>
        </p:nvGrpSpPr>
        <p:grpSpPr>
          <a:xfrm rot="900000">
            <a:off x="10733685" y="11021398"/>
            <a:ext cx="828460" cy="603095"/>
            <a:chOff x="4306888" y="4422775"/>
            <a:chExt cx="414338" cy="301626"/>
          </a:xfrm>
        </p:grpSpPr>
        <p:sp>
          <p:nvSpPr>
            <p:cNvPr id="31" name="Freeform 51">
              <a:extLst>
                <a:ext uri="{FF2B5EF4-FFF2-40B4-BE49-F238E27FC236}">
                  <a16:creationId xmlns:a16="http://schemas.microsoft.com/office/drawing/2014/main" id="{2F14D6CE-414E-4448-F57B-6628E12744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467225"/>
              <a:ext cx="58738" cy="169863"/>
            </a:xfrm>
            <a:custGeom>
              <a:avLst/>
              <a:gdLst>
                <a:gd name="T0" fmla="*/ 0 w 154"/>
                <a:gd name="T1" fmla="*/ 0 h 444"/>
                <a:gd name="T2" fmla="*/ 154 w 154"/>
                <a:gd name="T3" fmla="*/ 222 h 444"/>
                <a:gd name="T4" fmla="*/ 0 w 154"/>
                <a:gd name="T5" fmla="*/ 444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4" h="444">
                  <a:moveTo>
                    <a:pt x="0" y="0"/>
                  </a:moveTo>
                  <a:cubicBezTo>
                    <a:pt x="90" y="34"/>
                    <a:pt x="154" y="120"/>
                    <a:pt x="154" y="222"/>
                  </a:cubicBezTo>
                  <a:cubicBezTo>
                    <a:pt x="154" y="324"/>
                    <a:pt x="90" y="410"/>
                    <a:pt x="0" y="444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32" name="Freeform 52">
              <a:extLst>
                <a:ext uri="{FF2B5EF4-FFF2-40B4-BE49-F238E27FC236}">
                  <a16:creationId xmlns:a16="http://schemas.microsoft.com/office/drawing/2014/main" id="{23EBD1C1-D98D-1F19-4784-8309D70F2D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6888" y="4462463"/>
              <a:ext cx="122238" cy="179388"/>
            </a:xfrm>
            <a:custGeom>
              <a:avLst/>
              <a:gdLst>
                <a:gd name="T0" fmla="*/ 319 w 319"/>
                <a:gd name="T1" fmla="*/ 458 h 472"/>
                <a:gd name="T2" fmla="*/ 237 w 319"/>
                <a:gd name="T3" fmla="*/ 472 h 472"/>
                <a:gd name="T4" fmla="*/ 0 w 319"/>
                <a:gd name="T5" fmla="*/ 236 h 472"/>
                <a:gd name="T6" fmla="*/ 237 w 319"/>
                <a:gd name="T7" fmla="*/ 0 h 472"/>
                <a:gd name="T8" fmla="*/ 319 w 319"/>
                <a:gd name="T9" fmla="*/ 1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9" h="472">
                  <a:moveTo>
                    <a:pt x="319" y="458"/>
                  </a:moveTo>
                  <a:cubicBezTo>
                    <a:pt x="293" y="467"/>
                    <a:pt x="266" y="472"/>
                    <a:pt x="237" y="472"/>
                  </a:cubicBezTo>
                  <a:cubicBezTo>
                    <a:pt x="106" y="472"/>
                    <a:pt x="0" y="367"/>
                    <a:pt x="0" y="236"/>
                  </a:cubicBezTo>
                  <a:cubicBezTo>
                    <a:pt x="0" y="106"/>
                    <a:pt x="106" y="0"/>
                    <a:pt x="237" y="0"/>
                  </a:cubicBezTo>
                  <a:cubicBezTo>
                    <a:pt x="266" y="0"/>
                    <a:pt x="293" y="5"/>
                    <a:pt x="319" y="14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33" name="Freeform 53">
              <a:extLst>
                <a:ext uri="{FF2B5EF4-FFF2-40B4-BE49-F238E27FC236}">
                  <a16:creationId xmlns:a16="http://schemas.microsoft.com/office/drawing/2014/main" id="{79B4C31A-BB4B-515A-D948-F1104468A5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637088"/>
              <a:ext cx="93663" cy="44450"/>
            </a:xfrm>
            <a:custGeom>
              <a:avLst/>
              <a:gdLst>
                <a:gd name="T0" fmla="*/ 246 w 246"/>
                <a:gd name="T1" fmla="*/ 119 h 119"/>
                <a:gd name="T2" fmla="*/ 0 w 246"/>
                <a:gd name="T3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46" h="119">
                  <a:moveTo>
                    <a:pt x="246" y="119"/>
                  </a:moveTo>
                  <a:cubicBezTo>
                    <a:pt x="147" y="115"/>
                    <a:pt x="60" y="70"/>
                    <a:pt x="0" y="0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34" name="Freeform 54">
              <a:extLst>
                <a:ext uri="{FF2B5EF4-FFF2-40B4-BE49-F238E27FC236}">
                  <a16:creationId xmlns:a16="http://schemas.microsoft.com/office/drawing/2014/main" id="{AD8AB793-74A0-A9AE-2508-54DC96AD37D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422775"/>
              <a:ext cx="223838" cy="95250"/>
            </a:xfrm>
            <a:custGeom>
              <a:avLst/>
              <a:gdLst>
                <a:gd name="T0" fmla="*/ 0 w 587"/>
                <a:gd name="T1" fmla="*/ 119 h 252"/>
                <a:gd name="T2" fmla="*/ 258 w 587"/>
                <a:gd name="T3" fmla="*/ 0 h 252"/>
                <a:gd name="T4" fmla="*/ 587 w 587"/>
                <a:gd name="T5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7" h="252">
                  <a:moveTo>
                    <a:pt x="0" y="119"/>
                  </a:moveTo>
                  <a:cubicBezTo>
                    <a:pt x="62" y="47"/>
                    <a:pt x="155" y="0"/>
                    <a:pt x="258" y="0"/>
                  </a:cubicBezTo>
                  <a:cubicBezTo>
                    <a:pt x="416" y="0"/>
                    <a:pt x="548" y="107"/>
                    <a:pt x="587" y="252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35" name="Freeform 55">
              <a:extLst>
                <a:ext uri="{FF2B5EF4-FFF2-40B4-BE49-F238E27FC236}">
                  <a16:creationId xmlns:a16="http://schemas.microsoft.com/office/drawing/2014/main" id="{C4FD4406-51E3-1050-9F8C-88CF5335AA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2788" y="4525963"/>
              <a:ext cx="198438" cy="198438"/>
            </a:xfrm>
            <a:custGeom>
              <a:avLst/>
              <a:gdLst>
                <a:gd name="T0" fmla="*/ 0 w 125"/>
                <a:gd name="T1" fmla="*/ 0 h 125"/>
                <a:gd name="T2" fmla="*/ 47 w 125"/>
                <a:gd name="T3" fmla="*/ 125 h 125"/>
                <a:gd name="T4" fmla="*/ 74 w 125"/>
                <a:gd name="T5" fmla="*/ 74 h 125"/>
                <a:gd name="T6" fmla="*/ 125 w 125"/>
                <a:gd name="T7" fmla="*/ 47 h 125"/>
                <a:gd name="T8" fmla="*/ 0 w 125"/>
                <a:gd name="T9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5">
                  <a:moveTo>
                    <a:pt x="0" y="0"/>
                  </a:moveTo>
                  <a:lnTo>
                    <a:pt x="47" y="125"/>
                  </a:lnTo>
                  <a:lnTo>
                    <a:pt x="74" y="74"/>
                  </a:lnTo>
                  <a:lnTo>
                    <a:pt x="125" y="4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80D14F8C-DEBA-0892-2182-8792A5FE2207}"/>
              </a:ext>
            </a:extLst>
          </p:cNvPr>
          <p:cNvSpPr/>
          <p:nvPr/>
        </p:nvSpPr>
        <p:spPr>
          <a:xfrm>
            <a:off x="14654308" y="10990100"/>
            <a:ext cx="731330" cy="731329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7EB315EB-A686-2CFD-25F6-CEC02C04B3C8}"/>
              </a:ext>
            </a:extLst>
          </p:cNvPr>
          <p:cNvSpPr/>
          <p:nvPr/>
        </p:nvSpPr>
        <p:spPr>
          <a:xfrm>
            <a:off x="16856844" y="4254741"/>
            <a:ext cx="6088320" cy="7677150"/>
          </a:xfrm>
          <a:custGeom>
            <a:avLst/>
            <a:gdLst>
              <a:gd name="connsiteX0" fmla="*/ 2172060 w 6088320"/>
              <a:gd name="connsiteY0" fmla="*/ 0 h 7677150"/>
              <a:gd name="connsiteX1" fmla="*/ 2249746 w 6088320"/>
              <a:gd name="connsiteY1" fmla="*/ 0 h 7677150"/>
              <a:gd name="connsiteX2" fmla="*/ 6088320 w 6088320"/>
              <a:gd name="connsiteY2" fmla="*/ 3838575 h 7677150"/>
              <a:gd name="connsiteX3" fmla="*/ 2249746 w 6088320"/>
              <a:gd name="connsiteY3" fmla="*/ 7677150 h 7677150"/>
              <a:gd name="connsiteX4" fmla="*/ 0 w 6088320"/>
              <a:gd name="connsiteY4" fmla="*/ 7677150 h 7677150"/>
              <a:gd name="connsiteX5" fmla="*/ 896368 w 6088320"/>
              <a:gd name="connsiteY5" fmla="*/ 4508939 h 7677150"/>
              <a:gd name="connsiteX6" fmla="*/ 1732572 w 6088320"/>
              <a:gd name="connsiteY6" fmla="*/ 3896444 h 7677150"/>
              <a:gd name="connsiteX7" fmla="*/ 1236876 w 6088320"/>
              <a:gd name="connsiteY7" fmla="*/ 3305413 h 767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88320" h="7677150">
                <a:moveTo>
                  <a:pt x="2172060" y="0"/>
                </a:moveTo>
                <a:lnTo>
                  <a:pt x="2249746" y="0"/>
                </a:lnTo>
                <a:cubicBezTo>
                  <a:pt x="4369732" y="0"/>
                  <a:pt x="6088320" y="1718589"/>
                  <a:pt x="6088320" y="3838575"/>
                </a:cubicBezTo>
                <a:cubicBezTo>
                  <a:pt x="6088320" y="5958561"/>
                  <a:pt x="4369732" y="7677150"/>
                  <a:pt x="2249746" y="7677150"/>
                </a:cubicBezTo>
                <a:lnTo>
                  <a:pt x="0" y="7677150"/>
                </a:lnTo>
                <a:lnTo>
                  <a:pt x="896368" y="4508939"/>
                </a:lnTo>
                <a:lnTo>
                  <a:pt x="1732572" y="3896444"/>
                </a:lnTo>
                <a:lnTo>
                  <a:pt x="1236876" y="3305413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ffectLst>
            <a:outerShdw blurRad="381000" dist="317500" dir="10800000" algn="r" rotWithShape="0">
              <a:prstClr val="black">
                <a:alpha val="10000"/>
              </a:prstClr>
            </a:outerShdw>
            <a:reflection blurRad="6350" stA="45000" endPos="25000" dist="508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9F11CD1-292F-FC2A-87E7-7D593E6DC578}"/>
              </a:ext>
            </a:extLst>
          </p:cNvPr>
          <p:cNvSpPr txBox="1"/>
          <p:nvPr/>
        </p:nvSpPr>
        <p:spPr>
          <a:xfrm>
            <a:off x="18833685" y="5892115"/>
            <a:ext cx="280903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800" i="1" dirty="0">
                <a:solidFill>
                  <a:schemeClr val="tx2"/>
                </a:solidFill>
                <a:latin typeface="+mj-lt"/>
              </a:rPr>
              <a:t>GOAL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87D68CA-8B82-571B-9001-6CBA83D659E0}"/>
              </a:ext>
            </a:extLst>
          </p:cNvPr>
          <p:cNvSpPr txBox="1"/>
          <p:nvPr/>
        </p:nvSpPr>
        <p:spPr>
          <a:xfrm rot="10800000" flipV="1">
            <a:off x="18229451" y="8961421"/>
            <a:ext cx="2135481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600" i="1" dirty="0">
                <a:solidFill>
                  <a:schemeClr val="tx2"/>
                </a:solidFill>
              </a:rPr>
              <a:t>  Thu </a:t>
            </a:r>
            <a:r>
              <a:rPr lang="en-US" sz="2600" i="1" dirty="0" err="1">
                <a:solidFill>
                  <a:schemeClr val="tx2"/>
                </a:solidFill>
              </a:rPr>
              <a:t>thập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dữ</a:t>
            </a:r>
            <a:endParaRPr lang="en-US" sz="2600" i="1" dirty="0">
              <a:solidFill>
                <a:schemeClr val="tx2"/>
              </a:solidFill>
            </a:endParaRPr>
          </a:p>
          <a:p>
            <a:pPr lvl="0"/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liệu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và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đánh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giá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kết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quả</a:t>
            </a:r>
            <a:r>
              <a:rPr lang="en-US" sz="2600" i="1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B67082B1-6EFF-CF85-6F36-D7349324B0F8}"/>
              </a:ext>
            </a:extLst>
          </p:cNvPr>
          <p:cNvSpPr/>
          <p:nvPr/>
        </p:nvSpPr>
        <p:spPr>
          <a:xfrm>
            <a:off x="3426390" y="7509459"/>
            <a:ext cx="17491324" cy="609322"/>
          </a:xfrm>
          <a:custGeom>
            <a:avLst/>
            <a:gdLst>
              <a:gd name="connsiteX0" fmla="*/ 172393 w 17491324"/>
              <a:gd name="connsiteY0" fmla="*/ 0 h 609322"/>
              <a:gd name="connsiteX1" fmla="*/ 17491324 w 17491324"/>
              <a:gd name="connsiteY1" fmla="*/ 0 h 609322"/>
              <a:gd name="connsiteX2" fmla="*/ 17318932 w 17491324"/>
              <a:gd name="connsiteY2" fmla="*/ 609322 h 609322"/>
              <a:gd name="connsiteX3" fmla="*/ 0 w 17491324"/>
              <a:gd name="connsiteY3" fmla="*/ 609322 h 609322"/>
              <a:gd name="connsiteX4" fmla="*/ 172393 w 17491324"/>
              <a:gd name="connsiteY4" fmla="*/ 0 h 609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91324" h="609322">
                <a:moveTo>
                  <a:pt x="172393" y="0"/>
                </a:moveTo>
                <a:lnTo>
                  <a:pt x="17491324" y="0"/>
                </a:lnTo>
                <a:lnTo>
                  <a:pt x="17318932" y="609322"/>
                </a:lnTo>
                <a:lnTo>
                  <a:pt x="0" y="609322"/>
                </a:lnTo>
                <a:lnTo>
                  <a:pt x="172393" y="0"/>
                </a:lnTo>
                <a:close/>
              </a:path>
            </a:pathLst>
          </a:custGeom>
          <a:gradFill>
            <a:gsLst>
              <a:gs pos="80000">
                <a:schemeClr val="bg2">
                  <a:alpha val="5000"/>
                </a:schemeClr>
              </a:gs>
              <a:gs pos="52000">
                <a:schemeClr val="bg2">
                  <a:alpha val="15000"/>
                </a:schemeClr>
              </a:gs>
              <a:gs pos="20000">
                <a:schemeClr val="bg2">
                  <a:alpha val="5000"/>
                </a:schemeClr>
              </a:gs>
              <a:gs pos="0">
                <a:schemeClr val="bg2">
                  <a:alpha val="0"/>
                </a:schemeClr>
              </a:gs>
              <a:gs pos="100000">
                <a:schemeClr val="bg2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074396E8-021A-8C16-4D06-39286597F81D}"/>
              </a:ext>
            </a:extLst>
          </p:cNvPr>
          <p:cNvSpPr/>
          <p:nvPr/>
        </p:nvSpPr>
        <p:spPr>
          <a:xfrm>
            <a:off x="3244938" y="8150804"/>
            <a:ext cx="17491324" cy="609321"/>
          </a:xfrm>
          <a:custGeom>
            <a:avLst/>
            <a:gdLst>
              <a:gd name="connsiteX0" fmla="*/ 172393 w 17491324"/>
              <a:gd name="connsiteY0" fmla="*/ 0 h 609321"/>
              <a:gd name="connsiteX1" fmla="*/ 17491324 w 17491324"/>
              <a:gd name="connsiteY1" fmla="*/ 0 h 609321"/>
              <a:gd name="connsiteX2" fmla="*/ 17318930 w 17491324"/>
              <a:gd name="connsiteY2" fmla="*/ 609321 h 609321"/>
              <a:gd name="connsiteX3" fmla="*/ 0 w 17491324"/>
              <a:gd name="connsiteY3" fmla="*/ 609321 h 609321"/>
              <a:gd name="connsiteX4" fmla="*/ 172393 w 17491324"/>
              <a:gd name="connsiteY4" fmla="*/ 0 h 609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91324" h="609321">
                <a:moveTo>
                  <a:pt x="172393" y="0"/>
                </a:moveTo>
                <a:lnTo>
                  <a:pt x="17491324" y="0"/>
                </a:lnTo>
                <a:lnTo>
                  <a:pt x="17318930" y="609321"/>
                </a:lnTo>
                <a:lnTo>
                  <a:pt x="0" y="609321"/>
                </a:lnTo>
                <a:lnTo>
                  <a:pt x="172393" y="0"/>
                </a:lnTo>
                <a:close/>
              </a:path>
            </a:pathLst>
          </a:custGeom>
          <a:gradFill>
            <a:gsLst>
              <a:gs pos="80000">
                <a:srgbClr val="242655">
                  <a:alpha val="5000"/>
                </a:srgbClr>
              </a:gs>
              <a:gs pos="52000">
                <a:schemeClr val="tx2">
                  <a:alpha val="15000"/>
                </a:schemeClr>
              </a:gs>
              <a:gs pos="20000">
                <a:srgbClr val="242655">
                  <a:alpha val="10000"/>
                </a:srgbClr>
              </a:gs>
              <a:gs pos="0">
                <a:schemeClr val="tx2">
                  <a:alpha val="0"/>
                </a:schemeClr>
              </a:gs>
              <a:gs pos="100000">
                <a:schemeClr val="tx2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304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1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0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1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7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8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2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4" dur="1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5" dur="1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/>
          <p:bldP spid="12" grpId="0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/>
          <p:bldP spid="21" grpId="0"/>
          <p:bldP spid="22" grpId="0"/>
          <p:bldP spid="23" grpId="0"/>
          <p:bldP spid="24" grpId="0"/>
          <p:bldP spid="25" grpId="0"/>
          <p:bldP spid="27" grpId="0"/>
          <p:bldP spid="28" grpId="0"/>
          <p:bldP spid="29" grpId="0" animBg="1"/>
          <p:bldP spid="36" grpId="0" animBg="1"/>
          <p:bldP spid="37" grpId="0" animBg="1"/>
          <p:bldP spid="38" grpId="0"/>
          <p:bldP spid="3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1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/>
          <p:bldP spid="12" grpId="0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/>
          <p:bldP spid="21" grpId="0"/>
          <p:bldP spid="22" grpId="0"/>
          <p:bldP spid="23" grpId="0"/>
          <p:bldP spid="24" grpId="0"/>
          <p:bldP spid="25" grpId="0"/>
          <p:bldP spid="27" grpId="0"/>
          <p:bldP spid="28" grpId="0"/>
          <p:bldP spid="29" grpId="0" animBg="1"/>
          <p:bldP spid="36" grpId="0" animBg="1"/>
          <p:bldP spid="37" grpId="0" animBg="1"/>
          <p:bldP spid="38" grpId="0"/>
          <p:bldP spid="39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B69A71A6-216B-59E5-1FC9-806CF6E104E6}"/>
              </a:ext>
            </a:extLst>
          </p:cNvPr>
          <p:cNvSpPr/>
          <p:nvPr/>
        </p:nvSpPr>
        <p:spPr>
          <a:xfrm>
            <a:off x="1438836" y="4254741"/>
            <a:ext cx="21506329" cy="767715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solidFill>
              <a:schemeClr val="bg2"/>
            </a:solidFill>
          </a:ln>
          <a:effectLst>
            <a:outerShdw blurRad="1905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9869B47-1401-6738-E46A-0F2419F14D7E}"/>
              </a:ext>
            </a:extLst>
          </p:cNvPr>
          <p:cNvSpPr/>
          <p:nvPr/>
        </p:nvSpPr>
        <p:spPr>
          <a:xfrm rot="17141317" flipV="1">
            <a:off x="11787180" y="5983924"/>
            <a:ext cx="9029960" cy="4389283"/>
          </a:xfrm>
          <a:custGeom>
            <a:avLst/>
            <a:gdLst>
              <a:gd name="connsiteX0" fmla="*/ 7978486 w 9029960"/>
              <a:gd name="connsiteY0" fmla="*/ 4374112 h 4389283"/>
              <a:gd name="connsiteX1" fmla="*/ 9029960 w 9029960"/>
              <a:gd name="connsiteY1" fmla="*/ 630520 h 4389283"/>
              <a:gd name="connsiteX2" fmla="*/ 5594808 w 9029960"/>
              <a:gd name="connsiteY2" fmla="*/ 637051 h 4389283"/>
              <a:gd name="connsiteX3" fmla="*/ 5159836 w 9029960"/>
              <a:gd name="connsiteY3" fmla="*/ 0 h 4389283"/>
              <a:gd name="connsiteX4" fmla="*/ 4344040 w 9029960"/>
              <a:gd name="connsiteY4" fmla="*/ 639430 h 4389283"/>
              <a:gd name="connsiteX5" fmla="*/ 1051474 w 9029960"/>
              <a:gd name="connsiteY5" fmla="*/ 645689 h 4389283"/>
              <a:gd name="connsiteX6" fmla="*/ 0 w 9029960"/>
              <a:gd name="connsiteY6" fmla="*/ 4389283 h 4389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029960" h="4389283">
                <a:moveTo>
                  <a:pt x="7978486" y="4374112"/>
                </a:moveTo>
                <a:lnTo>
                  <a:pt x="9029960" y="630520"/>
                </a:lnTo>
                <a:lnTo>
                  <a:pt x="5594808" y="637051"/>
                </a:lnTo>
                <a:lnTo>
                  <a:pt x="5159836" y="0"/>
                </a:lnTo>
                <a:lnTo>
                  <a:pt x="4344040" y="639430"/>
                </a:lnTo>
                <a:lnTo>
                  <a:pt x="1051474" y="645689"/>
                </a:lnTo>
                <a:lnTo>
                  <a:pt x="0" y="438928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reflection blurRad="6350" stA="45000" endPos="25000" dist="508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7C220EAE-AC17-0880-1978-0AA4E2FCEB7E}"/>
              </a:ext>
            </a:extLst>
          </p:cNvPr>
          <p:cNvSpPr/>
          <p:nvPr/>
        </p:nvSpPr>
        <p:spPr>
          <a:xfrm rot="17141317" flipV="1">
            <a:off x="7902231" y="5986449"/>
            <a:ext cx="9027634" cy="4385432"/>
          </a:xfrm>
          <a:custGeom>
            <a:avLst/>
            <a:gdLst>
              <a:gd name="connsiteX0" fmla="*/ 7978487 w 9027634"/>
              <a:gd name="connsiteY0" fmla="*/ 4370261 h 4385432"/>
              <a:gd name="connsiteX1" fmla="*/ 9027634 w 9027634"/>
              <a:gd name="connsiteY1" fmla="*/ 634953 h 4385432"/>
              <a:gd name="connsiteX2" fmla="*/ 5596750 w 9027634"/>
              <a:gd name="connsiteY2" fmla="*/ 641476 h 4385432"/>
              <a:gd name="connsiteX3" fmla="*/ 5158755 w 9027634"/>
              <a:gd name="connsiteY3" fmla="*/ 0 h 4385432"/>
              <a:gd name="connsiteX4" fmla="*/ 4337293 w 9027634"/>
              <a:gd name="connsiteY4" fmla="*/ 643872 h 4385432"/>
              <a:gd name="connsiteX5" fmla="*/ 1049147 w 9027634"/>
              <a:gd name="connsiteY5" fmla="*/ 650124 h 4385432"/>
              <a:gd name="connsiteX6" fmla="*/ 0 w 9027634"/>
              <a:gd name="connsiteY6" fmla="*/ 4385432 h 4385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027634" h="4385432">
                <a:moveTo>
                  <a:pt x="7978487" y="4370261"/>
                </a:moveTo>
                <a:lnTo>
                  <a:pt x="9027634" y="634953"/>
                </a:lnTo>
                <a:lnTo>
                  <a:pt x="5596750" y="641476"/>
                </a:lnTo>
                <a:lnTo>
                  <a:pt x="5158755" y="0"/>
                </a:lnTo>
                <a:lnTo>
                  <a:pt x="4337293" y="643872"/>
                </a:lnTo>
                <a:lnTo>
                  <a:pt x="1049147" y="650124"/>
                </a:lnTo>
                <a:lnTo>
                  <a:pt x="0" y="438543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381000" dist="317500" algn="l" rotWithShape="0">
              <a:prstClr val="black">
                <a:alpha val="20000"/>
              </a:prstClr>
            </a:outerShdw>
            <a:reflection blurRad="6350" stA="45000" endPos="25000" dist="508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EFA8D4A-D75D-74B8-437E-71F975E9F5FE}"/>
              </a:ext>
            </a:extLst>
          </p:cNvPr>
          <p:cNvSpPr/>
          <p:nvPr/>
        </p:nvSpPr>
        <p:spPr>
          <a:xfrm rot="17141317" flipV="1">
            <a:off x="4019113" y="5982406"/>
            <a:ext cx="9025510" cy="4393714"/>
          </a:xfrm>
          <a:custGeom>
            <a:avLst/>
            <a:gdLst>
              <a:gd name="connsiteX0" fmla="*/ 7976363 w 9025510"/>
              <a:gd name="connsiteY0" fmla="*/ 4378546 h 4393714"/>
              <a:gd name="connsiteX1" fmla="*/ 9025510 w 9025510"/>
              <a:gd name="connsiteY1" fmla="*/ 643238 h 4393714"/>
              <a:gd name="connsiteX2" fmla="*/ 5602599 w 9025510"/>
              <a:gd name="connsiteY2" fmla="*/ 649747 h 4393714"/>
              <a:gd name="connsiteX3" fmla="*/ 5158958 w 9025510"/>
              <a:gd name="connsiteY3" fmla="*/ 0 h 4393714"/>
              <a:gd name="connsiteX4" fmla="*/ 4326905 w 9025510"/>
              <a:gd name="connsiteY4" fmla="*/ 652173 h 4393714"/>
              <a:gd name="connsiteX5" fmla="*/ 1047023 w 9025510"/>
              <a:gd name="connsiteY5" fmla="*/ 658409 h 4393714"/>
              <a:gd name="connsiteX6" fmla="*/ 19894 w 9025510"/>
              <a:gd name="connsiteY6" fmla="*/ 4315327 h 4393714"/>
              <a:gd name="connsiteX7" fmla="*/ 0 w 9025510"/>
              <a:gd name="connsiteY7" fmla="*/ 4393714 h 4393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25510" h="4393714">
                <a:moveTo>
                  <a:pt x="7976363" y="4378546"/>
                </a:moveTo>
                <a:lnTo>
                  <a:pt x="9025510" y="643238"/>
                </a:lnTo>
                <a:lnTo>
                  <a:pt x="5602599" y="649747"/>
                </a:lnTo>
                <a:lnTo>
                  <a:pt x="5158958" y="0"/>
                </a:lnTo>
                <a:lnTo>
                  <a:pt x="4326905" y="652173"/>
                </a:lnTo>
                <a:lnTo>
                  <a:pt x="1047023" y="658409"/>
                </a:lnTo>
                <a:lnTo>
                  <a:pt x="19894" y="4315327"/>
                </a:lnTo>
                <a:lnTo>
                  <a:pt x="0" y="43937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381000" dist="317500" algn="l" rotWithShape="0">
              <a:prstClr val="black">
                <a:alpha val="20000"/>
              </a:prstClr>
            </a:outerShdw>
            <a:reflection blurRad="6350" stA="45000" endPos="25000" dist="508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D6C0A7F3-6627-E1B2-C2BE-79271673CDB4}"/>
              </a:ext>
            </a:extLst>
          </p:cNvPr>
          <p:cNvSpPr/>
          <p:nvPr/>
        </p:nvSpPr>
        <p:spPr>
          <a:xfrm rot="17141317" flipV="1">
            <a:off x="212883" y="4862772"/>
            <a:ext cx="8100452" cy="5453661"/>
          </a:xfrm>
          <a:custGeom>
            <a:avLst/>
            <a:gdLst>
              <a:gd name="connsiteX0" fmla="*/ 7535124 w 8100452"/>
              <a:gd name="connsiteY0" fmla="*/ 2652093 h 5453661"/>
              <a:gd name="connsiteX1" fmla="*/ 8100452 w 8100452"/>
              <a:gd name="connsiteY1" fmla="*/ 639341 h 5453661"/>
              <a:gd name="connsiteX2" fmla="*/ 4673790 w 8100452"/>
              <a:gd name="connsiteY2" fmla="*/ 645857 h 5453661"/>
              <a:gd name="connsiteX3" fmla="*/ 4232805 w 8100452"/>
              <a:gd name="connsiteY3" fmla="*/ 0 h 5453661"/>
              <a:gd name="connsiteX4" fmla="*/ 3405733 w 8100452"/>
              <a:gd name="connsiteY4" fmla="*/ 648268 h 5453661"/>
              <a:gd name="connsiteX5" fmla="*/ 124089 w 8100452"/>
              <a:gd name="connsiteY5" fmla="*/ 654508 h 5453661"/>
              <a:gd name="connsiteX6" fmla="*/ 95377 w 8100452"/>
              <a:gd name="connsiteY6" fmla="*/ 767646 h 5453661"/>
              <a:gd name="connsiteX7" fmla="*/ 2801567 w 8100452"/>
              <a:gd name="connsiteY7" fmla="*/ 5309678 h 5453661"/>
              <a:gd name="connsiteX8" fmla="*/ 7535124 w 8100452"/>
              <a:gd name="connsiteY8" fmla="*/ 2652093 h 5453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100452" h="5453661">
                <a:moveTo>
                  <a:pt x="7535124" y="2652093"/>
                </a:moveTo>
                <a:lnTo>
                  <a:pt x="8100452" y="639341"/>
                </a:lnTo>
                <a:lnTo>
                  <a:pt x="4673790" y="645857"/>
                </a:lnTo>
                <a:lnTo>
                  <a:pt x="4232805" y="0"/>
                </a:lnTo>
                <a:lnTo>
                  <a:pt x="3405733" y="648268"/>
                </a:lnTo>
                <a:lnTo>
                  <a:pt x="124089" y="654508"/>
                </a:lnTo>
                <a:lnTo>
                  <a:pt x="95377" y="767646"/>
                </a:lnTo>
                <a:cubicBezTo>
                  <a:pt x="-354085" y="2748074"/>
                  <a:pt x="824342" y="4754329"/>
                  <a:pt x="2801567" y="5309678"/>
                </a:cubicBezTo>
                <a:cubicBezTo>
                  <a:pt x="4842574" y="5882942"/>
                  <a:pt x="6961860" y="4693100"/>
                  <a:pt x="7535124" y="2652093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81000" dist="317500" algn="l" rotWithShape="0">
              <a:prstClr val="black">
                <a:alpha val="20000"/>
              </a:prstClr>
            </a:outerShdw>
            <a:reflection blurRad="6350" stA="45000" endPos="25000" dist="508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3E6F448-3166-C17E-D3C8-6C3582DF5650}"/>
              </a:ext>
            </a:extLst>
          </p:cNvPr>
          <p:cNvSpPr txBox="1"/>
          <p:nvPr/>
        </p:nvSpPr>
        <p:spPr>
          <a:xfrm>
            <a:off x="3692674" y="5892115"/>
            <a:ext cx="250542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800" i="1" dirty="0">
                <a:solidFill>
                  <a:schemeClr val="tx2"/>
                </a:solidFill>
                <a:latin typeface="+mj-lt"/>
              </a:rPr>
              <a:t>START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BA41E8-81DD-B567-EA1B-D286486E66A4}"/>
              </a:ext>
            </a:extLst>
          </p:cNvPr>
          <p:cNvSpPr txBox="1"/>
          <p:nvPr/>
        </p:nvSpPr>
        <p:spPr>
          <a:xfrm>
            <a:off x="7645627" y="5072662"/>
            <a:ext cx="214353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800" i="1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FE49844-D8FB-1373-23F7-462AC6430726}"/>
              </a:ext>
            </a:extLst>
          </p:cNvPr>
          <p:cNvSpPr txBox="1"/>
          <p:nvPr/>
        </p:nvSpPr>
        <p:spPr>
          <a:xfrm>
            <a:off x="8351560" y="4688181"/>
            <a:ext cx="13420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i="1" dirty="0">
                <a:solidFill>
                  <a:schemeClr val="bg2"/>
                </a:solidFill>
                <a:latin typeface="+mj-lt"/>
              </a:rPr>
              <a:t>STEP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C1D598-7F1D-2E0C-5995-EF56F6798432}"/>
              </a:ext>
            </a:extLst>
          </p:cNvPr>
          <p:cNvSpPr txBox="1"/>
          <p:nvPr/>
        </p:nvSpPr>
        <p:spPr>
          <a:xfrm rot="10800000" flipV="1">
            <a:off x="6448281" y="9677471"/>
            <a:ext cx="2194072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000" i="1" dirty="0">
                <a:solidFill>
                  <a:schemeClr val="bg2"/>
                </a:solidFill>
              </a:rPr>
              <a:t>    </a:t>
            </a:r>
            <a:r>
              <a:rPr lang="vi-VN" sz="2000" i="1" dirty="0">
                <a:solidFill>
                  <a:schemeClr val="bg2"/>
                </a:solidFill>
              </a:rPr>
              <a:t>Tìm kiếm cảm</a:t>
            </a:r>
            <a:endParaRPr lang="en-US" sz="2000" i="1" dirty="0">
              <a:solidFill>
                <a:schemeClr val="bg2"/>
              </a:solidFill>
            </a:endParaRPr>
          </a:p>
          <a:p>
            <a:pPr lvl="0"/>
            <a:r>
              <a:rPr lang="en-US" sz="2000" i="1" dirty="0">
                <a:solidFill>
                  <a:schemeClr val="bg2"/>
                </a:solidFill>
              </a:rPr>
              <a:t>  </a:t>
            </a:r>
            <a:r>
              <a:rPr lang="vi-VN" sz="2000" i="1" dirty="0">
                <a:solidFill>
                  <a:schemeClr val="bg2"/>
                </a:solidFill>
              </a:rPr>
              <a:t>hứng từ nhu cầu và xu hướng mới.</a:t>
            </a: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C94604E-755B-F00D-E135-519E8BE1FF69}"/>
              </a:ext>
            </a:extLst>
          </p:cNvPr>
          <p:cNvSpPr txBox="1"/>
          <p:nvPr/>
        </p:nvSpPr>
        <p:spPr>
          <a:xfrm>
            <a:off x="11443714" y="5072662"/>
            <a:ext cx="214353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800" i="1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B4A9ABE-47FC-8FDF-B96C-5EC6FF03D1B2}"/>
              </a:ext>
            </a:extLst>
          </p:cNvPr>
          <p:cNvSpPr txBox="1"/>
          <p:nvPr/>
        </p:nvSpPr>
        <p:spPr>
          <a:xfrm>
            <a:off x="12149647" y="4688181"/>
            <a:ext cx="13420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i="1" dirty="0">
                <a:solidFill>
                  <a:schemeClr val="bg2"/>
                </a:solidFill>
                <a:latin typeface="+mj-lt"/>
              </a:rPr>
              <a:t>STEP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2736C1D-6A85-1175-708E-6AFBA906F25A}"/>
              </a:ext>
            </a:extLst>
          </p:cNvPr>
          <p:cNvSpPr txBox="1"/>
          <p:nvPr/>
        </p:nvSpPr>
        <p:spPr>
          <a:xfrm rot="10800000" flipV="1">
            <a:off x="10422595" y="9677471"/>
            <a:ext cx="2091946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000" i="1" dirty="0">
                <a:solidFill>
                  <a:schemeClr val="bg2"/>
                </a:solidFill>
              </a:rPr>
              <a:t>    </a:t>
            </a:r>
            <a:r>
              <a:rPr lang="vi-VN" sz="2000" i="1" dirty="0">
                <a:solidFill>
                  <a:schemeClr val="bg2"/>
                </a:solidFill>
              </a:rPr>
              <a:t>Phát triển ý </a:t>
            </a:r>
            <a:r>
              <a:rPr lang="en-US" sz="2000" i="1" dirty="0">
                <a:solidFill>
                  <a:schemeClr val="bg2"/>
                </a:solidFill>
              </a:rPr>
              <a:t> </a:t>
            </a:r>
          </a:p>
          <a:p>
            <a:pPr lvl="0"/>
            <a:r>
              <a:rPr lang="en-US" sz="2000" i="1" dirty="0">
                <a:solidFill>
                  <a:schemeClr val="bg2"/>
                </a:solidFill>
              </a:rPr>
              <a:t>  </a:t>
            </a:r>
            <a:r>
              <a:rPr lang="vi-VN" sz="2000" i="1" dirty="0">
                <a:solidFill>
                  <a:schemeClr val="bg2"/>
                </a:solidFill>
              </a:rPr>
              <a:t>tưởng và giải pháp sáng tạo.</a:t>
            </a: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AECEA49-19EF-B350-B8A0-A7E0CA6C30DB}"/>
              </a:ext>
            </a:extLst>
          </p:cNvPr>
          <p:cNvSpPr txBox="1"/>
          <p:nvPr/>
        </p:nvSpPr>
        <p:spPr>
          <a:xfrm>
            <a:off x="15241801" y="5072662"/>
            <a:ext cx="214353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800" i="1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A68961-40A4-E995-0E14-8DBD2B17B9BC}"/>
              </a:ext>
            </a:extLst>
          </p:cNvPr>
          <p:cNvSpPr txBox="1"/>
          <p:nvPr/>
        </p:nvSpPr>
        <p:spPr>
          <a:xfrm>
            <a:off x="15947734" y="4688181"/>
            <a:ext cx="13420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i="1" dirty="0">
                <a:solidFill>
                  <a:schemeClr val="bg2"/>
                </a:solidFill>
                <a:latin typeface="+mj-lt"/>
              </a:rPr>
              <a:t>STEP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39D4230-204E-CC7C-6431-5D23A899C1DF}"/>
              </a:ext>
            </a:extLst>
          </p:cNvPr>
          <p:cNvSpPr txBox="1"/>
          <p:nvPr/>
        </p:nvSpPr>
        <p:spPr>
          <a:xfrm rot="10800000" flipV="1">
            <a:off x="14220682" y="9677471"/>
            <a:ext cx="2549668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000" i="1" dirty="0">
                <a:solidFill>
                  <a:schemeClr val="bg2"/>
                </a:solidFill>
              </a:rPr>
              <a:t>    </a:t>
            </a:r>
            <a:r>
              <a:rPr lang="vi-VN" sz="2000" i="1" dirty="0">
                <a:solidFill>
                  <a:schemeClr val="bg2"/>
                </a:solidFill>
              </a:rPr>
              <a:t>Đưa giải pháp ra </a:t>
            </a:r>
            <a:endParaRPr lang="en-US" sz="2000" i="1" dirty="0">
              <a:solidFill>
                <a:schemeClr val="bg2"/>
              </a:solidFill>
            </a:endParaRPr>
          </a:p>
          <a:p>
            <a:pPr lvl="0"/>
            <a:r>
              <a:rPr lang="en-US" sz="2000" i="1" dirty="0">
                <a:solidFill>
                  <a:schemeClr val="bg2"/>
                </a:solidFill>
              </a:rPr>
              <a:t>  </a:t>
            </a:r>
            <a:r>
              <a:rPr lang="vi-VN" sz="2000" i="1" dirty="0">
                <a:solidFill>
                  <a:schemeClr val="bg2"/>
                </a:solidFill>
              </a:rPr>
              <a:t>thị trường, mang lại giá trị thực.</a:t>
            </a: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1ECBE88-D61D-1BAD-32BB-3B1C4C69A00C}"/>
              </a:ext>
            </a:extLst>
          </p:cNvPr>
          <p:cNvSpPr txBox="1"/>
          <p:nvPr/>
        </p:nvSpPr>
        <p:spPr>
          <a:xfrm rot="10800000" flipV="1">
            <a:off x="3120146" y="8961421"/>
            <a:ext cx="2403145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600" i="1" dirty="0">
                <a:solidFill>
                  <a:schemeClr val="tx2"/>
                </a:solidFill>
              </a:rPr>
              <a:t>  Thu </a:t>
            </a:r>
            <a:r>
              <a:rPr lang="en-US" sz="2600" i="1" dirty="0" err="1">
                <a:solidFill>
                  <a:schemeClr val="tx2"/>
                </a:solidFill>
              </a:rPr>
              <a:t>thập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dữ</a:t>
            </a:r>
            <a:endParaRPr lang="en-US" sz="2600" i="1" dirty="0">
              <a:solidFill>
                <a:schemeClr val="tx2"/>
              </a:solidFill>
            </a:endParaRPr>
          </a:p>
          <a:p>
            <a:pPr lvl="0"/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liệu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và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đánh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giá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cơ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hội</a:t>
            </a:r>
            <a:r>
              <a:rPr lang="en-US" sz="2600" i="1" dirty="0">
                <a:solidFill>
                  <a:schemeClr val="tx2"/>
                </a:solidFill>
              </a:rPr>
              <a:t>.</a:t>
            </a:r>
            <a:endParaRPr kumimoji="0" lang="en-US" sz="26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31559EA-1F8E-C0F0-2007-3CC67769ADEF}"/>
              </a:ext>
            </a:extLst>
          </p:cNvPr>
          <p:cNvSpPr txBox="1"/>
          <p:nvPr/>
        </p:nvSpPr>
        <p:spPr>
          <a:xfrm rot="10800000" flipV="1">
            <a:off x="6851055" y="8961421"/>
            <a:ext cx="2436082" cy="64633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3600" i="1" dirty="0">
                <a:solidFill>
                  <a:schemeClr val="bg1"/>
                </a:solidFill>
                <a:latin typeface="+mj-lt"/>
              </a:rPr>
              <a:t>INSPIRE</a:t>
            </a:r>
            <a:r>
              <a:rPr lang="en-US" sz="3600" i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36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6639D69-1CF0-B08B-70BF-D62E2FB787F2}"/>
              </a:ext>
            </a:extLst>
          </p:cNvPr>
          <p:cNvSpPr txBox="1"/>
          <p:nvPr/>
        </p:nvSpPr>
        <p:spPr>
          <a:xfrm rot="10800000" flipV="1">
            <a:off x="10790369" y="8961421"/>
            <a:ext cx="2436082" cy="64633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3600" i="1" dirty="0">
                <a:solidFill>
                  <a:schemeClr val="bg1"/>
                </a:solidFill>
                <a:latin typeface="+mj-lt"/>
              </a:rPr>
              <a:t>CREATE</a:t>
            </a:r>
            <a:r>
              <a:rPr lang="en-US" sz="3600" i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36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A1CFBC7-C7ED-ACA1-9202-B180812A2BF7}"/>
              </a:ext>
            </a:extLst>
          </p:cNvPr>
          <p:cNvSpPr txBox="1"/>
          <p:nvPr/>
        </p:nvSpPr>
        <p:spPr>
          <a:xfrm rot="10800000" flipV="1">
            <a:off x="14601687" y="8961421"/>
            <a:ext cx="2436082" cy="64633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3600" i="1" dirty="0">
                <a:solidFill>
                  <a:schemeClr val="bg1"/>
                </a:solidFill>
                <a:latin typeface="+mj-lt"/>
              </a:rPr>
              <a:t>DELIVER</a:t>
            </a:r>
            <a:r>
              <a:rPr lang="en-US" sz="3600" i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36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22" name="TextBox 25">
            <a:extLst>
              <a:ext uri="{FF2B5EF4-FFF2-40B4-BE49-F238E27FC236}">
                <a16:creationId xmlns:a16="http://schemas.microsoft.com/office/drawing/2014/main" id="{89982818-4F1C-BED3-1ED8-B38643AF3680}"/>
              </a:ext>
            </a:extLst>
          </p:cNvPr>
          <p:cNvSpPr txBox="1"/>
          <p:nvPr/>
        </p:nvSpPr>
        <p:spPr>
          <a:xfrm>
            <a:off x="10952608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3" name="TextBox 48">
            <a:extLst>
              <a:ext uri="{FF2B5EF4-FFF2-40B4-BE49-F238E27FC236}">
                <a16:creationId xmlns:a16="http://schemas.microsoft.com/office/drawing/2014/main" id="{95C72B78-CC7C-805E-557B-A99EB97E2594}"/>
              </a:ext>
            </a:extLst>
          </p:cNvPr>
          <p:cNvSpPr txBox="1"/>
          <p:nvPr/>
        </p:nvSpPr>
        <p:spPr>
          <a:xfrm>
            <a:off x="7198954" y="1295592"/>
            <a:ext cx="9986132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accent2">
                    <a:lumMod val="50000"/>
                  </a:schemeClr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INNOVATION</a:t>
            </a: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CORE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24" name="TextBox 48">
            <a:extLst>
              <a:ext uri="{FF2B5EF4-FFF2-40B4-BE49-F238E27FC236}">
                <a16:creationId xmlns:a16="http://schemas.microsoft.com/office/drawing/2014/main" id="{26805213-6D2D-AD5B-B03F-9192D3931931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4683E5ED-E6D1-7BCC-6155-21F75A655B8B}"/>
              </a:ext>
            </a:extLst>
          </p:cNvPr>
          <p:cNvSpPr/>
          <p:nvPr/>
        </p:nvSpPr>
        <p:spPr>
          <a:xfrm rot="900000">
            <a:off x="6916397" y="10888420"/>
            <a:ext cx="725125" cy="751981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45DBAFE-68E2-6394-E6E5-E5088DCD78F5}"/>
              </a:ext>
            </a:extLst>
          </p:cNvPr>
          <p:cNvGrpSpPr/>
          <p:nvPr/>
        </p:nvGrpSpPr>
        <p:grpSpPr>
          <a:xfrm rot="900000">
            <a:off x="10733685" y="11021398"/>
            <a:ext cx="828460" cy="603095"/>
            <a:chOff x="4306888" y="4422775"/>
            <a:chExt cx="414338" cy="301626"/>
          </a:xfrm>
        </p:grpSpPr>
        <p:sp>
          <p:nvSpPr>
            <p:cNvPr id="27" name="Freeform 51">
              <a:extLst>
                <a:ext uri="{FF2B5EF4-FFF2-40B4-BE49-F238E27FC236}">
                  <a16:creationId xmlns:a16="http://schemas.microsoft.com/office/drawing/2014/main" id="{29B71221-9548-ACE7-EFBF-F7E498074B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467225"/>
              <a:ext cx="58738" cy="169863"/>
            </a:xfrm>
            <a:custGeom>
              <a:avLst/>
              <a:gdLst>
                <a:gd name="T0" fmla="*/ 0 w 154"/>
                <a:gd name="T1" fmla="*/ 0 h 444"/>
                <a:gd name="T2" fmla="*/ 154 w 154"/>
                <a:gd name="T3" fmla="*/ 222 h 444"/>
                <a:gd name="T4" fmla="*/ 0 w 154"/>
                <a:gd name="T5" fmla="*/ 444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4" h="444">
                  <a:moveTo>
                    <a:pt x="0" y="0"/>
                  </a:moveTo>
                  <a:cubicBezTo>
                    <a:pt x="90" y="34"/>
                    <a:pt x="154" y="120"/>
                    <a:pt x="154" y="222"/>
                  </a:cubicBezTo>
                  <a:cubicBezTo>
                    <a:pt x="154" y="324"/>
                    <a:pt x="90" y="410"/>
                    <a:pt x="0" y="444"/>
                  </a:cubicBezTo>
                </a:path>
              </a:pathLst>
            </a:custGeom>
            <a:noFill/>
            <a:ln w="190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28" name="Freeform 52">
              <a:extLst>
                <a:ext uri="{FF2B5EF4-FFF2-40B4-BE49-F238E27FC236}">
                  <a16:creationId xmlns:a16="http://schemas.microsoft.com/office/drawing/2014/main" id="{E44F59E6-6DA1-D0C0-C0F4-8D7E6E05197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6888" y="4462463"/>
              <a:ext cx="122238" cy="179388"/>
            </a:xfrm>
            <a:custGeom>
              <a:avLst/>
              <a:gdLst>
                <a:gd name="T0" fmla="*/ 319 w 319"/>
                <a:gd name="T1" fmla="*/ 458 h 472"/>
                <a:gd name="T2" fmla="*/ 237 w 319"/>
                <a:gd name="T3" fmla="*/ 472 h 472"/>
                <a:gd name="T4" fmla="*/ 0 w 319"/>
                <a:gd name="T5" fmla="*/ 236 h 472"/>
                <a:gd name="T6" fmla="*/ 237 w 319"/>
                <a:gd name="T7" fmla="*/ 0 h 472"/>
                <a:gd name="T8" fmla="*/ 319 w 319"/>
                <a:gd name="T9" fmla="*/ 1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9" h="472">
                  <a:moveTo>
                    <a:pt x="319" y="458"/>
                  </a:moveTo>
                  <a:cubicBezTo>
                    <a:pt x="293" y="467"/>
                    <a:pt x="266" y="472"/>
                    <a:pt x="237" y="472"/>
                  </a:cubicBezTo>
                  <a:cubicBezTo>
                    <a:pt x="106" y="472"/>
                    <a:pt x="0" y="367"/>
                    <a:pt x="0" y="236"/>
                  </a:cubicBezTo>
                  <a:cubicBezTo>
                    <a:pt x="0" y="106"/>
                    <a:pt x="106" y="0"/>
                    <a:pt x="237" y="0"/>
                  </a:cubicBezTo>
                  <a:cubicBezTo>
                    <a:pt x="266" y="0"/>
                    <a:pt x="293" y="5"/>
                    <a:pt x="319" y="14"/>
                  </a:cubicBezTo>
                </a:path>
              </a:pathLst>
            </a:custGeom>
            <a:noFill/>
            <a:ln w="190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29" name="Freeform 53">
              <a:extLst>
                <a:ext uri="{FF2B5EF4-FFF2-40B4-BE49-F238E27FC236}">
                  <a16:creationId xmlns:a16="http://schemas.microsoft.com/office/drawing/2014/main" id="{8AB5D517-0342-8580-DF20-CA58F0D8DE8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637088"/>
              <a:ext cx="93663" cy="44450"/>
            </a:xfrm>
            <a:custGeom>
              <a:avLst/>
              <a:gdLst>
                <a:gd name="T0" fmla="*/ 246 w 246"/>
                <a:gd name="T1" fmla="*/ 119 h 119"/>
                <a:gd name="T2" fmla="*/ 0 w 246"/>
                <a:gd name="T3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46" h="119">
                  <a:moveTo>
                    <a:pt x="246" y="119"/>
                  </a:moveTo>
                  <a:cubicBezTo>
                    <a:pt x="147" y="115"/>
                    <a:pt x="60" y="70"/>
                    <a:pt x="0" y="0"/>
                  </a:cubicBezTo>
                </a:path>
              </a:pathLst>
            </a:custGeom>
            <a:noFill/>
            <a:ln w="190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30" name="Freeform 54">
              <a:extLst>
                <a:ext uri="{FF2B5EF4-FFF2-40B4-BE49-F238E27FC236}">
                  <a16:creationId xmlns:a16="http://schemas.microsoft.com/office/drawing/2014/main" id="{B94A1038-4C98-687D-8AC4-2BC21FA258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422775"/>
              <a:ext cx="223838" cy="95250"/>
            </a:xfrm>
            <a:custGeom>
              <a:avLst/>
              <a:gdLst>
                <a:gd name="T0" fmla="*/ 0 w 587"/>
                <a:gd name="T1" fmla="*/ 119 h 252"/>
                <a:gd name="T2" fmla="*/ 258 w 587"/>
                <a:gd name="T3" fmla="*/ 0 h 252"/>
                <a:gd name="T4" fmla="*/ 587 w 587"/>
                <a:gd name="T5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7" h="252">
                  <a:moveTo>
                    <a:pt x="0" y="119"/>
                  </a:moveTo>
                  <a:cubicBezTo>
                    <a:pt x="62" y="47"/>
                    <a:pt x="155" y="0"/>
                    <a:pt x="258" y="0"/>
                  </a:cubicBezTo>
                  <a:cubicBezTo>
                    <a:pt x="416" y="0"/>
                    <a:pt x="548" y="107"/>
                    <a:pt x="587" y="252"/>
                  </a:cubicBezTo>
                </a:path>
              </a:pathLst>
            </a:custGeom>
            <a:noFill/>
            <a:ln w="190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31" name="Freeform 55">
              <a:extLst>
                <a:ext uri="{FF2B5EF4-FFF2-40B4-BE49-F238E27FC236}">
                  <a16:creationId xmlns:a16="http://schemas.microsoft.com/office/drawing/2014/main" id="{4BC840E6-C6A2-306E-F270-B84854DEBD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2788" y="4525963"/>
              <a:ext cx="198438" cy="198438"/>
            </a:xfrm>
            <a:custGeom>
              <a:avLst/>
              <a:gdLst>
                <a:gd name="T0" fmla="*/ 0 w 125"/>
                <a:gd name="T1" fmla="*/ 0 h 125"/>
                <a:gd name="T2" fmla="*/ 47 w 125"/>
                <a:gd name="T3" fmla="*/ 125 h 125"/>
                <a:gd name="T4" fmla="*/ 74 w 125"/>
                <a:gd name="T5" fmla="*/ 74 h 125"/>
                <a:gd name="T6" fmla="*/ 125 w 125"/>
                <a:gd name="T7" fmla="*/ 47 h 125"/>
                <a:gd name="T8" fmla="*/ 0 w 125"/>
                <a:gd name="T9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5">
                  <a:moveTo>
                    <a:pt x="0" y="0"/>
                  </a:moveTo>
                  <a:lnTo>
                    <a:pt x="47" y="125"/>
                  </a:lnTo>
                  <a:lnTo>
                    <a:pt x="74" y="74"/>
                  </a:lnTo>
                  <a:lnTo>
                    <a:pt x="125" y="4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8FE29B4B-3A0A-B782-6808-FAA37F398C58}"/>
              </a:ext>
            </a:extLst>
          </p:cNvPr>
          <p:cNvSpPr/>
          <p:nvPr/>
        </p:nvSpPr>
        <p:spPr>
          <a:xfrm>
            <a:off x="14654308" y="10990100"/>
            <a:ext cx="731330" cy="731329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63BA9274-2727-497E-F5D8-9D214C4CA148}"/>
              </a:ext>
            </a:extLst>
          </p:cNvPr>
          <p:cNvSpPr/>
          <p:nvPr/>
        </p:nvSpPr>
        <p:spPr>
          <a:xfrm>
            <a:off x="16856844" y="4254741"/>
            <a:ext cx="6088320" cy="7677150"/>
          </a:xfrm>
          <a:custGeom>
            <a:avLst/>
            <a:gdLst>
              <a:gd name="connsiteX0" fmla="*/ 2172060 w 6088320"/>
              <a:gd name="connsiteY0" fmla="*/ 0 h 7677150"/>
              <a:gd name="connsiteX1" fmla="*/ 2249746 w 6088320"/>
              <a:gd name="connsiteY1" fmla="*/ 0 h 7677150"/>
              <a:gd name="connsiteX2" fmla="*/ 6088320 w 6088320"/>
              <a:gd name="connsiteY2" fmla="*/ 3838575 h 7677150"/>
              <a:gd name="connsiteX3" fmla="*/ 2249746 w 6088320"/>
              <a:gd name="connsiteY3" fmla="*/ 7677150 h 7677150"/>
              <a:gd name="connsiteX4" fmla="*/ 0 w 6088320"/>
              <a:gd name="connsiteY4" fmla="*/ 7677150 h 7677150"/>
              <a:gd name="connsiteX5" fmla="*/ 896368 w 6088320"/>
              <a:gd name="connsiteY5" fmla="*/ 4508939 h 7677150"/>
              <a:gd name="connsiteX6" fmla="*/ 1732572 w 6088320"/>
              <a:gd name="connsiteY6" fmla="*/ 3896444 h 7677150"/>
              <a:gd name="connsiteX7" fmla="*/ 1236876 w 6088320"/>
              <a:gd name="connsiteY7" fmla="*/ 3305413 h 767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88320" h="7677150">
                <a:moveTo>
                  <a:pt x="2172060" y="0"/>
                </a:moveTo>
                <a:lnTo>
                  <a:pt x="2249746" y="0"/>
                </a:lnTo>
                <a:cubicBezTo>
                  <a:pt x="4369732" y="0"/>
                  <a:pt x="6088320" y="1718589"/>
                  <a:pt x="6088320" y="3838575"/>
                </a:cubicBezTo>
                <a:cubicBezTo>
                  <a:pt x="6088320" y="5958561"/>
                  <a:pt x="4369732" y="7677150"/>
                  <a:pt x="2249746" y="7677150"/>
                </a:cubicBezTo>
                <a:lnTo>
                  <a:pt x="0" y="7677150"/>
                </a:lnTo>
                <a:lnTo>
                  <a:pt x="896368" y="4508939"/>
                </a:lnTo>
                <a:lnTo>
                  <a:pt x="1732572" y="3896444"/>
                </a:lnTo>
                <a:lnTo>
                  <a:pt x="1236876" y="3305413"/>
                </a:lnTo>
                <a:close/>
              </a:path>
            </a:pathLst>
          </a:custGeom>
          <a:solidFill>
            <a:schemeClr val="bg2"/>
          </a:solidFill>
          <a:ln>
            <a:solidFill>
              <a:schemeClr val="bg2"/>
            </a:solidFill>
          </a:ln>
          <a:effectLst>
            <a:outerShdw blurRad="381000" dist="317500" dir="10800000" algn="r" rotWithShape="0">
              <a:prstClr val="black">
                <a:alpha val="10000"/>
              </a:prstClr>
            </a:outerShdw>
            <a:reflection blurRad="6350" stA="45000" endPos="25000" dist="508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FEB5B5F-B037-E043-E518-61306F5C58FC}"/>
              </a:ext>
            </a:extLst>
          </p:cNvPr>
          <p:cNvSpPr txBox="1"/>
          <p:nvPr/>
        </p:nvSpPr>
        <p:spPr>
          <a:xfrm>
            <a:off x="18833685" y="5892115"/>
            <a:ext cx="280903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800" i="1" dirty="0">
                <a:solidFill>
                  <a:schemeClr val="tx2"/>
                </a:solidFill>
                <a:latin typeface="+mj-lt"/>
              </a:rPr>
              <a:t>GOAL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DFECC05-877F-6A84-E986-18A2D20422E9}"/>
              </a:ext>
            </a:extLst>
          </p:cNvPr>
          <p:cNvSpPr txBox="1"/>
          <p:nvPr/>
        </p:nvSpPr>
        <p:spPr>
          <a:xfrm rot="10800000" flipV="1">
            <a:off x="18229451" y="8961421"/>
            <a:ext cx="2135481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600" i="1" dirty="0">
                <a:solidFill>
                  <a:schemeClr val="tx2"/>
                </a:solidFill>
              </a:rPr>
              <a:t>  Thu </a:t>
            </a:r>
            <a:r>
              <a:rPr lang="en-US" sz="2600" i="1" dirty="0" err="1">
                <a:solidFill>
                  <a:schemeClr val="tx2"/>
                </a:solidFill>
              </a:rPr>
              <a:t>thập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dữ</a:t>
            </a:r>
            <a:endParaRPr lang="en-US" sz="2600" i="1" dirty="0">
              <a:solidFill>
                <a:schemeClr val="tx2"/>
              </a:solidFill>
            </a:endParaRPr>
          </a:p>
          <a:p>
            <a:pPr lvl="0"/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liệu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và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đánh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giá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kết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quả</a:t>
            </a:r>
            <a:r>
              <a:rPr lang="en-US" sz="2600" i="1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4E273422-0ABE-44D7-E217-41775F8D9F65}"/>
              </a:ext>
            </a:extLst>
          </p:cNvPr>
          <p:cNvSpPr/>
          <p:nvPr/>
        </p:nvSpPr>
        <p:spPr>
          <a:xfrm>
            <a:off x="3426390" y="7509459"/>
            <a:ext cx="17491324" cy="609322"/>
          </a:xfrm>
          <a:custGeom>
            <a:avLst/>
            <a:gdLst>
              <a:gd name="connsiteX0" fmla="*/ 172393 w 17491324"/>
              <a:gd name="connsiteY0" fmla="*/ 0 h 609322"/>
              <a:gd name="connsiteX1" fmla="*/ 17491324 w 17491324"/>
              <a:gd name="connsiteY1" fmla="*/ 0 h 609322"/>
              <a:gd name="connsiteX2" fmla="*/ 17318932 w 17491324"/>
              <a:gd name="connsiteY2" fmla="*/ 609322 h 609322"/>
              <a:gd name="connsiteX3" fmla="*/ 0 w 17491324"/>
              <a:gd name="connsiteY3" fmla="*/ 609322 h 609322"/>
              <a:gd name="connsiteX4" fmla="*/ 172393 w 17491324"/>
              <a:gd name="connsiteY4" fmla="*/ 0 h 609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91324" h="609322">
                <a:moveTo>
                  <a:pt x="172393" y="0"/>
                </a:moveTo>
                <a:lnTo>
                  <a:pt x="17491324" y="0"/>
                </a:lnTo>
                <a:lnTo>
                  <a:pt x="17318932" y="609322"/>
                </a:lnTo>
                <a:lnTo>
                  <a:pt x="0" y="609322"/>
                </a:lnTo>
                <a:lnTo>
                  <a:pt x="172393" y="0"/>
                </a:lnTo>
                <a:close/>
              </a:path>
            </a:pathLst>
          </a:custGeom>
          <a:gradFill>
            <a:gsLst>
              <a:gs pos="80000">
                <a:schemeClr val="bg2">
                  <a:alpha val="5000"/>
                </a:schemeClr>
              </a:gs>
              <a:gs pos="52000">
                <a:schemeClr val="bg2">
                  <a:alpha val="15000"/>
                </a:schemeClr>
              </a:gs>
              <a:gs pos="20000">
                <a:schemeClr val="bg2">
                  <a:alpha val="5000"/>
                </a:schemeClr>
              </a:gs>
              <a:gs pos="0">
                <a:schemeClr val="bg2">
                  <a:alpha val="0"/>
                </a:schemeClr>
              </a:gs>
              <a:gs pos="100000">
                <a:schemeClr val="bg2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D1099040-B2AD-2EA5-EE2A-6E55E809DE17}"/>
              </a:ext>
            </a:extLst>
          </p:cNvPr>
          <p:cNvSpPr/>
          <p:nvPr/>
        </p:nvSpPr>
        <p:spPr>
          <a:xfrm>
            <a:off x="3244938" y="8150804"/>
            <a:ext cx="17491324" cy="609321"/>
          </a:xfrm>
          <a:custGeom>
            <a:avLst/>
            <a:gdLst>
              <a:gd name="connsiteX0" fmla="*/ 172393 w 17491324"/>
              <a:gd name="connsiteY0" fmla="*/ 0 h 609321"/>
              <a:gd name="connsiteX1" fmla="*/ 17491324 w 17491324"/>
              <a:gd name="connsiteY1" fmla="*/ 0 h 609321"/>
              <a:gd name="connsiteX2" fmla="*/ 17318930 w 17491324"/>
              <a:gd name="connsiteY2" fmla="*/ 609321 h 609321"/>
              <a:gd name="connsiteX3" fmla="*/ 0 w 17491324"/>
              <a:gd name="connsiteY3" fmla="*/ 609321 h 609321"/>
              <a:gd name="connsiteX4" fmla="*/ 172393 w 17491324"/>
              <a:gd name="connsiteY4" fmla="*/ 0 h 609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91324" h="609321">
                <a:moveTo>
                  <a:pt x="172393" y="0"/>
                </a:moveTo>
                <a:lnTo>
                  <a:pt x="17491324" y="0"/>
                </a:lnTo>
                <a:lnTo>
                  <a:pt x="17318930" y="609321"/>
                </a:lnTo>
                <a:lnTo>
                  <a:pt x="0" y="609321"/>
                </a:lnTo>
                <a:lnTo>
                  <a:pt x="172393" y="0"/>
                </a:lnTo>
                <a:close/>
              </a:path>
            </a:pathLst>
          </a:custGeom>
          <a:gradFill>
            <a:gsLst>
              <a:gs pos="80000">
                <a:srgbClr val="242655">
                  <a:alpha val="5000"/>
                </a:srgbClr>
              </a:gs>
              <a:gs pos="52000">
                <a:schemeClr val="tx2">
                  <a:alpha val="15000"/>
                </a:schemeClr>
              </a:gs>
              <a:gs pos="20000">
                <a:srgbClr val="242655">
                  <a:alpha val="10000"/>
                </a:srgbClr>
              </a:gs>
              <a:gs pos="0">
                <a:schemeClr val="tx2">
                  <a:alpha val="0"/>
                </a:schemeClr>
              </a:gs>
              <a:gs pos="100000">
                <a:schemeClr val="tx2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03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1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0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1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7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8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2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4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5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/>
          <p:bldP spid="9" grpId="0"/>
          <p:bldP spid="10" grpId="0"/>
          <p:bldP spid="11" grpId="0"/>
          <p:bldP spid="12" grpId="0"/>
          <p:bldP spid="13" grpId="0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/>
          <p:bldP spid="21" grpId="0"/>
          <p:bldP spid="23" grpId="0"/>
          <p:bldP spid="24" grpId="0"/>
          <p:bldP spid="25" grpId="0" animBg="1"/>
          <p:bldP spid="32" grpId="0" animBg="1"/>
          <p:bldP spid="33" grpId="0" animBg="1"/>
          <p:bldP spid="34" grpId="0"/>
          <p:bldP spid="3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1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/>
          <p:bldP spid="9" grpId="0"/>
          <p:bldP spid="10" grpId="0"/>
          <p:bldP spid="11" grpId="0"/>
          <p:bldP spid="12" grpId="0"/>
          <p:bldP spid="13" grpId="0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/>
          <p:bldP spid="21" grpId="0"/>
          <p:bldP spid="23" grpId="0"/>
          <p:bldP spid="24" grpId="0"/>
          <p:bldP spid="25" grpId="0" animBg="1"/>
          <p:bldP spid="32" grpId="0" animBg="1"/>
          <p:bldP spid="33" grpId="0" animBg="1"/>
          <p:bldP spid="34" grpId="0"/>
          <p:bldP spid="35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F00D40F7-738D-90C9-84DD-5392734F9202}"/>
              </a:ext>
            </a:extLst>
          </p:cNvPr>
          <p:cNvSpPr/>
          <p:nvPr/>
        </p:nvSpPr>
        <p:spPr>
          <a:xfrm>
            <a:off x="1438836" y="4254741"/>
            <a:ext cx="21506329" cy="767715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solidFill>
              <a:schemeClr val="bg2"/>
            </a:solidFill>
          </a:ln>
          <a:effectLst>
            <a:outerShdw blurRad="1905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552F30EC-5FEB-5EF9-83B7-7D1775AFFAC4}"/>
              </a:ext>
            </a:extLst>
          </p:cNvPr>
          <p:cNvSpPr/>
          <p:nvPr/>
        </p:nvSpPr>
        <p:spPr>
          <a:xfrm rot="17141317" flipV="1">
            <a:off x="11787180" y="5983924"/>
            <a:ext cx="9029960" cy="4389283"/>
          </a:xfrm>
          <a:custGeom>
            <a:avLst/>
            <a:gdLst>
              <a:gd name="connsiteX0" fmla="*/ 7978486 w 9029960"/>
              <a:gd name="connsiteY0" fmla="*/ 4374112 h 4389283"/>
              <a:gd name="connsiteX1" fmla="*/ 9029960 w 9029960"/>
              <a:gd name="connsiteY1" fmla="*/ 630520 h 4389283"/>
              <a:gd name="connsiteX2" fmla="*/ 5594808 w 9029960"/>
              <a:gd name="connsiteY2" fmla="*/ 637051 h 4389283"/>
              <a:gd name="connsiteX3" fmla="*/ 5159836 w 9029960"/>
              <a:gd name="connsiteY3" fmla="*/ 0 h 4389283"/>
              <a:gd name="connsiteX4" fmla="*/ 4344040 w 9029960"/>
              <a:gd name="connsiteY4" fmla="*/ 639430 h 4389283"/>
              <a:gd name="connsiteX5" fmla="*/ 1051474 w 9029960"/>
              <a:gd name="connsiteY5" fmla="*/ 645689 h 4389283"/>
              <a:gd name="connsiteX6" fmla="*/ 0 w 9029960"/>
              <a:gd name="connsiteY6" fmla="*/ 4389283 h 4389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029960" h="4389283">
                <a:moveTo>
                  <a:pt x="7978486" y="4374112"/>
                </a:moveTo>
                <a:lnTo>
                  <a:pt x="9029960" y="630520"/>
                </a:lnTo>
                <a:lnTo>
                  <a:pt x="5594808" y="637051"/>
                </a:lnTo>
                <a:lnTo>
                  <a:pt x="5159836" y="0"/>
                </a:lnTo>
                <a:lnTo>
                  <a:pt x="4344040" y="639430"/>
                </a:lnTo>
                <a:lnTo>
                  <a:pt x="1051474" y="645689"/>
                </a:lnTo>
                <a:lnTo>
                  <a:pt x="0" y="4389283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reflection blurRad="6350" stA="45000" endPos="25000" dist="508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7DD569C2-E7E6-58FB-0494-B8792F82182D}"/>
              </a:ext>
            </a:extLst>
          </p:cNvPr>
          <p:cNvSpPr/>
          <p:nvPr/>
        </p:nvSpPr>
        <p:spPr>
          <a:xfrm rot="17141317" flipV="1">
            <a:off x="7902231" y="5986449"/>
            <a:ext cx="9027634" cy="4385432"/>
          </a:xfrm>
          <a:custGeom>
            <a:avLst/>
            <a:gdLst>
              <a:gd name="connsiteX0" fmla="*/ 7978487 w 9027634"/>
              <a:gd name="connsiteY0" fmla="*/ 4370261 h 4385432"/>
              <a:gd name="connsiteX1" fmla="*/ 9027634 w 9027634"/>
              <a:gd name="connsiteY1" fmla="*/ 634953 h 4385432"/>
              <a:gd name="connsiteX2" fmla="*/ 5596750 w 9027634"/>
              <a:gd name="connsiteY2" fmla="*/ 641476 h 4385432"/>
              <a:gd name="connsiteX3" fmla="*/ 5158755 w 9027634"/>
              <a:gd name="connsiteY3" fmla="*/ 0 h 4385432"/>
              <a:gd name="connsiteX4" fmla="*/ 4337293 w 9027634"/>
              <a:gd name="connsiteY4" fmla="*/ 643872 h 4385432"/>
              <a:gd name="connsiteX5" fmla="*/ 1049147 w 9027634"/>
              <a:gd name="connsiteY5" fmla="*/ 650124 h 4385432"/>
              <a:gd name="connsiteX6" fmla="*/ 0 w 9027634"/>
              <a:gd name="connsiteY6" fmla="*/ 4385432 h 4385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027634" h="4385432">
                <a:moveTo>
                  <a:pt x="7978487" y="4370261"/>
                </a:moveTo>
                <a:lnTo>
                  <a:pt x="9027634" y="634953"/>
                </a:lnTo>
                <a:lnTo>
                  <a:pt x="5596750" y="641476"/>
                </a:lnTo>
                <a:lnTo>
                  <a:pt x="5158755" y="0"/>
                </a:lnTo>
                <a:lnTo>
                  <a:pt x="4337293" y="643872"/>
                </a:lnTo>
                <a:lnTo>
                  <a:pt x="1049147" y="650124"/>
                </a:lnTo>
                <a:lnTo>
                  <a:pt x="0" y="438543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381000" dist="317500" algn="l" rotWithShape="0">
              <a:prstClr val="black">
                <a:alpha val="20000"/>
              </a:prstClr>
            </a:outerShdw>
            <a:reflection blurRad="6350" stA="45000" endPos="25000" dist="508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009BB1DB-3954-05F4-4551-E5E290E24FCB}"/>
              </a:ext>
            </a:extLst>
          </p:cNvPr>
          <p:cNvSpPr/>
          <p:nvPr/>
        </p:nvSpPr>
        <p:spPr>
          <a:xfrm rot="17141317" flipV="1">
            <a:off x="4019113" y="5982406"/>
            <a:ext cx="9025510" cy="4393714"/>
          </a:xfrm>
          <a:custGeom>
            <a:avLst/>
            <a:gdLst>
              <a:gd name="connsiteX0" fmla="*/ 7976363 w 9025510"/>
              <a:gd name="connsiteY0" fmla="*/ 4378546 h 4393714"/>
              <a:gd name="connsiteX1" fmla="*/ 9025510 w 9025510"/>
              <a:gd name="connsiteY1" fmla="*/ 643238 h 4393714"/>
              <a:gd name="connsiteX2" fmla="*/ 5602599 w 9025510"/>
              <a:gd name="connsiteY2" fmla="*/ 649747 h 4393714"/>
              <a:gd name="connsiteX3" fmla="*/ 5158958 w 9025510"/>
              <a:gd name="connsiteY3" fmla="*/ 0 h 4393714"/>
              <a:gd name="connsiteX4" fmla="*/ 4326905 w 9025510"/>
              <a:gd name="connsiteY4" fmla="*/ 652173 h 4393714"/>
              <a:gd name="connsiteX5" fmla="*/ 1047023 w 9025510"/>
              <a:gd name="connsiteY5" fmla="*/ 658409 h 4393714"/>
              <a:gd name="connsiteX6" fmla="*/ 19894 w 9025510"/>
              <a:gd name="connsiteY6" fmla="*/ 4315327 h 4393714"/>
              <a:gd name="connsiteX7" fmla="*/ 0 w 9025510"/>
              <a:gd name="connsiteY7" fmla="*/ 4393714 h 4393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25510" h="4393714">
                <a:moveTo>
                  <a:pt x="7976363" y="4378546"/>
                </a:moveTo>
                <a:lnTo>
                  <a:pt x="9025510" y="643238"/>
                </a:lnTo>
                <a:lnTo>
                  <a:pt x="5602599" y="649747"/>
                </a:lnTo>
                <a:lnTo>
                  <a:pt x="5158958" y="0"/>
                </a:lnTo>
                <a:lnTo>
                  <a:pt x="4326905" y="652173"/>
                </a:lnTo>
                <a:lnTo>
                  <a:pt x="1047023" y="658409"/>
                </a:lnTo>
                <a:lnTo>
                  <a:pt x="19894" y="4315327"/>
                </a:lnTo>
                <a:lnTo>
                  <a:pt x="0" y="43937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381000" dist="317500" algn="l" rotWithShape="0">
              <a:prstClr val="black">
                <a:alpha val="20000"/>
              </a:prstClr>
            </a:outerShdw>
            <a:reflection blurRad="6350" stA="45000" endPos="25000" dist="508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6F02A65E-8F9C-C132-8BDE-80F78056157A}"/>
              </a:ext>
            </a:extLst>
          </p:cNvPr>
          <p:cNvSpPr/>
          <p:nvPr/>
        </p:nvSpPr>
        <p:spPr>
          <a:xfrm rot="17141317" flipV="1">
            <a:off x="212883" y="4862772"/>
            <a:ext cx="8100452" cy="5453661"/>
          </a:xfrm>
          <a:custGeom>
            <a:avLst/>
            <a:gdLst>
              <a:gd name="connsiteX0" fmla="*/ 7535124 w 8100452"/>
              <a:gd name="connsiteY0" fmla="*/ 2652093 h 5453661"/>
              <a:gd name="connsiteX1" fmla="*/ 8100452 w 8100452"/>
              <a:gd name="connsiteY1" fmla="*/ 639341 h 5453661"/>
              <a:gd name="connsiteX2" fmla="*/ 4673790 w 8100452"/>
              <a:gd name="connsiteY2" fmla="*/ 645857 h 5453661"/>
              <a:gd name="connsiteX3" fmla="*/ 4232805 w 8100452"/>
              <a:gd name="connsiteY3" fmla="*/ 0 h 5453661"/>
              <a:gd name="connsiteX4" fmla="*/ 3405733 w 8100452"/>
              <a:gd name="connsiteY4" fmla="*/ 648268 h 5453661"/>
              <a:gd name="connsiteX5" fmla="*/ 124089 w 8100452"/>
              <a:gd name="connsiteY5" fmla="*/ 654508 h 5453661"/>
              <a:gd name="connsiteX6" fmla="*/ 95377 w 8100452"/>
              <a:gd name="connsiteY6" fmla="*/ 767646 h 5453661"/>
              <a:gd name="connsiteX7" fmla="*/ 2801567 w 8100452"/>
              <a:gd name="connsiteY7" fmla="*/ 5309678 h 5453661"/>
              <a:gd name="connsiteX8" fmla="*/ 7535124 w 8100452"/>
              <a:gd name="connsiteY8" fmla="*/ 2652093 h 5453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100452" h="5453661">
                <a:moveTo>
                  <a:pt x="7535124" y="2652093"/>
                </a:moveTo>
                <a:lnTo>
                  <a:pt x="8100452" y="639341"/>
                </a:lnTo>
                <a:lnTo>
                  <a:pt x="4673790" y="645857"/>
                </a:lnTo>
                <a:lnTo>
                  <a:pt x="4232805" y="0"/>
                </a:lnTo>
                <a:lnTo>
                  <a:pt x="3405733" y="648268"/>
                </a:lnTo>
                <a:lnTo>
                  <a:pt x="124089" y="654508"/>
                </a:lnTo>
                <a:lnTo>
                  <a:pt x="95377" y="767646"/>
                </a:lnTo>
                <a:cubicBezTo>
                  <a:pt x="-354085" y="2748074"/>
                  <a:pt x="824342" y="4754329"/>
                  <a:pt x="2801567" y="5309678"/>
                </a:cubicBezTo>
                <a:cubicBezTo>
                  <a:pt x="4842574" y="5882942"/>
                  <a:pt x="6961860" y="4693100"/>
                  <a:pt x="7535124" y="2652093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ffectLst>
            <a:outerShdw blurRad="381000" dist="317500" algn="l" rotWithShape="0">
              <a:prstClr val="black">
                <a:alpha val="20000"/>
              </a:prstClr>
            </a:outerShdw>
            <a:reflection blurRad="6350" stA="45000" endPos="25000" dist="508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AE23AC0-A8E7-2FD7-9A0B-65E7E19E4C8C}"/>
              </a:ext>
            </a:extLst>
          </p:cNvPr>
          <p:cNvSpPr txBox="1"/>
          <p:nvPr/>
        </p:nvSpPr>
        <p:spPr>
          <a:xfrm>
            <a:off x="3692674" y="5892115"/>
            <a:ext cx="250542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800" i="1" dirty="0">
                <a:solidFill>
                  <a:schemeClr val="tx2"/>
                </a:solidFill>
                <a:latin typeface="+mj-lt"/>
              </a:rPr>
              <a:t>START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AE7147B-A249-A83C-38DB-DE9B87828420}"/>
              </a:ext>
            </a:extLst>
          </p:cNvPr>
          <p:cNvSpPr txBox="1"/>
          <p:nvPr/>
        </p:nvSpPr>
        <p:spPr>
          <a:xfrm>
            <a:off x="7645627" y="5072662"/>
            <a:ext cx="214353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800" i="1" dirty="0">
                <a:solidFill>
                  <a:schemeClr val="tx2"/>
                </a:solidFill>
                <a:latin typeface="+mj-lt"/>
              </a:rPr>
              <a:t>01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746D9D6-397A-273E-A018-8564A1DBB13A}"/>
              </a:ext>
            </a:extLst>
          </p:cNvPr>
          <p:cNvSpPr txBox="1"/>
          <p:nvPr/>
        </p:nvSpPr>
        <p:spPr>
          <a:xfrm>
            <a:off x="8351560" y="4688181"/>
            <a:ext cx="13420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i="1" dirty="0">
                <a:solidFill>
                  <a:schemeClr val="tx2"/>
                </a:solidFill>
                <a:latin typeface="+mj-lt"/>
              </a:rPr>
              <a:t>STEP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E6D6906-9987-731A-65BD-26C29F5AD340}"/>
              </a:ext>
            </a:extLst>
          </p:cNvPr>
          <p:cNvSpPr txBox="1"/>
          <p:nvPr/>
        </p:nvSpPr>
        <p:spPr>
          <a:xfrm rot="10800000" flipV="1">
            <a:off x="6448281" y="9677471"/>
            <a:ext cx="2194072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000" i="1" dirty="0">
                <a:solidFill>
                  <a:schemeClr val="tx2"/>
                </a:solidFill>
              </a:rPr>
              <a:t>    </a:t>
            </a:r>
            <a:r>
              <a:rPr lang="vi-VN" sz="2000" i="1" dirty="0">
                <a:solidFill>
                  <a:schemeClr val="tx2"/>
                </a:solidFill>
              </a:rPr>
              <a:t>Tìm kiếm cảm</a:t>
            </a:r>
            <a:endParaRPr lang="en-US" sz="2000" i="1" dirty="0">
              <a:solidFill>
                <a:schemeClr val="tx2"/>
              </a:solidFill>
            </a:endParaRPr>
          </a:p>
          <a:p>
            <a:pPr lvl="0"/>
            <a:r>
              <a:rPr lang="en-US" sz="2000" i="1" dirty="0">
                <a:solidFill>
                  <a:schemeClr val="tx2"/>
                </a:solidFill>
              </a:rPr>
              <a:t>  </a:t>
            </a:r>
            <a:r>
              <a:rPr lang="vi-VN" sz="2000" i="1" dirty="0">
                <a:solidFill>
                  <a:schemeClr val="tx2"/>
                </a:solidFill>
              </a:rPr>
              <a:t>hứng từ nhu cầu và xu hướng mới.</a:t>
            </a: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053E853-3C70-BABE-F467-0F219985D613}"/>
              </a:ext>
            </a:extLst>
          </p:cNvPr>
          <p:cNvSpPr txBox="1"/>
          <p:nvPr/>
        </p:nvSpPr>
        <p:spPr>
          <a:xfrm>
            <a:off x="11443714" y="5072662"/>
            <a:ext cx="214353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800" i="1" dirty="0">
                <a:solidFill>
                  <a:schemeClr val="tx2"/>
                </a:solidFill>
                <a:latin typeface="+mj-lt"/>
              </a:rPr>
              <a:t>02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4426458-0B76-98FD-F1DE-DF59AFA11E19}"/>
              </a:ext>
            </a:extLst>
          </p:cNvPr>
          <p:cNvSpPr txBox="1"/>
          <p:nvPr/>
        </p:nvSpPr>
        <p:spPr>
          <a:xfrm>
            <a:off x="12149647" y="4688181"/>
            <a:ext cx="13420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i="1" dirty="0">
                <a:solidFill>
                  <a:schemeClr val="tx2"/>
                </a:solidFill>
                <a:latin typeface="+mj-lt"/>
              </a:rPr>
              <a:t>STEP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52CA516-731B-5888-6503-6D5D41366869}"/>
              </a:ext>
            </a:extLst>
          </p:cNvPr>
          <p:cNvSpPr txBox="1"/>
          <p:nvPr/>
        </p:nvSpPr>
        <p:spPr>
          <a:xfrm rot="10800000" flipV="1">
            <a:off x="10422595" y="9677471"/>
            <a:ext cx="2091946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000" i="1" dirty="0">
                <a:solidFill>
                  <a:schemeClr val="tx2"/>
                </a:solidFill>
              </a:rPr>
              <a:t>    </a:t>
            </a:r>
            <a:r>
              <a:rPr lang="vi-VN" sz="2000" i="1" dirty="0">
                <a:solidFill>
                  <a:schemeClr val="tx2"/>
                </a:solidFill>
              </a:rPr>
              <a:t>Phát triển ý </a:t>
            </a:r>
            <a:r>
              <a:rPr lang="en-US" sz="2000" i="1" dirty="0">
                <a:solidFill>
                  <a:schemeClr val="tx2"/>
                </a:solidFill>
              </a:rPr>
              <a:t> </a:t>
            </a:r>
          </a:p>
          <a:p>
            <a:pPr lvl="0"/>
            <a:r>
              <a:rPr lang="en-US" sz="2000" i="1" dirty="0">
                <a:solidFill>
                  <a:schemeClr val="tx2"/>
                </a:solidFill>
              </a:rPr>
              <a:t>  </a:t>
            </a:r>
            <a:r>
              <a:rPr lang="vi-VN" sz="2000" i="1" dirty="0">
                <a:solidFill>
                  <a:schemeClr val="tx2"/>
                </a:solidFill>
              </a:rPr>
              <a:t>tưởng và giải pháp sáng tạo.</a:t>
            </a: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CDDF06E-E35F-91EC-3E92-BF92A016290A}"/>
              </a:ext>
            </a:extLst>
          </p:cNvPr>
          <p:cNvSpPr txBox="1"/>
          <p:nvPr/>
        </p:nvSpPr>
        <p:spPr>
          <a:xfrm>
            <a:off x="15241801" y="5072662"/>
            <a:ext cx="214353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800" i="1" dirty="0">
                <a:solidFill>
                  <a:schemeClr val="tx2"/>
                </a:solidFill>
                <a:latin typeface="+mj-lt"/>
              </a:rPr>
              <a:t>03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E365153-A5CD-B5F0-E5D6-D445259A5F7E}"/>
              </a:ext>
            </a:extLst>
          </p:cNvPr>
          <p:cNvSpPr txBox="1"/>
          <p:nvPr/>
        </p:nvSpPr>
        <p:spPr>
          <a:xfrm>
            <a:off x="15947734" y="4688181"/>
            <a:ext cx="13420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i="1" dirty="0">
                <a:solidFill>
                  <a:schemeClr val="tx2"/>
                </a:solidFill>
                <a:latin typeface="+mj-lt"/>
              </a:rPr>
              <a:t>STEP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6A18B8E-B2E8-C2E3-53CC-3E0F83242259}"/>
              </a:ext>
            </a:extLst>
          </p:cNvPr>
          <p:cNvSpPr txBox="1"/>
          <p:nvPr/>
        </p:nvSpPr>
        <p:spPr>
          <a:xfrm rot="10800000" flipV="1">
            <a:off x="14220682" y="9677471"/>
            <a:ext cx="2549668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000" i="1" dirty="0">
                <a:solidFill>
                  <a:schemeClr val="tx2"/>
                </a:solidFill>
              </a:rPr>
              <a:t>    </a:t>
            </a:r>
            <a:r>
              <a:rPr lang="vi-VN" sz="2000" i="1" dirty="0">
                <a:solidFill>
                  <a:schemeClr val="tx2"/>
                </a:solidFill>
              </a:rPr>
              <a:t>Đưa giải pháp ra </a:t>
            </a:r>
            <a:endParaRPr lang="en-US" sz="2000" i="1" dirty="0">
              <a:solidFill>
                <a:schemeClr val="tx2"/>
              </a:solidFill>
            </a:endParaRPr>
          </a:p>
          <a:p>
            <a:pPr lvl="0"/>
            <a:r>
              <a:rPr lang="en-US" sz="2000" i="1" dirty="0">
                <a:solidFill>
                  <a:schemeClr val="tx2"/>
                </a:solidFill>
              </a:rPr>
              <a:t>  </a:t>
            </a:r>
            <a:r>
              <a:rPr lang="vi-VN" sz="2000" i="1" dirty="0">
                <a:solidFill>
                  <a:schemeClr val="tx2"/>
                </a:solidFill>
              </a:rPr>
              <a:t>thị trường, mang lại giá trị thực.</a:t>
            </a: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1696461-6BD2-AC71-EF1F-979A548F8088}"/>
              </a:ext>
            </a:extLst>
          </p:cNvPr>
          <p:cNvSpPr txBox="1"/>
          <p:nvPr/>
        </p:nvSpPr>
        <p:spPr>
          <a:xfrm rot="10800000" flipV="1">
            <a:off x="3120146" y="8961421"/>
            <a:ext cx="2403145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600" i="1" dirty="0">
                <a:solidFill>
                  <a:schemeClr val="tx2"/>
                </a:solidFill>
              </a:rPr>
              <a:t>  Thu </a:t>
            </a:r>
            <a:r>
              <a:rPr lang="en-US" sz="2600" i="1" dirty="0" err="1">
                <a:solidFill>
                  <a:schemeClr val="tx2"/>
                </a:solidFill>
              </a:rPr>
              <a:t>thập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dữ</a:t>
            </a:r>
            <a:endParaRPr lang="en-US" sz="2600" i="1" dirty="0">
              <a:solidFill>
                <a:schemeClr val="tx2"/>
              </a:solidFill>
            </a:endParaRPr>
          </a:p>
          <a:p>
            <a:pPr lvl="0"/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liệu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và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đánh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giá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cơ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hội</a:t>
            </a:r>
            <a:r>
              <a:rPr lang="en-US" sz="2600" i="1" dirty="0">
                <a:solidFill>
                  <a:schemeClr val="tx2"/>
                </a:solidFill>
              </a:rPr>
              <a:t>.</a:t>
            </a:r>
            <a:endParaRPr kumimoji="0" lang="en-US" sz="26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879FFBE-8133-C2F6-F50A-AF879C618B03}"/>
              </a:ext>
            </a:extLst>
          </p:cNvPr>
          <p:cNvSpPr txBox="1"/>
          <p:nvPr/>
        </p:nvSpPr>
        <p:spPr>
          <a:xfrm rot="10800000" flipV="1">
            <a:off x="6851055" y="8961421"/>
            <a:ext cx="2436082" cy="64633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3600" i="1" dirty="0">
                <a:solidFill>
                  <a:schemeClr val="tx2"/>
                </a:solidFill>
                <a:latin typeface="+mj-lt"/>
              </a:rPr>
              <a:t>INSPIRE </a:t>
            </a:r>
            <a:endParaRPr kumimoji="0" lang="en-US" sz="36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C519BF4-275A-155B-A63E-C52675525A20}"/>
              </a:ext>
            </a:extLst>
          </p:cNvPr>
          <p:cNvSpPr txBox="1"/>
          <p:nvPr/>
        </p:nvSpPr>
        <p:spPr>
          <a:xfrm rot="10800000" flipV="1">
            <a:off x="10790369" y="8961421"/>
            <a:ext cx="2436082" cy="64633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3600" i="1" dirty="0">
                <a:solidFill>
                  <a:schemeClr val="tx2"/>
                </a:solidFill>
                <a:latin typeface="+mj-lt"/>
              </a:rPr>
              <a:t>CREATE </a:t>
            </a:r>
            <a:endParaRPr kumimoji="0" lang="en-US" sz="36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DFD8CFA-5941-66F3-EC08-D55AF0882135}"/>
              </a:ext>
            </a:extLst>
          </p:cNvPr>
          <p:cNvSpPr txBox="1"/>
          <p:nvPr/>
        </p:nvSpPr>
        <p:spPr>
          <a:xfrm rot="10800000" flipV="1">
            <a:off x="14601687" y="8961421"/>
            <a:ext cx="2436082" cy="64633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3600" i="1" dirty="0">
                <a:solidFill>
                  <a:schemeClr val="tx2"/>
                </a:solidFill>
                <a:latin typeface="+mj-lt"/>
              </a:rPr>
              <a:t>DELIVER </a:t>
            </a:r>
            <a:endParaRPr kumimoji="0" lang="en-US" sz="36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21" name="TextBox 25">
            <a:extLst>
              <a:ext uri="{FF2B5EF4-FFF2-40B4-BE49-F238E27FC236}">
                <a16:creationId xmlns:a16="http://schemas.microsoft.com/office/drawing/2014/main" id="{DE8D0278-E113-0A99-179E-D3C0D552BD21}"/>
              </a:ext>
            </a:extLst>
          </p:cNvPr>
          <p:cNvSpPr txBox="1"/>
          <p:nvPr/>
        </p:nvSpPr>
        <p:spPr>
          <a:xfrm>
            <a:off x="10952608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8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8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2" name="TextBox 48">
            <a:extLst>
              <a:ext uri="{FF2B5EF4-FFF2-40B4-BE49-F238E27FC236}">
                <a16:creationId xmlns:a16="http://schemas.microsoft.com/office/drawing/2014/main" id="{1E2A6D74-C205-C49D-16D1-1FF798039623}"/>
              </a:ext>
            </a:extLst>
          </p:cNvPr>
          <p:cNvSpPr txBox="1"/>
          <p:nvPr/>
        </p:nvSpPr>
        <p:spPr>
          <a:xfrm>
            <a:off x="7198954" y="1295592"/>
            <a:ext cx="9986132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accent5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INNOVATION</a:t>
            </a: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CORE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B9514F3-A425-F566-33E2-A09EEFD72F17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B4C70D9C-E581-89ED-3D29-A596D6EC3B6C}"/>
              </a:ext>
            </a:extLst>
          </p:cNvPr>
          <p:cNvSpPr/>
          <p:nvPr/>
        </p:nvSpPr>
        <p:spPr>
          <a:xfrm rot="900000">
            <a:off x="6916397" y="10888420"/>
            <a:ext cx="725125" cy="751981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6D22044-2F81-2EA9-6894-32CA6EC9B688}"/>
              </a:ext>
            </a:extLst>
          </p:cNvPr>
          <p:cNvGrpSpPr/>
          <p:nvPr/>
        </p:nvGrpSpPr>
        <p:grpSpPr>
          <a:xfrm rot="900000">
            <a:off x="10733685" y="11021398"/>
            <a:ext cx="828460" cy="603095"/>
            <a:chOff x="4306888" y="4422775"/>
            <a:chExt cx="414338" cy="301626"/>
          </a:xfrm>
        </p:grpSpPr>
        <p:sp>
          <p:nvSpPr>
            <p:cNvPr id="26" name="Freeform 51">
              <a:extLst>
                <a:ext uri="{FF2B5EF4-FFF2-40B4-BE49-F238E27FC236}">
                  <a16:creationId xmlns:a16="http://schemas.microsoft.com/office/drawing/2014/main" id="{897BE92F-A348-AD75-8E17-52CAEB4653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467225"/>
              <a:ext cx="58738" cy="169863"/>
            </a:xfrm>
            <a:custGeom>
              <a:avLst/>
              <a:gdLst>
                <a:gd name="T0" fmla="*/ 0 w 154"/>
                <a:gd name="T1" fmla="*/ 0 h 444"/>
                <a:gd name="T2" fmla="*/ 154 w 154"/>
                <a:gd name="T3" fmla="*/ 222 h 444"/>
                <a:gd name="T4" fmla="*/ 0 w 154"/>
                <a:gd name="T5" fmla="*/ 444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4" h="444">
                  <a:moveTo>
                    <a:pt x="0" y="0"/>
                  </a:moveTo>
                  <a:cubicBezTo>
                    <a:pt x="90" y="34"/>
                    <a:pt x="154" y="120"/>
                    <a:pt x="154" y="222"/>
                  </a:cubicBezTo>
                  <a:cubicBezTo>
                    <a:pt x="154" y="324"/>
                    <a:pt x="90" y="410"/>
                    <a:pt x="0" y="444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27" name="Freeform 52">
              <a:extLst>
                <a:ext uri="{FF2B5EF4-FFF2-40B4-BE49-F238E27FC236}">
                  <a16:creationId xmlns:a16="http://schemas.microsoft.com/office/drawing/2014/main" id="{B853A97D-0701-BBF8-7742-04FE14C102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6888" y="4462463"/>
              <a:ext cx="122238" cy="179388"/>
            </a:xfrm>
            <a:custGeom>
              <a:avLst/>
              <a:gdLst>
                <a:gd name="T0" fmla="*/ 319 w 319"/>
                <a:gd name="T1" fmla="*/ 458 h 472"/>
                <a:gd name="T2" fmla="*/ 237 w 319"/>
                <a:gd name="T3" fmla="*/ 472 h 472"/>
                <a:gd name="T4" fmla="*/ 0 w 319"/>
                <a:gd name="T5" fmla="*/ 236 h 472"/>
                <a:gd name="T6" fmla="*/ 237 w 319"/>
                <a:gd name="T7" fmla="*/ 0 h 472"/>
                <a:gd name="T8" fmla="*/ 319 w 319"/>
                <a:gd name="T9" fmla="*/ 1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9" h="472">
                  <a:moveTo>
                    <a:pt x="319" y="458"/>
                  </a:moveTo>
                  <a:cubicBezTo>
                    <a:pt x="293" y="467"/>
                    <a:pt x="266" y="472"/>
                    <a:pt x="237" y="472"/>
                  </a:cubicBezTo>
                  <a:cubicBezTo>
                    <a:pt x="106" y="472"/>
                    <a:pt x="0" y="367"/>
                    <a:pt x="0" y="236"/>
                  </a:cubicBezTo>
                  <a:cubicBezTo>
                    <a:pt x="0" y="106"/>
                    <a:pt x="106" y="0"/>
                    <a:pt x="237" y="0"/>
                  </a:cubicBezTo>
                  <a:cubicBezTo>
                    <a:pt x="266" y="0"/>
                    <a:pt x="293" y="5"/>
                    <a:pt x="319" y="14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28" name="Freeform 53">
              <a:extLst>
                <a:ext uri="{FF2B5EF4-FFF2-40B4-BE49-F238E27FC236}">
                  <a16:creationId xmlns:a16="http://schemas.microsoft.com/office/drawing/2014/main" id="{49DF6C07-3B57-2803-B16D-DD86A6D440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637088"/>
              <a:ext cx="93663" cy="44450"/>
            </a:xfrm>
            <a:custGeom>
              <a:avLst/>
              <a:gdLst>
                <a:gd name="T0" fmla="*/ 246 w 246"/>
                <a:gd name="T1" fmla="*/ 119 h 119"/>
                <a:gd name="T2" fmla="*/ 0 w 246"/>
                <a:gd name="T3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46" h="119">
                  <a:moveTo>
                    <a:pt x="246" y="119"/>
                  </a:moveTo>
                  <a:cubicBezTo>
                    <a:pt x="147" y="115"/>
                    <a:pt x="60" y="70"/>
                    <a:pt x="0" y="0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29" name="Freeform 54">
              <a:extLst>
                <a:ext uri="{FF2B5EF4-FFF2-40B4-BE49-F238E27FC236}">
                  <a16:creationId xmlns:a16="http://schemas.microsoft.com/office/drawing/2014/main" id="{10578B99-65FB-C43A-EB89-C9248CAD6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422775"/>
              <a:ext cx="223838" cy="95250"/>
            </a:xfrm>
            <a:custGeom>
              <a:avLst/>
              <a:gdLst>
                <a:gd name="T0" fmla="*/ 0 w 587"/>
                <a:gd name="T1" fmla="*/ 119 h 252"/>
                <a:gd name="T2" fmla="*/ 258 w 587"/>
                <a:gd name="T3" fmla="*/ 0 h 252"/>
                <a:gd name="T4" fmla="*/ 587 w 587"/>
                <a:gd name="T5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7" h="252">
                  <a:moveTo>
                    <a:pt x="0" y="119"/>
                  </a:moveTo>
                  <a:cubicBezTo>
                    <a:pt x="62" y="47"/>
                    <a:pt x="155" y="0"/>
                    <a:pt x="258" y="0"/>
                  </a:cubicBezTo>
                  <a:cubicBezTo>
                    <a:pt x="416" y="0"/>
                    <a:pt x="548" y="107"/>
                    <a:pt x="587" y="252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30" name="Freeform 55">
              <a:extLst>
                <a:ext uri="{FF2B5EF4-FFF2-40B4-BE49-F238E27FC236}">
                  <a16:creationId xmlns:a16="http://schemas.microsoft.com/office/drawing/2014/main" id="{0E78DD44-2545-E56E-F321-7682A455DE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2788" y="4525963"/>
              <a:ext cx="198438" cy="198438"/>
            </a:xfrm>
            <a:custGeom>
              <a:avLst/>
              <a:gdLst>
                <a:gd name="T0" fmla="*/ 0 w 125"/>
                <a:gd name="T1" fmla="*/ 0 h 125"/>
                <a:gd name="T2" fmla="*/ 47 w 125"/>
                <a:gd name="T3" fmla="*/ 125 h 125"/>
                <a:gd name="T4" fmla="*/ 74 w 125"/>
                <a:gd name="T5" fmla="*/ 74 h 125"/>
                <a:gd name="T6" fmla="*/ 125 w 125"/>
                <a:gd name="T7" fmla="*/ 47 h 125"/>
                <a:gd name="T8" fmla="*/ 0 w 125"/>
                <a:gd name="T9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5">
                  <a:moveTo>
                    <a:pt x="0" y="0"/>
                  </a:moveTo>
                  <a:lnTo>
                    <a:pt x="47" y="125"/>
                  </a:lnTo>
                  <a:lnTo>
                    <a:pt x="74" y="74"/>
                  </a:lnTo>
                  <a:lnTo>
                    <a:pt x="125" y="4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70E4016B-58D9-2E93-0650-C57EA9CD021D}"/>
              </a:ext>
            </a:extLst>
          </p:cNvPr>
          <p:cNvSpPr/>
          <p:nvPr/>
        </p:nvSpPr>
        <p:spPr>
          <a:xfrm>
            <a:off x="14654308" y="10990100"/>
            <a:ext cx="731330" cy="731329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4E9B1025-2092-1ED5-3BA3-4636D1CFFFB0}"/>
              </a:ext>
            </a:extLst>
          </p:cNvPr>
          <p:cNvSpPr/>
          <p:nvPr/>
        </p:nvSpPr>
        <p:spPr>
          <a:xfrm>
            <a:off x="16856844" y="4254741"/>
            <a:ext cx="6088320" cy="7677150"/>
          </a:xfrm>
          <a:custGeom>
            <a:avLst/>
            <a:gdLst>
              <a:gd name="connsiteX0" fmla="*/ 2172060 w 6088320"/>
              <a:gd name="connsiteY0" fmla="*/ 0 h 7677150"/>
              <a:gd name="connsiteX1" fmla="*/ 2249746 w 6088320"/>
              <a:gd name="connsiteY1" fmla="*/ 0 h 7677150"/>
              <a:gd name="connsiteX2" fmla="*/ 6088320 w 6088320"/>
              <a:gd name="connsiteY2" fmla="*/ 3838575 h 7677150"/>
              <a:gd name="connsiteX3" fmla="*/ 2249746 w 6088320"/>
              <a:gd name="connsiteY3" fmla="*/ 7677150 h 7677150"/>
              <a:gd name="connsiteX4" fmla="*/ 0 w 6088320"/>
              <a:gd name="connsiteY4" fmla="*/ 7677150 h 7677150"/>
              <a:gd name="connsiteX5" fmla="*/ 896368 w 6088320"/>
              <a:gd name="connsiteY5" fmla="*/ 4508939 h 7677150"/>
              <a:gd name="connsiteX6" fmla="*/ 1732572 w 6088320"/>
              <a:gd name="connsiteY6" fmla="*/ 3896444 h 7677150"/>
              <a:gd name="connsiteX7" fmla="*/ 1236876 w 6088320"/>
              <a:gd name="connsiteY7" fmla="*/ 3305413 h 767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88320" h="7677150">
                <a:moveTo>
                  <a:pt x="2172060" y="0"/>
                </a:moveTo>
                <a:lnTo>
                  <a:pt x="2249746" y="0"/>
                </a:lnTo>
                <a:cubicBezTo>
                  <a:pt x="4369732" y="0"/>
                  <a:pt x="6088320" y="1718589"/>
                  <a:pt x="6088320" y="3838575"/>
                </a:cubicBezTo>
                <a:cubicBezTo>
                  <a:pt x="6088320" y="5958561"/>
                  <a:pt x="4369732" y="7677150"/>
                  <a:pt x="2249746" y="7677150"/>
                </a:cubicBezTo>
                <a:lnTo>
                  <a:pt x="0" y="7677150"/>
                </a:lnTo>
                <a:lnTo>
                  <a:pt x="896368" y="4508939"/>
                </a:lnTo>
                <a:lnTo>
                  <a:pt x="1732572" y="3896444"/>
                </a:lnTo>
                <a:lnTo>
                  <a:pt x="1236876" y="3305413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ffectLst>
            <a:outerShdw blurRad="381000" dist="317500" dir="10800000" algn="r" rotWithShape="0">
              <a:prstClr val="black">
                <a:alpha val="10000"/>
              </a:prstClr>
            </a:outerShdw>
            <a:reflection blurRad="6350" stA="45000" endPos="25000" dist="508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DE3ABC3-71CB-8DDD-5DDA-623CFA31D914}"/>
              </a:ext>
            </a:extLst>
          </p:cNvPr>
          <p:cNvSpPr txBox="1"/>
          <p:nvPr/>
        </p:nvSpPr>
        <p:spPr>
          <a:xfrm>
            <a:off x="18833685" y="5892115"/>
            <a:ext cx="280903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800" i="1" dirty="0">
                <a:solidFill>
                  <a:schemeClr val="tx2"/>
                </a:solidFill>
                <a:latin typeface="+mj-lt"/>
              </a:rPr>
              <a:t>GOAL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0CC76BE-63FA-8310-344A-F08E7068502F}"/>
              </a:ext>
            </a:extLst>
          </p:cNvPr>
          <p:cNvSpPr txBox="1"/>
          <p:nvPr/>
        </p:nvSpPr>
        <p:spPr>
          <a:xfrm rot="10800000" flipV="1">
            <a:off x="18229451" y="8961421"/>
            <a:ext cx="2135481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600" i="1" dirty="0">
                <a:solidFill>
                  <a:schemeClr val="tx2"/>
                </a:solidFill>
              </a:rPr>
              <a:t>  Thu </a:t>
            </a:r>
            <a:r>
              <a:rPr lang="en-US" sz="2600" i="1" dirty="0" err="1">
                <a:solidFill>
                  <a:schemeClr val="tx2"/>
                </a:solidFill>
              </a:rPr>
              <a:t>thập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dữ</a:t>
            </a:r>
            <a:endParaRPr lang="en-US" sz="2600" i="1" dirty="0">
              <a:solidFill>
                <a:schemeClr val="tx2"/>
              </a:solidFill>
            </a:endParaRPr>
          </a:p>
          <a:p>
            <a:pPr lvl="0"/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liệu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và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đánh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giá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kết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quả</a:t>
            </a:r>
            <a:r>
              <a:rPr lang="en-US" sz="2600" i="1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D145128D-222B-FF33-4288-FCA33EDC01B0}"/>
              </a:ext>
            </a:extLst>
          </p:cNvPr>
          <p:cNvSpPr/>
          <p:nvPr/>
        </p:nvSpPr>
        <p:spPr>
          <a:xfrm>
            <a:off x="3426390" y="7509459"/>
            <a:ext cx="17491324" cy="609322"/>
          </a:xfrm>
          <a:custGeom>
            <a:avLst/>
            <a:gdLst>
              <a:gd name="connsiteX0" fmla="*/ 172393 w 17491324"/>
              <a:gd name="connsiteY0" fmla="*/ 0 h 609322"/>
              <a:gd name="connsiteX1" fmla="*/ 17491324 w 17491324"/>
              <a:gd name="connsiteY1" fmla="*/ 0 h 609322"/>
              <a:gd name="connsiteX2" fmla="*/ 17318932 w 17491324"/>
              <a:gd name="connsiteY2" fmla="*/ 609322 h 609322"/>
              <a:gd name="connsiteX3" fmla="*/ 0 w 17491324"/>
              <a:gd name="connsiteY3" fmla="*/ 609322 h 609322"/>
              <a:gd name="connsiteX4" fmla="*/ 172393 w 17491324"/>
              <a:gd name="connsiteY4" fmla="*/ 0 h 609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91324" h="609322">
                <a:moveTo>
                  <a:pt x="172393" y="0"/>
                </a:moveTo>
                <a:lnTo>
                  <a:pt x="17491324" y="0"/>
                </a:lnTo>
                <a:lnTo>
                  <a:pt x="17318932" y="609322"/>
                </a:lnTo>
                <a:lnTo>
                  <a:pt x="0" y="609322"/>
                </a:lnTo>
                <a:lnTo>
                  <a:pt x="172393" y="0"/>
                </a:lnTo>
                <a:close/>
              </a:path>
            </a:pathLst>
          </a:custGeom>
          <a:gradFill>
            <a:gsLst>
              <a:gs pos="80000">
                <a:schemeClr val="bg2">
                  <a:alpha val="5000"/>
                </a:schemeClr>
              </a:gs>
              <a:gs pos="52000">
                <a:schemeClr val="bg2">
                  <a:alpha val="15000"/>
                </a:schemeClr>
              </a:gs>
              <a:gs pos="20000">
                <a:schemeClr val="bg2">
                  <a:alpha val="5000"/>
                </a:schemeClr>
              </a:gs>
              <a:gs pos="0">
                <a:schemeClr val="bg2">
                  <a:alpha val="0"/>
                </a:schemeClr>
              </a:gs>
              <a:gs pos="100000">
                <a:schemeClr val="bg2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5E71FE61-B01F-EA16-4C93-39C4A8C60138}"/>
              </a:ext>
            </a:extLst>
          </p:cNvPr>
          <p:cNvSpPr/>
          <p:nvPr/>
        </p:nvSpPr>
        <p:spPr>
          <a:xfrm>
            <a:off x="3244938" y="8150804"/>
            <a:ext cx="17491324" cy="609321"/>
          </a:xfrm>
          <a:custGeom>
            <a:avLst/>
            <a:gdLst>
              <a:gd name="connsiteX0" fmla="*/ 172393 w 17491324"/>
              <a:gd name="connsiteY0" fmla="*/ 0 h 609321"/>
              <a:gd name="connsiteX1" fmla="*/ 17491324 w 17491324"/>
              <a:gd name="connsiteY1" fmla="*/ 0 h 609321"/>
              <a:gd name="connsiteX2" fmla="*/ 17318930 w 17491324"/>
              <a:gd name="connsiteY2" fmla="*/ 609321 h 609321"/>
              <a:gd name="connsiteX3" fmla="*/ 0 w 17491324"/>
              <a:gd name="connsiteY3" fmla="*/ 609321 h 609321"/>
              <a:gd name="connsiteX4" fmla="*/ 172393 w 17491324"/>
              <a:gd name="connsiteY4" fmla="*/ 0 h 609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91324" h="609321">
                <a:moveTo>
                  <a:pt x="172393" y="0"/>
                </a:moveTo>
                <a:lnTo>
                  <a:pt x="17491324" y="0"/>
                </a:lnTo>
                <a:lnTo>
                  <a:pt x="17318930" y="609321"/>
                </a:lnTo>
                <a:lnTo>
                  <a:pt x="0" y="609321"/>
                </a:lnTo>
                <a:lnTo>
                  <a:pt x="172393" y="0"/>
                </a:lnTo>
                <a:close/>
              </a:path>
            </a:pathLst>
          </a:custGeom>
          <a:gradFill>
            <a:gsLst>
              <a:gs pos="80000">
                <a:srgbClr val="242655">
                  <a:alpha val="5000"/>
                </a:srgbClr>
              </a:gs>
              <a:gs pos="52000">
                <a:schemeClr val="tx2">
                  <a:alpha val="15000"/>
                </a:schemeClr>
              </a:gs>
              <a:gs pos="20000">
                <a:srgbClr val="242655">
                  <a:alpha val="10000"/>
                </a:srgbClr>
              </a:gs>
              <a:gs pos="0">
                <a:schemeClr val="tx2">
                  <a:alpha val="0"/>
                </a:schemeClr>
              </a:gs>
              <a:gs pos="100000">
                <a:schemeClr val="tx2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229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1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0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1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7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8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2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4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5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1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/>
          <p:bldP spid="8" grpId="0"/>
          <p:bldP spid="9" grpId="0"/>
          <p:bldP spid="10" grpId="0"/>
          <p:bldP spid="11" grpId="0"/>
          <p:bldP spid="12" grpId="0"/>
          <p:bldP spid="13" grpId="0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/>
          <p:bldP spid="22" grpId="0"/>
          <p:bldP spid="23" grpId="0"/>
          <p:bldP spid="24" grpId="0" animBg="1"/>
          <p:bldP spid="31" grpId="0" animBg="1"/>
          <p:bldP spid="32" grpId="0" animBg="1"/>
          <p:bldP spid="33" grpId="0"/>
          <p:bldP spid="3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1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1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/>
          <p:bldP spid="8" grpId="0"/>
          <p:bldP spid="9" grpId="0"/>
          <p:bldP spid="10" grpId="0"/>
          <p:bldP spid="11" grpId="0"/>
          <p:bldP spid="12" grpId="0"/>
          <p:bldP spid="13" grpId="0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/>
          <p:bldP spid="22" grpId="0"/>
          <p:bldP spid="23" grpId="0"/>
          <p:bldP spid="24" grpId="0" animBg="1"/>
          <p:bldP spid="31" grpId="0" animBg="1"/>
          <p:bldP spid="32" grpId="0" animBg="1"/>
          <p:bldP spid="33" grpId="0"/>
          <p:bldP spid="34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3F16053D-22E9-D1C1-004E-D417F4BA8DEB}"/>
              </a:ext>
            </a:extLst>
          </p:cNvPr>
          <p:cNvSpPr/>
          <p:nvPr/>
        </p:nvSpPr>
        <p:spPr>
          <a:xfrm>
            <a:off x="1438836" y="4254741"/>
            <a:ext cx="21506329" cy="767715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solidFill>
              <a:schemeClr val="bg2"/>
            </a:solidFill>
          </a:ln>
          <a:effectLst>
            <a:outerShdw blurRad="1905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3005D21B-451C-E78A-42C9-4ECA3618AA14}"/>
              </a:ext>
            </a:extLst>
          </p:cNvPr>
          <p:cNvSpPr/>
          <p:nvPr/>
        </p:nvSpPr>
        <p:spPr>
          <a:xfrm rot="17141317" flipV="1">
            <a:off x="11787180" y="5983924"/>
            <a:ext cx="9029960" cy="4389283"/>
          </a:xfrm>
          <a:custGeom>
            <a:avLst/>
            <a:gdLst>
              <a:gd name="connsiteX0" fmla="*/ 7978486 w 9029960"/>
              <a:gd name="connsiteY0" fmla="*/ 4374112 h 4389283"/>
              <a:gd name="connsiteX1" fmla="*/ 9029960 w 9029960"/>
              <a:gd name="connsiteY1" fmla="*/ 630520 h 4389283"/>
              <a:gd name="connsiteX2" fmla="*/ 5594808 w 9029960"/>
              <a:gd name="connsiteY2" fmla="*/ 637051 h 4389283"/>
              <a:gd name="connsiteX3" fmla="*/ 5159836 w 9029960"/>
              <a:gd name="connsiteY3" fmla="*/ 0 h 4389283"/>
              <a:gd name="connsiteX4" fmla="*/ 4344040 w 9029960"/>
              <a:gd name="connsiteY4" fmla="*/ 639430 h 4389283"/>
              <a:gd name="connsiteX5" fmla="*/ 1051474 w 9029960"/>
              <a:gd name="connsiteY5" fmla="*/ 645689 h 4389283"/>
              <a:gd name="connsiteX6" fmla="*/ 0 w 9029960"/>
              <a:gd name="connsiteY6" fmla="*/ 4389283 h 4389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029960" h="4389283">
                <a:moveTo>
                  <a:pt x="7978486" y="4374112"/>
                </a:moveTo>
                <a:lnTo>
                  <a:pt x="9029960" y="630520"/>
                </a:lnTo>
                <a:lnTo>
                  <a:pt x="5594808" y="637051"/>
                </a:lnTo>
                <a:lnTo>
                  <a:pt x="5159836" y="0"/>
                </a:lnTo>
                <a:lnTo>
                  <a:pt x="4344040" y="639430"/>
                </a:lnTo>
                <a:lnTo>
                  <a:pt x="1051474" y="645689"/>
                </a:lnTo>
                <a:lnTo>
                  <a:pt x="0" y="438928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reflection blurRad="6350" stA="45000" endPos="25000" dist="508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9F8FD6BD-8798-8772-FF3D-49FFC2FD8CA7}"/>
              </a:ext>
            </a:extLst>
          </p:cNvPr>
          <p:cNvSpPr/>
          <p:nvPr/>
        </p:nvSpPr>
        <p:spPr>
          <a:xfrm rot="17141317" flipV="1">
            <a:off x="7902231" y="5986449"/>
            <a:ext cx="9027634" cy="4385432"/>
          </a:xfrm>
          <a:custGeom>
            <a:avLst/>
            <a:gdLst>
              <a:gd name="connsiteX0" fmla="*/ 7978487 w 9027634"/>
              <a:gd name="connsiteY0" fmla="*/ 4370261 h 4385432"/>
              <a:gd name="connsiteX1" fmla="*/ 9027634 w 9027634"/>
              <a:gd name="connsiteY1" fmla="*/ 634953 h 4385432"/>
              <a:gd name="connsiteX2" fmla="*/ 5596750 w 9027634"/>
              <a:gd name="connsiteY2" fmla="*/ 641476 h 4385432"/>
              <a:gd name="connsiteX3" fmla="*/ 5158755 w 9027634"/>
              <a:gd name="connsiteY3" fmla="*/ 0 h 4385432"/>
              <a:gd name="connsiteX4" fmla="*/ 4337293 w 9027634"/>
              <a:gd name="connsiteY4" fmla="*/ 643872 h 4385432"/>
              <a:gd name="connsiteX5" fmla="*/ 1049147 w 9027634"/>
              <a:gd name="connsiteY5" fmla="*/ 650124 h 4385432"/>
              <a:gd name="connsiteX6" fmla="*/ 0 w 9027634"/>
              <a:gd name="connsiteY6" fmla="*/ 4385432 h 4385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027634" h="4385432">
                <a:moveTo>
                  <a:pt x="7978487" y="4370261"/>
                </a:moveTo>
                <a:lnTo>
                  <a:pt x="9027634" y="634953"/>
                </a:lnTo>
                <a:lnTo>
                  <a:pt x="5596750" y="641476"/>
                </a:lnTo>
                <a:lnTo>
                  <a:pt x="5158755" y="0"/>
                </a:lnTo>
                <a:lnTo>
                  <a:pt x="4337293" y="643872"/>
                </a:lnTo>
                <a:lnTo>
                  <a:pt x="1049147" y="650124"/>
                </a:lnTo>
                <a:lnTo>
                  <a:pt x="0" y="438543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381000" dist="317500" algn="l" rotWithShape="0">
              <a:prstClr val="black">
                <a:alpha val="20000"/>
              </a:prstClr>
            </a:outerShdw>
            <a:reflection blurRad="6350" stA="45000" endPos="25000" dist="508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6F95C10C-8392-BE98-97A5-84A9D14AC009}"/>
              </a:ext>
            </a:extLst>
          </p:cNvPr>
          <p:cNvSpPr/>
          <p:nvPr/>
        </p:nvSpPr>
        <p:spPr>
          <a:xfrm rot="17141317" flipV="1">
            <a:off x="4019113" y="5982406"/>
            <a:ext cx="9025510" cy="4393714"/>
          </a:xfrm>
          <a:custGeom>
            <a:avLst/>
            <a:gdLst>
              <a:gd name="connsiteX0" fmla="*/ 7976363 w 9025510"/>
              <a:gd name="connsiteY0" fmla="*/ 4378546 h 4393714"/>
              <a:gd name="connsiteX1" fmla="*/ 9025510 w 9025510"/>
              <a:gd name="connsiteY1" fmla="*/ 643238 h 4393714"/>
              <a:gd name="connsiteX2" fmla="*/ 5602599 w 9025510"/>
              <a:gd name="connsiteY2" fmla="*/ 649747 h 4393714"/>
              <a:gd name="connsiteX3" fmla="*/ 5158958 w 9025510"/>
              <a:gd name="connsiteY3" fmla="*/ 0 h 4393714"/>
              <a:gd name="connsiteX4" fmla="*/ 4326905 w 9025510"/>
              <a:gd name="connsiteY4" fmla="*/ 652173 h 4393714"/>
              <a:gd name="connsiteX5" fmla="*/ 1047023 w 9025510"/>
              <a:gd name="connsiteY5" fmla="*/ 658409 h 4393714"/>
              <a:gd name="connsiteX6" fmla="*/ 19894 w 9025510"/>
              <a:gd name="connsiteY6" fmla="*/ 4315327 h 4393714"/>
              <a:gd name="connsiteX7" fmla="*/ 0 w 9025510"/>
              <a:gd name="connsiteY7" fmla="*/ 4393714 h 4393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25510" h="4393714">
                <a:moveTo>
                  <a:pt x="7976363" y="4378546"/>
                </a:moveTo>
                <a:lnTo>
                  <a:pt x="9025510" y="643238"/>
                </a:lnTo>
                <a:lnTo>
                  <a:pt x="5602599" y="649747"/>
                </a:lnTo>
                <a:lnTo>
                  <a:pt x="5158958" y="0"/>
                </a:lnTo>
                <a:lnTo>
                  <a:pt x="4326905" y="652173"/>
                </a:lnTo>
                <a:lnTo>
                  <a:pt x="1047023" y="658409"/>
                </a:lnTo>
                <a:lnTo>
                  <a:pt x="19894" y="4315327"/>
                </a:lnTo>
                <a:lnTo>
                  <a:pt x="0" y="43937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381000" dist="317500" algn="l" rotWithShape="0">
              <a:prstClr val="black">
                <a:alpha val="20000"/>
              </a:prstClr>
            </a:outerShdw>
            <a:reflection blurRad="6350" stA="45000" endPos="25000" dist="508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79D854C0-0184-1517-6BC7-0D285DE68504}"/>
              </a:ext>
            </a:extLst>
          </p:cNvPr>
          <p:cNvSpPr/>
          <p:nvPr/>
        </p:nvSpPr>
        <p:spPr>
          <a:xfrm rot="17141317" flipV="1">
            <a:off x="212883" y="4862772"/>
            <a:ext cx="8100452" cy="5453661"/>
          </a:xfrm>
          <a:custGeom>
            <a:avLst/>
            <a:gdLst>
              <a:gd name="connsiteX0" fmla="*/ 7535124 w 8100452"/>
              <a:gd name="connsiteY0" fmla="*/ 2652093 h 5453661"/>
              <a:gd name="connsiteX1" fmla="*/ 8100452 w 8100452"/>
              <a:gd name="connsiteY1" fmla="*/ 639341 h 5453661"/>
              <a:gd name="connsiteX2" fmla="*/ 4673790 w 8100452"/>
              <a:gd name="connsiteY2" fmla="*/ 645857 h 5453661"/>
              <a:gd name="connsiteX3" fmla="*/ 4232805 w 8100452"/>
              <a:gd name="connsiteY3" fmla="*/ 0 h 5453661"/>
              <a:gd name="connsiteX4" fmla="*/ 3405733 w 8100452"/>
              <a:gd name="connsiteY4" fmla="*/ 648268 h 5453661"/>
              <a:gd name="connsiteX5" fmla="*/ 124089 w 8100452"/>
              <a:gd name="connsiteY5" fmla="*/ 654508 h 5453661"/>
              <a:gd name="connsiteX6" fmla="*/ 95377 w 8100452"/>
              <a:gd name="connsiteY6" fmla="*/ 767646 h 5453661"/>
              <a:gd name="connsiteX7" fmla="*/ 2801567 w 8100452"/>
              <a:gd name="connsiteY7" fmla="*/ 5309678 h 5453661"/>
              <a:gd name="connsiteX8" fmla="*/ 7535124 w 8100452"/>
              <a:gd name="connsiteY8" fmla="*/ 2652093 h 5453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100452" h="5453661">
                <a:moveTo>
                  <a:pt x="7535124" y="2652093"/>
                </a:moveTo>
                <a:lnTo>
                  <a:pt x="8100452" y="639341"/>
                </a:lnTo>
                <a:lnTo>
                  <a:pt x="4673790" y="645857"/>
                </a:lnTo>
                <a:lnTo>
                  <a:pt x="4232805" y="0"/>
                </a:lnTo>
                <a:lnTo>
                  <a:pt x="3405733" y="648268"/>
                </a:lnTo>
                <a:lnTo>
                  <a:pt x="124089" y="654508"/>
                </a:lnTo>
                <a:lnTo>
                  <a:pt x="95377" y="767646"/>
                </a:lnTo>
                <a:cubicBezTo>
                  <a:pt x="-354085" y="2748074"/>
                  <a:pt x="824342" y="4754329"/>
                  <a:pt x="2801567" y="5309678"/>
                </a:cubicBezTo>
                <a:cubicBezTo>
                  <a:pt x="4842574" y="5882942"/>
                  <a:pt x="6961860" y="4693100"/>
                  <a:pt x="7535124" y="2652093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81000" dist="317500" algn="l" rotWithShape="0">
              <a:prstClr val="black">
                <a:alpha val="20000"/>
              </a:prstClr>
            </a:outerShdw>
            <a:reflection blurRad="6350" stA="45000" endPos="25000" dist="508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3CDF63F-F6D7-F89C-6316-EB80E5FE47A4}"/>
              </a:ext>
            </a:extLst>
          </p:cNvPr>
          <p:cNvSpPr txBox="1"/>
          <p:nvPr/>
        </p:nvSpPr>
        <p:spPr>
          <a:xfrm>
            <a:off x="3692674" y="5892115"/>
            <a:ext cx="250542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800" i="1" dirty="0">
                <a:solidFill>
                  <a:schemeClr val="tx2"/>
                </a:solidFill>
                <a:latin typeface="+mj-lt"/>
              </a:rPr>
              <a:t>START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BDD77D9-64D3-8F6C-CADB-A83E8D287C9C}"/>
              </a:ext>
            </a:extLst>
          </p:cNvPr>
          <p:cNvSpPr txBox="1"/>
          <p:nvPr/>
        </p:nvSpPr>
        <p:spPr>
          <a:xfrm>
            <a:off x="7645627" y="5072662"/>
            <a:ext cx="214353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800" i="1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B1E6509-4CA5-EC99-9954-DCE034121BA4}"/>
              </a:ext>
            </a:extLst>
          </p:cNvPr>
          <p:cNvSpPr txBox="1"/>
          <p:nvPr/>
        </p:nvSpPr>
        <p:spPr>
          <a:xfrm>
            <a:off x="8351560" y="4688181"/>
            <a:ext cx="13420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i="1" dirty="0">
                <a:solidFill>
                  <a:schemeClr val="bg2"/>
                </a:solidFill>
                <a:latin typeface="+mj-lt"/>
              </a:rPr>
              <a:t>STEP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FC954049-DA24-8523-EA77-DAF35FDEC348}"/>
              </a:ext>
            </a:extLst>
          </p:cNvPr>
          <p:cNvSpPr txBox="1"/>
          <p:nvPr/>
        </p:nvSpPr>
        <p:spPr>
          <a:xfrm rot="10800000" flipV="1">
            <a:off x="6448281" y="9677471"/>
            <a:ext cx="2194072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000" i="1" dirty="0">
                <a:solidFill>
                  <a:schemeClr val="bg2"/>
                </a:solidFill>
              </a:rPr>
              <a:t>    </a:t>
            </a:r>
            <a:r>
              <a:rPr lang="vi-VN" sz="2000" i="1" dirty="0">
                <a:solidFill>
                  <a:schemeClr val="bg2"/>
                </a:solidFill>
              </a:rPr>
              <a:t>Tìm kiếm cảm</a:t>
            </a:r>
            <a:endParaRPr lang="en-US" sz="2000" i="1" dirty="0">
              <a:solidFill>
                <a:schemeClr val="bg2"/>
              </a:solidFill>
            </a:endParaRPr>
          </a:p>
          <a:p>
            <a:pPr lvl="0"/>
            <a:r>
              <a:rPr lang="en-US" sz="2000" i="1" dirty="0">
                <a:solidFill>
                  <a:schemeClr val="bg2"/>
                </a:solidFill>
              </a:rPr>
              <a:t>  </a:t>
            </a:r>
            <a:r>
              <a:rPr lang="vi-VN" sz="2000" i="1" dirty="0">
                <a:solidFill>
                  <a:schemeClr val="bg2"/>
                </a:solidFill>
              </a:rPr>
              <a:t>hứng từ nhu cầu và xu hướng mới.</a:t>
            </a: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1468973-F548-CE49-11F1-3DEC420F5ABA}"/>
              </a:ext>
            </a:extLst>
          </p:cNvPr>
          <p:cNvSpPr txBox="1"/>
          <p:nvPr/>
        </p:nvSpPr>
        <p:spPr>
          <a:xfrm>
            <a:off x="11443714" y="5072662"/>
            <a:ext cx="214353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800" i="1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D21C05E-B0EF-22AC-A747-2EC94C5C77B2}"/>
              </a:ext>
            </a:extLst>
          </p:cNvPr>
          <p:cNvSpPr txBox="1"/>
          <p:nvPr/>
        </p:nvSpPr>
        <p:spPr>
          <a:xfrm>
            <a:off x="12149647" y="4688181"/>
            <a:ext cx="13420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i="1" dirty="0">
                <a:solidFill>
                  <a:schemeClr val="bg2"/>
                </a:solidFill>
                <a:latin typeface="+mj-lt"/>
              </a:rPr>
              <a:t>STEP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92F1734-AF19-3A6E-A155-F4103DE90616}"/>
              </a:ext>
            </a:extLst>
          </p:cNvPr>
          <p:cNvSpPr txBox="1"/>
          <p:nvPr/>
        </p:nvSpPr>
        <p:spPr>
          <a:xfrm rot="10800000" flipV="1">
            <a:off x="10422595" y="9677471"/>
            <a:ext cx="2091946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000" i="1" dirty="0">
                <a:solidFill>
                  <a:schemeClr val="bg2"/>
                </a:solidFill>
              </a:rPr>
              <a:t>    </a:t>
            </a:r>
            <a:r>
              <a:rPr lang="vi-VN" sz="2000" i="1" dirty="0">
                <a:solidFill>
                  <a:schemeClr val="bg2"/>
                </a:solidFill>
              </a:rPr>
              <a:t>Phát triển ý </a:t>
            </a:r>
            <a:r>
              <a:rPr lang="en-US" sz="2000" i="1" dirty="0">
                <a:solidFill>
                  <a:schemeClr val="bg2"/>
                </a:solidFill>
              </a:rPr>
              <a:t> </a:t>
            </a:r>
          </a:p>
          <a:p>
            <a:pPr lvl="0"/>
            <a:r>
              <a:rPr lang="en-US" sz="2000" i="1" dirty="0">
                <a:solidFill>
                  <a:schemeClr val="bg2"/>
                </a:solidFill>
              </a:rPr>
              <a:t>  </a:t>
            </a:r>
            <a:r>
              <a:rPr lang="vi-VN" sz="2000" i="1" dirty="0">
                <a:solidFill>
                  <a:schemeClr val="bg2"/>
                </a:solidFill>
              </a:rPr>
              <a:t>tưởng và giải pháp sáng tạo.</a:t>
            </a: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139F9C2-DBFB-2B07-6C87-3C305D7AF15D}"/>
              </a:ext>
            </a:extLst>
          </p:cNvPr>
          <p:cNvSpPr txBox="1"/>
          <p:nvPr/>
        </p:nvSpPr>
        <p:spPr>
          <a:xfrm>
            <a:off x="15241801" y="5072662"/>
            <a:ext cx="214353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800" i="1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112A9AFF-2BD0-88DF-18BD-F6710292CBEE}"/>
              </a:ext>
            </a:extLst>
          </p:cNvPr>
          <p:cNvSpPr txBox="1"/>
          <p:nvPr/>
        </p:nvSpPr>
        <p:spPr>
          <a:xfrm>
            <a:off x="15947734" y="4688181"/>
            <a:ext cx="13420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i="1" dirty="0">
                <a:solidFill>
                  <a:schemeClr val="bg2"/>
                </a:solidFill>
                <a:latin typeface="+mj-lt"/>
              </a:rPr>
              <a:t>STEP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55B57477-36BA-E960-3ADD-4EE090B5758E}"/>
              </a:ext>
            </a:extLst>
          </p:cNvPr>
          <p:cNvSpPr txBox="1"/>
          <p:nvPr/>
        </p:nvSpPr>
        <p:spPr>
          <a:xfrm rot="10800000" flipV="1">
            <a:off x="14220682" y="9677471"/>
            <a:ext cx="2549668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000" i="1" dirty="0">
                <a:solidFill>
                  <a:schemeClr val="bg2"/>
                </a:solidFill>
              </a:rPr>
              <a:t>    </a:t>
            </a:r>
            <a:r>
              <a:rPr lang="vi-VN" sz="2000" i="1" dirty="0">
                <a:solidFill>
                  <a:schemeClr val="bg2"/>
                </a:solidFill>
              </a:rPr>
              <a:t>Đưa giải pháp ra </a:t>
            </a:r>
            <a:endParaRPr lang="en-US" sz="2000" i="1" dirty="0">
              <a:solidFill>
                <a:schemeClr val="bg2"/>
              </a:solidFill>
            </a:endParaRPr>
          </a:p>
          <a:p>
            <a:pPr lvl="0"/>
            <a:r>
              <a:rPr lang="en-US" sz="2000" i="1" dirty="0">
                <a:solidFill>
                  <a:schemeClr val="bg2"/>
                </a:solidFill>
              </a:rPr>
              <a:t>  </a:t>
            </a:r>
            <a:r>
              <a:rPr lang="vi-VN" sz="2000" i="1" dirty="0">
                <a:solidFill>
                  <a:schemeClr val="bg2"/>
                </a:solidFill>
              </a:rPr>
              <a:t>thị trường, mang lại giá trị thực.</a:t>
            </a: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4ED02920-48B4-89BA-244A-F7E6DCDFA136}"/>
              </a:ext>
            </a:extLst>
          </p:cNvPr>
          <p:cNvSpPr txBox="1"/>
          <p:nvPr/>
        </p:nvSpPr>
        <p:spPr>
          <a:xfrm rot="10800000" flipV="1">
            <a:off x="3120146" y="8961421"/>
            <a:ext cx="2403145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600" i="1" dirty="0">
                <a:solidFill>
                  <a:schemeClr val="tx2"/>
                </a:solidFill>
              </a:rPr>
              <a:t>  Thu </a:t>
            </a:r>
            <a:r>
              <a:rPr lang="en-US" sz="2600" i="1" dirty="0" err="1">
                <a:solidFill>
                  <a:schemeClr val="tx2"/>
                </a:solidFill>
              </a:rPr>
              <a:t>thập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dữ</a:t>
            </a:r>
            <a:endParaRPr lang="en-US" sz="2600" i="1" dirty="0">
              <a:solidFill>
                <a:schemeClr val="tx2"/>
              </a:solidFill>
            </a:endParaRPr>
          </a:p>
          <a:p>
            <a:pPr lvl="0"/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liệu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và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đánh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giá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cơ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hội</a:t>
            </a:r>
            <a:r>
              <a:rPr lang="en-US" sz="2600" i="1" dirty="0">
                <a:solidFill>
                  <a:schemeClr val="tx2"/>
                </a:solidFill>
              </a:rPr>
              <a:t>.</a:t>
            </a:r>
            <a:endParaRPr kumimoji="0" lang="en-US" sz="26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6FF99659-FF0C-FE63-4820-D34D2DABC53B}"/>
              </a:ext>
            </a:extLst>
          </p:cNvPr>
          <p:cNvSpPr txBox="1"/>
          <p:nvPr/>
        </p:nvSpPr>
        <p:spPr>
          <a:xfrm rot="10800000" flipV="1">
            <a:off x="6851055" y="8961421"/>
            <a:ext cx="2436082" cy="64633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3600" i="1" dirty="0">
                <a:solidFill>
                  <a:schemeClr val="bg1"/>
                </a:solidFill>
                <a:latin typeface="+mj-lt"/>
              </a:rPr>
              <a:t>INSPIRE</a:t>
            </a:r>
            <a:r>
              <a:rPr lang="en-US" sz="3600" i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36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684211FC-737E-0CDA-69A4-888826E72D32}"/>
              </a:ext>
            </a:extLst>
          </p:cNvPr>
          <p:cNvSpPr txBox="1"/>
          <p:nvPr/>
        </p:nvSpPr>
        <p:spPr>
          <a:xfrm rot="10800000" flipV="1">
            <a:off x="10790369" y="8961421"/>
            <a:ext cx="2436082" cy="64633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3600" i="1" dirty="0">
                <a:solidFill>
                  <a:schemeClr val="bg1"/>
                </a:solidFill>
                <a:latin typeface="+mj-lt"/>
              </a:rPr>
              <a:t>CREATE</a:t>
            </a:r>
            <a:r>
              <a:rPr lang="en-US" sz="3600" i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36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82DCC2A-8D3A-5F36-5BA3-846224178F5A}"/>
              </a:ext>
            </a:extLst>
          </p:cNvPr>
          <p:cNvSpPr txBox="1"/>
          <p:nvPr/>
        </p:nvSpPr>
        <p:spPr>
          <a:xfrm rot="10800000" flipV="1">
            <a:off x="14601687" y="8961421"/>
            <a:ext cx="2436082" cy="64633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3600" i="1" dirty="0">
                <a:solidFill>
                  <a:schemeClr val="bg1"/>
                </a:solidFill>
                <a:latin typeface="+mj-lt"/>
              </a:rPr>
              <a:t>DELIVER</a:t>
            </a:r>
            <a:r>
              <a:rPr lang="en-US" sz="3600" i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36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80" name="TextBox 25">
            <a:extLst>
              <a:ext uri="{FF2B5EF4-FFF2-40B4-BE49-F238E27FC236}">
                <a16:creationId xmlns:a16="http://schemas.microsoft.com/office/drawing/2014/main" id="{F07BC8AA-F076-F0A2-F0E3-B763F63766A3}"/>
              </a:ext>
            </a:extLst>
          </p:cNvPr>
          <p:cNvSpPr txBox="1"/>
          <p:nvPr/>
        </p:nvSpPr>
        <p:spPr>
          <a:xfrm>
            <a:off x="10952608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2">
                    <a:lumMod val="9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>
                    <a:lumMod val="9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1" name="TextBox 48">
            <a:extLst>
              <a:ext uri="{FF2B5EF4-FFF2-40B4-BE49-F238E27FC236}">
                <a16:creationId xmlns:a16="http://schemas.microsoft.com/office/drawing/2014/main" id="{7514A5D2-B547-1AB7-FC62-60A4245D876A}"/>
              </a:ext>
            </a:extLst>
          </p:cNvPr>
          <p:cNvSpPr txBox="1"/>
          <p:nvPr/>
        </p:nvSpPr>
        <p:spPr>
          <a:xfrm>
            <a:off x="7198954" y="1295592"/>
            <a:ext cx="9986132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bg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INNOVATION</a:t>
            </a: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CORE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82" name="TextBox 48">
            <a:extLst>
              <a:ext uri="{FF2B5EF4-FFF2-40B4-BE49-F238E27FC236}">
                <a16:creationId xmlns:a16="http://schemas.microsoft.com/office/drawing/2014/main" id="{EDEE6ADE-CBB5-9CBF-CF4A-E9038BC8EC5B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9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D32D6CA1-168F-4830-FD07-0344B070989C}"/>
              </a:ext>
            </a:extLst>
          </p:cNvPr>
          <p:cNvSpPr/>
          <p:nvPr/>
        </p:nvSpPr>
        <p:spPr>
          <a:xfrm rot="900000">
            <a:off x="6916397" y="10888420"/>
            <a:ext cx="725125" cy="751981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3501A883-385F-866A-5CD3-47C7C05BB8AF}"/>
              </a:ext>
            </a:extLst>
          </p:cNvPr>
          <p:cNvGrpSpPr/>
          <p:nvPr/>
        </p:nvGrpSpPr>
        <p:grpSpPr>
          <a:xfrm rot="900000">
            <a:off x="10733685" y="11021398"/>
            <a:ext cx="828460" cy="603095"/>
            <a:chOff x="4306888" y="4422775"/>
            <a:chExt cx="414338" cy="301626"/>
          </a:xfrm>
        </p:grpSpPr>
        <p:sp>
          <p:nvSpPr>
            <p:cNvPr id="85" name="Freeform 51">
              <a:extLst>
                <a:ext uri="{FF2B5EF4-FFF2-40B4-BE49-F238E27FC236}">
                  <a16:creationId xmlns:a16="http://schemas.microsoft.com/office/drawing/2014/main" id="{57A88EAD-B63E-D087-7558-A11A12A6F0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467225"/>
              <a:ext cx="58738" cy="169863"/>
            </a:xfrm>
            <a:custGeom>
              <a:avLst/>
              <a:gdLst>
                <a:gd name="T0" fmla="*/ 0 w 154"/>
                <a:gd name="T1" fmla="*/ 0 h 444"/>
                <a:gd name="T2" fmla="*/ 154 w 154"/>
                <a:gd name="T3" fmla="*/ 222 h 444"/>
                <a:gd name="T4" fmla="*/ 0 w 154"/>
                <a:gd name="T5" fmla="*/ 444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4" h="444">
                  <a:moveTo>
                    <a:pt x="0" y="0"/>
                  </a:moveTo>
                  <a:cubicBezTo>
                    <a:pt x="90" y="34"/>
                    <a:pt x="154" y="120"/>
                    <a:pt x="154" y="222"/>
                  </a:cubicBezTo>
                  <a:cubicBezTo>
                    <a:pt x="154" y="324"/>
                    <a:pt x="90" y="410"/>
                    <a:pt x="0" y="444"/>
                  </a:cubicBezTo>
                </a:path>
              </a:pathLst>
            </a:custGeom>
            <a:noFill/>
            <a:ln w="190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86" name="Freeform 52">
              <a:extLst>
                <a:ext uri="{FF2B5EF4-FFF2-40B4-BE49-F238E27FC236}">
                  <a16:creationId xmlns:a16="http://schemas.microsoft.com/office/drawing/2014/main" id="{2666D498-B926-E4BB-C271-085596E46C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6888" y="4462463"/>
              <a:ext cx="122238" cy="179388"/>
            </a:xfrm>
            <a:custGeom>
              <a:avLst/>
              <a:gdLst>
                <a:gd name="T0" fmla="*/ 319 w 319"/>
                <a:gd name="T1" fmla="*/ 458 h 472"/>
                <a:gd name="T2" fmla="*/ 237 w 319"/>
                <a:gd name="T3" fmla="*/ 472 h 472"/>
                <a:gd name="T4" fmla="*/ 0 w 319"/>
                <a:gd name="T5" fmla="*/ 236 h 472"/>
                <a:gd name="T6" fmla="*/ 237 w 319"/>
                <a:gd name="T7" fmla="*/ 0 h 472"/>
                <a:gd name="T8" fmla="*/ 319 w 319"/>
                <a:gd name="T9" fmla="*/ 1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9" h="472">
                  <a:moveTo>
                    <a:pt x="319" y="458"/>
                  </a:moveTo>
                  <a:cubicBezTo>
                    <a:pt x="293" y="467"/>
                    <a:pt x="266" y="472"/>
                    <a:pt x="237" y="472"/>
                  </a:cubicBezTo>
                  <a:cubicBezTo>
                    <a:pt x="106" y="472"/>
                    <a:pt x="0" y="367"/>
                    <a:pt x="0" y="236"/>
                  </a:cubicBezTo>
                  <a:cubicBezTo>
                    <a:pt x="0" y="106"/>
                    <a:pt x="106" y="0"/>
                    <a:pt x="237" y="0"/>
                  </a:cubicBezTo>
                  <a:cubicBezTo>
                    <a:pt x="266" y="0"/>
                    <a:pt x="293" y="5"/>
                    <a:pt x="319" y="14"/>
                  </a:cubicBezTo>
                </a:path>
              </a:pathLst>
            </a:custGeom>
            <a:noFill/>
            <a:ln w="190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87" name="Freeform 53">
              <a:extLst>
                <a:ext uri="{FF2B5EF4-FFF2-40B4-BE49-F238E27FC236}">
                  <a16:creationId xmlns:a16="http://schemas.microsoft.com/office/drawing/2014/main" id="{A58FF39A-D7FF-C5F5-5F0A-F38662D080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637088"/>
              <a:ext cx="93663" cy="44450"/>
            </a:xfrm>
            <a:custGeom>
              <a:avLst/>
              <a:gdLst>
                <a:gd name="T0" fmla="*/ 246 w 246"/>
                <a:gd name="T1" fmla="*/ 119 h 119"/>
                <a:gd name="T2" fmla="*/ 0 w 246"/>
                <a:gd name="T3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46" h="119">
                  <a:moveTo>
                    <a:pt x="246" y="119"/>
                  </a:moveTo>
                  <a:cubicBezTo>
                    <a:pt x="147" y="115"/>
                    <a:pt x="60" y="70"/>
                    <a:pt x="0" y="0"/>
                  </a:cubicBezTo>
                </a:path>
              </a:pathLst>
            </a:custGeom>
            <a:noFill/>
            <a:ln w="190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88" name="Freeform 54">
              <a:extLst>
                <a:ext uri="{FF2B5EF4-FFF2-40B4-BE49-F238E27FC236}">
                  <a16:creationId xmlns:a16="http://schemas.microsoft.com/office/drawing/2014/main" id="{C20861C5-EB33-6B88-F7A8-3A092B1DBD5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422775"/>
              <a:ext cx="223838" cy="95250"/>
            </a:xfrm>
            <a:custGeom>
              <a:avLst/>
              <a:gdLst>
                <a:gd name="T0" fmla="*/ 0 w 587"/>
                <a:gd name="T1" fmla="*/ 119 h 252"/>
                <a:gd name="T2" fmla="*/ 258 w 587"/>
                <a:gd name="T3" fmla="*/ 0 h 252"/>
                <a:gd name="T4" fmla="*/ 587 w 587"/>
                <a:gd name="T5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7" h="252">
                  <a:moveTo>
                    <a:pt x="0" y="119"/>
                  </a:moveTo>
                  <a:cubicBezTo>
                    <a:pt x="62" y="47"/>
                    <a:pt x="155" y="0"/>
                    <a:pt x="258" y="0"/>
                  </a:cubicBezTo>
                  <a:cubicBezTo>
                    <a:pt x="416" y="0"/>
                    <a:pt x="548" y="107"/>
                    <a:pt x="587" y="252"/>
                  </a:cubicBezTo>
                </a:path>
              </a:pathLst>
            </a:custGeom>
            <a:noFill/>
            <a:ln w="190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89" name="Freeform 55">
              <a:extLst>
                <a:ext uri="{FF2B5EF4-FFF2-40B4-BE49-F238E27FC236}">
                  <a16:creationId xmlns:a16="http://schemas.microsoft.com/office/drawing/2014/main" id="{DD18F333-44FE-3FBB-8603-8067022973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2788" y="4525963"/>
              <a:ext cx="198438" cy="198438"/>
            </a:xfrm>
            <a:custGeom>
              <a:avLst/>
              <a:gdLst>
                <a:gd name="T0" fmla="*/ 0 w 125"/>
                <a:gd name="T1" fmla="*/ 0 h 125"/>
                <a:gd name="T2" fmla="*/ 47 w 125"/>
                <a:gd name="T3" fmla="*/ 125 h 125"/>
                <a:gd name="T4" fmla="*/ 74 w 125"/>
                <a:gd name="T5" fmla="*/ 74 h 125"/>
                <a:gd name="T6" fmla="*/ 125 w 125"/>
                <a:gd name="T7" fmla="*/ 47 h 125"/>
                <a:gd name="T8" fmla="*/ 0 w 125"/>
                <a:gd name="T9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5">
                  <a:moveTo>
                    <a:pt x="0" y="0"/>
                  </a:moveTo>
                  <a:lnTo>
                    <a:pt x="47" y="125"/>
                  </a:lnTo>
                  <a:lnTo>
                    <a:pt x="74" y="74"/>
                  </a:lnTo>
                  <a:lnTo>
                    <a:pt x="125" y="4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558FE080-8C9A-B326-848F-C9BE21666197}"/>
              </a:ext>
            </a:extLst>
          </p:cNvPr>
          <p:cNvSpPr/>
          <p:nvPr/>
        </p:nvSpPr>
        <p:spPr>
          <a:xfrm>
            <a:off x="14654308" y="10990100"/>
            <a:ext cx="731330" cy="731329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108DE3BC-84F8-D89B-5352-CE6AD264E193}"/>
              </a:ext>
            </a:extLst>
          </p:cNvPr>
          <p:cNvSpPr/>
          <p:nvPr/>
        </p:nvSpPr>
        <p:spPr>
          <a:xfrm>
            <a:off x="16856844" y="4254741"/>
            <a:ext cx="6088320" cy="7677150"/>
          </a:xfrm>
          <a:custGeom>
            <a:avLst/>
            <a:gdLst>
              <a:gd name="connsiteX0" fmla="*/ 2172060 w 6088320"/>
              <a:gd name="connsiteY0" fmla="*/ 0 h 7677150"/>
              <a:gd name="connsiteX1" fmla="*/ 2249746 w 6088320"/>
              <a:gd name="connsiteY1" fmla="*/ 0 h 7677150"/>
              <a:gd name="connsiteX2" fmla="*/ 6088320 w 6088320"/>
              <a:gd name="connsiteY2" fmla="*/ 3838575 h 7677150"/>
              <a:gd name="connsiteX3" fmla="*/ 2249746 w 6088320"/>
              <a:gd name="connsiteY3" fmla="*/ 7677150 h 7677150"/>
              <a:gd name="connsiteX4" fmla="*/ 0 w 6088320"/>
              <a:gd name="connsiteY4" fmla="*/ 7677150 h 7677150"/>
              <a:gd name="connsiteX5" fmla="*/ 896368 w 6088320"/>
              <a:gd name="connsiteY5" fmla="*/ 4508939 h 7677150"/>
              <a:gd name="connsiteX6" fmla="*/ 1732572 w 6088320"/>
              <a:gd name="connsiteY6" fmla="*/ 3896444 h 7677150"/>
              <a:gd name="connsiteX7" fmla="*/ 1236876 w 6088320"/>
              <a:gd name="connsiteY7" fmla="*/ 3305413 h 767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88320" h="7677150">
                <a:moveTo>
                  <a:pt x="2172060" y="0"/>
                </a:moveTo>
                <a:lnTo>
                  <a:pt x="2249746" y="0"/>
                </a:lnTo>
                <a:cubicBezTo>
                  <a:pt x="4369732" y="0"/>
                  <a:pt x="6088320" y="1718589"/>
                  <a:pt x="6088320" y="3838575"/>
                </a:cubicBezTo>
                <a:cubicBezTo>
                  <a:pt x="6088320" y="5958561"/>
                  <a:pt x="4369732" y="7677150"/>
                  <a:pt x="2249746" y="7677150"/>
                </a:cubicBezTo>
                <a:lnTo>
                  <a:pt x="0" y="7677150"/>
                </a:lnTo>
                <a:lnTo>
                  <a:pt x="896368" y="4508939"/>
                </a:lnTo>
                <a:lnTo>
                  <a:pt x="1732572" y="3896444"/>
                </a:lnTo>
                <a:lnTo>
                  <a:pt x="1236876" y="330541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81000" dist="317500" dir="10800000" algn="r" rotWithShape="0">
              <a:prstClr val="black">
                <a:alpha val="10000"/>
              </a:prstClr>
            </a:outerShdw>
            <a:reflection blurRad="6350" stA="45000" endPos="25000" dist="508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2BE2871-6295-71D9-9468-838CAD03843E}"/>
              </a:ext>
            </a:extLst>
          </p:cNvPr>
          <p:cNvSpPr txBox="1"/>
          <p:nvPr/>
        </p:nvSpPr>
        <p:spPr>
          <a:xfrm>
            <a:off x="18833685" y="5892115"/>
            <a:ext cx="280903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800" i="1" dirty="0">
                <a:solidFill>
                  <a:schemeClr val="tx2"/>
                </a:solidFill>
                <a:latin typeface="+mj-lt"/>
              </a:rPr>
              <a:t>GOAL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44AAE4C8-6BBF-6BBB-5238-C57257059E15}"/>
              </a:ext>
            </a:extLst>
          </p:cNvPr>
          <p:cNvSpPr txBox="1"/>
          <p:nvPr/>
        </p:nvSpPr>
        <p:spPr>
          <a:xfrm rot="10800000" flipV="1">
            <a:off x="18229451" y="8961421"/>
            <a:ext cx="2135481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600" i="1" dirty="0">
                <a:solidFill>
                  <a:schemeClr val="tx2"/>
                </a:solidFill>
              </a:rPr>
              <a:t>  Thu </a:t>
            </a:r>
            <a:r>
              <a:rPr lang="en-US" sz="2600" i="1" dirty="0" err="1">
                <a:solidFill>
                  <a:schemeClr val="tx2"/>
                </a:solidFill>
              </a:rPr>
              <a:t>thập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dữ</a:t>
            </a:r>
            <a:endParaRPr lang="en-US" sz="2600" i="1" dirty="0">
              <a:solidFill>
                <a:schemeClr val="tx2"/>
              </a:solidFill>
            </a:endParaRPr>
          </a:p>
          <a:p>
            <a:pPr lvl="0"/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liệu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và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đánh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giá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kết</a:t>
            </a:r>
            <a:r>
              <a:rPr lang="en-US" sz="2600" i="1" dirty="0">
                <a:solidFill>
                  <a:schemeClr val="tx2"/>
                </a:solidFill>
              </a:rPr>
              <a:t> </a:t>
            </a:r>
            <a:r>
              <a:rPr lang="en-US" sz="2600" i="1" dirty="0" err="1">
                <a:solidFill>
                  <a:schemeClr val="tx2"/>
                </a:solidFill>
              </a:rPr>
              <a:t>quả</a:t>
            </a:r>
            <a:r>
              <a:rPr lang="en-US" sz="2600" i="1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DC5CBCA1-7DA4-7708-E4C4-2E148113E19A}"/>
              </a:ext>
            </a:extLst>
          </p:cNvPr>
          <p:cNvSpPr/>
          <p:nvPr/>
        </p:nvSpPr>
        <p:spPr>
          <a:xfrm>
            <a:off x="3426390" y="7509459"/>
            <a:ext cx="17491324" cy="609322"/>
          </a:xfrm>
          <a:custGeom>
            <a:avLst/>
            <a:gdLst>
              <a:gd name="connsiteX0" fmla="*/ 172393 w 17491324"/>
              <a:gd name="connsiteY0" fmla="*/ 0 h 609322"/>
              <a:gd name="connsiteX1" fmla="*/ 17491324 w 17491324"/>
              <a:gd name="connsiteY1" fmla="*/ 0 h 609322"/>
              <a:gd name="connsiteX2" fmla="*/ 17318932 w 17491324"/>
              <a:gd name="connsiteY2" fmla="*/ 609322 h 609322"/>
              <a:gd name="connsiteX3" fmla="*/ 0 w 17491324"/>
              <a:gd name="connsiteY3" fmla="*/ 609322 h 609322"/>
              <a:gd name="connsiteX4" fmla="*/ 172393 w 17491324"/>
              <a:gd name="connsiteY4" fmla="*/ 0 h 609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91324" h="609322">
                <a:moveTo>
                  <a:pt x="172393" y="0"/>
                </a:moveTo>
                <a:lnTo>
                  <a:pt x="17491324" y="0"/>
                </a:lnTo>
                <a:lnTo>
                  <a:pt x="17318932" y="609322"/>
                </a:lnTo>
                <a:lnTo>
                  <a:pt x="0" y="609322"/>
                </a:lnTo>
                <a:lnTo>
                  <a:pt x="172393" y="0"/>
                </a:lnTo>
                <a:close/>
              </a:path>
            </a:pathLst>
          </a:custGeom>
          <a:gradFill>
            <a:gsLst>
              <a:gs pos="80000">
                <a:schemeClr val="bg2">
                  <a:alpha val="5000"/>
                </a:schemeClr>
              </a:gs>
              <a:gs pos="52000">
                <a:schemeClr val="bg2">
                  <a:alpha val="15000"/>
                </a:schemeClr>
              </a:gs>
              <a:gs pos="20000">
                <a:schemeClr val="bg2">
                  <a:alpha val="5000"/>
                </a:schemeClr>
              </a:gs>
              <a:gs pos="0">
                <a:schemeClr val="bg2">
                  <a:alpha val="0"/>
                </a:schemeClr>
              </a:gs>
              <a:gs pos="100000">
                <a:schemeClr val="bg2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33BB5C0E-B79C-288B-4778-295AD34B5043}"/>
              </a:ext>
            </a:extLst>
          </p:cNvPr>
          <p:cNvSpPr/>
          <p:nvPr/>
        </p:nvSpPr>
        <p:spPr>
          <a:xfrm>
            <a:off x="3244938" y="8150804"/>
            <a:ext cx="17491324" cy="609321"/>
          </a:xfrm>
          <a:custGeom>
            <a:avLst/>
            <a:gdLst>
              <a:gd name="connsiteX0" fmla="*/ 172393 w 17491324"/>
              <a:gd name="connsiteY0" fmla="*/ 0 h 609321"/>
              <a:gd name="connsiteX1" fmla="*/ 17491324 w 17491324"/>
              <a:gd name="connsiteY1" fmla="*/ 0 h 609321"/>
              <a:gd name="connsiteX2" fmla="*/ 17318930 w 17491324"/>
              <a:gd name="connsiteY2" fmla="*/ 609321 h 609321"/>
              <a:gd name="connsiteX3" fmla="*/ 0 w 17491324"/>
              <a:gd name="connsiteY3" fmla="*/ 609321 h 609321"/>
              <a:gd name="connsiteX4" fmla="*/ 172393 w 17491324"/>
              <a:gd name="connsiteY4" fmla="*/ 0 h 609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91324" h="609321">
                <a:moveTo>
                  <a:pt x="172393" y="0"/>
                </a:moveTo>
                <a:lnTo>
                  <a:pt x="17491324" y="0"/>
                </a:lnTo>
                <a:lnTo>
                  <a:pt x="17318930" y="609321"/>
                </a:lnTo>
                <a:lnTo>
                  <a:pt x="0" y="609321"/>
                </a:lnTo>
                <a:lnTo>
                  <a:pt x="172393" y="0"/>
                </a:lnTo>
                <a:close/>
              </a:path>
            </a:pathLst>
          </a:custGeom>
          <a:gradFill>
            <a:gsLst>
              <a:gs pos="80000">
                <a:srgbClr val="242655">
                  <a:alpha val="5000"/>
                </a:srgbClr>
              </a:gs>
              <a:gs pos="52000">
                <a:schemeClr val="tx2">
                  <a:alpha val="15000"/>
                </a:schemeClr>
              </a:gs>
              <a:gs pos="20000">
                <a:srgbClr val="242655">
                  <a:alpha val="10000"/>
                </a:srgbClr>
              </a:gs>
              <a:gs pos="0">
                <a:schemeClr val="tx2">
                  <a:alpha val="0"/>
                </a:schemeClr>
              </a:gs>
              <a:gs pos="100000">
                <a:schemeClr val="tx2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726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7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1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0" dur="12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1" dur="12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7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8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1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2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4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5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1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1" grpId="0" animBg="1"/>
          <p:bldP spid="56" grpId="0" animBg="1"/>
          <p:bldP spid="55" grpId="0" animBg="1"/>
          <p:bldP spid="54" grpId="0" animBg="1"/>
          <p:bldP spid="53" grpId="0" animBg="1"/>
          <p:bldP spid="60" grpId="0"/>
          <p:bldP spid="62" grpId="0"/>
          <p:bldP spid="64" grpId="0"/>
          <p:bldP spid="65" grpId="0"/>
          <p:bldP spid="68" grpId="0"/>
          <p:bldP spid="69" grpId="0"/>
          <p:bldP spid="70" grpId="0"/>
          <p:bldP spid="72" grpId="0"/>
          <p:bldP spid="73" grpId="0"/>
          <p:bldP spid="74" grpId="0"/>
          <p:bldP spid="75" grpId="0"/>
          <p:bldP spid="77" grpId="0"/>
          <p:bldP spid="78" grpId="0"/>
          <p:bldP spid="79" grpId="0"/>
          <p:bldP spid="81" grpId="0"/>
          <p:bldP spid="82" grpId="0"/>
          <p:bldP spid="83" grpId="0" animBg="1"/>
          <p:bldP spid="90" grpId="0" animBg="1"/>
          <p:bldP spid="59" grpId="0" animBg="1"/>
          <p:bldP spid="61" grpId="0"/>
          <p:bldP spid="7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7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1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2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2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1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1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1" grpId="0" animBg="1"/>
          <p:bldP spid="56" grpId="0" animBg="1"/>
          <p:bldP spid="55" grpId="0" animBg="1"/>
          <p:bldP spid="54" grpId="0" animBg="1"/>
          <p:bldP spid="53" grpId="0" animBg="1"/>
          <p:bldP spid="60" grpId="0"/>
          <p:bldP spid="62" grpId="0"/>
          <p:bldP spid="64" grpId="0"/>
          <p:bldP spid="65" grpId="0"/>
          <p:bldP spid="68" grpId="0"/>
          <p:bldP spid="69" grpId="0"/>
          <p:bldP spid="70" grpId="0"/>
          <p:bldP spid="72" grpId="0"/>
          <p:bldP spid="73" grpId="0"/>
          <p:bldP spid="74" grpId="0"/>
          <p:bldP spid="75" grpId="0"/>
          <p:bldP spid="77" grpId="0"/>
          <p:bldP spid="78" grpId="0"/>
          <p:bldP spid="79" grpId="0"/>
          <p:bldP spid="81" grpId="0"/>
          <p:bldP spid="82" grpId="0"/>
          <p:bldP spid="83" grpId="0" animBg="1"/>
          <p:bldP spid="90" grpId="0" animBg="1"/>
          <p:bldP spid="59" grpId="0" animBg="1"/>
          <p:bldP spid="61" grpId="0"/>
          <p:bldP spid="76" grpId="0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SlideOcean - Light 31">
      <a:dk1>
        <a:srgbClr val="FFFFFF"/>
      </a:dk1>
      <a:lt1>
        <a:sysClr val="window" lastClr="FFFFFF"/>
      </a:lt1>
      <a:dk2>
        <a:srgbClr val="252422"/>
      </a:dk2>
      <a:lt2>
        <a:srgbClr val="FFFFFF"/>
      </a:lt2>
      <a:accent1>
        <a:srgbClr val="231942"/>
      </a:accent1>
      <a:accent2>
        <a:srgbClr val="5E548E"/>
      </a:accent2>
      <a:accent3>
        <a:srgbClr val="9F86C0"/>
      </a:accent3>
      <a:accent4>
        <a:srgbClr val="BE95C4"/>
      </a:accent4>
      <a:accent5>
        <a:srgbClr val="FEE440"/>
      </a:accent5>
      <a:accent6>
        <a:srgbClr val="F15BB5"/>
      </a:accent6>
      <a:hlink>
        <a:srgbClr val="C9CBA3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SlideOcean - Light 135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FF5959"/>
      </a:accent1>
      <a:accent2>
        <a:srgbClr val="FFAC59"/>
      </a:accent2>
      <a:accent3>
        <a:srgbClr val="E7E200"/>
      </a:accent3>
      <a:accent4>
        <a:srgbClr val="ACFF59"/>
      </a:accent4>
      <a:accent5>
        <a:srgbClr val="59ACFF"/>
      </a:accent5>
      <a:accent6>
        <a:srgbClr val="7F739A"/>
      </a:accent6>
      <a:hlink>
        <a:srgbClr val="FFFFFF"/>
      </a:hlink>
      <a:folHlink>
        <a:srgbClr val="595959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D_87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654351"/>
      </a:accent1>
      <a:accent2>
        <a:srgbClr val="865840"/>
      </a:accent2>
      <a:accent3>
        <a:srgbClr val="CEAE7F"/>
      </a:accent3>
      <a:accent4>
        <a:srgbClr val="EFF184"/>
      </a:accent4>
      <a:accent5>
        <a:srgbClr val="2DBDBD"/>
      </a:accent5>
      <a:accent6>
        <a:srgbClr val="537C8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CP_L_73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003A46"/>
      </a:accent1>
      <a:accent2>
        <a:srgbClr val="005F73"/>
      </a:accent2>
      <a:accent3>
        <a:srgbClr val="0A9396"/>
      </a:accent3>
      <a:accent4>
        <a:srgbClr val="94D2BD"/>
      </a:accent4>
      <a:accent5>
        <a:srgbClr val="E9D8A6"/>
      </a:accent5>
      <a:accent6>
        <a:srgbClr val="EE9B00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Violet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_L_104">
      <a:dk1>
        <a:srgbClr val="251E3B"/>
      </a:dk1>
      <a:lt1>
        <a:srgbClr val="FFFFFF"/>
      </a:lt1>
      <a:dk2>
        <a:srgbClr val="595959"/>
      </a:dk2>
      <a:lt2>
        <a:srgbClr val="EEEEEE"/>
      </a:lt2>
      <a:accent1>
        <a:srgbClr val="0D4899"/>
      </a:accent1>
      <a:accent2>
        <a:srgbClr val="FF8C00"/>
      </a:accent2>
      <a:accent3>
        <a:srgbClr val="FF0039"/>
      </a:accent3>
      <a:accent4>
        <a:srgbClr val="1578FF"/>
      </a:accent4>
      <a:accent5>
        <a:srgbClr val="372F52"/>
      </a:accent5>
      <a:accent6>
        <a:srgbClr val="77BEB6"/>
      </a:accent6>
      <a:hlink>
        <a:srgbClr val="251E3B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CP_D_78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152644"/>
      </a:accent2>
      <a:accent3>
        <a:srgbClr val="1743D7"/>
      </a:accent3>
      <a:accent4>
        <a:srgbClr val="E2FF65"/>
      </a:accent4>
      <a:accent5>
        <a:srgbClr val="8CC3E1"/>
      </a:accent5>
      <a:accent6>
        <a:srgbClr val="ECECE0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SlideOcean - Dark 7">
      <a:dk1>
        <a:srgbClr val="FFFFFF"/>
      </a:dk1>
      <a:lt1>
        <a:sysClr val="window" lastClr="FFFFFF"/>
      </a:lt1>
      <a:dk2>
        <a:srgbClr val="FFFFFF"/>
      </a:dk2>
      <a:lt2>
        <a:srgbClr val="242E3D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SlideOcean - Light 01">
      <a:dk1>
        <a:srgbClr val="F2F2F2"/>
      </a:dk1>
      <a:lt1>
        <a:srgbClr val="525252"/>
      </a:lt1>
      <a:dk2>
        <a:srgbClr val="7B7B7B"/>
      </a:dk2>
      <a:lt2>
        <a:srgbClr val="FFFFFF"/>
      </a:lt2>
      <a:accent1>
        <a:srgbClr val="E45F1A"/>
      </a:accent1>
      <a:accent2>
        <a:srgbClr val="FAE218"/>
      </a:accent2>
      <a:accent3>
        <a:srgbClr val="9EB411"/>
      </a:accent3>
      <a:accent4>
        <a:srgbClr val="3B3C29"/>
      </a:accent4>
      <a:accent5>
        <a:srgbClr val="1E4039"/>
      </a:accent5>
      <a:accent6>
        <a:srgbClr val="9F8B2F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D_56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FF4C46"/>
      </a:accent1>
      <a:accent2>
        <a:srgbClr val="DFFFDE"/>
      </a:accent2>
      <a:accent3>
        <a:srgbClr val="004963"/>
      </a:accent3>
      <a:accent4>
        <a:srgbClr val="00A68A"/>
      </a:accent4>
      <a:accent5>
        <a:srgbClr val="42D49C"/>
      </a:accent5>
      <a:accent6>
        <a:srgbClr val="82FFC6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5937</TotalTime>
  <Words>774</Words>
  <Application>Microsoft Office PowerPoint</Application>
  <PresentationFormat>Custom</PresentationFormat>
  <Paragraphs>216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19</vt:i4>
      </vt:variant>
      <vt:variant>
        <vt:lpstr>Slide Titles</vt:lpstr>
      </vt:variant>
      <vt:variant>
        <vt:i4>9</vt:i4>
      </vt:variant>
    </vt:vector>
  </HeadingPairs>
  <TitlesOfParts>
    <vt:vector size="33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41 - Innovation Coret Model</dc:title>
  <dc:creator>Slide Ocean</dc:creator>
  <cp:lastModifiedBy>SO</cp:lastModifiedBy>
  <cp:revision>1305</cp:revision>
  <dcterms:created xsi:type="dcterms:W3CDTF">2024-04-24T08:43:56Z</dcterms:created>
  <dcterms:modified xsi:type="dcterms:W3CDTF">2025-09-10T03:48:06Z</dcterms:modified>
</cp:coreProperties>
</file>