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7944" r:id="rId20"/>
    <p:sldId id="2147378119" r:id="rId21"/>
    <p:sldId id="2147378120" r:id="rId22"/>
    <p:sldId id="2147378126" r:id="rId23"/>
    <p:sldId id="2147378147" r:id="rId24"/>
    <p:sldId id="2147378073" r:id="rId25"/>
    <p:sldId id="2147378121" r:id="rId26"/>
    <p:sldId id="2147378072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E3DFE9"/>
    <a:srgbClr val="F0EEF3"/>
    <a:srgbClr val="F1F1F1"/>
    <a:srgbClr val="FAF8FD"/>
    <a:srgbClr val="000000"/>
    <a:srgbClr val="BEC9D9"/>
    <a:srgbClr val="DFDFDF"/>
    <a:srgbClr val="ABBDC1"/>
    <a:srgbClr val="C7C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56" y="25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133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40912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theme" Target="../theme/theme1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903B341-4D18-7F9B-995C-88D49B8AED6D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arallelogram 3">
            <a:extLst>
              <a:ext uri="{FF2B5EF4-FFF2-40B4-BE49-F238E27FC236}">
                <a16:creationId xmlns:a16="http://schemas.microsoft.com/office/drawing/2014/main" id="{B293E0EE-8BC7-F04C-8B42-643D979AE099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7CB51A-FF22-DB0B-6569-0F55922F533E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39981C13-7D85-8431-2F02-6E6EF3EFDCAF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10FB13-795F-DC33-17F2-81B5B9152B9B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6BFC93-100C-2DD9-0F1B-181E5339F0C6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94244FB-E146-8CA5-F9DA-C21CC7A6DBD4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C630DDB4-4508-83B2-393D-9F2A087CD9BC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258FCE1-84F8-4D78-7573-2CA9982F0AE5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81BD141-7BCD-A8EC-9C80-58B8FFB08A9B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FF26E97-FEDF-1FED-55E6-CC6D2D88E7A4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2D3964-2ECF-553F-EC8D-364AF7482088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12B61CD-98DF-8F65-87CF-89948A55F7FD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1539845-6D36-155F-0E72-0213970C67BD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E6A5C06-D06A-E9B3-3FCE-4F060532C283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0" name="Freeform 151">
            <a:extLst>
              <a:ext uri="{FF2B5EF4-FFF2-40B4-BE49-F238E27FC236}">
                <a16:creationId xmlns:a16="http://schemas.microsoft.com/office/drawing/2014/main" id="{A5A66A91-41BA-3799-CBFC-707AF934EA9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54" name="TextBox 25">
            <a:extLst>
              <a:ext uri="{FF2B5EF4-FFF2-40B4-BE49-F238E27FC236}">
                <a16:creationId xmlns:a16="http://schemas.microsoft.com/office/drawing/2014/main" id="{A4B7246C-87DC-1F4B-A0B7-CDE578F4ABC7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0F8FFF-62E7-9CD4-EF1F-9B279268910D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6652417-0D93-D985-01E6-2210D857AC50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6B7B465-92D6-A27A-3BC2-9120BC02AC54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89C7B72-7B20-6857-219C-EF1D62CD422F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9A24D63-14CB-B670-ACCF-A94A39A8895E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8EB9073-806E-51C0-8F35-3F45E2093AB9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664CEFA-E31C-81C6-C9B0-323585F7050B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D61D59B-BBE9-D692-47A7-8F1B154DA1F7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836BBAA-3107-04C8-2668-A147954F1028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5" name="TextBox 48">
            <a:extLst>
              <a:ext uri="{FF2B5EF4-FFF2-40B4-BE49-F238E27FC236}">
                <a16:creationId xmlns:a16="http://schemas.microsoft.com/office/drawing/2014/main" id="{57EEB4BD-7C4F-17BA-A9FE-B7A3BAE29D93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66" name="TextBox 48">
            <a:extLst>
              <a:ext uri="{FF2B5EF4-FFF2-40B4-BE49-F238E27FC236}">
                <a16:creationId xmlns:a16="http://schemas.microsoft.com/office/drawing/2014/main" id="{93EAD7F5-A7C4-9FFA-A272-1237A680903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7" name="Isosceles Triangle 66">
            <a:extLst>
              <a:ext uri="{FF2B5EF4-FFF2-40B4-BE49-F238E27FC236}">
                <a16:creationId xmlns:a16="http://schemas.microsoft.com/office/drawing/2014/main" id="{D3A932AD-09E1-122F-A5F3-62F48AEBB838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777B06D7-2FFA-CAC3-9ED7-43AD02F25D49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C5A08DED-F267-B9E8-F8B4-60577E52ED45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>
            <a:extLst>
              <a:ext uri="{FF2B5EF4-FFF2-40B4-BE49-F238E27FC236}">
                <a16:creationId xmlns:a16="http://schemas.microsoft.com/office/drawing/2014/main" id="{5EDBB0FD-520B-B229-6400-E4B10A3BB0E6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CE6D017E-901B-344B-F59D-6887B10BFAD4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109">
            <a:extLst>
              <a:ext uri="{FF2B5EF4-FFF2-40B4-BE49-F238E27FC236}">
                <a16:creationId xmlns:a16="http://schemas.microsoft.com/office/drawing/2014/main" id="{030CE386-3CA7-3E47-1C7A-C7FC2B8BE168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 175">
            <a:extLst>
              <a:ext uri="{FF2B5EF4-FFF2-40B4-BE49-F238E27FC236}">
                <a16:creationId xmlns:a16="http://schemas.microsoft.com/office/drawing/2014/main" id="{8D5D1EA5-0719-D836-6847-8DCBAD77632D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 40">
            <a:extLst>
              <a:ext uri="{FF2B5EF4-FFF2-40B4-BE49-F238E27FC236}">
                <a16:creationId xmlns:a16="http://schemas.microsoft.com/office/drawing/2014/main" id="{C4344ACE-077D-6917-6073-083FE3044B1D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77" name="Freeform 167">
            <a:extLst>
              <a:ext uri="{FF2B5EF4-FFF2-40B4-BE49-F238E27FC236}">
                <a16:creationId xmlns:a16="http://schemas.microsoft.com/office/drawing/2014/main" id="{A239EA04-4E77-77A1-0395-0035096AB57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719670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16" grpId="0" animBg="1"/>
          <p:bldP spid="17" grpId="0" animBg="1"/>
          <p:bldP spid="20" grpId="0" animBg="1"/>
          <p:bldP spid="21" grpId="0" animBg="1"/>
          <p:bldP spid="22" grpId="0" animBg="1"/>
          <p:bldP spid="23" grpId="0" animBg="1"/>
          <p:bldP spid="26" grpId="0" animBg="1"/>
          <p:bldP spid="32" grpId="0"/>
          <p:bldP spid="31" grpId="0"/>
          <p:bldP spid="40" grpId="0"/>
          <p:bldP spid="43" grpId="0"/>
          <p:bldP spid="46" grpId="0"/>
          <p:bldP spid="49" grpId="0"/>
          <p:bldP spid="50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4" grpId="0" animBg="1"/>
          <p:bldP spid="75" grpId="0" animBg="1"/>
          <p:bldP spid="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16" grpId="0" animBg="1"/>
          <p:bldP spid="17" grpId="0" animBg="1"/>
          <p:bldP spid="20" grpId="0" animBg="1"/>
          <p:bldP spid="21" grpId="0" animBg="1"/>
          <p:bldP spid="22" grpId="0" animBg="1"/>
          <p:bldP spid="23" grpId="0" animBg="1"/>
          <p:bldP spid="26" grpId="0" animBg="1"/>
          <p:bldP spid="32" grpId="0"/>
          <p:bldP spid="31" grpId="0"/>
          <p:bldP spid="40" grpId="0"/>
          <p:bldP spid="43" grpId="0"/>
          <p:bldP spid="46" grpId="0"/>
          <p:bldP spid="49" grpId="0"/>
          <p:bldP spid="50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4" grpId="0" animBg="1"/>
          <p:bldP spid="75" grpId="0" animBg="1"/>
          <p:bldP spid="7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Rectangle 259">
            <a:extLst>
              <a:ext uri="{FF2B5EF4-FFF2-40B4-BE49-F238E27FC236}">
                <a16:creationId xmlns:a16="http://schemas.microsoft.com/office/drawing/2014/main" id="{A32FE4AA-DD6B-0008-7C46-03AFEAF74703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Parallelogram 260">
            <a:extLst>
              <a:ext uri="{FF2B5EF4-FFF2-40B4-BE49-F238E27FC236}">
                <a16:creationId xmlns:a16="http://schemas.microsoft.com/office/drawing/2014/main" id="{EB794307-BC56-7924-B641-AD453CD0808E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587C6A3C-7BE0-F939-C22A-348BAEC8CA73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Parallelogram 262">
            <a:extLst>
              <a:ext uri="{FF2B5EF4-FFF2-40B4-BE49-F238E27FC236}">
                <a16:creationId xmlns:a16="http://schemas.microsoft.com/office/drawing/2014/main" id="{F016F62E-7C98-CDFB-BB38-0AA5A3330461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Rectangle 263">
            <a:extLst>
              <a:ext uri="{FF2B5EF4-FFF2-40B4-BE49-F238E27FC236}">
                <a16:creationId xmlns:a16="http://schemas.microsoft.com/office/drawing/2014/main" id="{A6511C30-5FED-5C81-8785-E097C7410823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Parallelogram 264">
            <a:extLst>
              <a:ext uri="{FF2B5EF4-FFF2-40B4-BE49-F238E27FC236}">
                <a16:creationId xmlns:a16="http://schemas.microsoft.com/office/drawing/2014/main" id="{8A5DF8B2-303D-F75D-DBF0-992D9D1F3335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Rectangle 265">
            <a:extLst>
              <a:ext uri="{FF2B5EF4-FFF2-40B4-BE49-F238E27FC236}">
                <a16:creationId xmlns:a16="http://schemas.microsoft.com/office/drawing/2014/main" id="{28616736-741C-13BC-5BA9-44F490F11226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Parallelogram 266">
            <a:extLst>
              <a:ext uri="{FF2B5EF4-FFF2-40B4-BE49-F238E27FC236}">
                <a16:creationId xmlns:a16="http://schemas.microsoft.com/office/drawing/2014/main" id="{31671CFA-0072-ED7B-73A2-5D46D6D3C42A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Rectangle 267">
            <a:extLst>
              <a:ext uri="{FF2B5EF4-FFF2-40B4-BE49-F238E27FC236}">
                <a16:creationId xmlns:a16="http://schemas.microsoft.com/office/drawing/2014/main" id="{735C491E-8CC3-43B3-4B19-F4B09C6B5F29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D32D1458-7B78-10CD-58B5-9DF7655583FD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585E9999-0EB2-01C5-26C8-26E1FA4BBF58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latin typeface="+mj-lt"/>
              </a:rPr>
              <a:t>LISTEN</a:t>
            </a:r>
            <a:r>
              <a:rPr lang="en-US" sz="4400" dirty="0"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DFB804C4-BD24-636D-B88E-DA27CBA6C476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latin typeface="+mj-lt"/>
              </a:rPr>
              <a:t>COMMUNICATE</a:t>
            </a:r>
            <a:r>
              <a:rPr lang="en-US" sz="4400" dirty="0"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D055167C-4E1C-7FF0-9E06-2C72AF89987D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latin typeface="+mj-lt"/>
              </a:rPr>
              <a:t>RECOGNIZE</a:t>
            </a:r>
            <a:r>
              <a:rPr lang="en-US" sz="4400" dirty="0"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73" name="TextBox 272">
            <a:extLst>
              <a:ext uri="{FF2B5EF4-FFF2-40B4-BE49-F238E27FC236}">
                <a16:creationId xmlns:a16="http://schemas.microsoft.com/office/drawing/2014/main" id="{DED3338E-E140-D0C0-34B7-AB91162B658E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latin typeface="+mj-lt"/>
              </a:rPr>
              <a:t>SUPPORT</a:t>
            </a:r>
            <a:r>
              <a:rPr lang="en-US" sz="4400" dirty="0"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4CDAC010-8101-137B-CC01-45B38B5D23E7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latin typeface="+mj-lt"/>
              </a:rPr>
              <a:t>EMPOWER</a:t>
            </a:r>
            <a:r>
              <a:rPr lang="en-US" sz="4400" dirty="0"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</a:endParaRPr>
          </a:p>
        </p:txBody>
      </p:sp>
      <p:sp>
        <p:nvSpPr>
          <p:cNvPr id="275" name="Freeform 151">
            <a:extLst>
              <a:ext uri="{FF2B5EF4-FFF2-40B4-BE49-F238E27FC236}">
                <a16:creationId xmlns:a16="http://schemas.microsoft.com/office/drawing/2014/main" id="{8A8B9CAF-E875-D3FA-150A-22674DC5BFF4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276" name="TextBox 25">
            <a:extLst>
              <a:ext uri="{FF2B5EF4-FFF2-40B4-BE49-F238E27FC236}">
                <a16:creationId xmlns:a16="http://schemas.microsoft.com/office/drawing/2014/main" id="{3344C179-98C4-B500-14F6-C3F94260088E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7" name="TextBox 276">
            <a:extLst>
              <a:ext uri="{FF2B5EF4-FFF2-40B4-BE49-F238E27FC236}">
                <a16:creationId xmlns:a16="http://schemas.microsoft.com/office/drawing/2014/main" id="{4893FB51-56F7-0C59-3006-9AD04B92FFD1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5C89DEAF-775C-4547-0165-286DC3C775EC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9A43EE58-B9D0-D1FC-8F57-E5A059D12674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80" name="TextBox 279">
            <a:extLst>
              <a:ext uri="{FF2B5EF4-FFF2-40B4-BE49-F238E27FC236}">
                <a16:creationId xmlns:a16="http://schemas.microsoft.com/office/drawing/2014/main" id="{81E2C73D-54B9-BFB3-C7F3-3728489176E3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81" name="TextBox 280">
            <a:extLst>
              <a:ext uri="{FF2B5EF4-FFF2-40B4-BE49-F238E27FC236}">
                <a16:creationId xmlns:a16="http://schemas.microsoft.com/office/drawing/2014/main" id="{9E6727E4-74ED-C5AB-CEDC-C780F5C1A315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2" name="TextBox 281">
            <a:extLst>
              <a:ext uri="{FF2B5EF4-FFF2-40B4-BE49-F238E27FC236}">
                <a16:creationId xmlns:a16="http://schemas.microsoft.com/office/drawing/2014/main" id="{E52CFD84-9487-5392-A09A-2D8B50B9ACBF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D12A0F07-BDCB-E398-5B7D-9881670C59A5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D30FB806-E321-7C23-B038-018EFA89EBD3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CD44B85-D3DE-693A-A47A-2FFAB6345D0A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6" name="TextBox 48">
            <a:extLst>
              <a:ext uri="{FF2B5EF4-FFF2-40B4-BE49-F238E27FC236}">
                <a16:creationId xmlns:a16="http://schemas.microsoft.com/office/drawing/2014/main" id="{655A1FB5-7738-9339-DB06-EBABDFE9D682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87" name="TextBox 48">
            <a:extLst>
              <a:ext uri="{FF2B5EF4-FFF2-40B4-BE49-F238E27FC236}">
                <a16:creationId xmlns:a16="http://schemas.microsoft.com/office/drawing/2014/main" id="{364AB04B-1B6E-0743-A03A-776950F695F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8" name="Isosceles Triangle 287">
            <a:extLst>
              <a:ext uri="{FF2B5EF4-FFF2-40B4-BE49-F238E27FC236}">
                <a16:creationId xmlns:a16="http://schemas.microsoft.com/office/drawing/2014/main" id="{BB6F0905-2589-458B-B862-2D6B640EED14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Isosceles Triangle 288">
            <a:extLst>
              <a:ext uri="{FF2B5EF4-FFF2-40B4-BE49-F238E27FC236}">
                <a16:creationId xmlns:a16="http://schemas.microsoft.com/office/drawing/2014/main" id="{803EECF8-3AAE-F8E1-EABF-D1023D72D084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Isosceles Triangle 289">
            <a:extLst>
              <a:ext uri="{FF2B5EF4-FFF2-40B4-BE49-F238E27FC236}">
                <a16:creationId xmlns:a16="http://schemas.microsoft.com/office/drawing/2014/main" id="{F831C486-8EB2-D2EA-80CD-2928C9042046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Isosceles Triangle 290">
            <a:extLst>
              <a:ext uri="{FF2B5EF4-FFF2-40B4-BE49-F238E27FC236}">
                <a16:creationId xmlns:a16="http://schemas.microsoft.com/office/drawing/2014/main" id="{2C2392AD-1655-D092-5905-59FC5FE23433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Isosceles Triangle 291">
            <a:extLst>
              <a:ext uri="{FF2B5EF4-FFF2-40B4-BE49-F238E27FC236}">
                <a16:creationId xmlns:a16="http://schemas.microsoft.com/office/drawing/2014/main" id="{A7CC0956-9456-5AF6-0F0D-9A91599CE87B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Freeform 109">
            <a:extLst>
              <a:ext uri="{FF2B5EF4-FFF2-40B4-BE49-F238E27FC236}">
                <a16:creationId xmlns:a16="http://schemas.microsoft.com/office/drawing/2014/main" id="{83BAC6CB-1898-95BC-0781-AA91511CFEE4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4" name="Freeform 175">
            <a:extLst>
              <a:ext uri="{FF2B5EF4-FFF2-40B4-BE49-F238E27FC236}">
                <a16:creationId xmlns:a16="http://schemas.microsoft.com/office/drawing/2014/main" id="{75B28410-5761-CF3D-D360-62B2B346714F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5" name="Freeform 40">
            <a:extLst>
              <a:ext uri="{FF2B5EF4-FFF2-40B4-BE49-F238E27FC236}">
                <a16:creationId xmlns:a16="http://schemas.microsoft.com/office/drawing/2014/main" id="{B09CE41B-660A-8662-8E18-F913A83AD4AD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96" name="Freeform 167">
            <a:extLst>
              <a:ext uri="{FF2B5EF4-FFF2-40B4-BE49-F238E27FC236}">
                <a16:creationId xmlns:a16="http://schemas.microsoft.com/office/drawing/2014/main" id="{4A16E4E7-D446-9070-0DE7-ACDD8A4CFE47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/>
          <p:bldP spid="270" grpId="0"/>
          <p:bldP spid="271" grpId="0"/>
          <p:bldP spid="272" grpId="0"/>
          <p:bldP spid="273" grpId="0"/>
          <p:bldP spid="274" grpId="0"/>
          <p:bldP spid="275" grpId="0" animBg="1"/>
          <p:bldP spid="277" grpId="0"/>
          <p:bldP spid="278" grpId="0"/>
          <p:bldP spid="279" grpId="0"/>
          <p:bldP spid="280" grpId="0"/>
          <p:bldP spid="281" grpId="0"/>
          <p:bldP spid="282" grpId="0"/>
          <p:bldP spid="283" grpId="0"/>
          <p:bldP spid="284" grpId="0"/>
          <p:bldP spid="285" grpId="0"/>
          <p:bldP spid="286" grpId="0"/>
          <p:bldP spid="287" grpId="0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294" grpId="0" animBg="1"/>
          <p:bldP spid="295" grpId="0" animBg="1"/>
          <p:bldP spid="29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0" grpId="0" animBg="1"/>
          <p:bldP spid="261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/>
          <p:bldP spid="270" grpId="0"/>
          <p:bldP spid="271" grpId="0"/>
          <p:bldP spid="272" grpId="0"/>
          <p:bldP spid="273" grpId="0"/>
          <p:bldP spid="274" grpId="0"/>
          <p:bldP spid="275" grpId="0" animBg="1"/>
          <p:bldP spid="277" grpId="0"/>
          <p:bldP spid="278" grpId="0"/>
          <p:bldP spid="279" grpId="0"/>
          <p:bldP spid="280" grpId="0"/>
          <p:bldP spid="281" grpId="0"/>
          <p:bldP spid="282" grpId="0"/>
          <p:bldP spid="283" grpId="0"/>
          <p:bldP spid="284" grpId="0"/>
          <p:bldP spid="285" grpId="0"/>
          <p:bldP spid="286" grpId="0"/>
          <p:bldP spid="287" grpId="0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294" grpId="0" animBg="1"/>
          <p:bldP spid="295" grpId="0" animBg="1"/>
          <p:bldP spid="29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Rectangle 357">
            <a:extLst>
              <a:ext uri="{FF2B5EF4-FFF2-40B4-BE49-F238E27FC236}">
                <a16:creationId xmlns:a16="http://schemas.microsoft.com/office/drawing/2014/main" id="{03464A02-BD18-8F61-B722-56C76E934A48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Parallelogram 358">
            <a:extLst>
              <a:ext uri="{FF2B5EF4-FFF2-40B4-BE49-F238E27FC236}">
                <a16:creationId xmlns:a16="http://schemas.microsoft.com/office/drawing/2014/main" id="{60CD9E61-8D9D-4315-B37D-5DCFAFB87E55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ctangle 359">
            <a:extLst>
              <a:ext uri="{FF2B5EF4-FFF2-40B4-BE49-F238E27FC236}">
                <a16:creationId xmlns:a16="http://schemas.microsoft.com/office/drawing/2014/main" id="{3FBF34CD-B9B4-0EEC-0958-EAF011A9E8C4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Parallelogram 360">
            <a:extLst>
              <a:ext uri="{FF2B5EF4-FFF2-40B4-BE49-F238E27FC236}">
                <a16:creationId xmlns:a16="http://schemas.microsoft.com/office/drawing/2014/main" id="{431366BA-D592-A1DC-AC21-52258AEEEDF4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Rectangle 361">
            <a:extLst>
              <a:ext uri="{FF2B5EF4-FFF2-40B4-BE49-F238E27FC236}">
                <a16:creationId xmlns:a16="http://schemas.microsoft.com/office/drawing/2014/main" id="{CD5D2197-9DB0-8B13-DE0A-EF6D6D0A9388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Parallelogram 362">
            <a:extLst>
              <a:ext uri="{FF2B5EF4-FFF2-40B4-BE49-F238E27FC236}">
                <a16:creationId xmlns:a16="http://schemas.microsoft.com/office/drawing/2014/main" id="{4747228C-7D91-E3E0-E423-48525B0C9DC9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Rectangle 363">
            <a:extLst>
              <a:ext uri="{FF2B5EF4-FFF2-40B4-BE49-F238E27FC236}">
                <a16:creationId xmlns:a16="http://schemas.microsoft.com/office/drawing/2014/main" id="{65938338-003E-78CF-0946-6D5056E41CE1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Parallelogram 364">
            <a:extLst>
              <a:ext uri="{FF2B5EF4-FFF2-40B4-BE49-F238E27FC236}">
                <a16:creationId xmlns:a16="http://schemas.microsoft.com/office/drawing/2014/main" id="{17E84426-DD28-E474-0BB1-4593C35E9540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Rectangle 365">
            <a:extLst>
              <a:ext uri="{FF2B5EF4-FFF2-40B4-BE49-F238E27FC236}">
                <a16:creationId xmlns:a16="http://schemas.microsoft.com/office/drawing/2014/main" id="{26F515FE-4508-CD0C-85A6-DC39B71B5954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2FE5BB41-C25B-2F5B-8696-00A6B0CE3BCD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21CDD5E5-5D76-D3BF-A221-83112F987064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434464A3-86FE-0B7D-064A-BE01165A3C2A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70" name="TextBox 369">
            <a:extLst>
              <a:ext uri="{FF2B5EF4-FFF2-40B4-BE49-F238E27FC236}">
                <a16:creationId xmlns:a16="http://schemas.microsoft.com/office/drawing/2014/main" id="{40802579-BE67-86A2-506F-DABEBE4DA5C5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71" name="TextBox 370">
            <a:extLst>
              <a:ext uri="{FF2B5EF4-FFF2-40B4-BE49-F238E27FC236}">
                <a16:creationId xmlns:a16="http://schemas.microsoft.com/office/drawing/2014/main" id="{75395F07-149C-F3C0-E4B3-24FA93B93BDA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9F0A75D3-F1D6-2A77-58EF-6E29BA7AA3FA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92" name="Freeform 151">
            <a:extLst>
              <a:ext uri="{FF2B5EF4-FFF2-40B4-BE49-F238E27FC236}">
                <a16:creationId xmlns:a16="http://schemas.microsoft.com/office/drawing/2014/main" id="{F56FBE61-A03E-FAC7-C812-C1056A65137C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393" name="TextBox 25">
            <a:extLst>
              <a:ext uri="{FF2B5EF4-FFF2-40B4-BE49-F238E27FC236}">
                <a16:creationId xmlns:a16="http://schemas.microsoft.com/office/drawing/2014/main" id="{62A5D42F-74E1-907D-38FF-E07DFB9B937D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94" name="TextBox 393">
            <a:extLst>
              <a:ext uri="{FF2B5EF4-FFF2-40B4-BE49-F238E27FC236}">
                <a16:creationId xmlns:a16="http://schemas.microsoft.com/office/drawing/2014/main" id="{E69F1FB9-F7F6-EFB6-F607-42474D6180B4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9387D76F-FCCF-BF41-7736-FC901A2DD3B6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882E29F9-5691-E9E7-1054-4B18782C14C3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74312154-6FBE-F1A0-6D07-B7E953194376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9A6C5716-C853-8A34-684C-5DEEC53E4C6E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8C3192EF-785D-4FFD-503A-0FCEF2B4BEEB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0" name="TextBox 399">
            <a:extLst>
              <a:ext uri="{FF2B5EF4-FFF2-40B4-BE49-F238E27FC236}">
                <a16:creationId xmlns:a16="http://schemas.microsoft.com/office/drawing/2014/main" id="{F0F3D412-3068-A273-7154-B3D88EE93935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1" name="TextBox 400">
            <a:extLst>
              <a:ext uri="{FF2B5EF4-FFF2-40B4-BE49-F238E27FC236}">
                <a16:creationId xmlns:a16="http://schemas.microsoft.com/office/drawing/2014/main" id="{270A0D43-78BD-A5DF-5DAD-0F164A32C5D9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id="{199B2F7B-42AD-629E-DB6A-F018BEED0F68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03" name="TextBox 48">
            <a:extLst>
              <a:ext uri="{FF2B5EF4-FFF2-40B4-BE49-F238E27FC236}">
                <a16:creationId xmlns:a16="http://schemas.microsoft.com/office/drawing/2014/main" id="{953AE7E5-6483-1380-6BA2-2746C4AA1D9E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404" name="TextBox 48">
            <a:extLst>
              <a:ext uri="{FF2B5EF4-FFF2-40B4-BE49-F238E27FC236}">
                <a16:creationId xmlns:a16="http://schemas.microsoft.com/office/drawing/2014/main" id="{E6F7EF43-1C4B-5C24-219E-BBC13CA7E37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5" name="Isosceles Triangle 404">
            <a:extLst>
              <a:ext uri="{FF2B5EF4-FFF2-40B4-BE49-F238E27FC236}">
                <a16:creationId xmlns:a16="http://schemas.microsoft.com/office/drawing/2014/main" id="{2AA0D1D4-EC47-A5BD-8959-D7028ABF8F95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Isosceles Triangle 405">
            <a:extLst>
              <a:ext uri="{FF2B5EF4-FFF2-40B4-BE49-F238E27FC236}">
                <a16:creationId xmlns:a16="http://schemas.microsoft.com/office/drawing/2014/main" id="{C1AA7AC3-735B-51F1-97AB-9A1FB3DCA9B9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7" name="Isosceles Triangle 406">
            <a:extLst>
              <a:ext uri="{FF2B5EF4-FFF2-40B4-BE49-F238E27FC236}">
                <a16:creationId xmlns:a16="http://schemas.microsoft.com/office/drawing/2014/main" id="{BAB142D1-CCC1-387F-055D-75FF5FE2D4D3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Isosceles Triangle 407">
            <a:extLst>
              <a:ext uri="{FF2B5EF4-FFF2-40B4-BE49-F238E27FC236}">
                <a16:creationId xmlns:a16="http://schemas.microsoft.com/office/drawing/2014/main" id="{1DF3FDA3-47DB-7D14-5D48-181CFAFFCCC8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Isosceles Triangle 408">
            <a:extLst>
              <a:ext uri="{FF2B5EF4-FFF2-40B4-BE49-F238E27FC236}">
                <a16:creationId xmlns:a16="http://schemas.microsoft.com/office/drawing/2014/main" id="{8572F2B0-C0AA-AA74-8B4D-2A7C34DBC6B8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Freeform 109">
            <a:extLst>
              <a:ext uri="{FF2B5EF4-FFF2-40B4-BE49-F238E27FC236}">
                <a16:creationId xmlns:a16="http://schemas.microsoft.com/office/drawing/2014/main" id="{5BD0388C-21C8-4D09-D33C-99D6FF8EC478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1" name="Freeform 175">
            <a:extLst>
              <a:ext uri="{FF2B5EF4-FFF2-40B4-BE49-F238E27FC236}">
                <a16:creationId xmlns:a16="http://schemas.microsoft.com/office/drawing/2014/main" id="{B04DCFCC-A43B-3EC8-116C-CAD7930ED16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2" name="Freeform 40">
            <a:extLst>
              <a:ext uri="{FF2B5EF4-FFF2-40B4-BE49-F238E27FC236}">
                <a16:creationId xmlns:a16="http://schemas.microsoft.com/office/drawing/2014/main" id="{3C9D9B9C-2257-A76F-4180-3EFA8BEBCB3B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13" name="Freeform 167">
            <a:extLst>
              <a:ext uri="{FF2B5EF4-FFF2-40B4-BE49-F238E27FC236}">
                <a16:creationId xmlns:a16="http://schemas.microsoft.com/office/drawing/2014/main" id="{5F203714-620A-ED41-3CDB-5769D351442F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8" grpId="0" animBg="1"/>
          <p:bldP spid="359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  <p:bldP spid="365" grpId="0" animBg="1"/>
          <p:bldP spid="366" grpId="0" animBg="1"/>
          <p:bldP spid="367" grpId="0"/>
          <p:bldP spid="368" grpId="0"/>
          <p:bldP spid="369" grpId="0"/>
          <p:bldP spid="370" grpId="0"/>
          <p:bldP spid="371" grpId="0"/>
          <p:bldP spid="391" grpId="0"/>
          <p:bldP spid="392" grpId="0" animBg="1"/>
          <p:bldP spid="394" grpId="0"/>
          <p:bldP spid="395" grpId="0"/>
          <p:bldP spid="396" grpId="0"/>
          <p:bldP spid="397" grpId="0"/>
          <p:bldP spid="398" grpId="0"/>
          <p:bldP spid="399" grpId="0"/>
          <p:bldP spid="400" grpId="0"/>
          <p:bldP spid="401" grpId="0"/>
          <p:bldP spid="402" grpId="0"/>
          <p:bldP spid="403" grpId="0"/>
          <p:bldP spid="404" grpId="0"/>
          <p:bldP spid="405" grpId="0" animBg="1"/>
          <p:bldP spid="406" grpId="0" animBg="1"/>
          <p:bldP spid="407" grpId="0" animBg="1"/>
          <p:bldP spid="408" grpId="0" animBg="1"/>
          <p:bldP spid="409" grpId="0" animBg="1"/>
          <p:bldP spid="410" grpId="0" animBg="1"/>
          <p:bldP spid="411" grpId="0" animBg="1"/>
          <p:bldP spid="412" grpId="0" animBg="1"/>
          <p:bldP spid="4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3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3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8" grpId="0" animBg="1"/>
          <p:bldP spid="359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  <p:bldP spid="365" grpId="0" animBg="1"/>
          <p:bldP spid="366" grpId="0" animBg="1"/>
          <p:bldP spid="367" grpId="0"/>
          <p:bldP spid="368" grpId="0"/>
          <p:bldP spid="369" grpId="0"/>
          <p:bldP spid="370" grpId="0"/>
          <p:bldP spid="371" grpId="0"/>
          <p:bldP spid="391" grpId="0"/>
          <p:bldP spid="392" grpId="0" animBg="1"/>
          <p:bldP spid="394" grpId="0"/>
          <p:bldP spid="395" grpId="0"/>
          <p:bldP spid="396" grpId="0"/>
          <p:bldP spid="397" grpId="0"/>
          <p:bldP spid="398" grpId="0"/>
          <p:bldP spid="399" grpId="0"/>
          <p:bldP spid="400" grpId="0"/>
          <p:bldP spid="401" grpId="0"/>
          <p:bldP spid="402" grpId="0"/>
          <p:bldP spid="403" grpId="0"/>
          <p:bldP spid="404" grpId="0"/>
          <p:bldP spid="405" grpId="0" animBg="1"/>
          <p:bldP spid="406" grpId="0" animBg="1"/>
          <p:bldP spid="407" grpId="0" animBg="1"/>
          <p:bldP spid="408" grpId="0" animBg="1"/>
          <p:bldP spid="409" grpId="0" animBg="1"/>
          <p:bldP spid="410" grpId="0" animBg="1"/>
          <p:bldP spid="411" grpId="0" animBg="1"/>
          <p:bldP spid="412" grpId="0" animBg="1"/>
          <p:bldP spid="41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BE416B-787C-CA30-AF3B-D1CBD6FE3DCD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arallelogram 2">
            <a:extLst>
              <a:ext uri="{FF2B5EF4-FFF2-40B4-BE49-F238E27FC236}">
                <a16:creationId xmlns:a16="http://schemas.microsoft.com/office/drawing/2014/main" id="{115FEAB5-4BA3-DE47-A27B-F7E1C7D5D448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E6643C-584E-2C8F-F370-1C79EFF08661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arallelogram 4">
            <a:extLst>
              <a:ext uri="{FF2B5EF4-FFF2-40B4-BE49-F238E27FC236}">
                <a16:creationId xmlns:a16="http://schemas.microsoft.com/office/drawing/2014/main" id="{37D9E833-A3EB-9218-FAF9-E9B49E62168F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C088B0-2864-479F-D564-D2417F7B5989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92CED0BF-5DD5-A7C1-5F46-86357A8B89F1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786656-90A4-1749-F0FC-DA444696BAFC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arallelogram 12">
            <a:extLst>
              <a:ext uri="{FF2B5EF4-FFF2-40B4-BE49-F238E27FC236}">
                <a16:creationId xmlns:a16="http://schemas.microsoft.com/office/drawing/2014/main" id="{8C27FD2B-DAC1-D1E3-368E-EF05E84EA9C0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AAFB52-9E5B-9651-4765-9904C1499770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5426C3-18A8-11AB-8D0C-882A290E08C4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520AFF-60EC-F01C-C680-706D4EEE7655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BDF66AF-6427-6B33-C17A-93FAE91FE8D0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48F6CB-7FA7-8858-6559-58EAEA94B659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C95979-3CB3-DC35-C38F-1B1EF1FA28BF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8C3C58-8EC0-A7E2-1320-AE78724AA315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uLnTx/>
              <a:uFillTx/>
              <a:latin typeface="+mj-lt"/>
            </a:endParaRPr>
          </a:p>
        </p:txBody>
      </p:sp>
      <p:sp>
        <p:nvSpPr>
          <p:cNvPr id="21" name="Freeform 151">
            <a:extLst>
              <a:ext uri="{FF2B5EF4-FFF2-40B4-BE49-F238E27FC236}">
                <a16:creationId xmlns:a16="http://schemas.microsoft.com/office/drawing/2014/main" id="{BA791298-043D-E776-66EC-679B1277B726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id="{CD33ADBE-29D0-8E57-1962-83DBC77B9D59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723A98-3B0A-98F1-B400-29DDD05AC200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F624B85-AAEE-C7B3-0E71-0A534DF997D0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A14969-7DAD-2373-9028-FA964DFE5085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DEC95B-6F7E-DA66-0825-2AD34C2784CD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80B8E3-E3BD-A369-AEA4-DC0BC9E6E439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C377B9-1FAD-92C4-B265-839E713F90C4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E2EBF3-3FBA-F517-3BAA-FBF4256BBA18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040444-A46F-3439-DCD7-AE7FBCD29B53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D26C9B-2B39-8283-4B92-2298EEA358C2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75D62E81-C552-7F9D-F048-34E1B1BFE37C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69A07AA4-551E-AA36-5B27-A38D9A84353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8A8207AF-5F1A-7211-5EF6-54B818CDD3E3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71EFDA34-B8D3-8301-0BBB-099F0C35D20B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DC71246B-1169-7ABA-3048-A3CB05B61B08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79D1003F-EAD6-DA88-75F9-2B6F2873B025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938BDB0D-93C2-9FF8-1736-11A94FB78D58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5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109">
            <a:extLst>
              <a:ext uri="{FF2B5EF4-FFF2-40B4-BE49-F238E27FC236}">
                <a16:creationId xmlns:a16="http://schemas.microsoft.com/office/drawing/2014/main" id="{60C52574-3D99-FF17-F550-C4D8C2CA8F43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5">
            <a:extLst>
              <a:ext uri="{FF2B5EF4-FFF2-40B4-BE49-F238E27FC236}">
                <a16:creationId xmlns:a16="http://schemas.microsoft.com/office/drawing/2014/main" id="{A94527D1-3E63-29E8-7C7B-117EB5D5A07F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40">
            <a:extLst>
              <a:ext uri="{FF2B5EF4-FFF2-40B4-BE49-F238E27FC236}">
                <a16:creationId xmlns:a16="http://schemas.microsoft.com/office/drawing/2014/main" id="{E07BB865-ADE0-37B2-DCE8-09E85F2AE026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1" name="Freeform 167">
            <a:extLst>
              <a:ext uri="{FF2B5EF4-FFF2-40B4-BE49-F238E27FC236}">
                <a16:creationId xmlns:a16="http://schemas.microsoft.com/office/drawing/2014/main" id="{9D5AC540-7338-AF5F-A0FB-EAD1E1C3120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bg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 animBg="1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13" grpId="0" animBg="1"/>
          <p:bldP spid="14" grpId="0" animBg="1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 animBg="1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ABEB50B-576D-FBC7-64AB-DFBC5D37F07B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Parallelogram 84">
            <a:extLst>
              <a:ext uri="{FF2B5EF4-FFF2-40B4-BE49-F238E27FC236}">
                <a16:creationId xmlns:a16="http://schemas.microsoft.com/office/drawing/2014/main" id="{5318CC83-7A6B-C5CD-EED0-B5F7828EA54E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DA22023-046E-C52A-AD04-78BA735311ED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Parallelogram 86">
            <a:extLst>
              <a:ext uri="{FF2B5EF4-FFF2-40B4-BE49-F238E27FC236}">
                <a16:creationId xmlns:a16="http://schemas.microsoft.com/office/drawing/2014/main" id="{1156D8D2-14DE-BD23-77A3-55C0D59E71D3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D25DFFCE-A208-4D68-5D98-B6B88510A421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Parallelogram 88">
            <a:extLst>
              <a:ext uri="{FF2B5EF4-FFF2-40B4-BE49-F238E27FC236}">
                <a16:creationId xmlns:a16="http://schemas.microsoft.com/office/drawing/2014/main" id="{869A1932-B7E7-CD0B-F5B3-085DFA500E54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D4E8DD0-6B30-05B7-77EB-AC6210F217BF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Parallelogram 90">
            <a:extLst>
              <a:ext uri="{FF2B5EF4-FFF2-40B4-BE49-F238E27FC236}">
                <a16:creationId xmlns:a16="http://schemas.microsoft.com/office/drawing/2014/main" id="{9D020589-C4C6-08FE-239B-8EDE78D55135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F2F3A89A-675C-A245-90D5-4A5E5EF27352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8AA9F27-4837-4073-3C65-4A01BC4E005C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EBD146B4-553A-E5C3-24EC-291419466C79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879B760-2E6A-45C4-DB6A-656014F85B33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C5BE53C-7D25-9D6A-391C-725FA3B571EE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9B7941A-81C0-F9C8-0F26-665070108162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404D593-FA10-B026-4A62-5944884430CA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99" name="Freeform 151">
            <a:extLst>
              <a:ext uri="{FF2B5EF4-FFF2-40B4-BE49-F238E27FC236}">
                <a16:creationId xmlns:a16="http://schemas.microsoft.com/office/drawing/2014/main" id="{7ABA42BF-73DF-3FCB-BBD1-192E3DDFEB49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100" name="TextBox 25">
            <a:extLst>
              <a:ext uri="{FF2B5EF4-FFF2-40B4-BE49-F238E27FC236}">
                <a16:creationId xmlns:a16="http://schemas.microsoft.com/office/drawing/2014/main" id="{BE3DF269-972D-DA99-677F-6CFDD16583A6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A54A702-C0ED-8F03-A9E5-53075F83F1C8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BF36352-0FA2-8CCD-BCFE-B8CE27253578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4ED6101-6147-1CF5-C617-526E4CE13F4F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FB337AF-9C4C-59E6-B2E6-7CCAC18BF617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B6A7A12-8C74-B33F-5CC0-045D7746316F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96D7CB-5914-0BF2-DEBC-968D35B4DD08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6BE69E9-DD6F-2BCB-BD54-A7192EF00F00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1340DA7-EEC4-964F-AEB3-ABC6585EABA7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C39A8329-B649-0055-4163-9B6E3C72A8DE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0" name="TextBox 48">
            <a:extLst>
              <a:ext uri="{FF2B5EF4-FFF2-40B4-BE49-F238E27FC236}">
                <a16:creationId xmlns:a16="http://schemas.microsoft.com/office/drawing/2014/main" id="{3D700EB9-04DC-DB17-9AF9-E92DC14FF453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11" name="TextBox 48">
            <a:extLst>
              <a:ext uri="{FF2B5EF4-FFF2-40B4-BE49-F238E27FC236}">
                <a16:creationId xmlns:a16="http://schemas.microsoft.com/office/drawing/2014/main" id="{60F19B72-A417-497A-4482-A0A64061A46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id="{C78C41F3-0AE6-E2CA-DE82-E1F99504DEA2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Isosceles Triangle 112">
            <a:extLst>
              <a:ext uri="{FF2B5EF4-FFF2-40B4-BE49-F238E27FC236}">
                <a16:creationId xmlns:a16="http://schemas.microsoft.com/office/drawing/2014/main" id="{71FC4166-BE12-E5EF-C18B-59735A640D65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Isosceles Triangle 113">
            <a:extLst>
              <a:ext uri="{FF2B5EF4-FFF2-40B4-BE49-F238E27FC236}">
                <a16:creationId xmlns:a16="http://schemas.microsoft.com/office/drawing/2014/main" id="{FC44B84B-AAD5-4D0D-DD7C-ECED2EA35EDF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Isosceles Triangle 114">
            <a:extLst>
              <a:ext uri="{FF2B5EF4-FFF2-40B4-BE49-F238E27FC236}">
                <a16:creationId xmlns:a16="http://schemas.microsoft.com/office/drawing/2014/main" id="{4433E609-D5F5-F6E8-3EF6-E783C177321A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697D0E17-DC7B-06B3-7E55-3127CDFF98C7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Freeform 109">
            <a:extLst>
              <a:ext uri="{FF2B5EF4-FFF2-40B4-BE49-F238E27FC236}">
                <a16:creationId xmlns:a16="http://schemas.microsoft.com/office/drawing/2014/main" id="{213C9084-C4FF-CB48-C179-9FD733CD0F81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 175">
            <a:extLst>
              <a:ext uri="{FF2B5EF4-FFF2-40B4-BE49-F238E27FC236}">
                <a16:creationId xmlns:a16="http://schemas.microsoft.com/office/drawing/2014/main" id="{FC0D7F43-F8F9-6D2E-8396-3C3E2A9C3F33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 40">
            <a:extLst>
              <a:ext uri="{FF2B5EF4-FFF2-40B4-BE49-F238E27FC236}">
                <a16:creationId xmlns:a16="http://schemas.microsoft.com/office/drawing/2014/main" id="{7C15E98F-93E0-CC7F-A900-F15B1D950F7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20" name="Freeform 167">
            <a:extLst>
              <a:ext uri="{FF2B5EF4-FFF2-40B4-BE49-F238E27FC236}">
                <a16:creationId xmlns:a16="http://schemas.microsoft.com/office/drawing/2014/main" id="{F5FDE19F-F5AC-6D44-4BA7-BE3F0E3AE2D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/>
          <p:bldP spid="94" grpId="0"/>
          <p:bldP spid="95" grpId="0"/>
          <p:bldP spid="96" grpId="0"/>
          <p:bldP spid="97" grpId="0"/>
          <p:bldP spid="98" grpId="0"/>
          <p:bldP spid="99" grpId="0" animBg="1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/>
          <p:bldP spid="111" grpId="0"/>
          <p:bldP spid="112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C60991C-866B-B5CB-BBBE-F15DB70D7F12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635618AB-2D74-6048-E5DB-2FC0099B606A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751384-BAAB-FFF8-A7A6-6123A305442C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1672AA78-207C-F1B6-7E81-798BF249C66E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18D0FD-4892-27B4-1C34-DB25908F2C5A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Parallelogram 40">
            <a:extLst>
              <a:ext uri="{FF2B5EF4-FFF2-40B4-BE49-F238E27FC236}">
                <a16:creationId xmlns:a16="http://schemas.microsoft.com/office/drawing/2014/main" id="{8D21FF00-C243-24BB-F728-B07064B3043E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09F9A2A-20C1-B094-8B82-05DB3949B929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arallelogram 52">
            <a:extLst>
              <a:ext uri="{FF2B5EF4-FFF2-40B4-BE49-F238E27FC236}">
                <a16:creationId xmlns:a16="http://schemas.microsoft.com/office/drawing/2014/main" id="{D6234161-7EDB-D0E3-A0EC-4C382B344FE4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EF1EB1E6-24B9-3460-7487-44BAB7549380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A93E7C1-A705-1D0B-E054-F252E48CE683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F2A56E6-5A29-9807-88BE-62401E21085C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bg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671B90A-38E4-85D7-6CAC-3D01D810D610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bg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1A3D573-1AF2-B7B4-75C7-090FAE10BE53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bg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2FE49E-60D8-D990-64AC-D4ECB234A332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bg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756790F-996F-F7C7-DA55-D70CA570D024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bg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uLnTx/>
              <a:uFillTx/>
              <a:latin typeface="+mj-lt"/>
            </a:endParaRPr>
          </a:p>
        </p:txBody>
      </p:sp>
      <p:sp>
        <p:nvSpPr>
          <p:cNvPr id="61" name="Freeform 151">
            <a:extLst>
              <a:ext uri="{FF2B5EF4-FFF2-40B4-BE49-F238E27FC236}">
                <a16:creationId xmlns:a16="http://schemas.microsoft.com/office/drawing/2014/main" id="{61D7C007-4E92-C721-CB05-778A2810B6C6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15215F6A-03C6-3358-4511-6A8CE1E779F0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BD71B25-55FB-7D67-8156-525A958DCD99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34AC2CE-74BC-1D38-2CA2-AEC1AFB385EF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4107369-A083-6CCF-26F0-AE957FC5BF99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4700A75-3AFF-5971-AC3A-547AFD157D2D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5C9BCD7-599A-A09F-FCAD-A26A591F42F6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D47F076-028A-7994-F7E5-CF2EE5311451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1DD759B-C9BC-B040-CC66-4AB3A4F2D1F7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F7F7CE7-BBBF-62FE-9995-3578DA29592C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FA45515-AD24-C792-EB60-FDFDF33228EE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6ECDD008-2F65-741F-9508-8E89B3879B1B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1744B501-98F2-8D04-8A00-481947D7A81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E6D0BA72-6F24-98BC-3DD5-5547234D0A59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BBF341B7-0DA5-D178-4D30-5EDF6BBDCF64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754BBBD8-EFA7-B595-63B1-77E8BE5A56DE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F57798A0-A994-E465-01D8-3577118EFCFE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9524D8A3-50B1-10B3-0A95-D1A33331C6C6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6">
              <a:lumMod val="60000"/>
              <a:lumOff val="4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109">
            <a:extLst>
              <a:ext uri="{FF2B5EF4-FFF2-40B4-BE49-F238E27FC236}">
                <a16:creationId xmlns:a16="http://schemas.microsoft.com/office/drawing/2014/main" id="{8B9F6513-5568-2C24-4A05-0B74C1AFEB0C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5">
            <a:extLst>
              <a:ext uri="{FF2B5EF4-FFF2-40B4-BE49-F238E27FC236}">
                <a16:creationId xmlns:a16="http://schemas.microsoft.com/office/drawing/2014/main" id="{05965A23-4B68-83A2-1800-1D10F91D8A17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40">
            <a:extLst>
              <a:ext uri="{FF2B5EF4-FFF2-40B4-BE49-F238E27FC236}">
                <a16:creationId xmlns:a16="http://schemas.microsoft.com/office/drawing/2014/main" id="{28A33AB9-C24D-E89E-DCA7-86542B0DF532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1" name="Freeform 167">
            <a:extLst>
              <a:ext uri="{FF2B5EF4-FFF2-40B4-BE49-F238E27FC236}">
                <a16:creationId xmlns:a16="http://schemas.microsoft.com/office/drawing/2014/main" id="{021D3B20-0250-69DA-0922-0198B9E71EDC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3" grpId="0" animBg="1"/>
          <p:bldP spid="41" grpId="0" animBg="1"/>
          <p:bldP spid="48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3" grpId="0"/>
          <p:bldP spid="64" grpId="0"/>
          <p:bldP spid="65" grpId="0"/>
          <p:bldP spid="66" grpId="0"/>
          <p:bldP spid="67" grpId="0"/>
          <p:bldP spid="70" grpId="0"/>
          <p:bldP spid="71" grpId="0"/>
          <p:bldP spid="72" grpId="0"/>
          <p:bldP spid="73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3" grpId="0" animBg="1"/>
          <p:bldP spid="41" grpId="0" animBg="1"/>
          <p:bldP spid="48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3" grpId="0"/>
          <p:bldP spid="64" grpId="0"/>
          <p:bldP spid="65" grpId="0"/>
          <p:bldP spid="66" grpId="0"/>
          <p:bldP spid="67" grpId="0"/>
          <p:bldP spid="70" grpId="0"/>
          <p:bldP spid="71" grpId="0"/>
          <p:bldP spid="72" grpId="0"/>
          <p:bldP spid="73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Rectangle 120">
            <a:extLst>
              <a:ext uri="{FF2B5EF4-FFF2-40B4-BE49-F238E27FC236}">
                <a16:creationId xmlns:a16="http://schemas.microsoft.com/office/drawing/2014/main" id="{ABCC8D02-185F-721B-0B55-8ED5FFD2AA1D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Parallelogram 121">
            <a:extLst>
              <a:ext uri="{FF2B5EF4-FFF2-40B4-BE49-F238E27FC236}">
                <a16:creationId xmlns:a16="http://schemas.microsoft.com/office/drawing/2014/main" id="{1C2AA79D-0C76-CA9E-B30C-179A058FE34A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2F44F46-7782-F465-89C1-E3F19C64EA0C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Parallelogram 123">
            <a:extLst>
              <a:ext uri="{FF2B5EF4-FFF2-40B4-BE49-F238E27FC236}">
                <a16:creationId xmlns:a16="http://schemas.microsoft.com/office/drawing/2014/main" id="{CE61E23A-E088-960C-9352-89708047CBA0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292AAFFB-FCFB-EB57-093C-2137D1BD9CD5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Parallelogram 125">
            <a:extLst>
              <a:ext uri="{FF2B5EF4-FFF2-40B4-BE49-F238E27FC236}">
                <a16:creationId xmlns:a16="http://schemas.microsoft.com/office/drawing/2014/main" id="{8B038F15-7734-DF40-683B-959246AE8784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0E5EDEB-E432-5319-4538-AF18DA734FA3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Parallelogram 127">
            <a:extLst>
              <a:ext uri="{FF2B5EF4-FFF2-40B4-BE49-F238E27FC236}">
                <a16:creationId xmlns:a16="http://schemas.microsoft.com/office/drawing/2014/main" id="{0D392872-6440-1647-66F7-A0B10B095522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BD42DD47-0984-C71D-AC56-77842C82BB9D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068AB52-526C-0C6E-0026-EBF0D3E5E65C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F8538F84-970D-9463-3CCF-CF38D25AFBAC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21F2240C-567F-D9F5-28CF-1355CE81DE20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647780EA-8854-6EA6-EE84-398BB37FCB9A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647C2FC3-B578-9C01-B58C-F8830EDADF64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3B0AA05C-B77D-93A8-317A-8F4956EAE5B4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6" name="Freeform 151">
            <a:extLst>
              <a:ext uri="{FF2B5EF4-FFF2-40B4-BE49-F238E27FC236}">
                <a16:creationId xmlns:a16="http://schemas.microsoft.com/office/drawing/2014/main" id="{A82EF812-7930-F585-D369-61DFBE3B07A3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137" name="TextBox 25">
            <a:extLst>
              <a:ext uri="{FF2B5EF4-FFF2-40B4-BE49-F238E27FC236}">
                <a16:creationId xmlns:a16="http://schemas.microsoft.com/office/drawing/2014/main" id="{2351466B-AE87-5EA1-B012-BC983F2C3F52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23A9CC6-82D9-CADF-EF71-1CC1E64B0673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2E4E003-8CDE-5722-7B9E-3316FCE2C726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BAA1F10-B838-0352-2C39-7FC101757786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81DB621-2612-ED51-546F-4563CC6CA723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D750A3C2-489D-7140-6F65-B90A955BFB13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87DEC16-F2CE-8901-B827-EB1A1BC72519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F08F9567-A83C-C802-83AF-51AF0C4800CE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22E890BD-CF69-6360-28F6-DB790CF874C7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CFDED40-A6AE-478A-3028-1A59F6496ED5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7" name="TextBox 48">
            <a:extLst>
              <a:ext uri="{FF2B5EF4-FFF2-40B4-BE49-F238E27FC236}">
                <a16:creationId xmlns:a16="http://schemas.microsoft.com/office/drawing/2014/main" id="{08A0D4BE-96B5-B73A-8017-D9F3BB0B367F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48" name="TextBox 48">
            <a:extLst>
              <a:ext uri="{FF2B5EF4-FFF2-40B4-BE49-F238E27FC236}">
                <a16:creationId xmlns:a16="http://schemas.microsoft.com/office/drawing/2014/main" id="{A8B3F504-A912-9E22-9878-61956673E52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9" name="Isosceles Triangle 148">
            <a:extLst>
              <a:ext uri="{FF2B5EF4-FFF2-40B4-BE49-F238E27FC236}">
                <a16:creationId xmlns:a16="http://schemas.microsoft.com/office/drawing/2014/main" id="{FAEE386A-942C-6B41-DFB1-DD48DBF4F392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Isosceles Triangle 149">
            <a:extLst>
              <a:ext uri="{FF2B5EF4-FFF2-40B4-BE49-F238E27FC236}">
                <a16:creationId xmlns:a16="http://schemas.microsoft.com/office/drawing/2014/main" id="{62694D83-365B-512E-6D4F-7B9DFEFF2544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Isosceles Triangle 150">
            <a:extLst>
              <a:ext uri="{FF2B5EF4-FFF2-40B4-BE49-F238E27FC236}">
                <a16:creationId xmlns:a16="http://schemas.microsoft.com/office/drawing/2014/main" id="{64D5DD6E-6ACA-1D20-19FC-66F38151E8BB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Isosceles Triangle 151">
            <a:extLst>
              <a:ext uri="{FF2B5EF4-FFF2-40B4-BE49-F238E27FC236}">
                <a16:creationId xmlns:a16="http://schemas.microsoft.com/office/drawing/2014/main" id="{F7B0F641-9F65-189C-A579-A888722F9C6A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Isosceles Triangle 152">
            <a:extLst>
              <a:ext uri="{FF2B5EF4-FFF2-40B4-BE49-F238E27FC236}">
                <a16:creationId xmlns:a16="http://schemas.microsoft.com/office/drawing/2014/main" id="{6AF6D1D2-5DE6-852E-933B-D026F15A87EC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 109">
            <a:extLst>
              <a:ext uri="{FF2B5EF4-FFF2-40B4-BE49-F238E27FC236}">
                <a16:creationId xmlns:a16="http://schemas.microsoft.com/office/drawing/2014/main" id="{D335D37C-41FC-84AF-7E16-CE1B68A73C71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5" name="Freeform 175">
            <a:extLst>
              <a:ext uri="{FF2B5EF4-FFF2-40B4-BE49-F238E27FC236}">
                <a16:creationId xmlns:a16="http://schemas.microsoft.com/office/drawing/2014/main" id="{548F94E7-3FB2-4927-7BF5-46FD67E3974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Freeform 40">
            <a:extLst>
              <a:ext uri="{FF2B5EF4-FFF2-40B4-BE49-F238E27FC236}">
                <a16:creationId xmlns:a16="http://schemas.microsoft.com/office/drawing/2014/main" id="{1AEE0378-9727-939B-9465-1BD967D7C7F1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57" name="Freeform 167">
            <a:extLst>
              <a:ext uri="{FF2B5EF4-FFF2-40B4-BE49-F238E27FC236}">
                <a16:creationId xmlns:a16="http://schemas.microsoft.com/office/drawing/2014/main" id="{C9D27992-6E7A-4B2E-3B9C-8798DA95D24D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 animBg="1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/>
          <p:bldP spid="131" grpId="0"/>
          <p:bldP spid="132" grpId="0"/>
          <p:bldP spid="133" grpId="0"/>
          <p:bldP spid="134" grpId="0"/>
          <p:bldP spid="135" grpId="0"/>
          <p:bldP spid="136" grpId="0" animBg="1"/>
          <p:bldP spid="138" grpId="0"/>
          <p:bldP spid="139" grpId="0"/>
          <p:bldP spid="140" grpId="0"/>
          <p:bldP spid="141" grpId="0"/>
          <p:bldP spid="142" grpId="0"/>
          <p:bldP spid="143" grpId="0"/>
          <p:bldP spid="144" grpId="0"/>
          <p:bldP spid="145" grpId="0"/>
          <p:bldP spid="146" grpId="0"/>
          <p:bldP spid="147" grpId="0"/>
          <p:bldP spid="148" grpId="0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>
            <a:extLst>
              <a:ext uri="{FF2B5EF4-FFF2-40B4-BE49-F238E27FC236}">
                <a16:creationId xmlns:a16="http://schemas.microsoft.com/office/drawing/2014/main" id="{FA75C70A-A190-E848-26AD-FCE1DB8961FE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Parallelogram 65">
            <a:extLst>
              <a:ext uri="{FF2B5EF4-FFF2-40B4-BE49-F238E27FC236}">
                <a16:creationId xmlns:a16="http://schemas.microsoft.com/office/drawing/2014/main" id="{F22ACB7E-243E-D82D-B33C-0BA3372A6BFA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F83DD85-A9F9-C246-6C37-D4D6AFC4B73D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Parallelogram 67">
            <a:extLst>
              <a:ext uri="{FF2B5EF4-FFF2-40B4-BE49-F238E27FC236}">
                <a16:creationId xmlns:a16="http://schemas.microsoft.com/office/drawing/2014/main" id="{1D045FE6-EB01-2645-9E24-548E3E9D811A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E554DF68-5866-F4D5-A4B3-F45F32250DB3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Parallelogram 69">
            <a:extLst>
              <a:ext uri="{FF2B5EF4-FFF2-40B4-BE49-F238E27FC236}">
                <a16:creationId xmlns:a16="http://schemas.microsoft.com/office/drawing/2014/main" id="{F78F51A5-9EBF-597B-AAD7-378581CCF068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B2085F8C-5774-BA86-1811-2DB1B422EFFE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E2E2BCCF-D9B7-5446-04F0-912967B8A2FC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7319175-08A3-0D26-F089-2AC458AB3954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B483CA7-677D-7086-9095-C4D94FAC53FB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0AE2530-DC7D-201E-AD45-AB96B7AAE1CF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tx2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F89DA65-B8A0-2A33-8EDD-EF55B0FDD76D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tx2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89D7F57-F322-1490-F6D1-1B65D02612CF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tx2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B6C879-6B9D-EE97-5BE1-39427ACB5BC6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2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625A45A-D50D-902C-6ADF-EF445061C468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tx2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80" name="Freeform 151">
            <a:extLst>
              <a:ext uri="{FF2B5EF4-FFF2-40B4-BE49-F238E27FC236}">
                <a16:creationId xmlns:a16="http://schemas.microsoft.com/office/drawing/2014/main" id="{4FB847D1-CE2C-0D14-9D75-397186187002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81" name="TextBox 25">
            <a:extLst>
              <a:ext uri="{FF2B5EF4-FFF2-40B4-BE49-F238E27FC236}">
                <a16:creationId xmlns:a16="http://schemas.microsoft.com/office/drawing/2014/main" id="{5AA7259A-EFCE-0735-DDC9-9150703B7724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B6FB571-8388-C6B7-6843-C2DEFCA8AE44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8F3417D-838E-55E6-5F41-535397D10B7A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F7A1356-8638-0361-B7AE-E0467A923225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0E4B0C8-34EA-BE64-89C3-07740FF39D57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5FD07C3-8CB9-BC91-1CD4-B858C71586AC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4574798-0318-F853-F90A-F4E25E45F8D8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D3D2839-205F-5B70-730A-9413FEAA8AF4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1C27C7A-7039-F1C0-12B5-FF7E0190406A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118BFC7-6A5B-21D5-187F-9D4F7C9B81D8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3F17DCC2-4AC1-D8AF-9EA8-4AC4AAB34759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EC14B3CA-6AA7-CA72-5F9C-ABDDD22A8434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74D80C6F-C47C-F093-FD0D-82FA93602D6D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BAE379A8-BF7F-BCE3-9E0A-A3AB4EA2FBD5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FEE34B7D-71F1-49DF-9ABB-D511873271BB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F4F7CFC3-54A4-795A-47D7-0F77E62A8E1D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B6809BBA-7138-37AD-DD3A-006FF4658BED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109">
            <a:extLst>
              <a:ext uri="{FF2B5EF4-FFF2-40B4-BE49-F238E27FC236}">
                <a16:creationId xmlns:a16="http://schemas.microsoft.com/office/drawing/2014/main" id="{0ADF4209-2F9E-8C62-BD07-5EDE971A28D0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5">
            <a:extLst>
              <a:ext uri="{FF2B5EF4-FFF2-40B4-BE49-F238E27FC236}">
                <a16:creationId xmlns:a16="http://schemas.microsoft.com/office/drawing/2014/main" id="{E8775EBC-911E-FB5A-0660-F02F9C8491AE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40">
            <a:extLst>
              <a:ext uri="{FF2B5EF4-FFF2-40B4-BE49-F238E27FC236}">
                <a16:creationId xmlns:a16="http://schemas.microsoft.com/office/drawing/2014/main" id="{7CFEA8A1-F2AB-6551-C31D-E25CBAEC877A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1" name="Freeform 167">
            <a:extLst>
              <a:ext uri="{FF2B5EF4-FFF2-40B4-BE49-F238E27FC236}">
                <a16:creationId xmlns:a16="http://schemas.microsoft.com/office/drawing/2014/main" id="{C5C19C1C-210F-F36A-B3A3-27AC7CCF1D4C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/>
          <p:bldP spid="75" grpId="0"/>
          <p:bldP spid="76" grpId="0"/>
          <p:bldP spid="77" grpId="0"/>
          <p:bldP spid="78" grpId="0"/>
          <p:bldP spid="79" grpId="0"/>
          <p:bldP spid="80" grpId="0" animBg="1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/>
          <p:bldP spid="75" grpId="0"/>
          <p:bldP spid="76" grpId="0"/>
          <p:bldP spid="77" grpId="0"/>
          <p:bldP spid="78" grpId="0"/>
          <p:bldP spid="79" grpId="0"/>
          <p:bldP spid="80" grpId="0" animBg="1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DA24BDAB-2A6F-C064-70C5-BDC5D6AF615E}"/>
              </a:ext>
            </a:extLst>
          </p:cNvPr>
          <p:cNvSpPr/>
          <p:nvPr/>
        </p:nvSpPr>
        <p:spPr>
          <a:xfrm rot="19800000">
            <a:off x="971849" y="6563716"/>
            <a:ext cx="6583680" cy="15544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arallelogram 32">
            <a:extLst>
              <a:ext uri="{FF2B5EF4-FFF2-40B4-BE49-F238E27FC236}">
                <a16:creationId xmlns:a16="http://schemas.microsoft.com/office/drawing/2014/main" id="{8A2CBBBF-D3C9-CDA5-E935-2AB049C2AE87}"/>
              </a:ext>
            </a:extLst>
          </p:cNvPr>
          <p:cNvSpPr/>
          <p:nvPr/>
        </p:nvSpPr>
        <p:spPr>
          <a:xfrm rot="19800000">
            <a:off x="467463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8DA3B09-19C9-F905-1B40-73D4170B2A2C}"/>
              </a:ext>
            </a:extLst>
          </p:cNvPr>
          <p:cNvSpPr/>
          <p:nvPr/>
        </p:nvSpPr>
        <p:spPr>
          <a:xfrm rot="19800000">
            <a:off x="4936004" y="6563716"/>
            <a:ext cx="6583680" cy="15544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arallelogram 34">
            <a:extLst>
              <a:ext uri="{FF2B5EF4-FFF2-40B4-BE49-F238E27FC236}">
                <a16:creationId xmlns:a16="http://schemas.microsoft.com/office/drawing/2014/main" id="{0AE235DB-7CDC-D3DE-5994-9D3B2A2548A8}"/>
              </a:ext>
            </a:extLst>
          </p:cNvPr>
          <p:cNvSpPr/>
          <p:nvPr/>
        </p:nvSpPr>
        <p:spPr>
          <a:xfrm rot="19800000">
            <a:off x="863879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4F1142E-88D4-1E76-450F-40E5F51E171F}"/>
              </a:ext>
            </a:extLst>
          </p:cNvPr>
          <p:cNvSpPr/>
          <p:nvPr/>
        </p:nvSpPr>
        <p:spPr>
          <a:xfrm rot="19800000">
            <a:off x="8900159" y="6563716"/>
            <a:ext cx="6583680" cy="155448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arallelogram 46">
            <a:extLst>
              <a:ext uri="{FF2B5EF4-FFF2-40B4-BE49-F238E27FC236}">
                <a16:creationId xmlns:a16="http://schemas.microsoft.com/office/drawing/2014/main" id="{8143C532-68D8-FFFE-0521-B1650287384B}"/>
              </a:ext>
            </a:extLst>
          </p:cNvPr>
          <p:cNvSpPr/>
          <p:nvPr/>
        </p:nvSpPr>
        <p:spPr>
          <a:xfrm rot="19800000">
            <a:off x="12602946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26F0131-CE32-2D0F-D354-56BC055366CE}"/>
              </a:ext>
            </a:extLst>
          </p:cNvPr>
          <p:cNvSpPr/>
          <p:nvPr/>
        </p:nvSpPr>
        <p:spPr>
          <a:xfrm rot="19800000">
            <a:off x="12864314" y="6563716"/>
            <a:ext cx="6583680" cy="155448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arallelogram 52">
            <a:extLst>
              <a:ext uri="{FF2B5EF4-FFF2-40B4-BE49-F238E27FC236}">
                <a16:creationId xmlns:a16="http://schemas.microsoft.com/office/drawing/2014/main" id="{D93E768C-34E9-9508-0961-4C7D222A7D0F}"/>
              </a:ext>
            </a:extLst>
          </p:cNvPr>
          <p:cNvSpPr/>
          <p:nvPr/>
        </p:nvSpPr>
        <p:spPr>
          <a:xfrm rot="19800000">
            <a:off x="16567101" y="7121943"/>
            <a:ext cx="3142420" cy="430546"/>
          </a:xfrm>
          <a:prstGeom prst="parallelogram">
            <a:avLst>
              <a:gd name="adj" fmla="val 103094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4CA3924-F56D-330C-CA14-D9369D2321B5}"/>
              </a:ext>
            </a:extLst>
          </p:cNvPr>
          <p:cNvSpPr/>
          <p:nvPr/>
        </p:nvSpPr>
        <p:spPr>
          <a:xfrm rot="19800000">
            <a:off x="16828471" y="6563716"/>
            <a:ext cx="6583680" cy="155448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90500" dist="317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DB8721D-DCAF-7D12-7157-261F0E5F6B77}"/>
              </a:ext>
            </a:extLst>
          </p:cNvPr>
          <p:cNvSpPr txBox="1"/>
          <p:nvPr/>
        </p:nvSpPr>
        <p:spPr>
          <a:xfrm rot="10800000" flipV="1">
            <a:off x="262218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Lắng nghe ý kiến và phản hồi từ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522AEB9-2A3F-EA25-A4B5-1060C898FB8D}"/>
              </a:ext>
            </a:extLst>
          </p:cNvPr>
          <p:cNvSpPr txBox="1"/>
          <p:nvPr/>
        </p:nvSpPr>
        <p:spPr>
          <a:xfrm rot="9000000" flipV="1">
            <a:off x="240950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LISTEN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E977036-26B6-78AB-2792-62CC92689034}"/>
              </a:ext>
            </a:extLst>
          </p:cNvPr>
          <p:cNvSpPr txBox="1"/>
          <p:nvPr/>
        </p:nvSpPr>
        <p:spPr>
          <a:xfrm rot="9000000" flipV="1">
            <a:off x="636887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COMMUNICATE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27C998C-FC7C-FA7C-9F04-B195E06877A4}"/>
              </a:ext>
            </a:extLst>
          </p:cNvPr>
          <p:cNvSpPr txBox="1"/>
          <p:nvPr/>
        </p:nvSpPr>
        <p:spPr>
          <a:xfrm rot="9000000" flipV="1">
            <a:off x="1033781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RECOGNIZE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8D443D9-D8E9-26FB-C8A8-ABBE23878B6C}"/>
              </a:ext>
            </a:extLst>
          </p:cNvPr>
          <p:cNvSpPr txBox="1"/>
          <p:nvPr/>
        </p:nvSpPr>
        <p:spPr>
          <a:xfrm rot="9000000" flipV="1">
            <a:off x="14297183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SUPPORT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9871FA0-E1B9-237E-72D3-2E1CCD4B29DE}"/>
              </a:ext>
            </a:extLst>
          </p:cNvPr>
          <p:cNvSpPr txBox="1"/>
          <p:nvPr/>
        </p:nvSpPr>
        <p:spPr>
          <a:xfrm rot="9000000" flipV="1">
            <a:off x="18261338" y="6586443"/>
            <a:ext cx="503288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4400" b="1" dirty="0">
                <a:solidFill>
                  <a:schemeClr val="bg1"/>
                </a:solidFill>
                <a:latin typeface="+mj-lt"/>
              </a:rPr>
              <a:t>EMPOWER</a:t>
            </a:r>
            <a:r>
              <a:rPr lang="en-US" sz="4400" dirty="0">
                <a:solidFill>
                  <a:schemeClr val="tx2"/>
                </a:solidFill>
                <a:latin typeface="+mj-lt"/>
              </a:rPr>
              <a:t> </a:t>
            </a:r>
            <a:endParaRPr kumimoji="0" lang="en-US" sz="44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61" name="Freeform 151">
            <a:extLst>
              <a:ext uri="{FF2B5EF4-FFF2-40B4-BE49-F238E27FC236}">
                <a16:creationId xmlns:a16="http://schemas.microsoft.com/office/drawing/2014/main" id="{0C3DCA33-0B62-B94C-3725-D9768E86E322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7551886" y="8235635"/>
            <a:ext cx="521276" cy="88646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11500"/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F40BF81B-41C4-1389-C199-8FD165CD4445}"/>
              </a:ext>
            </a:extLst>
          </p:cNvPr>
          <p:cNvSpPr txBox="1"/>
          <p:nvPr/>
        </p:nvSpPr>
        <p:spPr>
          <a:xfrm>
            <a:off x="10952608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B8F991-C75E-7E24-89E0-1F5B219C4220}"/>
              </a:ext>
            </a:extLst>
          </p:cNvPr>
          <p:cNvSpPr txBox="1"/>
          <p:nvPr/>
        </p:nvSpPr>
        <p:spPr>
          <a:xfrm rot="10800000" flipV="1">
            <a:off x="6586340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Truyền đạt rõ ràng mục tiêu và định hướng.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237536C-C379-8E72-D8F1-7460D37A127E}"/>
              </a:ext>
            </a:extLst>
          </p:cNvPr>
          <p:cNvSpPr txBox="1"/>
          <p:nvPr/>
        </p:nvSpPr>
        <p:spPr>
          <a:xfrm rot="10800000" flipV="1">
            <a:off x="10550493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Ghi nhận và khen thưởng đóng góp của nhân viên.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4F08BF0-B61A-DBDB-0208-4F0ACCC7C8DA}"/>
              </a:ext>
            </a:extLst>
          </p:cNvPr>
          <p:cNvSpPr txBox="1"/>
          <p:nvPr/>
        </p:nvSpPr>
        <p:spPr>
          <a:xfrm rot="10800000" flipV="1">
            <a:off x="14514645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vi-VN" sz="2600" dirty="0">
                <a:solidFill>
                  <a:schemeClr val="tx2"/>
                </a:solidFill>
              </a:rPr>
              <a:t>Cung cấp công cụ, đào tạo và môi trường làm việc tốt.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4B5AC8-7D39-C2A6-FAC0-4DF98D492DC3}"/>
              </a:ext>
            </a:extLst>
          </p:cNvPr>
          <p:cNvSpPr txBox="1"/>
          <p:nvPr/>
        </p:nvSpPr>
        <p:spPr>
          <a:xfrm rot="10800000" flipV="1">
            <a:off x="18478796" y="10222953"/>
            <a:ext cx="3144075" cy="129266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2600" dirty="0">
                <a:solidFill>
                  <a:schemeClr val="tx2"/>
                </a:solidFill>
              </a:rPr>
              <a:t>Trao </a:t>
            </a:r>
            <a:r>
              <a:rPr lang="en-US" sz="2600" dirty="0" err="1">
                <a:solidFill>
                  <a:schemeClr val="tx2"/>
                </a:solidFill>
              </a:rPr>
              <a:t>quyền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để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nhân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viên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chủ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động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phát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huy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năng</a:t>
            </a:r>
            <a:r>
              <a:rPr lang="en-US" sz="2600" dirty="0">
                <a:solidFill>
                  <a:schemeClr val="tx2"/>
                </a:solidFill>
              </a:rPr>
              <a:t> </a:t>
            </a:r>
            <a:r>
              <a:rPr lang="en-US" sz="2600" dirty="0" err="1">
                <a:solidFill>
                  <a:schemeClr val="tx2"/>
                </a:solidFill>
              </a:rPr>
              <a:t>lực</a:t>
            </a:r>
            <a:r>
              <a:rPr lang="en-US" sz="2600" dirty="0">
                <a:solidFill>
                  <a:schemeClr val="tx2"/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60042ED-B509-6957-922F-4A7F769909AA}"/>
              </a:ext>
            </a:extLst>
          </p:cNvPr>
          <p:cNvSpPr txBox="1"/>
          <p:nvPr/>
        </p:nvSpPr>
        <p:spPr>
          <a:xfrm rot="10800000" flipV="1">
            <a:off x="266491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1"/>
                </a:solidFill>
                <a:latin typeface="+mj-lt"/>
              </a:rPr>
              <a:t>01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8880C4D-AEDB-D4EA-4498-922067601DD4}"/>
              </a:ext>
            </a:extLst>
          </p:cNvPr>
          <p:cNvSpPr txBox="1"/>
          <p:nvPr/>
        </p:nvSpPr>
        <p:spPr>
          <a:xfrm rot="10800000" flipV="1">
            <a:off x="6629068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2"/>
                </a:solidFill>
                <a:latin typeface="+mj-lt"/>
              </a:rPr>
              <a:t>02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D97EE00-3C21-12A2-9AAF-AEB4D8F8F089}"/>
              </a:ext>
            </a:extLst>
          </p:cNvPr>
          <p:cNvSpPr txBox="1"/>
          <p:nvPr/>
        </p:nvSpPr>
        <p:spPr>
          <a:xfrm rot="10800000" flipV="1">
            <a:off x="10593221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3"/>
                </a:solidFill>
                <a:latin typeface="+mj-lt"/>
              </a:rPr>
              <a:t>03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CEE04D5-75D7-2758-EDE1-5A586E74E077}"/>
              </a:ext>
            </a:extLst>
          </p:cNvPr>
          <p:cNvSpPr txBox="1"/>
          <p:nvPr/>
        </p:nvSpPr>
        <p:spPr>
          <a:xfrm rot="10800000" flipV="1">
            <a:off x="14557373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4"/>
                </a:solidFill>
                <a:latin typeface="+mj-lt"/>
              </a:rPr>
              <a:t>04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66D1103-ADDC-DC75-9709-EC01668802B2}"/>
              </a:ext>
            </a:extLst>
          </p:cNvPr>
          <p:cNvSpPr txBox="1"/>
          <p:nvPr/>
        </p:nvSpPr>
        <p:spPr>
          <a:xfrm rot="10800000" flipV="1">
            <a:off x="18521524" y="9321324"/>
            <a:ext cx="125272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en-US" sz="4000" b="1" dirty="0">
                <a:solidFill>
                  <a:schemeClr val="accent5"/>
                </a:solidFill>
                <a:latin typeface="+mj-lt"/>
              </a:rPr>
              <a:t>05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1" name="TextBox 48">
            <a:extLst>
              <a:ext uri="{FF2B5EF4-FFF2-40B4-BE49-F238E27FC236}">
                <a16:creationId xmlns:a16="http://schemas.microsoft.com/office/drawing/2014/main" id="{B3EBAA5C-111C-579B-8F52-0E36B32D9FDF}"/>
              </a:ext>
            </a:extLst>
          </p:cNvPr>
          <p:cNvSpPr txBox="1"/>
          <p:nvPr/>
        </p:nvSpPr>
        <p:spPr>
          <a:xfrm>
            <a:off x="5415802" y="1295592"/>
            <a:ext cx="13552429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EMPLOYEE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EMPOWERMENT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92" name="TextBox 48">
            <a:extLst>
              <a:ext uri="{FF2B5EF4-FFF2-40B4-BE49-F238E27FC236}">
                <a16:creationId xmlns:a16="http://schemas.microsoft.com/office/drawing/2014/main" id="{E1FFA00C-2555-EE1F-D011-12C2154840A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8CA8CEB0-DAAD-62DD-6B52-54F560C015EC}"/>
              </a:ext>
            </a:extLst>
          </p:cNvPr>
          <p:cNvSpPr/>
          <p:nvPr/>
        </p:nvSpPr>
        <p:spPr>
          <a:xfrm rot="3600000">
            <a:off x="7178317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DC6BEA54-F201-6D83-B254-B8821F7AF36A}"/>
              </a:ext>
            </a:extLst>
          </p:cNvPr>
          <p:cNvSpPr/>
          <p:nvPr/>
        </p:nvSpPr>
        <p:spPr>
          <a:xfrm rot="3600000">
            <a:off x="11137276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201FD166-1DBC-CEE2-C306-3990BF3F8191}"/>
              </a:ext>
            </a:extLst>
          </p:cNvPr>
          <p:cNvSpPr/>
          <p:nvPr/>
        </p:nvSpPr>
        <p:spPr>
          <a:xfrm rot="3600000">
            <a:off x="15096235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3F716A63-F24C-9E59-8627-00788B0C4F19}"/>
              </a:ext>
            </a:extLst>
          </p:cNvPr>
          <p:cNvSpPr/>
          <p:nvPr/>
        </p:nvSpPr>
        <p:spPr>
          <a:xfrm rot="3600000">
            <a:off x="19055194" y="5172257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D485242C-A47F-0196-879A-BC7B5F51D746}"/>
              </a:ext>
            </a:extLst>
          </p:cNvPr>
          <p:cNvSpPr/>
          <p:nvPr/>
        </p:nvSpPr>
        <p:spPr>
          <a:xfrm rot="3600000">
            <a:off x="23014153" y="5172256"/>
            <a:ext cx="691191" cy="595854"/>
          </a:xfrm>
          <a:prstGeom prst="triangle">
            <a:avLst/>
          </a:prstGeom>
          <a:solidFill>
            <a:schemeClr val="accent6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109">
            <a:extLst>
              <a:ext uri="{FF2B5EF4-FFF2-40B4-BE49-F238E27FC236}">
                <a16:creationId xmlns:a16="http://schemas.microsoft.com/office/drawing/2014/main" id="{C176EA14-2DCC-0D81-49CB-B2C501821400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5582812" y="8341933"/>
            <a:ext cx="622138" cy="638010"/>
          </a:xfrm>
          <a:custGeom>
            <a:avLst/>
            <a:gdLst>
              <a:gd name="T0" fmla="*/ 704 w 819"/>
              <a:gd name="T1" fmla="*/ 341 h 836"/>
              <a:gd name="T2" fmla="*/ 363 w 819"/>
              <a:gd name="T3" fmla="*/ 682 h 836"/>
              <a:gd name="T4" fmla="*/ 175 w 819"/>
              <a:gd name="T5" fmla="*/ 626 h 836"/>
              <a:gd name="T6" fmla="*/ 0 w 819"/>
              <a:gd name="T7" fmla="*/ 682 h 836"/>
              <a:gd name="T8" fmla="*/ 59 w 819"/>
              <a:gd name="T9" fmla="*/ 497 h 836"/>
              <a:gd name="T10" fmla="*/ 22 w 819"/>
              <a:gd name="T11" fmla="*/ 341 h 836"/>
              <a:gd name="T12" fmla="*/ 363 w 819"/>
              <a:gd name="T13" fmla="*/ 0 h 836"/>
              <a:gd name="T14" fmla="*/ 704 w 819"/>
              <a:gd name="T15" fmla="*/ 341 h 836"/>
              <a:gd name="T16" fmla="*/ 409 w 819"/>
              <a:gd name="T17" fmla="*/ 794 h 836"/>
              <a:gd name="T18" fmla="*/ 549 w 819"/>
              <a:gd name="T19" fmla="*/ 836 h 836"/>
              <a:gd name="T20" fmla="*/ 688 w 819"/>
              <a:gd name="T21" fmla="*/ 794 h 836"/>
              <a:gd name="T22" fmla="*/ 819 w 819"/>
              <a:gd name="T23" fmla="*/ 836 h 836"/>
              <a:gd name="T24" fmla="*/ 775 w 819"/>
              <a:gd name="T25" fmla="*/ 697 h 836"/>
              <a:gd name="T26" fmla="*/ 803 w 819"/>
              <a:gd name="T27" fmla="*/ 581 h 836"/>
              <a:gd name="T28" fmla="*/ 786 w 819"/>
              <a:gd name="T29" fmla="*/ 491 h 836"/>
              <a:gd name="T30" fmla="*/ 204 w 819"/>
              <a:gd name="T31" fmla="*/ 276 h 836"/>
              <a:gd name="T32" fmla="*/ 522 w 819"/>
              <a:gd name="T33" fmla="*/ 276 h 836"/>
              <a:gd name="T34" fmla="*/ 204 w 819"/>
              <a:gd name="T35" fmla="*/ 406 h 836"/>
              <a:gd name="T36" fmla="*/ 522 w 819"/>
              <a:gd name="T37" fmla="*/ 406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19" h="836">
                <a:moveTo>
                  <a:pt x="704" y="341"/>
                </a:moveTo>
                <a:cubicBezTo>
                  <a:pt x="704" y="529"/>
                  <a:pt x="551" y="682"/>
                  <a:pt x="363" y="682"/>
                </a:cubicBezTo>
                <a:cubicBezTo>
                  <a:pt x="293" y="682"/>
                  <a:pt x="229" y="661"/>
                  <a:pt x="175" y="626"/>
                </a:cubicBezTo>
                <a:cubicBezTo>
                  <a:pt x="0" y="682"/>
                  <a:pt x="0" y="682"/>
                  <a:pt x="0" y="682"/>
                </a:cubicBezTo>
                <a:cubicBezTo>
                  <a:pt x="59" y="497"/>
                  <a:pt x="59" y="497"/>
                  <a:pt x="59" y="497"/>
                </a:cubicBezTo>
                <a:cubicBezTo>
                  <a:pt x="35" y="450"/>
                  <a:pt x="22" y="397"/>
                  <a:pt x="22" y="341"/>
                </a:cubicBezTo>
                <a:cubicBezTo>
                  <a:pt x="22" y="153"/>
                  <a:pt x="174" y="0"/>
                  <a:pt x="363" y="0"/>
                </a:cubicBezTo>
                <a:cubicBezTo>
                  <a:pt x="551" y="0"/>
                  <a:pt x="704" y="153"/>
                  <a:pt x="704" y="341"/>
                </a:cubicBezTo>
                <a:close/>
                <a:moveTo>
                  <a:pt x="409" y="794"/>
                </a:moveTo>
                <a:cubicBezTo>
                  <a:pt x="449" y="820"/>
                  <a:pt x="497" y="836"/>
                  <a:pt x="549" y="836"/>
                </a:cubicBezTo>
                <a:cubicBezTo>
                  <a:pt x="600" y="836"/>
                  <a:pt x="648" y="820"/>
                  <a:pt x="688" y="794"/>
                </a:cubicBezTo>
                <a:cubicBezTo>
                  <a:pt x="819" y="836"/>
                  <a:pt x="819" y="836"/>
                  <a:pt x="819" y="836"/>
                </a:cubicBezTo>
                <a:cubicBezTo>
                  <a:pt x="775" y="697"/>
                  <a:pt x="775" y="697"/>
                  <a:pt x="775" y="697"/>
                </a:cubicBezTo>
                <a:cubicBezTo>
                  <a:pt x="792" y="663"/>
                  <a:pt x="803" y="623"/>
                  <a:pt x="803" y="581"/>
                </a:cubicBezTo>
                <a:cubicBezTo>
                  <a:pt x="803" y="549"/>
                  <a:pt x="797" y="519"/>
                  <a:pt x="786" y="491"/>
                </a:cubicBezTo>
                <a:moveTo>
                  <a:pt x="204" y="276"/>
                </a:moveTo>
                <a:cubicBezTo>
                  <a:pt x="522" y="276"/>
                  <a:pt x="522" y="276"/>
                  <a:pt x="522" y="276"/>
                </a:cubicBezTo>
                <a:moveTo>
                  <a:pt x="204" y="406"/>
                </a:moveTo>
                <a:cubicBezTo>
                  <a:pt x="522" y="406"/>
                  <a:pt x="522" y="406"/>
                  <a:pt x="522" y="406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5">
            <a:extLst>
              <a:ext uri="{FF2B5EF4-FFF2-40B4-BE49-F238E27FC236}">
                <a16:creationId xmlns:a16="http://schemas.microsoft.com/office/drawing/2014/main" id="{8121EB48-8758-3ED7-A639-1B6C28ED427F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664870" y="8324946"/>
            <a:ext cx="580875" cy="707842"/>
          </a:xfrm>
          <a:custGeom>
            <a:avLst/>
            <a:gdLst>
              <a:gd name="T0" fmla="*/ 263 w 765"/>
              <a:gd name="T1" fmla="*/ 163 h 928"/>
              <a:gd name="T2" fmla="*/ 508 w 765"/>
              <a:gd name="T3" fmla="*/ 27 h 928"/>
              <a:gd name="T4" fmla="*/ 626 w 765"/>
              <a:gd name="T5" fmla="*/ 97 h 928"/>
              <a:gd name="T6" fmla="*/ 669 w 765"/>
              <a:gd name="T7" fmla="*/ 601 h 928"/>
              <a:gd name="T8" fmla="*/ 446 w 765"/>
              <a:gd name="T9" fmla="*/ 782 h 928"/>
              <a:gd name="T10" fmla="*/ 222 w 765"/>
              <a:gd name="T11" fmla="*/ 818 h 928"/>
              <a:gd name="T12" fmla="*/ 213 w 765"/>
              <a:gd name="T13" fmla="*/ 768 h 928"/>
              <a:gd name="T14" fmla="*/ 324 w 765"/>
              <a:gd name="T15" fmla="*/ 628 h 928"/>
              <a:gd name="T16" fmla="*/ 593 w 765"/>
              <a:gd name="T17" fmla="*/ 346 h 928"/>
              <a:gd name="T18" fmla="*/ 469 w 765"/>
              <a:gd name="T19" fmla="*/ 168 h 928"/>
              <a:gd name="T20" fmla="*/ 397 w 765"/>
              <a:gd name="T21" fmla="*/ 200 h 928"/>
              <a:gd name="T22" fmla="*/ 0 w 765"/>
              <a:gd name="T23" fmla="*/ 528 h 928"/>
              <a:gd name="T24" fmla="*/ 55 w 765"/>
              <a:gd name="T25" fmla="*/ 426 h 928"/>
              <a:gd name="T26" fmla="*/ 0 w 765"/>
              <a:gd name="T27" fmla="*/ 324 h 928"/>
              <a:gd name="T28" fmla="*/ 95 w 765"/>
              <a:gd name="T29" fmla="*/ 646 h 928"/>
              <a:gd name="T30" fmla="*/ 213 w 765"/>
              <a:gd name="T31" fmla="*/ 426 h 928"/>
              <a:gd name="T32" fmla="*/ 95 w 765"/>
              <a:gd name="T33" fmla="*/ 207 h 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5" h="928">
                <a:moveTo>
                  <a:pt x="263" y="163"/>
                </a:moveTo>
                <a:cubicBezTo>
                  <a:pt x="308" y="72"/>
                  <a:pt x="390" y="0"/>
                  <a:pt x="508" y="27"/>
                </a:cubicBezTo>
                <a:cubicBezTo>
                  <a:pt x="553" y="38"/>
                  <a:pt x="595" y="63"/>
                  <a:pt x="626" y="97"/>
                </a:cubicBezTo>
                <a:cubicBezTo>
                  <a:pt x="765" y="245"/>
                  <a:pt x="750" y="489"/>
                  <a:pt x="669" y="601"/>
                </a:cubicBezTo>
                <a:cubicBezTo>
                  <a:pt x="579" y="726"/>
                  <a:pt x="483" y="720"/>
                  <a:pt x="446" y="782"/>
                </a:cubicBezTo>
                <a:cubicBezTo>
                  <a:pt x="394" y="869"/>
                  <a:pt x="269" y="928"/>
                  <a:pt x="222" y="818"/>
                </a:cubicBezTo>
                <a:cubicBezTo>
                  <a:pt x="219" y="804"/>
                  <a:pt x="216" y="787"/>
                  <a:pt x="213" y="768"/>
                </a:cubicBezTo>
                <a:moveTo>
                  <a:pt x="324" y="628"/>
                </a:moveTo>
                <a:cubicBezTo>
                  <a:pt x="408" y="603"/>
                  <a:pt x="587" y="548"/>
                  <a:pt x="593" y="346"/>
                </a:cubicBezTo>
                <a:cubicBezTo>
                  <a:pt x="595" y="288"/>
                  <a:pt x="550" y="168"/>
                  <a:pt x="469" y="168"/>
                </a:cubicBezTo>
                <a:cubicBezTo>
                  <a:pt x="437" y="169"/>
                  <a:pt x="413" y="181"/>
                  <a:pt x="397" y="200"/>
                </a:cubicBezTo>
                <a:moveTo>
                  <a:pt x="0" y="528"/>
                </a:moveTo>
                <a:cubicBezTo>
                  <a:pt x="33" y="509"/>
                  <a:pt x="55" y="471"/>
                  <a:pt x="55" y="426"/>
                </a:cubicBezTo>
                <a:cubicBezTo>
                  <a:pt x="55" y="382"/>
                  <a:pt x="33" y="343"/>
                  <a:pt x="0" y="324"/>
                </a:cubicBezTo>
                <a:moveTo>
                  <a:pt x="95" y="646"/>
                </a:moveTo>
                <a:cubicBezTo>
                  <a:pt x="165" y="605"/>
                  <a:pt x="213" y="522"/>
                  <a:pt x="213" y="426"/>
                </a:cubicBezTo>
                <a:cubicBezTo>
                  <a:pt x="213" y="330"/>
                  <a:pt x="165" y="247"/>
                  <a:pt x="95" y="207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40">
            <a:extLst>
              <a:ext uri="{FF2B5EF4-FFF2-40B4-BE49-F238E27FC236}">
                <a16:creationId xmlns:a16="http://schemas.microsoft.com/office/drawing/2014/main" id="{DB9A9829-6DF8-2A30-5EDE-A419A50EB4FF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13503629" y="8368740"/>
            <a:ext cx="764977" cy="691970"/>
          </a:xfrm>
          <a:custGeom>
            <a:avLst/>
            <a:gdLst>
              <a:gd name="T0" fmla="*/ 909 w 1004"/>
              <a:gd name="T1" fmla="*/ 544 h 906"/>
              <a:gd name="T2" fmla="*/ 95 w 1004"/>
              <a:gd name="T3" fmla="*/ 544 h 906"/>
              <a:gd name="T4" fmla="*/ 95 w 1004"/>
              <a:gd name="T5" fmla="*/ 0 h 906"/>
              <a:gd name="T6" fmla="*/ 909 w 1004"/>
              <a:gd name="T7" fmla="*/ 0 h 906"/>
              <a:gd name="T8" fmla="*/ 909 w 1004"/>
              <a:gd name="T9" fmla="*/ 544 h 906"/>
              <a:gd name="T10" fmla="*/ 992 w 1004"/>
              <a:gd name="T11" fmla="*/ 609 h 906"/>
              <a:gd name="T12" fmla="*/ 927 w 1004"/>
              <a:gd name="T13" fmla="*/ 544 h 906"/>
              <a:gd name="T14" fmla="*/ 77 w 1004"/>
              <a:gd name="T15" fmla="*/ 544 h 906"/>
              <a:gd name="T16" fmla="*/ 12 w 1004"/>
              <a:gd name="T17" fmla="*/ 609 h 906"/>
              <a:gd name="T18" fmla="*/ 77 w 1004"/>
              <a:gd name="T19" fmla="*/ 675 h 906"/>
              <a:gd name="T20" fmla="*/ 927 w 1004"/>
              <a:gd name="T21" fmla="*/ 675 h 906"/>
              <a:gd name="T22" fmla="*/ 992 w 1004"/>
              <a:gd name="T23" fmla="*/ 609 h 906"/>
              <a:gd name="T24" fmla="*/ 339 w 1004"/>
              <a:gd name="T25" fmla="*/ 675 h 906"/>
              <a:gd name="T26" fmla="*/ 224 w 1004"/>
              <a:gd name="T27" fmla="*/ 906 h 906"/>
              <a:gd name="T28" fmla="*/ 780 w 1004"/>
              <a:gd name="T29" fmla="*/ 906 h 906"/>
              <a:gd name="T30" fmla="*/ 665 w 1004"/>
              <a:gd name="T31" fmla="*/ 675 h 906"/>
              <a:gd name="T32" fmla="*/ 909 w 1004"/>
              <a:gd name="T33" fmla="*/ 0 h 906"/>
              <a:gd name="T34" fmla="*/ 1004 w 1004"/>
              <a:gd name="T35" fmla="*/ 0 h 906"/>
              <a:gd name="T36" fmla="*/ 95 w 1004"/>
              <a:gd name="T37" fmla="*/ 0 h 906"/>
              <a:gd name="T38" fmla="*/ 0 w 1004"/>
              <a:gd name="T3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04" h="906">
                <a:moveTo>
                  <a:pt x="909" y="544"/>
                </a:moveTo>
                <a:cubicBezTo>
                  <a:pt x="95" y="544"/>
                  <a:pt x="95" y="544"/>
                  <a:pt x="95" y="544"/>
                </a:cubicBezTo>
                <a:cubicBezTo>
                  <a:pt x="95" y="0"/>
                  <a:pt x="95" y="0"/>
                  <a:pt x="95" y="0"/>
                </a:cubicBezTo>
                <a:cubicBezTo>
                  <a:pt x="909" y="0"/>
                  <a:pt x="909" y="0"/>
                  <a:pt x="909" y="0"/>
                </a:cubicBezTo>
                <a:lnTo>
                  <a:pt x="909" y="544"/>
                </a:lnTo>
                <a:close/>
                <a:moveTo>
                  <a:pt x="992" y="609"/>
                </a:moveTo>
                <a:cubicBezTo>
                  <a:pt x="992" y="573"/>
                  <a:pt x="963" y="544"/>
                  <a:pt x="927" y="544"/>
                </a:cubicBezTo>
                <a:cubicBezTo>
                  <a:pt x="77" y="544"/>
                  <a:pt x="77" y="544"/>
                  <a:pt x="77" y="544"/>
                </a:cubicBezTo>
                <a:cubicBezTo>
                  <a:pt x="41" y="544"/>
                  <a:pt x="12" y="573"/>
                  <a:pt x="12" y="609"/>
                </a:cubicBezTo>
                <a:cubicBezTo>
                  <a:pt x="12" y="645"/>
                  <a:pt x="41" y="675"/>
                  <a:pt x="77" y="675"/>
                </a:cubicBezTo>
                <a:cubicBezTo>
                  <a:pt x="927" y="675"/>
                  <a:pt x="927" y="675"/>
                  <a:pt x="927" y="675"/>
                </a:cubicBezTo>
                <a:cubicBezTo>
                  <a:pt x="963" y="675"/>
                  <a:pt x="992" y="645"/>
                  <a:pt x="992" y="609"/>
                </a:cubicBezTo>
                <a:close/>
                <a:moveTo>
                  <a:pt x="339" y="675"/>
                </a:moveTo>
                <a:cubicBezTo>
                  <a:pt x="224" y="906"/>
                  <a:pt x="224" y="906"/>
                  <a:pt x="224" y="906"/>
                </a:cubicBezTo>
                <a:moveTo>
                  <a:pt x="780" y="906"/>
                </a:moveTo>
                <a:cubicBezTo>
                  <a:pt x="665" y="675"/>
                  <a:pt x="665" y="675"/>
                  <a:pt x="665" y="675"/>
                </a:cubicBezTo>
                <a:moveTo>
                  <a:pt x="909" y="0"/>
                </a:moveTo>
                <a:cubicBezTo>
                  <a:pt x="1004" y="0"/>
                  <a:pt x="1004" y="0"/>
                  <a:pt x="1004" y="0"/>
                </a:cubicBezTo>
                <a:moveTo>
                  <a:pt x="95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01" name="Freeform 167">
            <a:extLst>
              <a:ext uri="{FF2B5EF4-FFF2-40B4-BE49-F238E27FC236}">
                <a16:creationId xmlns:a16="http://schemas.microsoft.com/office/drawing/2014/main" id="{EE05D4A0-2477-87AB-3276-5D3A3203BC59}"/>
              </a:ext>
            </a:extLst>
          </p:cNvPr>
          <p:cNvSpPr>
            <a:spLocks noEditPoints="1"/>
          </p:cNvSpPr>
          <p:nvPr/>
        </p:nvSpPr>
        <p:spPr bwMode="auto">
          <a:xfrm rot="19800000">
            <a:off x="9524088" y="8241947"/>
            <a:ext cx="714190" cy="8379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47" grpId="0" animBg="1"/>
          <p:bldP spid="48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1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2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2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3" presetID="2" presetClass="entr" presetSubtype="1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6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1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5" presetID="2" presetClass="entr" presetSubtype="1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47" grpId="0" animBg="1"/>
          <p:bldP spid="48" grpId="0" animBg="1"/>
          <p:bldP spid="53" grpId="0" animBg="1"/>
          <p:bldP spid="54" grpId="0" animBg="1"/>
          <p:bldP spid="55" grpId="0"/>
          <p:bldP spid="56" grpId="0"/>
          <p:bldP spid="57" grpId="0"/>
          <p:bldP spid="58" grpId="0"/>
          <p:bldP spid="59" grpId="0"/>
          <p:bldP spid="60" grpId="0"/>
          <p:bldP spid="61" grpId="0" animBg="1"/>
          <p:bldP spid="63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91" grpId="0"/>
          <p:bldP spid="92" grpId="0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SlideOcean - Light 31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231942"/>
      </a:accent1>
      <a:accent2>
        <a:srgbClr val="5E548E"/>
      </a:accent2>
      <a:accent3>
        <a:srgbClr val="9F86C0"/>
      </a:accent3>
      <a:accent4>
        <a:srgbClr val="BE95C4"/>
      </a:accent4>
      <a:accent5>
        <a:srgbClr val="FEE440"/>
      </a:accent5>
      <a:accent6>
        <a:srgbClr val="F15BB5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6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1A2B3F"/>
      </a:accent1>
      <a:accent2>
        <a:srgbClr val="2E4967"/>
      </a:accent2>
      <a:accent3>
        <a:srgbClr val="996622"/>
      </a:accent3>
      <a:accent4>
        <a:srgbClr val="E3AF64"/>
      </a:accent4>
      <a:accent5>
        <a:srgbClr val="D5D7D9"/>
      </a:accent5>
      <a:accent6>
        <a:srgbClr val="FFF5EE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5826</TotalTime>
  <Words>703</Words>
  <Application>Microsoft Office PowerPoint</Application>
  <PresentationFormat>Custom</PresentationFormat>
  <Paragraphs>163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40 - Employee Empowerment Model</dc:title>
  <dc:creator>Slide Ocean</dc:creator>
  <cp:lastModifiedBy>SO</cp:lastModifiedBy>
  <cp:revision>1266</cp:revision>
  <dcterms:created xsi:type="dcterms:W3CDTF">2024-04-24T08:43:56Z</dcterms:created>
  <dcterms:modified xsi:type="dcterms:W3CDTF">2025-09-09T08:26:04Z</dcterms:modified>
</cp:coreProperties>
</file>