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20" r:id="rId20"/>
    <p:sldId id="2147378126" r:id="rId21"/>
    <p:sldId id="2147378151" r:id="rId22"/>
    <p:sldId id="2147378119" r:id="rId23"/>
    <p:sldId id="2147378076" r:id="rId24"/>
    <p:sldId id="2147378121" r:id="rId25"/>
    <p:sldId id="2147378147" r:id="rId26"/>
    <p:sldId id="2147378072" r:id="rId27"/>
    <p:sldId id="2147378073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E3DFE9"/>
    <a:srgbClr val="F0EEF3"/>
    <a:srgbClr val="F1F1F1"/>
    <a:srgbClr val="FAF8FD"/>
    <a:srgbClr val="000000"/>
    <a:srgbClr val="BEC9D9"/>
    <a:srgbClr val="DFDFDF"/>
    <a:srgbClr val="ABBDC1"/>
    <a:srgbClr val="C7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0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0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3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8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3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44453F2-D6CD-F00B-AEE0-50F83FC3AB8C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2B9FB7C-85AA-9597-7E29-B0A0C50F5843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FFCC290-201B-6D0E-B9A3-966458FDC69C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6642E0B-F192-37BA-D79A-AD62B302F6DB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0CBA234-78C7-8FF6-E2E9-FF1FEE0D70F5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2"/>
          </a:solidFill>
        </p:grpSpPr>
        <p:pic>
          <p:nvPicPr>
            <p:cNvPr id="49" name="Graphic 48" descr="Checkmark with solid fill">
              <a:extLst>
                <a:ext uri="{FF2B5EF4-FFF2-40B4-BE49-F238E27FC236}">
                  <a16:creationId xmlns:a16="http://schemas.microsoft.com/office/drawing/2014/main" id="{9BAD9CF6-CF81-42AD-5E4F-10BA328BD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CE4C8AD4-DEDE-DF40-4375-886896A2A922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4E7822A-1F2F-1390-C42B-AC0F8E6113F1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EC9804E-68E5-6B6A-7A91-7F99457F77A4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6DCFFE2-FF0C-0A68-3DC8-54CC46A30605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CA08456-C3A9-C8F1-BE26-094951B77C81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998F19-B0EB-694B-6F7D-DA503A2325EB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5"/>
          </a:solidFill>
        </p:grpSpPr>
        <p:sp>
          <p:nvSpPr>
            <p:cNvPr id="60" name="Circle: Hollow 59">
              <a:extLst>
                <a:ext uri="{FF2B5EF4-FFF2-40B4-BE49-F238E27FC236}">
                  <a16:creationId xmlns:a16="http://schemas.microsoft.com/office/drawing/2014/main" id="{500F7ACB-1947-6681-A308-B33DDB6C95AD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1" name="Graphic 60" descr="Close with solid fill">
              <a:extLst>
                <a:ext uri="{FF2B5EF4-FFF2-40B4-BE49-F238E27FC236}">
                  <a16:creationId xmlns:a16="http://schemas.microsoft.com/office/drawing/2014/main" id="{A114281C-19FF-09A4-6189-72A99E10E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33C881A1-F52C-FB02-D427-12F7395979BB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Phụ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thuộc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công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nghệ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Dễ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bị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gián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đoạn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nếu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hệ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thống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gặp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lỗi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hoặc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mất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kết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nối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3348A66-53DE-F94F-CE5C-9004B5B498DD}"/>
              </a:ext>
            </a:extLst>
          </p:cNvPr>
          <p:cNvSpPr txBox="1"/>
          <p:nvPr/>
        </p:nvSpPr>
        <p:spPr bwMode="auto">
          <a:xfrm>
            <a:off x="2082214" y="4489109"/>
            <a:ext cx="4939431" cy="13083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latin typeface="+mn-lt"/>
              </a:rPr>
              <a:t>Tăng hiệu suất công việc</a:t>
            </a:r>
            <a:r>
              <a:rPr lang="vi-VN" sz="2400" dirty="0"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B86B13C4-6E94-E8D4-4C8F-CD95BDF26ACB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Thiếu tính sáng tạo con người</a:t>
            </a:r>
            <a:r>
              <a:rPr lang="vi-VN" sz="2400" dirty="0"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AA5B2B0C-86D1-F332-BEC3-155BDC88BCAC}"/>
              </a:ext>
            </a:extLst>
          </p:cNvPr>
          <p:cNvSpPr txBox="1"/>
          <p:nvPr/>
        </p:nvSpPr>
        <p:spPr bwMode="auto">
          <a:xfrm>
            <a:off x="1387635" y="7461487"/>
            <a:ext cx="4939431" cy="8935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Hỗ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trợ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ra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quyết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định</a:t>
            </a:r>
            <a:r>
              <a:rPr lang="en-US" sz="2400" dirty="0">
                <a:latin typeface="+mn-lt"/>
              </a:rPr>
              <a:t> – Cung </a:t>
            </a:r>
            <a:r>
              <a:rPr lang="en-US" sz="2400" dirty="0" err="1">
                <a:latin typeface="+mn-lt"/>
              </a:rPr>
              <a:t>cấp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phân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tích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và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gợi</a:t>
            </a:r>
            <a:r>
              <a:rPr lang="en-US" sz="2400" dirty="0">
                <a:latin typeface="+mn-lt"/>
              </a:rPr>
              <a:t> ý </a:t>
            </a:r>
            <a:r>
              <a:rPr lang="en-US" sz="2400" dirty="0" err="1">
                <a:latin typeface="+mn-lt"/>
              </a:rPr>
              <a:t>dựa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trên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dữ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liệu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ACC1368C-8093-07AE-123A-1C1004F538A6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Rủi ro bảo mật &amp; quyền riêng tư</a:t>
            </a:r>
            <a:r>
              <a:rPr lang="vi-VN" sz="2400" dirty="0"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405F9437-44E2-F7B0-7E9A-B1E46D20FE67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Tự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động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hóa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tác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vụ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lặp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lại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Giảm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gánh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nặng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việc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thủ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tăng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độ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chính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xác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4" name="TextBox 48">
            <a:extLst>
              <a:ext uri="{FF2B5EF4-FFF2-40B4-BE49-F238E27FC236}">
                <a16:creationId xmlns:a16="http://schemas.microsoft.com/office/drawing/2014/main" id="{457A3C2A-2409-DDCE-F463-DD13EFAC80E2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325" name="TextBox 48">
            <a:extLst>
              <a:ext uri="{FF2B5EF4-FFF2-40B4-BE49-F238E27FC236}">
                <a16:creationId xmlns:a16="http://schemas.microsoft.com/office/drawing/2014/main" id="{0F1D01E5-CFF5-52E9-C10F-ABA6DC88A85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28" name="TextBox 25">
            <a:extLst>
              <a:ext uri="{FF2B5EF4-FFF2-40B4-BE49-F238E27FC236}">
                <a16:creationId xmlns:a16="http://schemas.microsoft.com/office/drawing/2014/main" id="{C99CF640-C38A-1692-F93D-60FDD7F4E9B1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BD93A015-380E-7E2A-333C-B68A7BCB4F03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FDBF732A-E519-0AA7-C560-91915F222913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1" name="Freeform 173">
            <a:extLst>
              <a:ext uri="{FF2B5EF4-FFF2-40B4-BE49-F238E27FC236}">
                <a16:creationId xmlns:a16="http://schemas.microsoft.com/office/drawing/2014/main" id="{CABED1D5-1C46-0AE2-11CB-BAABB5DE202D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7" name="Freeform 158">
            <a:extLst>
              <a:ext uri="{FF2B5EF4-FFF2-40B4-BE49-F238E27FC236}">
                <a16:creationId xmlns:a16="http://schemas.microsoft.com/office/drawing/2014/main" id="{95221AED-D006-F3C2-FC63-865E10703181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8" name="Freeform 179">
            <a:extLst>
              <a:ext uri="{FF2B5EF4-FFF2-40B4-BE49-F238E27FC236}">
                <a16:creationId xmlns:a16="http://schemas.microsoft.com/office/drawing/2014/main" id="{D3795C55-EF39-1EA5-41D3-370C92B72EBC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49" name="Freeform 370">
            <a:extLst>
              <a:ext uri="{FF2B5EF4-FFF2-40B4-BE49-F238E27FC236}">
                <a16:creationId xmlns:a16="http://schemas.microsoft.com/office/drawing/2014/main" id="{712CA001-16E9-45DD-B9D6-172D8EE06C5B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5" grpId="0" animBg="1"/>
          <p:bldP spid="56" grpId="0" animBg="1"/>
          <p:bldP spid="57" grpId="0" animBg="1"/>
          <p:bldP spid="58" grpId="0" animBg="1"/>
          <p:bldP spid="62" grpId="0"/>
          <p:bldP spid="63" grpId="0"/>
          <p:bldP spid="320" grpId="0"/>
          <p:bldP spid="321" grpId="0"/>
          <p:bldP spid="322" grpId="0"/>
          <p:bldP spid="323" grpId="0"/>
          <p:bldP spid="324" grpId="0"/>
          <p:bldP spid="325" grpId="0"/>
          <p:bldP spid="328" grpId="0"/>
          <p:bldP spid="329" grpId="0" animBg="1"/>
          <p:bldP spid="330" grpId="0" animBg="1"/>
          <p:bldP spid="331" grpId="0" animBg="1"/>
          <p:bldP spid="347" grpId="0" animBg="1"/>
          <p:bldP spid="348" grpId="0" animBg="1"/>
          <p:bldP spid="34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5" grpId="0" animBg="1"/>
          <p:bldP spid="56" grpId="0" animBg="1"/>
          <p:bldP spid="57" grpId="0" animBg="1"/>
          <p:bldP spid="58" grpId="0" animBg="1"/>
          <p:bldP spid="62" grpId="0"/>
          <p:bldP spid="63" grpId="0"/>
          <p:bldP spid="320" grpId="0"/>
          <p:bldP spid="321" grpId="0"/>
          <p:bldP spid="322" grpId="0"/>
          <p:bldP spid="323" grpId="0"/>
          <p:bldP spid="324" grpId="0"/>
          <p:bldP spid="325" grpId="0"/>
          <p:bldP spid="328" grpId="0"/>
          <p:bldP spid="329" grpId="0" animBg="1"/>
          <p:bldP spid="330" grpId="0" animBg="1"/>
          <p:bldP spid="331" grpId="0" animBg="1"/>
          <p:bldP spid="347" grpId="0" animBg="1"/>
          <p:bldP spid="348" grpId="0" animBg="1"/>
          <p:bldP spid="34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91B10E7-8130-71EA-2ACE-62FF011E7D08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B0BAD44-5591-12D8-2EB3-79134C5D31A4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9B61214-5EEE-50CC-1259-8AA09EF9A0EC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CF551D1-029F-099E-9234-68486FD0B621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307849-C679-A75A-75E1-0BF3137704FD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6"/>
          </a:solidFill>
        </p:grpSpPr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DD2C7E59-6F23-F1B6-6BCF-E924F4EAF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325F4C06-CA06-B835-7C57-56A2198FCD3C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10435D-5A71-C469-E809-52556F01C6E9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3028141-FDD4-5D29-5F18-C9F6EFFEF2A4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A5399E1-F818-111C-DCCE-7D2FF22D0B3B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400A9A1-9026-4670-4C48-B8DD44A44294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B56628B-7B2D-FC99-1E4E-E801157883FE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1"/>
          </a:solidFill>
        </p:grpSpPr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009D0188-8118-87E3-90E6-E19EF54E3313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9" name="Graphic 18" descr="Close with solid fill">
              <a:extLst>
                <a:ext uri="{FF2B5EF4-FFF2-40B4-BE49-F238E27FC236}">
                  <a16:creationId xmlns:a16="http://schemas.microsoft.com/office/drawing/2014/main" id="{0D49F805-A11E-B57E-B2D2-41738BB16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6B6D55E-BCE8-8BF6-D201-305A2A6B1DF0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Phụ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thuộc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công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nghệ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Dễ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bị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gián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đoạn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nếu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hệ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thống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gặp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lỗi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hoặc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mất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kết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nối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C10065-AEB6-86B7-EE8C-8B7595727567}"/>
              </a:ext>
            </a:extLst>
          </p:cNvPr>
          <p:cNvSpPr txBox="1"/>
          <p:nvPr/>
        </p:nvSpPr>
        <p:spPr bwMode="auto">
          <a:xfrm>
            <a:off x="2082214" y="4489109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solidFill>
                  <a:schemeClr val="tx2"/>
                </a:solidFill>
                <a:latin typeface="+mn-lt"/>
              </a:rPr>
              <a:t>Tăng hiệu suất công việc</a:t>
            </a:r>
            <a:r>
              <a:rPr lang="vi-VN" sz="2400" dirty="0">
                <a:solidFill>
                  <a:schemeClr val="tx2"/>
                </a:solidFill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DA238E-4D39-9C4E-F1AE-BE3BB9F6EEC7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2"/>
                </a:solidFill>
                <a:latin typeface="+mn-lt"/>
              </a:rPr>
              <a:t>Thiếu tính sáng tạo con người</a:t>
            </a:r>
            <a:r>
              <a:rPr lang="vi-VN" sz="2400" dirty="0">
                <a:solidFill>
                  <a:schemeClr val="tx2"/>
                </a:solidFill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233893-950E-BAA6-E1AB-0FB114FA1341}"/>
              </a:ext>
            </a:extLst>
          </p:cNvPr>
          <p:cNvSpPr txBox="1"/>
          <p:nvPr/>
        </p:nvSpPr>
        <p:spPr bwMode="auto">
          <a:xfrm>
            <a:off x="1387635" y="7461487"/>
            <a:ext cx="4939431" cy="947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Hỗ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trợ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ra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quyết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định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– Cung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cấp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phân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tích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và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gợi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ý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dựa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trên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dữ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liệu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D3C7AD-97B2-B57A-265D-73773371E026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2"/>
                </a:solidFill>
                <a:latin typeface="+mn-lt"/>
              </a:rPr>
              <a:t>Rủi ro bảo mật &amp; quyền riêng tư</a:t>
            </a:r>
            <a:r>
              <a:rPr lang="vi-VN" sz="2400" dirty="0">
                <a:solidFill>
                  <a:schemeClr val="tx2"/>
                </a:solidFill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D62C20-0C41-A4A6-D3D6-ADD3C646BF28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Tự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hóa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tác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vụ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lặp</a:t>
            </a:r>
            <a:r>
              <a:rPr lang="en-US" sz="24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n-lt"/>
              </a:rPr>
              <a:t>lại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Giảm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gánh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nặng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việc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thủ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tăng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độ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chính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+mn-lt"/>
              </a:rPr>
              <a:t>xác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sp>
        <p:nvSpPr>
          <p:cNvPr id="26" name="TextBox 48">
            <a:extLst>
              <a:ext uri="{FF2B5EF4-FFF2-40B4-BE49-F238E27FC236}">
                <a16:creationId xmlns:a16="http://schemas.microsoft.com/office/drawing/2014/main" id="{971F5D9E-DC66-9A15-0C48-F2B9BAD63B20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gradFill>
                  <a:gsLst>
                    <a:gs pos="0">
                      <a:schemeClr val="accent6"/>
                    </a:gs>
                    <a:gs pos="100000">
                      <a:schemeClr val="accent1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gradFill>
                  <a:gsLst>
                    <a:gs pos="0">
                      <a:schemeClr val="accent6"/>
                    </a:gs>
                    <a:gs pos="100000">
                      <a:schemeClr val="accent1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90231EE2-A23E-B4B1-CF69-7197A62F622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3E310FDC-E775-E8ED-97E3-43CC2859B1B0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821F9CB-33AD-D098-9ABF-A2E77196443D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C28A39F-DBED-545B-6F75-9BB2BD6A5B7A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73">
            <a:extLst>
              <a:ext uri="{FF2B5EF4-FFF2-40B4-BE49-F238E27FC236}">
                <a16:creationId xmlns:a16="http://schemas.microsoft.com/office/drawing/2014/main" id="{1E63D444-270D-2D92-9770-786F8DE801B2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58">
            <a:extLst>
              <a:ext uri="{FF2B5EF4-FFF2-40B4-BE49-F238E27FC236}">
                <a16:creationId xmlns:a16="http://schemas.microsoft.com/office/drawing/2014/main" id="{08245023-26AB-6742-6CD4-86DE5590D5B1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79">
            <a:extLst>
              <a:ext uri="{FF2B5EF4-FFF2-40B4-BE49-F238E27FC236}">
                <a16:creationId xmlns:a16="http://schemas.microsoft.com/office/drawing/2014/main" id="{40C87BA7-ABED-1A3F-CEB0-2E087FBAEDC5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3" name="Freeform 370">
            <a:extLst>
              <a:ext uri="{FF2B5EF4-FFF2-40B4-BE49-F238E27FC236}">
                <a16:creationId xmlns:a16="http://schemas.microsoft.com/office/drawing/2014/main" id="{AB0A748B-2EE8-730B-041C-8A3BE26732CA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" grpId="0" animBg="1"/>
          <p:bldP spid="14" grpId="0" animBg="1"/>
          <p:bldP spid="15" grpId="0" animBg="1"/>
          <p:bldP spid="16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 animBg="1"/>
          <p:bldP spid="31" grpId="0" animBg="1"/>
          <p:bldP spid="91" grpId="0" animBg="1"/>
          <p:bldP spid="92" grpId="0" animBg="1"/>
          <p:bldP spid="9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" grpId="0" animBg="1"/>
          <p:bldP spid="14" grpId="0" animBg="1"/>
          <p:bldP spid="15" grpId="0" animBg="1"/>
          <p:bldP spid="16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 animBg="1"/>
          <p:bldP spid="31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C37DD64-1B80-154C-E9ED-084615A3AA59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3761616-66AC-541E-0CD6-1E1C9A188B16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5BED938-E38B-4050-6B4C-6C61DA2D1EB3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CC1E0F-956D-249E-CE53-273675A95AD6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911015D-EA0B-7C41-D5BB-C4057DF378AD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1"/>
          </a:solidFill>
        </p:grpSpPr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F29B0B51-529E-2C1B-2542-248111CA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5B00D220-6300-AFE7-CD2B-D34A262D334F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BAF95B7-F127-3D30-6995-ABAF070C494C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A1BF3C9-7DDC-574D-B295-135E990FE6C2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916C3BE-B3D8-0B25-6AE0-7C986F618BEF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F555F9-0D21-CC5E-4EF7-19252544147B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32EEEC-5006-712A-F88A-5AFDC19593D7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</p:grpSpPr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id="{84691F05-D604-5C54-1DA1-A1933622AEB8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0" name="Graphic 19" descr="Close with solid fill">
              <a:extLst>
                <a:ext uri="{FF2B5EF4-FFF2-40B4-BE49-F238E27FC236}">
                  <a16:creationId xmlns:a16="http://schemas.microsoft.com/office/drawing/2014/main" id="{3D5F1104-B87D-5169-457B-5D790E96F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B238014-EF67-4BD1-407F-1E588445A2D3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Phụ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thuộc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công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nghệ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Dễ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bị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gián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đoạn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nếu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hệ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thống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gặp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lỗi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hoặc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mất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kết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nối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033341-F23E-D351-C520-8D1EA12C91D2}"/>
              </a:ext>
            </a:extLst>
          </p:cNvPr>
          <p:cNvSpPr txBox="1"/>
          <p:nvPr/>
        </p:nvSpPr>
        <p:spPr bwMode="auto">
          <a:xfrm>
            <a:off x="2082214" y="4489109"/>
            <a:ext cx="4939431" cy="13083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latin typeface="+mn-lt"/>
              </a:rPr>
              <a:t>Tăng hiệu suất công việc</a:t>
            </a:r>
            <a:r>
              <a:rPr lang="vi-VN" sz="2400" dirty="0"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408F2-9B8D-30D7-41FB-A3008FD8F155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Thiếu tính sáng tạo con người</a:t>
            </a:r>
            <a:r>
              <a:rPr lang="vi-VN" sz="2400" dirty="0"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37EC12-9B12-8860-2701-DA6329A6EEC8}"/>
              </a:ext>
            </a:extLst>
          </p:cNvPr>
          <p:cNvSpPr txBox="1"/>
          <p:nvPr/>
        </p:nvSpPr>
        <p:spPr bwMode="auto">
          <a:xfrm>
            <a:off x="1387635" y="7461487"/>
            <a:ext cx="4939431" cy="8935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Hỗ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trợ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ra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quyết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định</a:t>
            </a:r>
            <a:r>
              <a:rPr lang="en-US" sz="2400" dirty="0">
                <a:latin typeface="+mn-lt"/>
              </a:rPr>
              <a:t> – Cung </a:t>
            </a:r>
            <a:r>
              <a:rPr lang="en-US" sz="2400" dirty="0" err="1">
                <a:latin typeface="+mn-lt"/>
              </a:rPr>
              <a:t>cấp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phân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tích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và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gợi</a:t>
            </a:r>
            <a:r>
              <a:rPr lang="en-US" sz="2400" dirty="0">
                <a:latin typeface="+mn-lt"/>
              </a:rPr>
              <a:t> ý </a:t>
            </a:r>
            <a:r>
              <a:rPr lang="en-US" sz="2400" dirty="0" err="1">
                <a:latin typeface="+mn-lt"/>
              </a:rPr>
              <a:t>dựa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trên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dữ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liệu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8D57C5-5E17-4534-7485-6FBB4EA0073E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Rủi ro bảo mật &amp; quyền riêng tư</a:t>
            </a:r>
            <a:r>
              <a:rPr lang="vi-VN" sz="2400" dirty="0"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B032A5-46E7-C0DE-9056-F368EBB2F34D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Tự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động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hóa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tác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vụ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lặp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lại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Giảm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gánh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nặng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việc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thủ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tăng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độ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chính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xác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15DD8062-796E-7111-9DF2-900437440635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48">
            <a:extLst>
              <a:ext uri="{FF2B5EF4-FFF2-40B4-BE49-F238E27FC236}">
                <a16:creationId xmlns:a16="http://schemas.microsoft.com/office/drawing/2014/main" id="{50DD725D-2B96-3D84-F8B3-A3FF1808C07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0E7AC05A-A58E-C688-4944-545691064F1D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B05D364-643F-0B1B-9971-A1FF0BC9463B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BEFB2B9-C5EE-4880-A4D8-53803FA259D8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73">
            <a:extLst>
              <a:ext uri="{FF2B5EF4-FFF2-40B4-BE49-F238E27FC236}">
                <a16:creationId xmlns:a16="http://schemas.microsoft.com/office/drawing/2014/main" id="{1977AD4C-BC11-A79E-54DD-33611FF86390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58">
            <a:extLst>
              <a:ext uri="{FF2B5EF4-FFF2-40B4-BE49-F238E27FC236}">
                <a16:creationId xmlns:a16="http://schemas.microsoft.com/office/drawing/2014/main" id="{AF1877EA-ED83-6DC3-DF09-AEE84945F663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9">
            <a:extLst>
              <a:ext uri="{FF2B5EF4-FFF2-40B4-BE49-F238E27FC236}">
                <a16:creationId xmlns:a16="http://schemas.microsoft.com/office/drawing/2014/main" id="{58F69C35-68A5-1982-79D0-A3ADA406DBD9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46" name="Freeform 370">
            <a:extLst>
              <a:ext uri="{FF2B5EF4-FFF2-40B4-BE49-F238E27FC236}">
                <a16:creationId xmlns:a16="http://schemas.microsoft.com/office/drawing/2014/main" id="{59C1C726-B9BD-3FDB-4FC3-33E2C0CC8E66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29178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4" grpId="0" animBg="1"/>
          <p:bldP spid="15" grpId="0" animBg="1"/>
          <p:bldP spid="16" grpId="0" animBg="1"/>
          <p:bldP spid="17" grpId="0" animBg="1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7" grpId="0"/>
          <p:bldP spid="39" grpId="0" animBg="1"/>
          <p:bldP spid="40" grpId="0" animBg="1"/>
          <p:bldP spid="41" grpId="0" animBg="1"/>
          <p:bldP spid="42" grpId="0" animBg="1"/>
          <p:bldP spid="44" grpId="0" animBg="1"/>
          <p:bldP spid="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4" grpId="0" animBg="1"/>
          <p:bldP spid="15" grpId="0" animBg="1"/>
          <p:bldP spid="16" grpId="0" animBg="1"/>
          <p:bldP spid="17" grpId="0" animBg="1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7" grpId="0"/>
          <p:bldP spid="39" grpId="0" animBg="1"/>
          <p:bldP spid="40" grpId="0" animBg="1"/>
          <p:bldP spid="41" grpId="0" animBg="1"/>
          <p:bldP spid="42" grpId="0" animBg="1"/>
          <p:bldP spid="44" grpId="0" animBg="1"/>
          <p:bldP spid="4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AC33237-3ED9-D8A2-877D-54A11EADFEF5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3C14CA9-2EF5-C3EB-95EB-F6C29C964CEE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E7C4635-1812-FD70-5EE6-EA89506EB2EC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063C0CD-593A-2E7C-E008-B138807932A7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2D64EE9-2953-1BEB-2A8D-6D4BDA1CE32F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5"/>
          </a:solidFill>
        </p:grpSpPr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1AE12DDA-F79C-3ABD-7367-20003C573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15F366F0-1390-6091-68B4-C765090F0665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11FFE10-2469-E76F-AC38-CB48086ADFD8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7C2438-7EEE-3066-90C5-0D1EA43868FB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EDF2A7-7996-A9AE-ACEA-0F4206B59991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0E08CCC-1789-7DF1-C903-493F067001C4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A2F56B-501F-7FEC-07E3-744028EF470F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6"/>
          </a:solidFill>
        </p:grpSpPr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544AC1D5-E037-9A73-36C2-F83984800B19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5" name="Graphic 14" descr="Close with solid fill">
              <a:extLst>
                <a:ext uri="{FF2B5EF4-FFF2-40B4-BE49-F238E27FC236}">
                  <a16:creationId xmlns:a16="http://schemas.microsoft.com/office/drawing/2014/main" id="{CF658463-B707-791C-1A1E-9F69E2B28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90A313C-4168-2ECD-C246-2EA167799503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thuộc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nghệ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Dễ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bị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đoạn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nếu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thống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gặp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lỗi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hoặc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mất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kết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nối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192DC1-4D08-9F06-0389-101BE6FE78C6}"/>
              </a:ext>
            </a:extLst>
          </p:cNvPr>
          <p:cNvSpPr txBox="1"/>
          <p:nvPr/>
        </p:nvSpPr>
        <p:spPr bwMode="auto">
          <a:xfrm>
            <a:off x="2082214" y="4489109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Tăng hiệu suất công việc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9D1213-1D4B-3D39-9AD3-EE926EF40A87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Thiếu tính sáng tạo con người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D8E3BD-CD6C-76B9-C46D-040C91791F26}"/>
              </a:ext>
            </a:extLst>
          </p:cNvPr>
          <p:cNvSpPr txBox="1"/>
          <p:nvPr/>
        </p:nvSpPr>
        <p:spPr bwMode="auto">
          <a:xfrm>
            <a:off x="1387635" y="7461487"/>
            <a:ext cx="4939431" cy="947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Hỗ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trợ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ra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quyết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định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Cung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cấp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phân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tích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và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gợi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ý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dựa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trên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dữ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liệu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559894-9C24-A68E-4FB7-8D90D7680CD8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Rủi ro bảo mật &amp; quyền riêng tư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9683B4-B401-1E27-4174-2088E88967D1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Tự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hóa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tác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lặp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lại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Giảm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gánh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nặng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việc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thủ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tăng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chính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xác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A63D6261-1D48-5759-F464-A3A5D7A15EA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B5A5431-4A63-DA95-436A-6A18DED061F6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889E76-9651-ED9D-839F-DB687D059374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507E100-096D-3A54-6992-21B120ED1DE9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" name="Freeform 173">
            <a:extLst>
              <a:ext uri="{FF2B5EF4-FFF2-40B4-BE49-F238E27FC236}">
                <a16:creationId xmlns:a16="http://schemas.microsoft.com/office/drawing/2014/main" id="{C39E789A-75CF-87B7-74AB-1488BD3F9833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 158">
            <a:extLst>
              <a:ext uri="{FF2B5EF4-FFF2-40B4-BE49-F238E27FC236}">
                <a16:creationId xmlns:a16="http://schemas.microsoft.com/office/drawing/2014/main" id="{5D87F37A-B41C-38DB-59E4-E6E722D2CCA8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79">
            <a:extLst>
              <a:ext uri="{FF2B5EF4-FFF2-40B4-BE49-F238E27FC236}">
                <a16:creationId xmlns:a16="http://schemas.microsoft.com/office/drawing/2014/main" id="{02D1D2B4-1BA9-818C-ACF7-3847180445CD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0" name="Freeform 370">
            <a:extLst>
              <a:ext uri="{FF2B5EF4-FFF2-40B4-BE49-F238E27FC236}">
                <a16:creationId xmlns:a16="http://schemas.microsoft.com/office/drawing/2014/main" id="{AF76DF04-A1B9-2B25-AA71-DE7B1BA4A8D5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TextBox 48">
            <a:extLst>
              <a:ext uri="{FF2B5EF4-FFF2-40B4-BE49-F238E27FC236}">
                <a16:creationId xmlns:a16="http://schemas.microsoft.com/office/drawing/2014/main" id="{65296AF5-28AF-2838-BD6C-C338EC92298D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gradFill>
                  <a:gsLst>
                    <a:gs pos="0">
                      <a:schemeClr val="accent5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gradFill>
                  <a:gsLst>
                    <a:gs pos="0">
                      <a:schemeClr val="accent5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0" scaled="0"/>
              </a:gra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0" grpId="0" animBg="1"/>
          <p:bldP spid="11" grpId="0" animBg="1"/>
          <p:bldP spid="12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3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0" grpId="0" animBg="1"/>
          <p:bldP spid="11" grpId="0" animBg="1"/>
          <p:bldP spid="12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3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97F3AC4-EEEF-7940-76CF-8FFACD8C9A65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E095493-6E0B-88C6-2845-222B6679D0AC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3B7E130-E542-B5D0-2B55-BF00850ED1AD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D9B040-6938-A086-CDCF-423BF000200B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21559B4-3619-B9C2-C904-52BAEA8720DA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2"/>
          </a:solidFill>
        </p:grpSpPr>
        <p:pic>
          <p:nvPicPr>
            <p:cNvPr id="47" name="Graphic 46" descr="Checkmark with solid fill">
              <a:extLst>
                <a:ext uri="{FF2B5EF4-FFF2-40B4-BE49-F238E27FC236}">
                  <a16:creationId xmlns:a16="http://schemas.microsoft.com/office/drawing/2014/main" id="{AA38666A-924A-8943-EDA8-BEF78475D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48" name="Circle: Hollow 47">
              <a:extLst>
                <a:ext uri="{FF2B5EF4-FFF2-40B4-BE49-F238E27FC236}">
                  <a16:creationId xmlns:a16="http://schemas.microsoft.com/office/drawing/2014/main" id="{E49C15F2-B83A-0D43-7D03-112F1B3D4A5A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626B825-E60F-FE84-03B9-3E8D585F75D1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E3435A2-57FB-619B-82F4-C841F3C59AB5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249265A-B880-2F5D-DAE1-8E5387F28CF4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DBF82A8-0826-D387-47B3-68918AB931DF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9AFFC49-8D02-A08A-6657-E15960F618E5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4"/>
          </a:solidFill>
        </p:grpSpPr>
        <p:sp>
          <p:nvSpPr>
            <p:cNvPr id="58" name="Circle: Hollow 57">
              <a:extLst>
                <a:ext uri="{FF2B5EF4-FFF2-40B4-BE49-F238E27FC236}">
                  <a16:creationId xmlns:a16="http://schemas.microsoft.com/office/drawing/2014/main" id="{9A388549-267C-0C6C-87F4-44C77EA6F4AF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9" name="Graphic 58" descr="Close with solid fill">
              <a:extLst>
                <a:ext uri="{FF2B5EF4-FFF2-40B4-BE49-F238E27FC236}">
                  <a16:creationId xmlns:a16="http://schemas.microsoft.com/office/drawing/2014/main" id="{C005EC78-E5E5-33B6-6554-2A6EC1F0E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2180F965-FA3E-CF24-C327-21A17A6A5117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Phụ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thuộc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công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nghệ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Dễ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bị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gián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đoạn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nếu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hệ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thống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gặp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lỗi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hoặc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mất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kết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nối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D851B86-9B30-B42F-DCFF-6F842D4B0381}"/>
              </a:ext>
            </a:extLst>
          </p:cNvPr>
          <p:cNvSpPr txBox="1"/>
          <p:nvPr/>
        </p:nvSpPr>
        <p:spPr bwMode="auto">
          <a:xfrm>
            <a:off x="2082214" y="4489109"/>
            <a:ext cx="4939431" cy="13083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latin typeface="+mn-lt"/>
              </a:rPr>
              <a:t>Tăng hiệu suất công việc</a:t>
            </a:r>
            <a:r>
              <a:rPr lang="vi-VN" sz="2400" dirty="0"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4BC5D99-7A02-F3BB-A45C-C4B7528C81C0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Thiếu tính sáng tạo con người</a:t>
            </a:r>
            <a:r>
              <a:rPr lang="vi-VN" sz="2400" dirty="0"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7742E2-8E72-B384-012F-88865E16C461}"/>
              </a:ext>
            </a:extLst>
          </p:cNvPr>
          <p:cNvSpPr txBox="1"/>
          <p:nvPr/>
        </p:nvSpPr>
        <p:spPr bwMode="auto">
          <a:xfrm>
            <a:off x="1387635" y="7461487"/>
            <a:ext cx="4939431" cy="8935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Hỗ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trợ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ra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quyết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định</a:t>
            </a:r>
            <a:r>
              <a:rPr lang="en-US" sz="2400" dirty="0">
                <a:latin typeface="+mn-lt"/>
              </a:rPr>
              <a:t> – Cung </a:t>
            </a:r>
            <a:r>
              <a:rPr lang="en-US" sz="2400" dirty="0" err="1">
                <a:latin typeface="+mn-lt"/>
              </a:rPr>
              <a:t>cấp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phân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tích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và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gợi</a:t>
            </a:r>
            <a:r>
              <a:rPr lang="en-US" sz="2400" dirty="0">
                <a:latin typeface="+mn-lt"/>
              </a:rPr>
              <a:t> ý </a:t>
            </a:r>
            <a:r>
              <a:rPr lang="en-US" sz="2400" dirty="0" err="1">
                <a:latin typeface="+mn-lt"/>
              </a:rPr>
              <a:t>dựa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trên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dữ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liệu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9AE5D4-2925-860B-E628-0183307D252B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Rủi ro bảo mật &amp; quyền riêng tư</a:t>
            </a:r>
            <a:r>
              <a:rPr lang="vi-VN" sz="2400" dirty="0"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87F77E-9086-81CD-E3A3-74AF8B04A0B7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Tự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động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hóa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tác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vụ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lặp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lại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Giảm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gánh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nặng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việc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thủ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tăng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độ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chính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xác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6" name="TextBox 48">
            <a:extLst>
              <a:ext uri="{FF2B5EF4-FFF2-40B4-BE49-F238E27FC236}">
                <a16:creationId xmlns:a16="http://schemas.microsoft.com/office/drawing/2014/main" id="{2D2BEDAD-E38A-659A-FE05-F5B7E4255018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67" name="TextBox 48">
            <a:extLst>
              <a:ext uri="{FF2B5EF4-FFF2-40B4-BE49-F238E27FC236}">
                <a16:creationId xmlns:a16="http://schemas.microsoft.com/office/drawing/2014/main" id="{152DB98D-E8C6-BFF5-63C3-C50F368EBBE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8" name="TextBox 25">
            <a:extLst>
              <a:ext uri="{FF2B5EF4-FFF2-40B4-BE49-F238E27FC236}">
                <a16:creationId xmlns:a16="http://schemas.microsoft.com/office/drawing/2014/main" id="{6E851BB1-C629-0120-AFC6-EF78001E0954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31DE762-9C2A-4884-3DCF-542DF2FACBDD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740263A-30C4-A33E-AA41-E03814FFDE92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 173">
            <a:extLst>
              <a:ext uri="{FF2B5EF4-FFF2-40B4-BE49-F238E27FC236}">
                <a16:creationId xmlns:a16="http://schemas.microsoft.com/office/drawing/2014/main" id="{073E02F0-18D2-151A-BA5C-7C5D2DF8B7E2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58">
            <a:extLst>
              <a:ext uri="{FF2B5EF4-FFF2-40B4-BE49-F238E27FC236}">
                <a16:creationId xmlns:a16="http://schemas.microsoft.com/office/drawing/2014/main" id="{D04A5343-AE28-F52C-6598-E2135C62FFCE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79">
            <a:extLst>
              <a:ext uri="{FF2B5EF4-FFF2-40B4-BE49-F238E27FC236}">
                <a16:creationId xmlns:a16="http://schemas.microsoft.com/office/drawing/2014/main" id="{5A21230F-EA6D-2E62-84A0-96BFD76EF90B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3" name="Freeform 370">
            <a:extLst>
              <a:ext uri="{FF2B5EF4-FFF2-40B4-BE49-F238E27FC236}">
                <a16:creationId xmlns:a16="http://schemas.microsoft.com/office/drawing/2014/main" id="{AD1974A8-74E6-1F56-9CF7-057AF47CD9FA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53" grpId="0" animBg="1"/>
          <p:bldP spid="54" grpId="0" animBg="1"/>
          <p:bldP spid="55" grpId="0" animBg="1"/>
          <p:bldP spid="56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 animBg="1"/>
          <p:bldP spid="70" grpId="0" animBg="1"/>
          <p:bldP spid="71" grpId="0" animBg="1"/>
          <p:bldP spid="91" grpId="0" animBg="1"/>
          <p:bldP spid="92" grpId="0" animBg="1"/>
          <p:bldP spid="9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53" grpId="0" animBg="1"/>
          <p:bldP spid="54" grpId="0" animBg="1"/>
          <p:bldP spid="55" grpId="0" animBg="1"/>
          <p:bldP spid="56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 animBg="1"/>
          <p:bldP spid="70" grpId="0" animBg="1"/>
          <p:bldP spid="71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49F2BB90-D765-A9E9-FCD6-4037E163268E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86C73104-05BB-F1FE-3E47-A876CB8C29D9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80A9D0FC-D260-0A68-3F20-A4EC630FC749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E82C6D9-A14F-3302-1142-3A267D35EC65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5F6FA40-FEA0-9CA2-E1CA-7C8CAB372B8F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2"/>
          </a:solidFill>
        </p:grpSpPr>
        <p:pic>
          <p:nvPicPr>
            <p:cNvPr id="89" name="Graphic 88" descr="Checkmark with solid fill">
              <a:extLst>
                <a:ext uri="{FF2B5EF4-FFF2-40B4-BE49-F238E27FC236}">
                  <a16:creationId xmlns:a16="http://schemas.microsoft.com/office/drawing/2014/main" id="{5A0C0886-5444-211F-BD95-094EA44A7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90" name="Circle: Hollow 89">
              <a:extLst>
                <a:ext uri="{FF2B5EF4-FFF2-40B4-BE49-F238E27FC236}">
                  <a16:creationId xmlns:a16="http://schemas.microsoft.com/office/drawing/2014/main" id="{7F292475-A537-FCDF-0BF0-541F11678EC1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651DFF8-F4CA-8B46-BE99-BF7A1047DEBB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0535A11F-7851-08DE-9A9D-6338C977EFDC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C41CCE88-ECBF-B119-BCA8-C1B0B305A285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90BC7EF-31E1-3443-EEF7-18F2AA6DE7E1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99A412E-3A3A-173B-33E5-B6E812AEC513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3"/>
          </a:solidFill>
        </p:grpSpPr>
        <p:sp>
          <p:nvSpPr>
            <p:cNvPr id="96" name="Circle: Hollow 95">
              <a:extLst>
                <a:ext uri="{FF2B5EF4-FFF2-40B4-BE49-F238E27FC236}">
                  <a16:creationId xmlns:a16="http://schemas.microsoft.com/office/drawing/2014/main" id="{76062D62-B0F7-8ED3-8D84-898A375C1EBB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97" name="Graphic 96" descr="Close with solid fill">
              <a:extLst>
                <a:ext uri="{FF2B5EF4-FFF2-40B4-BE49-F238E27FC236}">
                  <a16:creationId xmlns:a16="http://schemas.microsoft.com/office/drawing/2014/main" id="{D0AB7F80-18B4-5B05-C8E2-9C03730CE9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3A8A24D3-F41F-3B8A-F539-9499024F2112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thuộc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nghệ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Dễ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bị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đoạn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nếu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thống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gặp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lỗi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hoặc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mất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kết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nối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622A0F5-4C6A-651D-6E28-D2B5F4D04D98}"/>
              </a:ext>
            </a:extLst>
          </p:cNvPr>
          <p:cNvSpPr txBox="1"/>
          <p:nvPr/>
        </p:nvSpPr>
        <p:spPr bwMode="auto">
          <a:xfrm>
            <a:off x="2082214" y="4489109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Tăng hiệu suất công việc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7C2473C-ED9E-3A08-7B04-396D04934263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Thiếu tính sáng tạo con người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543E766-552B-D9D0-1F2E-3E77969C7FC6}"/>
              </a:ext>
            </a:extLst>
          </p:cNvPr>
          <p:cNvSpPr txBox="1"/>
          <p:nvPr/>
        </p:nvSpPr>
        <p:spPr bwMode="auto">
          <a:xfrm>
            <a:off x="1387635" y="7461487"/>
            <a:ext cx="4939431" cy="947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Hỗ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trợ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ra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quyết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định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Cung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cấp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phân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tích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và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gợi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ý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dựa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trên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dữ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liệu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BD03FFD-FBA2-C547-AA6A-FF4BD46E64F0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Rủi ro bảo mật &amp; quyền riêng tư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BB56011-F0DE-A211-4D8F-79D117EF4C8A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Tự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hóa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tác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lặp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lại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Giảm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gánh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nặng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việc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thủ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tăng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chính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xác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4" name="TextBox 48">
            <a:extLst>
              <a:ext uri="{FF2B5EF4-FFF2-40B4-BE49-F238E27FC236}">
                <a16:creationId xmlns:a16="http://schemas.microsoft.com/office/drawing/2014/main" id="{D545E267-37B4-ABD1-4746-15DA3454F767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05" name="TextBox 48">
            <a:extLst>
              <a:ext uri="{FF2B5EF4-FFF2-40B4-BE49-F238E27FC236}">
                <a16:creationId xmlns:a16="http://schemas.microsoft.com/office/drawing/2014/main" id="{1FD3DC54-9762-B2CC-2299-B48CBDB5689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TextBox 25">
            <a:extLst>
              <a:ext uri="{FF2B5EF4-FFF2-40B4-BE49-F238E27FC236}">
                <a16:creationId xmlns:a16="http://schemas.microsoft.com/office/drawing/2014/main" id="{6262C438-A7C6-4F5D-D22F-A967FF69ECE9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F51B7FC8-4971-DAF0-9C98-8BC25A31A0FE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5B5489F7-D99E-CE25-D1A2-F8848A8E79FB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73">
            <a:extLst>
              <a:ext uri="{FF2B5EF4-FFF2-40B4-BE49-F238E27FC236}">
                <a16:creationId xmlns:a16="http://schemas.microsoft.com/office/drawing/2014/main" id="{2FF32DDF-4701-8402-0D40-E027ECDB7311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58">
            <a:extLst>
              <a:ext uri="{FF2B5EF4-FFF2-40B4-BE49-F238E27FC236}">
                <a16:creationId xmlns:a16="http://schemas.microsoft.com/office/drawing/2014/main" id="{B26E796B-5331-8D94-C009-1FCBEAB42CF5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79">
            <a:extLst>
              <a:ext uri="{FF2B5EF4-FFF2-40B4-BE49-F238E27FC236}">
                <a16:creationId xmlns:a16="http://schemas.microsoft.com/office/drawing/2014/main" id="{B60709C0-DBC5-F788-7F48-BB430BC4CC97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12" name="Freeform 370">
            <a:extLst>
              <a:ext uri="{FF2B5EF4-FFF2-40B4-BE49-F238E27FC236}">
                <a16:creationId xmlns:a16="http://schemas.microsoft.com/office/drawing/2014/main" id="{F791CBEA-031D-071B-928B-546C368CF11A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5" grpId="0" animBg="1"/>
          <p:bldP spid="86" grpId="0" animBg="1"/>
          <p:bldP spid="87" grpId="0" animBg="1"/>
          <p:bldP spid="91" grpId="0" animBg="1"/>
          <p:bldP spid="92" grpId="0" animBg="1"/>
          <p:bldP spid="93" grpId="0" animBg="1"/>
          <p:bldP spid="94" grpId="0" animBg="1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5" grpId="0" animBg="1"/>
          <p:bldP spid="86" grpId="0" animBg="1"/>
          <p:bldP spid="87" grpId="0" animBg="1"/>
          <p:bldP spid="91" grpId="0" animBg="1"/>
          <p:bldP spid="92" grpId="0" animBg="1"/>
          <p:bldP spid="93" grpId="0" animBg="1"/>
          <p:bldP spid="94" grpId="0" animBg="1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EE1464A-8BAA-C2E2-349D-2E7B580A6285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3CB9177-CFDE-68AE-40E3-2C69D5C1004D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B71AA2E-A9D4-2CE2-978B-4049AD651351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5207140-64DC-B98F-81CC-7A440CD05858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EF64D06-D80F-2855-C329-71941B61D740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5"/>
          </a:solidFill>
        </p:grpSpPr>
        <p:pic>
          <p:nvPicPr>
            <p:cNvPr id="89" name="Graphic 88" descr="Checkmark with solid fill">
              <a:extLst>
                <a:ext uri="{FF2B5EF4-FFF2-40B4-BE49-F238E27FC236}">
                  <a16:creationId xmlns:a16="http://schemas.microsoft.com/office/drawing/2014/main" id="{C46B5CDD-8154-6B89-3E21-41D0E3551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90" name="Circle: Hollow 89">
              <a:extLst>
                <a:ext uri="{FF2B5EF4-FFF2-40B4-BE49-F238E27FC236}">
                  <a16:creationId xmlns:a16="http://schemas.microsoft.com/office/drawing/2014/main" id="{97F8A7D8-FEC5-19D6-27AA-5A5E76D61D46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60B2E7C-D3C5-A49F-7AC3-FA1F582B600A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0F6E07B-32B5-4A4E-F324-5697840A8479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F146310-32EA-EFD7-7D0D-AC0B32C5A099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F160BD92-D4E4-80FD-EEF5-A7D06BB673ED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2175BE4-1ABF-E95B-8390-588CAFD41EBC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1"/>
          </a:solidFill>
        </p:grpSpPr>
        <p:sp>
          <p:nvSpPr>
            <p:cNvPr id="96" name="Circle: Hollow 95">
              <a:extLst>
                <a:ext uri="{FF2B5EF4-FFF2-40B4-BE49-F238E27FC236}">
                  <a16:creationId xmlns:a16="http://schemas.microsoft.com/office/drawing/2014/main" id="{B13074F4-E670-469A-306C-03D437994B85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97" name="Graphic 96" descr="Close with solid fill">
              <a:extLst>
                <a:ext uri="{FF2B5EF4-FFF2-40B4-BE49-F238E27FC236}">
                  <a16:creationId xmlns:a16="http://schemas.microsoft.com/office/drawing/2014/main" id="{65966082-D06B-90A0-6B70-F36B77392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DFBF20DA-8E75-3A30-DE7C-28ABFEA4E383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Phụ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thuộc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công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nghệ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Dễ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bị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gián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đoạn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nếu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hệ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thống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gặp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lỗi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hoặc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mất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kết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nối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48DEAC2-1839-34CB-D22B-97A3F9575061}"/>
              </a:ext>
            </a:extLst>
          </p:cNvPr>
          <p:cNvSpPr txBox="1"/>
          <p:nvPr/>
        </p:nvSpPr>
        <p:spPr bwMode="auto">
          <a:xfrm>
            <a:off x="2082214" y="4489109"/>
            <a:ext cx="4939431" cy="13083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latin typeface="+mn-lt"/>
              </a:rPr>
              <a:t>Tăng hiệu suất công việc</a:t>
            </a:r>
            <a:r>
              <a:rPr lang="vi-VN" sz="2400" dirty="0"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78E01BE-D5E2-04F4-1489-10A286649098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Thiếu tính sáng tạo con người</a:t>
            </a:r>
            <a:r>
              <a:rPr lang="vi-VN" sz="2400" dirty="0"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9783AE6-B6D1-E74E-3849-AEE74CC49755}"/>
              </a:ext>
            </a:extLst>
          </p:cNvPr>
          <p:cNvSpPr txBox="1"/>
          <p:nvPr/>
        </p:nvSpPr>
        <p:spPr bwMode="auto">
          <a:xfrm>
            <a:off x="1387635" y="7461487"/>
            <a:ext cx="4939431" cy="8935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Hỗ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trợ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ra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quyết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định</a:t>
            </a:r>
            <a:r>
              <a:rPr lang="en-US" sz="2400" dirty="0">
                <a:latin typeface="+mn-lt"/>
              </a:rPr>
              <a:t> – Cung </a:t>
            </a:r>
            <a:r>
              <a:rPr lang="en-US" sz="2400" dirty="0" err="1">
                <a:latin typeface="+mn-lt"/>
              </a:rPr>
              <a:t>cấp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phân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tích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và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gợi</a:t>
            </a:r>
            <a:r>
              <a:rPr lang="en-US" sz="2400" dirty="0">
                <a:latin typeface="+mn-lt"/>
              </a:rPr>
              <a:t> ý </a:t>
            </a:r>
            <a:r>
              <a:rPr lang="en-US" sz="2400" dirty="0" err="1">
                <a:latin typeface="+mn-lt"/>
              </a:rPr>
              <a:t>dựa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trên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dữ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liệu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B17DCFB-8B39-0E72-8FC5-67668C8F9829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latin typeface="+mn-lt"/>
              </a:rPr>
              <a:t>Rủi ro bảo mật &amp; quyền riêng tư</a:t>
            </a:r>
            <a:r>
              <a:rPr lang="vi-VN" sz="2400" dirty="0"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EF30874-5FE3-38B6-8F09-E2EEF228CBE8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109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latin typeface="+mn-lt"/>
              </a:rPr>
              <a:t>Tự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động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hóa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tác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vụ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lặp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lại</a:t>
            </a:r>
            <a:r>
              <a:rPr lang="en-US" sz="2400" dirty="0">
                <a:latin typeface="+mn-lt"/>
              </a:rPr>
              <a:t> – </a:t>
            </a:r>
            <a:r>
              <a:rPr lang="en-US" sz="2400" dirty="0" err="1">
                <a:latin typeface="+mn-lt"/>
              </a:rPr>
              <a:t>Giảm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gánh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nặng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việc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thủ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công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tăng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độ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chính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xác</a:t>
            </a:r>
            <a:r>
              <a:rPr lang="en-US" sz="2400" dirty="0">
                <a:latin typeface="+mn-lt"/>
              </a:rPr>
              <a:t>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4" name="TextBox 48">
            <a:extLst>
              <a:ext uri="{FF2B5EF4-FFF2-40B4-BE49-F238E27FC236}">
                <a16:creationId xmlns:a16="http://schemas.microsoft.com/office/drawing/2014/main" id="{E93CF605-BB40-D17F-C2B4-E5FB204F47DE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05" name="TextBox 48">
            <a:extLst>
              <a:ext uri="{FF2B5EF4-FFF2-40B4-BE49-F238E27FC236}">
                <a16:creationId xmlns:a16="http://schemas.microsoft.com/office/drawing/2014/main" id="{362E5D67-DA71-C4E0-240B-714FB4A9BE8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TextBox 25">
            <a:extLst>
              <a:ext uri="{FF2B5EF4-FFF2-40B4-BE49-F238E27FC236}">
                <a16:creationId xmlns:a16="http://schemas.microsoft.com/office/drawing/2014/main" id="{B15AA616-3591-A92B-7E5D-1E7CCFC2A59D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08B2A0A-BAE2-9AEB-FD13-837460083839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985E6F6-1A58-939D-0262-4A35E8B55FED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73">
            <a:extLst>
              <a:ext uri="{FF2B5EF4-FFF2-40B4-BE49-F238E27FC236}">
                <a16:creationId xmlns:a16="http://schemas.microsoft.com/office/drawing/2014/main" id="{0EFFF0B3-24D6-11E2-4944-B578408E7A56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58">
            <a:extLst>
              <a:ext uri="{FF2B5EF4-FFF2-40B4-BE49-F238E27FC236}">
                <a16:creationId xmlns:a16="http://schemas.microsoft.com/office/drawing/2014/main" id="{040ED6D6-48C6-C864-3CA1-BA1C8F0C60C1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79">
            <a:extLst>
              <a:ext uri="{FF2B5EF4-FFF2-40B4-BE49-F238E27FC236}">
                <a16:creationId xmlns:a16="http://schemas.microsoft.com/office/drawing/2014/main" id="{C698509D-B094-48A9-64B9-C32EF51F94CD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12" name="Freeform 370">
            <a:extLst>
              <a:ext uri="{FF2B5EF4-FFF2-40B4-BE49-F238E27FC236}">
                <a16:creationId xmlns:a16="http://schemas.microsoft.com/office/drawing/2014/main" id="{A84B4350-0451-8D09-4BCC-9BCC9FE03598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5" grpId="0" animBg="1"/>
          <p:bldP spid="86" grpId="0" animBg="1"/>
          <p:bldP spid="87" grpId="0" animBg="1"/>
          <p:bldP spid="91" grpId="0" animBg="1"/>
          <p:bldP spid="92" grpId="0" animBg="1"/>
          <p:bldP spid="93" grpId="0" animBg="1"/>
          <p:bldP spid="94" grpId="0" animBg="1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5" grpId="0" animBg="1"/>
          <p:bldP spid="86" grpId="0" animBg="1"/>
          <p:bldP spid="87" grpId="0" animBg="1"/>
          <p:bldP spid="91" grpId="0" animBg="1"/>
          <p:bldP spid="92" grpId="0" animBg="1"/>
          <p:bldP spid="93" grpId="0" animBg="1"/>
          <p:bldP spid="94" grpId="0" animBg="1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CFEA0AC-1C92-898E-4A9C-EDA5DE938CFC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5384D2A-7EED-6E10-61E7-69F7615CBF9A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A6DC954-6A6E-C168-A9E5-1B35167D979D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47EB9CB-105E-A68B-57C1-F6E6765C9689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202FD6F-5FD3-7E6E-2B63-606FC0099FAF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6"/>
          </a:solidFill>
        </p:grpSpPr>
        <p:pic>
          <p:nvPicPr>
            <p:cNvPr id="70" name="Graphic 69" descr="Checkmark with solid fill">
              <a:extLst>
                <a:ext uri="{FF2B5EF4-FFF2-40B4-BE49-F238E27FC236}">
                  <a16:creationId xmlns:a16="http://schemas.microsoft.com/office/drawing/2014/main" id="{459475BA-DC2A-363C-39CF-FED52D127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71" name="Circle: Hollow 70">
              <a:extLst>
                <a:ext uri="{FF2B5EF4-FFF2-40B4-BE49-F238E27FC236}">
                  <a16:creationId xmlns:a16="http://schemas.microsoft.com/office/drawing/2014/main" id="{E81B8A95-8672-A847-6054-4182D854C653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9724503-DB9D-34BF-7221-80FF5732C6B8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A65A105C-B7DC-9236-4B8A-FF4B0F03011B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CC3EE3F-5F52-1DB9-C11A-CC7D7B9E8CD5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4FC3F31-728C-84C4-C183-5E70C28BE6D4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6BB0BC0-188C-4907-74FD-C6E4812A6F6A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  <a:solidFill>
            <a:schemeClr val="accent1"/>
          </a:solidFill>
        </p:grpSpPr>
        <p:sp>
          <p:nvSpPr>
            <p:cNvPr id="77" name="Circle: Hollow 76">
              <a:extLst>
                <a:ext uri="{FF2B5EF4-FFF2-40B4-BE49-F238E27FC236}">
                  <a16:creationId xmlns:a16="http://schemas.microsoft.com/office/drawing/2014/main" id="{A09A3BC6-5EB9-8340-AC14-AD2E82BB72B8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78" name="Graphic 77" descr="Close with solid fill">
              <a:extLst>
                <a:ext uri="{FF2B5EF4-FFF2-40B4-BE49-F238E27FC236}">
                  <a16:creationId xmlns:a16="http://schemas.microsoft.com/office/drawing/2014/main" id="{4AF7BEDC-A588-DEF6-1A80-20D80B493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0B7B1D1-BCD7-12ED-032E-D8F1F484CB78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thuộc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nghệ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Dễ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bị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đoạn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nếu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hệ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thống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gặp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lỗi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hoặc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mất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kết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nối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C954F8E-3DEF-A747-081F-63F7827F31A6}"/>
              </a:ext>
            </a:extLst>
          </p:cNvPr>
          <p:cNvSpPr txBox="1"/>
          <p:nvPr/>
        </p:nvSpPr>
        <p:spPr bwMode="auto">
          <a:xfrm>
            <a:off x="2082214" y="4489109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Tăng hiệu suất công việc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B451A2-0046-B911-104B-6BC45C14725C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Thiếu tính sáng tạo con người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6CFD1BB-5739-442B-C0C6-13CA85F3107D}"/>
              </a:ext>
            </a:extLst>
          </p:cNvPr>
          <p:cNvSpPr txBox="1"/>
          <p:nvPr/>
        </p:nvSpPr>
        <p:spPr bwMode="auto">
          <a:xfrm>
            <a:off x="1387635" y="7461487"/>
            <a:ext cx="4939431" cy="947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Hỗ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trợ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ra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quyết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định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Cung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cấp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phân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tích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và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gợi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ý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dựa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trên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dữ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liệu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4C65AA0-345C-279B-A61E-36773C92B555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Rủi ro bảo mật &amp; quyền riêng tư</a:t>
            </a:r>
            <a:r>
              <a:rPr lang="vi-VN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27DC5D0-531F-D2B4-8500-5387379C861E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Tự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động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hóa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tác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vụ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lặp</a:t>
            </a:r>
            <a:r>
              <a:rPr lang="en-US" sz="2400" b="1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lại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Giảm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gánh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nặng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việc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thủ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tăng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độ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chính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95000"/>
                  </a:schemeClr>
                </a:solidFill>
                <a:latin typeface="+mn-lt"/>
              </a:rPr>
              <a:t>xác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40686D79-206C-0086-619B-9B707B865A87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DAA04116-1387-A8EA-8081-460A008F05F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7" name="TextBox 25">
            <a:extLst>
              <a:ext uri="{FF2B5EF4-FFF2-40B4-BE49-F238E27FC236}">
                <a16:creationId xmlns:a16="http://schemas.microsoft.com/office/drawing/2014/main" id="{A5A1F519-F502-683B-75AC-ED196956E33A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3F60FE2-BA1B-2310-5C91-0F4CBB316930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AC872A2-E448-1B74-6904-4DB4D6ED3C0F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 173">
            <a:extLst>
              <a:ext uri="{FF2B5EF4-FFF2-40B4-BE49-F238E27FC236}">
                <a16:creationId xmlns:a16="http://schemas.microsoft.com/office/drawing/2014/main" id="{93DB2D83-C445-16D0-92A9-D8F19051E88E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58">
            <a:extLst>
              <a:ext uri="{FF2B5EF4-FFF2-40B4-BE49-F238E27FC236}">
                <a16:creationId xmlns:a16="http://schemas.microsoft.com/office/drawing/2014/main" id="{FABB7E09-3115-947E-F28D-2B36F739C790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79">
            <a:extLst>
              <a:ext uri="{FF2B5EF4-FFF2-40B4-BE49-F238E27FC236}">
                <a16:creationId xmlns:a16="http://schemas.microsoft.com/office/drawing/2014/main" id="{3C5A7EBD-AB99-77D6-090E-A0A0590B6666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3" name="Freeform 370">
            <a:extLst>
              <a:ext uri="{FF2B5EF4-FFF2-40B4-BE49-F238E27FC236}">
                <a16:creationId xmlns:a16="http://schemas.microsoft.com/office/drawing/2014/main" id="{C8AA0E51-A116-7C94-911C-DC7ADA3E9FDC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2" grpId="0" animBg="1"/>
          <p:bldP spid="73" grpId="0" animBg="1"/>
          <p:bldP spid="74" grpId="0" animBg="1"/>
          <p:bldP spid="75" grpId="0" animBg="1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2" grpId="0" animBg="1"/>
          <p:bldP spid="73" grpId="0" animBg="1"/>
          <p:bldP spid="74" grpId="0" animBg="1"/>
          <p:bldP spid="75" grpId="0" animBg="1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4B9B7F3-4805-435E-5E5A-3A467A2FC6C6}"/>
              </a:ext>
            </a:extLst>
          </p:cNvPr>
          <p:cNvSpPr/>
          <p:nvPr/>
        </p:nvSpPr>
        <p:spPr>
          <a:xfrm rot="1800000">
            <a:off x="7725332" y="4716229"/>
            <a:ext cx="2824756" cy="2705098"/>
          </a:xfrm>
          <a:custGeom>
            <a:avLst/>
            <a:gdLst>
              <a:gd name="connsiteX0" fmla="*/ 1658284 w 2994894"/>
              <a:gd name="connsiteY0" fmla="*/ 0 h 2868028"/>
              <a:gd name="connsiteX1" fmla="*/ 2994894 w 2994894"/>
              <a:gd name="connsiteY1" fmla="*/ 2315076 h 2868028"/>
              <a:gd name="connsiteX2" fmla="*/ 2903940 w 2994894"/>
              <a:gd name="connsiteY2" fmla="*/ 2390120 h 2868028"/>
              <a:gd name="connsiteX3" fmla="*/ 2683319 w 2994894"/>
              <a:gd name="connsiteY3" fmla="*/ 2853906 h 2868028"/>
              <a:gd name="connsiteX4" fmla="*/ 2682606 w 2994894"/>
              <a:gd name="connsiteY4" fmla="*/ 2868028 h 2868028"/>
              <a:gd name="connsiteX5" fmla="*/ 0 w 2994894"/>
              <a:gd name="connsiteY5" fmla="*/ 2868028 h 2868028"/>
              <a:gd name="connsiteX6" fmla="*/ 2560 w 2994894"/>
              <a:gd name="connsiteY6" fmla="*/ 2766792 h 2868028"/>
              <a:gd name="connsiteX7" fmla="*/ 1518286 w 2994894"/>
              <a:gd name="connsiteY7" fmla="*/ 85052 h 2868028"/>
              <a:gd name="connsiteX8" fmla="*/ 1658284 w 2994894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4" h="2868028">
                <a:moveTo>
                  <a:pt x="1658284" y="0"/>
                </a:moveTo>
                <a:lnTo>
                  <a:pt x="2994894" y="2315076"/>
                </a:lnTo>
                <a:lnTo>
                  <a:pt x="2903940" y="2390120"/>
                </a:lnTo>
                <a:cubicBezTo>
                  <a:pt x="2782527" y="2511532"/>
                  <a:pt x="2701643" y="2673472"/>
                  <a:pt x="2683319" y="2853906"/>
                </a:cubicBezTo>
                <a:lnTo>
                  <a:pt x="2682606" y="2868028"/>
                </a:lnTo>
                <a:lnTo>
                  <a:pt x="0" y="2868028"/>
                </a:lnTo>
                <a:lnTo>
                  <a:pt x="2560" y="2766792"/>
                </a:lnTo>
                <a:cubicBezTo>
                  <a:pt x="59161" y="1650177"/>
                  <a:pt x="646958" y="673709"/>
                  <a:pt x="1518286" y="85052"/>
                </a:cubicBezTo>
                <a:lnTo>
                  <a:pt x="165828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0883A2E-9356-1960-15FE-B3F408626B96}"/>
              </a:ext>
            </a:extLst>
          </p:cNvPr>
          <p:cNvSpPr/>
          <p:nvPr/>
        </p:nvSpPr>
        <p:spPr>
          <a:xfrm rot="1800000">
            <a:off x="6300325" y="7185596"/>
            <a:ext cx="2833552" cy="2705098"/>
          </a:xfrm>
          <a:custGeom>
            <a:avLst/>
            <a:gdLst>
              <a:gd name="connsiteX0" fmla="*/ 0 w 3004220"/>
              <a:gd name="connsiteY0" fmla="*/ 0 h 2868028"/>
              <a:gd name="connsiteX1" fmla="*/ 2684803 w 3004220"/>
              <a:gd name="connsiteY1" fmla="*/ 0 h 2868028"/>
              <a:gd name="connsiteX2" fmla="*/ 2694937 w 3004220"/>
              <a:gd name="connsiteY2" fmla="*/ 66405 h 2868028"/>
              <a:gd name="connsiteX3" fmla="*/ 2903939 w 3004220"/>
              <a:gd name="connsiteY3" fmla="*/ 454059 h 2868028"/>
              <a:gd name="connsiteX4" fmla="*/ 3004220 w 3004220"/>
              <a:gd name="connsiteY4" fmla="*/ 536798 h 2868028"/>
              <a:gd name="connsiteX5" fmla="*/ 1658283 w 3004220"/>
              <a:gd name="connsiteY5" fmla="*/ 2868028 h 2868028"/>
              <a:gd name="connsiteX6" fmla="*/ 1518285 w 3004220"/>
              <a:gd name="connsiteY6" fmla="*/ 2782977 h 2868028"/>
              <a:gd name="connsiteX7" fmla="*/ 2560 w 3004220"/>
              <a:gd name="connsiteY7" fmla="*/ 101236 h 2868028"/>
              <a:gd name="connsiteX8" fmla="*/ 0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0" y="0"/>
                </a:moveTo>
                <a:lnTo>
                  <a:pt x="2684803" y="0"/>
                </a:lnTo>
                <a:lnTo>
                  <a:pt x="2694937" y="66405"/>
                </a:lnTo>
                <a:cubicBezTo>
                  <a:pt x="2725579" y="216148"/>
                  <a:pt x="2799871" y="349991"/>
                  <a:pt x="2903939" y="454059"/>
                </a:cubicBezTo>
                <a:lnTo>
                  <a:pt x="3004220" y="536798"/>
                </a:lnTo>
                <a:lnTo>
                  <a:pt x="1658283" y="2868028"/>
                </a:lnTo>
                <a:lnTo>
                  <a:pt x="1518285" y="2782977"/>
                </a:lnTo>
                <a:cubicBezTo>
                  <a:pt x="646957" y="2194319"/>
                  <a:pt x="59160" y="1217851"/>
                  <a:pt x="2560" y="1012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49C3AE5-5B9F-631C-BCE3-E9A733BFB991}"/>
              </a:ext>
            </a:extLst>
          </p:cNvPr>
          <p:cNvSpPr/>
          <p:nvPr/>
        </p:nvSpPr>
        <p:spPr>
          <a:xfrm rot="1800000">
            <a:off x="7478436" y="8609436"/>
            <a:ext cx="3126788" cy="2602725"/>
          </a:xfrm>
          <a:custGeom>
            <a:avLst/>
            <a:gdLst>
              <a:gd name="connsiteX0" fmla="*/ 1967110 w 3315117"/>
              <a:gd name="connsiteY0" fmla="*/ 0 h 2759489"/>
              <a:gd name="connsiteX1" fmla="*/ 3315117 w 3315117"/>
              <a:gd name="connsiteY1" fmla="*/ 2334814 h 2759489"/>
              <a:gd name="connsiteX2" fmla="*/ 3301103 w 3315117"/>
              <a:gd name="connsiteY2" fmla="*/ 2343327 h 2759489"/>
              <a:gd name="connsiteX3" fmla="*/ 1657558 w 3315117"/>
              <a:gd name="connsiteY3" fmla="*/ 2759489 h 2759489"/>
              <a:gd name="connsiteX4" fmla="*/ 14012 w 3315117"/>
              <a:gd name="connsiteY4" fmla="*/ 2343328 h 2759489"/>
              <a:gd name="connsiteX5" fmla="*/ 0 w 3315117"/>
              <a:gd name="connsiteY5" fmla="*/ 2334815 h 2759489"/>
              <a:gd name="connsiteX6" fmla="*/ 1348007 w 3315117"/>
              <a:gd name="connsiteY6" fmla="*/ 0 h 2759489"/>
              <a:gd name="connsiteX7" fmla="*/ 1359099 w 3315117"/>
              <a:gd name="connsiteY7" fmla="*/ 6021 h 2759489"/>
              <a:gd name="connsiteX8" fmla="*/ 1657558 w 3315117"/>
              <a:gd name="connsiteY8" fmla="*/ 66277 h 2759489"/>
              <a:gd name="connsiteX9" fmla="*/ 1956017 w 3315117"/>
              <a:gd name="connsiteY9" fmla="*/ 6021 h 2759489"/>
              <a:gd name="connsiteX10" fmla="*/ 1967110 w 3315117"/>
              <a:gd name="connsiteY10" fmla="*/ 0 h 275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7" h="2759489">
                <a:moveTo>
                  <a:pt x="1967110" y="0"/>
                </a:moveTo>
                <a:lnTo>
                  <a:pt x="3315117" y="2334814"/>
                </a:lnTo>
                <a:lnTo>
                  <a:pt x="3301103" y="2343327"/>
                </a:lnTo>
                <a:cubicBezTo>
                  <a:pt x="2812538" y="2608732"/>
                  <a:pt x="2252653" y="2759489"/>
                  <a:pt x="1657558" y="2759489"/>
                </a:cubicBezTo>
                <a:cubicBezTo>
                  <a:pt x="1062463" y="2759489"/>
                  <a:pt x="502578" y="2608732"/>
                  <a:pt x="14012" y="2343328"/>
                </a:cubicBezTo>
                <a:lnTo>
                  <a:pt x="0" y="2334815"/>
                </a:lnTo>
                <a:lnTo>
                  <a:pt x="1348007" y="0"/>
                </a:lnTo>
                <a:lnTo>
                  <a:pt x="1359099" y="6021"/>
                </a:lnTo>
                <a:cubicBezTo>
                  <a:pt x="1450833" y="44821"/>
                  <a:pt x="1551690" y="66277"/>
                  <a:pt x="1657558" y="66277"/>
                </a:cubicBezTo>
                <a:cubicBezTo>
                  <a:pt x="1763426" y="66277"/>
                  <a:pt x="1864283" y="44821"/>
                  <a:pt x="1956017" y="6021"/>
                </a:cubicBezTo>
                <a:lnTo>
                  <a:pt x="196711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F2F604B-BB48-DBC1-81D7-594355B62069}"/>
              </a:ext>
            </a:extLst>
          </p:cNvPr>
          <p:cNvSpPr/>
          <p:nvPr/>
        </p:nvSpPr>
        <p:spPr>
          <a:xfrm>
            <a:off x="8572285" y="6775595"/>
            <a:ext cx="2889308" cy="2889309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34ECE82-0EB9-9FD4-8DC9-003883FF8967}"/>
              </a:ext>
            </a:extLst>
          </p:cNvPr>
          <p:cNvGrpSpPr/>
          <p:nvPr/>
        </p:nvGrpSpPr>
        <p:grpSpPr>
          <a:xfrm>
            <a:off x="8996737" y="7200046"/>
            <a:ext cx="2040405" cy="2040405"/>
            <a:chOff x="8794314" y="6992862"/>
            <a:chExt cx="2163300" cy="2163300"/>
          </a:xfrm>
          <a:solidFill>
            <a:schemeClr val="accent5"/>
          </a:solidFill>
        </p:grpSpPr>
        <p:pic>
          <p:nvPicPr>
            <p:cNvPr id="41" name="Graphic 40" descr="Checkmark with solid fill">
              <a:extLst>
                <a:ext uri="{FF2B5EF4-FFF2-40B4-BE49-F238E27FC236}">
                  <a16:creationId xmlns:a16="http://schemas.microsoft.com/office/drawing/2014/main" id="{BC430B16-F499-520A-CF84-CB8DFA729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0351" y="7528899"/>
              <a:ext cx="1091226" cy="1091226"/>
            </a:xfrm>
            <a:prstGeom prst="rect">
              <a:avLst/>
            </a:prstGeom>
          </p:spPr>
        </p:pic>
        <p:sp>
          <p:nvSpPr>
            <p:cNvPr id="48" name="Circle: Hollow 47">
              <a:extLst>
                <a:ext uri="{FF2B5EF4-FFF2-40B4-BE49-F238E27FC236}">
                  <a16:creationId xmlns:a16="http://schemas.microsoft.com/office/drawing/2014/main" id="{99A1093C-F87D-E98D-53E0-619829070D20}"/>
                </a:ext>
              </a:extLst>
            </p:cNvPr>
            <p:cNvSpPr/>
            <p:nvPr/>
          </p:nvSpPr>
          <p:spPr>
            <a:xfrm>
              <a:off x="8794314" y="6992862"/>
              <a:ext cx="2163300" cy="2163300"/>
            </a:xfrm>
            <a:prstGeom prst="donut">
              <a:avLst>
                <a:gd name="adj" fmla="val 73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566E7E3-E8AF-B73F-1735-778153309BDF}"/>
              </a:ext>
            </a:extLst>
          </p:cNvPr>
          <p:cNvSpPr/>
          <p:nvPr/>
        </p:nvSpPr>
        <p:spPr>
          <a:xfrm rot="1800000">
            <a:off x="13796463" y="5231686"/>
            <a:ext cx="3126789" cy="2585599"/>
          </a:xfrm>
          <a:custGeom>
            <a:avLst/>
            <a:gdLst>
              <a:gd name="connsiteX0" fmla="*/ 1657558 w 3315118"/>
              <a:gd name="connsiteY0" fmla="*/ 0 h 2741331"/>
              <a:gd name="connsiteX1" fmla="*/ 3301103 w 3315118"/>
              <a:gd name="connsiteY1" fmla="*/ 416162 h 2741331"/>
              <a:gd name="connsiteX2" fmla="*/ 3315118 w 3315118"/>
              <a:gd name="connsiteY2" fmla="*/ 424676 h 2741331"/>
              <a:gd name="connsiteX3" fmla="*/ 1977595 w 3315118"/>
              <a:gd name="connsiteY3" fmla="*/ 2741331 h 2741331"/>
              <a:gd name="connsiteX4" fmla="*/ 1956017 w 3315118"/>
              <a:gd name="connsiteY4" fmla="*/ 2729619 h 2741331"/>
              <a:gd name="connsiteX5" fmla="*/ 1657558 w 3315118"/>
              <a:gd name="connsiteY5" fmla="*/ 2669363 h 2741331"/>
              <a:gd name="connsiteX6" fmla="*/ 1359099 w 3315118"/>
              <a:gd name="connsiteY6" fmla="*/ 2729619 h 2741331"/>
              <a:gd name="connsiteX7" fmla="*/ 1337521 w 3315118"/>
              <a:gd name="connsiteY7" fmla="*/ 2741331 h 2741331"/>
              <a:gd name="connsiteX8" fmla="*/ 0 w 3315118"/>
              <a:gd name="connsiteY8" fmla="*/ 424675 h 2741331"/>
              <a:gd name="connsiteX9" fmla="*/ 14013 w 3315118"/>
              <a:gd name="connsiteY9" fmla="*/ 416162 h 2741331"/>
              <a:gd name="connsiteX10" fmla="*/ 1657558 w 3315118"/>
              <a:gd name="connsiteY10" fmla="*/ 0 h 274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5118" h="2741331">
                <a:moveTo>
                  <a:pt x="1657558" y="0"/>
                </a:moveTo>
                <a:cubicBezTo>
                  <a:pt x="2252653" y="1"/>
                  <a:pt x="2812537" y="150757"/>
                  <a:pt x="3301103" y="416162"/>
                </a:cubicBezTo>
                <a:lnTo>
                  <a:pt x="3315118" y="424676"/>
                </a:lnTo>
                <a:lnTo>
                  <a:pt x="1977595" y="2741331"/>
                </a:lnTo>
                <a:lnTo>
                  <a:pt x="1956017" y="2729619"/>
                </a:lnTo>
                <a:cubicBezTo>
                  <a:pt x="1864283" y="2690819"/>
                  <a:pt x="1763426" y="2669363"/>
                  <a:pt x="1657558" y="2669363"/>
                </a:cubicBezTo>
                <a:cubicBezTo>
                  <a:pt x="1551690" y="2669363"/>
                  <a:pt x="1450833" y="2690819"/>
                  <a:pt x="1359099" y="2729619"/>
                </a:cubicBezTo>
                <a:lnTo>
                  <a:pt x="1337521" y="2741331"/>
                </a:lnTo>
                <a:lnTo>
                  <a:pt x="0" y="424675"/>
                </a:lnTo>
                <a:lnTo>
                  <a:pt x="14013" y="416162"/>
                </a:lnTo>
                <a:cubicBezTo>
                  <a:pt x="502577" y="150757"/>
                  <a:pt x="1062463" y="1"/>
                  <a:pt x="165755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DAEB4F8-17C5-117B-6987-33C3C32565E9}"/>
              </a:ext>
            </a:extLst>
          </p:cNvPr>
          <p:cNvSpPr/>
          <p:nvPr/>
        </p:nvSpPr>
        <p:spPr>
          <a:xfrm rot="1800000">
            <a:off x="15271737" y="6554205"/>
            <a:ext cx="2824755" cy="2705097"/>
          </a:xfrm>
          <a:custGeom>
            <a:avLst/>
            <a:gdLst>
              <a:gd name="connsiteX0" fmla="*/ 1336610 w 2994893"/>
              <a:gd name="connsiteY0" fmla="*/ 0 h 2868027"/>
              <a:gd name="connsiteX1" fmla="*/ 1476607 w 2994893"/>
              <a:gd name="connsiteY1" fmla="*/ 85050 h 2868027"/>
              <a:gd name="connsiteX2" fmla="*/ 2992333 w 2994893"/>
              <a:gd name="connsiteY2" fmla="*/ 2766790 h 2868027"/>
              <a:gd name="connsiteX3" fmla="*/ 2994893 w 2994893"/>
              <a:gd name="connsiteY3" fmla="*/ 2868026 h 2868027"/>
              <a:gd name="connsiteX4" fmla="*/ 312286 w 2994893"/>
              <a:gd name="connsiteY4" fmla="*/ 2868027 h 2868027"/>
              <a:gd name="connsiteX5" fmla="*/ 311573 w 2994893"/>
              <a:gd name="connsiteY5" fmla="*/ 2853906 h 2868027"/>
              <a:gd name="connsiteX6" fmla="*/ 90953 w 2994893"/>
              <a:gd name="connsiteY6" fmla="*/ 2390120 h 2868027"/>
              <a:gd name="connsiteX7" fmla="*/ 0 w 2994893"/>
              <a:gd name="connsiteY7" fmla="*/ 2315077 h 2868027"/>
              <a:gd name="connsiteX8" fmla="*/ 1336610 w 2994893"/>
              <a:gd name="connsiteY8" fmla="*/ 0 h 286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893" h="2868027">
                <a:moveTo>
                  <a:pt x="1336610" y="0"/>
                </a:moveTo>
                <a:lnTo>
                  <a:pt x="1476607" y="85050"/>
                </a:lnTo>
                <a:cubicBezTo>
                  <a:pt x="2347934" y="673708"/>
                  <a:pt x="2935731" y="1650176"/>
                  <a:pt x="2992333" y="2766790"/>
                </a:cubicBezTo>
                <a:lnTo>
                  <a:pt x="2994893" y="2868026"/>
                </a:lnTo>
                <a:lnTo>
                  <a:pt x="312286" y="2868027"/>
                </a:lnTo>
                <a:lnTo>
                  <a:pt x="311573" y="2853906"/>
                </a:lnTo>
                <a:cubicBezTo>
                  <a:pt x="293249" y="2673472"/>
                  <a:pt x="212365" y="2511532"/>
                  <a:pt x="90953" y="2390120"/>
                </a:cubicBezTo>
                <a:lnTo>
                  <a:pt x="0" y="2315077"/>
                </a:lnTo>
                <a:lnTo>
                  <a:pt x="13366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4AAFC9E-E0A9-0BA4-5B48-299002092BCB}"/>
              </a:ext>
            </a:extLst>
          </p:cNvPr>
          <p:cNvSpPr/>
          <p:nvPr/>
        </p:nvSpPr>
        <p:spPr>
          <a:xfrm rot="1800000">
            <a:off x="13839107" y="9019172"/>
            <a:ext cx="2833553" cy="2705098"/>
          </a:xfrm>
          <a:custGeom>
            <a:avLst/>
            <a:gdLst>
              <a:gd name="connsiteX0" fmla="*/ 319416 w 3004220"/>
              <a:gd name="connsiteY0" fmla="*/ 0 h 2868028"/>
              <a:gd name="connsiteX1" fmla="*/ 3004220 w 3004220"/>
              <a:gd name="connsiteY1" fmla="*/ 0 h 2868028"/>
              <a:gd name="connsiteX2" fmla="*/ 3001661 w 3004220"/>
              <a:gd name="connsiteY2" fmla="*/ 101236 h 2868028"/>
              <a:gd name="connsiteX3" fmla="*/ 1485934 w 3004220"/>
              <a:gd name="connsiteY3" fmla="*/ 2782977 h 2868028"/>
              <a:gd name="connsiteX4" fmla="*/ 1345937 w 3004220"/>
              <a:gd name="connsiteY4" fmla="*/ 2868028 h 2868028"/>
              <a:gd name="connsiteX5" fmla="*/ 0 w 3004220"/>
              <a:gd name="connsiteY5" fmla="*/ 536797 h 2868028"/>
              <a:gd name="connsiteX6" fmla="*/ 100281 w 3004220"/>
              <a:gd name="connsiteY6" fmla="*/ 454059 h 2868028"/>
              <a:gd name="connsiteX7" fmla="*/ 309282 w 3004220"/>
              <a:gd name="connsiteY7" fmla="*/ 66405 h 2868028"/>
              <a:gd name="connsiteX8" fmla="*/ 319416 w 3004220"/>
              <a:gd name="connsiteY8" fmla="*/ 0 h 286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4220" h="2868028">
                <a:moveTo>
                  <a:pt x="319416" y="0"/>
                </a:moveTo>
                <a:lnTo>
                  <a:pt x="3004220" y="0"/>
                </a:lnTo>
                <a:lnTo>
                  <a:pt x="3001661" y="101236"/>
                </a:lnTo>
                <a:cubicBezTo>
                  <a:pt x="2945059" y="1217851"/>
                  <a:pt x="2357262" y="2194319"/>
                  <a:pt x="1485934" y="2782977"/>
                </a:cubicBezTo>
                <a:lnTo>
                  <a:pt x="1345937" y="2868028"/>
                </a:lnTo>
                <a:lnTo>
                  <a:pt x="0" y="536797"/>
                </a:lnTo>
                <a:lnTo>
                  <a:pt x="100281" y="454059"/>
                </a:lnTo>
                <a:cubicBezTo>
                  <a:pt x="204348" y="349991"/>
                  <a:pt x="278640" y="216148"/>
                  <a:pt x="309282" y="66405"/>
                </a:cubicBezTo>
                <a:lnTo>
                  <a:pt x="3194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2E81768-1BD8-020D-7A98-1CDF523A145E}"/>
              </a:ext>
            </a:extLst>
          </p:cNvPr>
          <p:cNvSpPr/>
          <p:nvPr/>
        </p:nvSpPr>
        <p:spPr>
          <a:xfrm>
            <a:off x="12935223" y="6775595"/>
            <a:ext cx="2889308" cy="2889309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0E846F1-53CC-0A2D-A763-101F2EBD68DD}"/>
              </a:ext>
            </a:extLst>
          </p:cNvPr>
          <p:cNvGrpSpPr/>
          <p:nvPr/>
        </p:nvGrpSpPr>
        <p:grpSpPr>
          <a:xfrm>
            <a:off x="13359674" y="7200046"/>
            <a:ext cx="2040405" cy="2040405"/>
            <a:chOff x="13420035" y="6992862"/>
            <a:chExt cx="2163300" cy="2163300"/>
          </a:xfrm>
        </p:grpSpPr>
        <p:sp>
          <p:nvSpPr>
            <p:cNvPr id="58" name="Circle: Hollow 57">
              <a:extLst>
                <a:ext uri="{FF2B5EF4-FFF2-40B4-BE49-F238E27FC236}">
                  <a16:creationId xmlns:a16="http://schemas.microsoft.com/office/drawing/2014/main" id="{29F00F03-8F86-95A0-965E-EA4B52C9D894}"/>
                </a:ext>
              </a:extLst>
            </p:cNvPr>
            <p:cNvSpPr/>
            <p:nvPr/>
          </p:nvSpPr>
          <p:spPr>
            <a:xfrm>
              <a:off x="13420035" y="6992862"/>
              <a:ext cx="2163300" cy="2163300"/>
            </a:xfrm>
            <a:prstGeom prst="donut">
              <a:avLst>
                <a:gd name="adj" fmla="val 733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9" name="Graphic 58" descr="Close with solid fill">
              <a:extLst>
                <a:ext uri="{FF2B5EF4-FFF2-40B4-BE49-F238E27FC236}">
                  <a16:creationId xmlns:a16="http://schemas.microsoft.com/office/drawing/2014/main" id="{82F9DDE5-763F-5B49-A129-439553A61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956072" y="7528899"/>
              <a:ext cx="1091226" cy="1091226"/>
            </a:xfrm>
            <a:prstGeom prst="rect">
              <a:avLst/>
            </a:prstGeom>
          </p:spPr>
        </p:pic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10BA0DED-6C05-6AB9-4720-6B915C8BDFEF}"/>
              </a:ext>
            </a:extLst>
          </p:cNvPr>
          <p:cNvSpPr txBox="1"/>
          <p:nvPr/>
        </p:nvSpPr>
        <p:spPr bwMode="auto">
          <a:xfrm>
            <a:off x="17576544" y="4489109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Phụ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thuộc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công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nghệ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Dễ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bị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gián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đoạn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nếu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hệ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thống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gặp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lỗi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hoặc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mất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kết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nối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0F7CEFA-3FA2-0F8D-A13F-03D80FA9BB3A}"/>
              </a:ext>
            </a:extLst>
          </p:cNvPr>
          <p:cNvSpPr txBox="1"/>
          <p:nvPr/>
        </p:nvSpPr>
        <p:spPr bwMode="auto">
          <a:xfrm>
            <a:off x="2082214" y="4489109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>
              <a:buNone/>
            </a:pPr>
            <a:r>
              <a:rPr lang="vi-VN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Tăng hiệu suất công việc</a:t>
            </a:r>
            <a:r>
              <a:rPr lang="vi-VN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Xử lý nhanh khối lượng lớn dữ liệu, tiết kiệm thời gian.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5E4F329-2AD5-746E-389D-04A2A4E1B2D8}"/>
              </a:ext>
            </a:extLst>
          </p:cNvPr>
          <p:cNvSpPr txBox="1"/>
          <p:nvPr/>
        </p:nvSpPr>
        <p:spPr bwMode="auto">
          <a:xfrm>
            <a:off x="18279623" y="7461487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Thiếu tính sáng tạo con người</a:t>
            </a:r>
            <a:r>
              <a:rPr lang="vi-VN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Không thay thế được tư duy, cảm xúc và trực giác.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+mn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5D39522-7533-E5C6-4F05-44F0560E4396}"/>
              </a:ext>
            </a:extLst>
          </p:cNvPr>
          <p:cNvSpPr txBox="1"/>
          <p:nvPr/>
        </p:nvSpPr>
        <p:spPr bwMode="auto">
          <a:xfrm>
            <a:off x="1387635" y="7461487"/>
            <a:ext cx="4939431" cy="947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Hỗ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trợ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ra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quyết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định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Cung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cấp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phân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tích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và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gợi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ý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dựa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trên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dữ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liệu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7AC2A6-3CBF-7C06-FD78-912DBE78C8DE}"/>
              </a:ext>
            </a:extLst>
          </p:cNvPr>
          <p:cNvSpPr txBox="1"/>
          <p:nvPr/>
        </p:nvSpPr>
        <p:spPr bwMode="auto">
          <a:xfrm>
            <a:off x="17576544" y="10536588"/>
            <a:ext cx="5143403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vi-VN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Rủi ro bảo mật &amp; quyền riêng tư</a:t>
            </a:r>
            <a:r>
              <a:rPr lang="vi-VN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Dữ liệu có thể bị lộ hoặc sử dụng sai mục đích.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506CACF-9FC8-CB4A-E248-B1888597D216}"/>
              </a:ext>
            </a:extLst>
          </p:cNvPr>
          <p:cNvSpPr txBox="1"/>
          <p:nvPr/>
        </p:nvSpPr>
        <p:spPr bwMode="auto">
          <a:xfrm>
            <a:off x="2082214" y="10536588"/>
            <a:ext cx="4939431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Tự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động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hóa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tác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vụ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lặp</a:t>
            </a:r>
            <a:r>
              <a:rPr lang="en-US" sz="2400" b="1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lại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–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Giảm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gánh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nặng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việc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thủ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công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tăng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độ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chính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  <a:latin typeface="+mn-lt"/>
              </a:rPr>
              <a:t>xác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66" name="TextBox 48">
            <a:extLst>
              <a:ext uri="{FF2B5EF4-FFF2-40B4-BE49-F238E27FC236}">
                <a16:creationId xmlns:a16="http://schemas.microsoft.com/office/drawing/2014/main" id="{15E13373-9AB9-1F12-3212-4114F5364587}"/>
              </a:ext>
            </a:extLst>
          </p:cNvPr>
          <p:cNvSpPr txBox="1"/>
          <p:nvPr/>
        </p:nvSpPr>
        <p:spPr>
          <a:xfrm>
            <a:off x="5494512" y="1295592"/>
            <a:ext cx="1339501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AI BENEFITS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COMPARISON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67" name="TextBox 48">
            <a:extLst>
              <a:ext uri="{FF2B5EF4-FFF2-40B4-BE49-F238E27FC236}">
                <a16:creationId xmlns:a16="http://schemas.microsoft.com/office/drawing/2014/main" id="{1275918A-9893-FAE7-DE5F-B8246BF17D1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0" name="TextBox 25">
            <a:extLst>
              <a:ext uri="{FF2B5EF4-FFF2-40B4-BE49-F238E27FC236}">
                <a16:creationId xmlns:a16="http://schemas.microsoft.com/office/drawing/2014/main" id="{5C7913AD-FE71-C751-0FB8-5CEFE854629D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7F1BB13-6290-7BC9-B6AC-0889A67FF742}"/>
              </a:ext>
            </a:extLst>
          </p:cNvPr>
          <p:cNvSpPr/>
          <p:nvPr/>
        </p:nvSpPr>
        <p:spPr>
          <a:xfrm>
            <a:off x="8446063" y="581577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BCA1D1A-2F14-1804-689B-5701C921FD6B}"/>
              </a:ext>
            </a:extLst>
          </p:cNvPr>
          <p:cNvSpPr/>
          <p:nvPr/>
        </p:nvSpPr>
        <p:spPr>
          <a:xfrm>
            <a:off x="7179944" y="7747931"/>
            <a:ext cx="883690" cy="944634"/>
          </a:xfrm>
          <a:custGeom>
            <a:avLst/>
            <a:gdLst>
              <a:gd name="connsiteX0" fmla="*/ 19431 w 441960"/>
              <a:gd name="connsiteY0" fmla="*/ 255498 h 472440"/>
              <a:gd name="connsiteX1" fmla="*/ 155677 w 441960"/>
              <a:gd name="connsiteY1" fmla="*/ 255498 h 472440"/>
              <a:gd name="connsiteX2" fmla="*/ 87553 w 441960"/>
              <a:gd name="connsiteY2" fmla="*/ 323621 h 472440"/>
              <a:gd name="connsiteX3" fmla="*/ 19431 w 441960"/>
              <a:gd name="connsiteY3" fmla="*/ 255498 h 472440"/>
              <a:gd name="connsiteX4" fmla="*/ 155677 w 441960"/>
              <a:gd name="connsiteY4" fmla="*/ 255498 h 472440"/>
              <a:gd name="connsiteX5" fmla="*/ 87553 w 441960"/>
              <a:gd name="connsiteY5" fmla="*/ 71704 h 472440"/>
              <a:gd name="connsiteX6" fmla="*/ 19431 w 441960"/>
              <a:gd name="connsiteY6" fmla="*/ 255498 h 472440"/>
              <a:gd name="connsiteX7" fmla="*/ 435787 w 441960"/>
              <a:gd name="connsiteY7" fmla="*/ 255498 h 472440"/>
              <a:gd name="connsiteX8" fmla="*/ 299541 w 441960"/>
              <a:gd name="connsiteY8" fmla="*/ 255498 h 472440"/>
              <a:gd name="connsiteX9" fmla="*/ 367665 w 441960"/>
              <a:gd name="connsiteY9" fmla="*/ 323621 h 472440"/>
              <a:gd name="connsiteX10" fmla="*/ 435787 w 441960"/>
              <a:gd name="connsiteY10" fmla="*/ 255498 h 472440"/>
              <a:gd name="connsiteX11" fmla="*/ 435787 w 441960"/>
              <a:gd name="connsiteY11" fmla="*/ 255498 h 472440"/>
              <a:gd name="connsiteX12" fmla="*/ 367665 w 441960"/>
              <a:gd name="connsiteY12" fmla="*/ 71704 h 472440"/>
              <a:gd name="connsiteX13" fmla="*/ 299541 w 441960"/>
              <a:gd name="connsiteY13" fmla="*/ 255498 h 472440"/>
              <a:gd name="connsiteX14" fmla="*/ 227609 w 441960"/>
              <a:gd name="connsiteY14" fmla="*/ 460172 h 472440"/>
              <a:gd name="connsiteX15" fmla="*/ 227609 w 441960"/>
              <a:gd name="connsiteY15" fmla="*/ 19431 h 472440"/>
              <a:gd name="connsiteX16" fmla="*/ 44120 w 441960"/>
              <a:gd name="connsiteY16" fmla="*/ 71704 h 472440"/>
              <a:gd name="connsiteX17" fmla="*/ 411251 w 441960"/>
              <a:gd name="connsiteY17" fmla="*/ 71704 h 472440"/>
              <a:gd name="connsiteX18" fmla="*/ 155677 w 441960"/>
              <a:gd name="connsiteY18" fmla="*/ 460172 h 472440"/>
              <a:gd name="connsiteX19" fmla="*/ 299541 w 441960"/>
              <a:gd name="connsiteY19" fmla="*/ 460172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72440">
                <a:moveTo>
                  <a:pt x="19431" y="255498"/>
                </a:moveTo>
                <a:lnTo>
                  <a:pt x="155677" y="255498"/>
                </a:lnTo>
                <a:cubicBezTo>
                  <a:pt x="155677" y="293141"/>
                  <a:pt x="125197" y="323621"/>
                  <a:pt x="87553" y="323621"/>
                </a:cubicBezTo>
                <a:cubicBezTo>
                  <a:pt x="49911" y="323621"/>
                  <a:pt x="19431" y="293141"/>
                  <a:pt x="19431" y="255498"/>
                </a:cubicBezTo>
                <a:close/>
                <a:moveTo>
                  <a:pt x="155677" y="255498"/>
                </a:moveTo>
                <a:lnTo>
                  <a:pt x="87553" y="71704"/>
                </a:lnTo>
                <a:lnTo>
                  <a:pt x="19431" y="255498"/>
                </a:lnTo>
                <a:moveTo>
                  <a:pt x="435787" y="255498"/>
                </a:moveTo>
                <a:lnTo>
                  <a:pt x="299541" y="255498"/>
                </a:lnTo>
                <a:cubicBezTo>
                  <a:pt x="299541" y="293141"/>
                  <a:pt x="330021" y="323621"/>
                  <a:pt x="367665" y="323621"/>
                </a:cubicBezTo>
                <a:cubicBezTo>
                  <a:pt x="405307" y="323621"/>
                  <a:pt x="435787" y="293141"/>
                  <a:pt x="435787" y="255498"/>
                </a:cubicBezTo>
                <a:close/>
                <a:moveTo>
                  <a:pt x="435787" y="255498"/>
                </a:moveTo>
                <a:lnTo>
                  <a:pt x="367665" y="71704"/>
                </a:lnTo>
                <a:lnTo>
                  <a:pt x="299541" y="255498"/>
                </a:lnTo>
                <a:moveTo>
                  <a:pt x="227609" y="460172"/>
                </a:moveTo>
                <a:lnTo>
                  <a:pt x="227609" y="19431"/>
                </a:lnTo>
                <a:moveTo>
                  <a:pt x="44120" y="71704"/>
                </a:moveTo>
                <a:lnTo>
                  <a:pt x="411251" y="71704"/>
                </a:lnTo>
                <a:moveTo>
                  <a:pt x="155677" y="460172"/>
                </a:moveTo>
                <a:lnTo>
                  <a:pt x="299541" y="460172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173">
            <a:extLst>
              <a:ext uri="{FF2B5EF4-FFF2-40B4-BE49-F238E27FC236}">
                <a16:creationId xmlns:a16="http://schemas.microsoft.com/office/drawing/2014/main" id="{C5F526C4-50C1-CFD4-8CBC-DCCD2D492D75}"/>
              </a:ext>
            </a:extLst>
          </p:cNvPr>
          <p:cNvSpPr>
            <a:spLocks noEditPoints="1"/>
          </p:cNvSpPr>
          <p:nvPr/>
        </p:nvSpPr>
        <p:spPr bwMode="auto">
          <a:xfrm>
            <a:off x="8469869" y="9845819"/>
            <a:ext cx="714190" cy="799892"/>
          </a:xfrm>
          <a:custGeom>
            <a:avLst/>
            <a:gdLst>
              <a:gd name="T0" fmla="*/ 669 w 941"/>
              <a:gd name="T1" fmla="*/ 525 h 1049"/>
              <a:gd name="T2" fmla="*/ 470 w 941"/>
              <a:gd name="T3" fmla="*/ 724 h 1049"/>
              <a:gd name="T4" fmla="*/ 271 w 941"/>
              <a:gd name="T5" fmla="*/ 525 h 1049"/>
              <a:gd name="T6" fmla="*/ 470 w 941"/>
              <a:gd name="T7" fmla="*/ 326 h 1049"/>
              <a:gd name="T8" fmla="*/ 669 w 941"/>
              <a:gd name="T9" fmla="*/ 525 h 1049"/>
              <a:gd name="T10" fmla="*/ 470 w 941"/>
              <a:gd name="T11" fmla="*/ 326 h 1049"/>
              <a:gd name="T12" fmla="*/ 470 w 941"/>
              <a:gd name="T13" fmla="*/ 118 h 1049"/>
              <a:gd name="T14" fmla="*/ 470 w 941"/>
              <a:gd name="T15" fmla="*/ 0 h 1049"/>
              <a:gd name="T16" fmla="*/ 411 w 941"/>
              <a:gd name="T17" fmla="*/ 60 h 1049"/>
              <a:gd name="T18" fmla="*/ 470 w 941"/>
              <a:gd name="T19" fmla="*/ 119 h 1049"/>
              <a:gd name="T20" fmla="*/ 529 w 941"/>
              <a:gd name="T21" fmla="*/ 60 h 1049"/>
              <a:gd name="T22" fmla="*/ 470 w 941"/>
              <a:gd name="T23" fmla="*/ 0 h 1049"/>
              <a:gd name="T24" fmla="*/ 470 w 941"/>
              <a:gd name="T25" fmla="*/ 724 h 1049"/>
              <a:gd name="T26" fmla="*/ 470 w 941"/>
              <a:gd name="T27" fmla="*/ 931 h 1049"/>
              <a:gd name="T28" fmla="*/ 529 w 941"/>
              <a:gd name="T29" fmla="*/ 990 h 1049"/>
              <a:gd name="T30" fmla="*/ 470 w 941"/>
              <a:gd name="T31" fmla="*/ 931 h 1049"/>
              <a:gd name="T32" fmla="*/ 411 w 941"/>
              <a:gd name="T33" fmla="*/ 990 h 1049"/>
              <a:gd name="T34" fmla="*/ 470 w 941"/>
              <a:gd name="T35" fmla="*/ 1049 h 1049"/>
              <a:gd name="T36" fmla="*/ 529 w 941"/>
              <a:gd name="T37" fmla="*/ 990 h 1049"/>
              <a:gd name="T38" fmla="*/ 881 w 941"/>
              <a:gd name="T39" fmla="*/ 131 h 1049"/>
              <a:gd name="T40" fmla="*/ 822 w 941"/>
              <a:gd name="T41" fmla="*/ 190 h 1049"/>
              <a:gd name="T42" fmla="*/ 881 w 941"/>
              <a:gd name="T43" fmla="*/ 250 h 1049"/>
              <a:gd name="T44" fmla="*/ 941 w 941"/>
              <a:gd name="T45" fmla="*/ 190 h 1049"/>
              <a:gd name="T46" fmla="*/ 881 w 941"/>
              <a:gd name="T47" fmla="*/ 131 h 1049"/>
              <a:gd name="T48" fmla="*/ 631 w 941"/>
              <a:gd name="T49" fmla="*/ 407 h 1049"/>
              <a:gd name="T50" fmla="*/ 881 w 941"/>
              <a:gd name="T51" fmla="*/ 407 h 1049"/>
              <a:gd name="T52" fmla="*/ 881 w 941"/>
              <a:gd name="T53" fmla="*/ 250 h 1049"/>
              <a:gd name="T54" fmla="*/ 0 w 941"/>
              <a:gd name="T55" fmla="*/ 190 h 1049"/>
              <a:gd name="T56" fmla="*/ 59 w 941"/>
              <a:gd name="T57" fmla="*/ 250 h 1049"/>
              <a:gd name="T58" fmla="*/ 118 w 941"/>
              <a:gd name="T59" fmla="*/ 190 h 1049"/>
              <a:gd name="T60" fmla="*/ 59 w 941"/>
              <a:gd name="T61" fmla="*/ 131 h 1049"/>
              <a:gd name="T62" fmla="*/ 0 w 941"/>
              <a:gd name="T63" fmla="*/ 190 h 1049"/>
              <a:gd name="T64" fmla="*/ 59 w 941"/>
              <a:gd name="T65" fmla="*/ 250 h 1049"/>
              <a:gd name="T66" fmla="*/ 59 w 941"/>
              <a:gd name="T67" fmla="*/ 407 h 1049"/>
              <a:gd name="T68" fmla="*/ 310 w 941"/>
              <a:gd name="T69" fmla="*/ 407 h 1049"/>
              <a:gd name="T70" fmla="*/ 941 w 941"/>
              <a:gd name="T71" fmla="*/ 859 h 1049"/>
              <a:gd name="T72" fmla="*/ 881 w 941"/>
              <a:gd name="T73" fmla="*/ 800 h 1049"/>
              <a:gd name="T74" fmla="*/ 822 w 941"/>
              <a:gd name="T75" fmla="*/ 859 h 1049"/>
              <a:gd name="T76" fmla="*/ 881 w 941"/>
              <a:gd name="T77" fmla="*/ 919 h 1049"/>
              <a:gd name="T78" fmla="*/ 941 w 941"/>
              <a:gd name="T79" fmla="*/ 859 h 1049"/>
              <a:gd name="T80" fmla="*/ 881 w 941"/>
              <a:gd name="T81" fmla="*/ 800 h 1049"/>
              <a:gd name="T82" fmla="*/ 881 w 941"/>
              <a:gd name="T83" fmla="*/ 642 h 1049"/>
              <a:gd name="T84" fmla="*/ 631 w 941"/>
              <a:gd name="T85" fmla="*/ 642 h 1049"/>
              <a:gd name="T86" fmla="*/ 59 w 941"/>
              <a:gd name="T87" fmla="*/ 919 h 1049"/>
              <a:gd name="T88" fmla="*/ 118 w 941"/>
              <a:gd name="T89" fmla="*/ 859 h 1049"/>
              <a:gd name="T90" fmla="*/ 59 w 941"/>
              <a:gd name="T91" fmla="*/ 800 h 1049"/>
              <a:gd name="T92" fmla="*/ 0 w 941"/>
              <a:gd name="T93" fmla="*/ 859 h 1049"/>
              <a:gd name="T94" fmla="*/ 59 w 941"/>
              <a:gd name="T95" fmla="*/ 919 h 1049"/>
              <a:gd name="T96" fmla="*/ 310 w 941"/>
              <a:gd name="T97" fmla="*/ 642 h 1049"/>
              <a:gd name="T98" fmla="*/ 59 w 941"/>
              <a:gd name="T99" fmla="*/ 642 h 1049"/>
              <a:gd name="T100" fmla="*/ 59 w 941"/>
              <a:gd name="T101" fmla="*/ 80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1" h="1049">
                <a:moveTo>
                  <a:pt x="669" y="525"/>
                </a:moveTo>
                <a:cubicBezTo>
                  <a:pt x="669" y="635"/>
                  <a:pt x="580" y="724"/>
                  <a:pt x="470" y="724"/>
                </a:cubicBezTo>
                <a:cubicBezTo>
                  <a:pt x="360" y="724"/>
                  <a:pt x="271" y="635"/>
                  <a:pt x="271" y="525"/>
                </a:cubicBezTo>
                <a:cubicBezTo>
                  <a:pt x="271" y="415"/>
                  <a:pt x="360" y="326"/>
                  <a:pt x="470" y="326"/>
                </a:cubicBezTo>
                <a:cubicBezTo>
                  <a:pt x="580" y="326"/>
                  <a:pt x="669" y="415"/>
                  <a:pt x="669" y="525"/>
                </a:cubicBezTo>
                <a:close/>
                <a:moveTo>
                  <a:pt x="470" y="326"/>
                </a:moveTo>
                <a:cubicBezTo>
                  <a:pt x="470" y="118"/>
                  <a:pt x="470" y="118"/>
                  <a:pt x="470" y="118"/>
                </a:cubicBezTo>
                <a:moveTo>
                  <a:pt x="470" y="0"/>
                </a:moveTo>
                <a:cubicBezTo>
                  <a:pt x="438" y="0"/>
                  <a:pt x="411" y="27"/>
                  <a:pt x="411" y="60"/>
                </a:cubicBezTo>
                <a:cubicBezTo>
                  <a:pt x="411" y="92"/>
                  <a:pt x="438" y="119"/>
                  <a:pt x="470" y="119"/>
                </a:cubicBezTo>
                <a:cubicBezTo>
                  <a:pt x="503" y="119"/>
                  <a:pt x="529" y="92"/>
                  <a:pt x="529" y="60"/>
                </a:cubicBezTo>
                <a:cubicBezTo>
                  <a:pt x="529" y="27"/>
                  <a:pt x="503" y="0"/>
                  <a:pt x="470" y="0"/>
                </a:cubicBezTo>
                <a:close/>
                <a:moveTo>
                  <a:pt x="470" y="724"/>
                </a:moveTo>
                <a:cubicBezTo>
                  <a:pt x="470" y="931"/>
                  <a:pt x="470" y="931"/>
                  <a:pt x="470" y="931"/>
                </a:cubicBezTo>
                <a:moveTo>
                  <a:pt x="529" y="990"/>
                </a:moveTo>
                <a:cubicBezTo>
                  <a:pt x="529" y="957"/>
                  <a:pt x="503" y="931"/>
                  <a:pt x="470" y="931"/>
                </a:cubicBezTo>
                <a:cubicBezTo>
                  <a:pt x="438" y="931"/>
                  <a:pt x="411" y="957"/>
                  <a:pt x="411" y="990"/>
                </a:cubicBezTo>
                <a:cubicBezTo>
                  <a:pt x="411" y="1023"/>
                  <a:pt x="438" y="1049"/>
                  <a:pt x="470" y="1049"/>
                </a:cubicBezTo>
                <a:cubicBezTo>
                  <a:pt x="503" y="1049"/>
                  <a:pt x="529" y="1023"/>
                  <a:pt x="529" y="990"/>
                </a:cubicBezTo>
                <a:close/>
                <a:moveTo>
                  <a:pt x="881" y="131"/>
                </a:moveTo>
                <a:cubicBezTo>
                  <a:pt x="849" y="131"/>
                  <a:pt x="822" y="158"/>
                  <a:pt x="822" y="190"/>
                </a:cubicBezTo>
                <a:cubicBezTo>
                  <a:pt x="822" y="223"/>
                  <a:pt x="849" y="250"/>
                  <a:pt x="881" y="250"/>
                </a:cubicBezTo>
                <a:cubicBezTo>
                  <a:pt x="914" y="250"/>
                  <a:pt x="941" y="223"/>
                  <a:pt x="941" y="190"/>
                </a:cubicBezTo>
                <a:cubicBezTo>
                  <a:pt x="941" y="158"/>
                  <a:pt x="914" y="131"/>
                  <a:pt x="881" y="131"/>
                </a:cubicBezTo>
                <a:close/>
                <a:moveTo>
                  <a:pt x="631" y="407"/>
                </a:moveTo>
                <a:cubicBezTo>
                  <a:pt x="881" y="407"/>
                  <a:pt x="881" y="407"/>
                  <a:pt x="881" y="407"/>
                </a:cubicBezTo>
                <a:cubicBezTo>
                  <a:pt x="881" y="250"/>
                  <a:pt x="881" y="250"/>
                  <a:pt x="881" y="250"/>
                </a:cubicBezTo>
                <a:moveTo>
                  <a:pt x="0" y="190"/>
                </a:moveTo>
                <a:cubicBezTo>
                  <a:pt x="0" y="223"/>
                  <a:pt x="26" y="250"/>
                  <a:pt x="59" y="250"/>
                </a:cubicBezTo>
                <a:cubicBezTo>
                  <a:pt x="92" y="250"/>
                  <a:pt x="118" y="223"/>
                  <a:pt x="118" y="190"/>
                </a:cubicBezTo>
                <a:cubicBezTo>
                  <a:pt x="118" y="158"/>
                  <a:pt x="92" y="131"/>
                  <a:pt x="59" y="131"/>
                </a:cubicBezTo>
                <a:cubicBezTo>
                  <a:pt x="26" y="131"/>
                  <a:pt x="0" y="158"/>
                  <a:pt x="0" y="190"/>
                </a:cubicBezTo>
                <a:close/>
                <a:moveTo>
                  <a:pt x="59" y="250"/>
                </a:moveTo>
                <a:cubicBezTo>
                  <a:pt x="59" y="407"/>
                  <a:pt x="59" y="407"/>
                  <a:pt x="59" y="407"/>
                </a:cubicBezTo>
                <a:cubicBezTo>
                  <a:pt x="310" y="407"/>
                  <a:pt x="310" y="407"/>
                  <a:pt x="310" y="407"/>
                </a:cubicBezTo>
                <a:moveTo>
                  <a:pt x="941" y="859"/>
                </a:moveTo>
                <a:cubicBezTo>
                  <a:pt x="941" y="827"/>
                  <a:pt x="914" y="800"/>
                  <a:pt x="881" y="800"/>
                </a:cubicBezTo>
                <a:cubicBezTo>
                  <a:pt x="849" y="800"/>
                  <a:pt x="822" y="827"/>
                  <a:pt x="822" y="859"/>
                </a:cubicBezTo>
                <a:cubicBezTo>
                  <a:pt x="822" y="892"/>
                  <a:pt x="849" y="919"/>
                  <a:pt x="881" y="919"/>
                </a:cubicBezTo>
                <a:cubicBezTo>
                  <a:pt x="914" y="919"/>
                  <a:pt x="941" y="892"/>
                  <a:pt x="941" y="859"/>
                </a:cubicBezTo>
                <a:close/>
                <a:moveTo>
                  <a:pt x="881" y="800"/>
                </a:moveTo>
                <a:cubicBezTo>
                  <a:pt x="881" y="642"/>
                  <a:pt x="881" y="642"/>
                  <a:pt x="881" y="642"/>
                </a:cubicBezTo>
                <a:cubicBezTo>
                  <a:pt x="631" y="642"/>
                  <a:pt x="631" y="642"/>
                  <a:pt x="631" y="642"/>
                </a:cubicBezTo>
                <a:moveTo>
                  <a:pt x="59" y="919"/>
                </a:moveTo>
                <a:cubicBezTo>
                  <a:pt x="92" y="919"/>
                  <a:pt x="118" y="892"/>
                  <a:pt x="118" y="859"/>
                </a:cubicBezTo>
                <a:cubicBezTo>
                  <a:pt x="118" y="827"/>
                  <a:pt x="92" y="800"/>
                  <a:pt x="59" y="800"/>
                </a:cubicBezTo>
                <a:cubicBezTo>
                  <a:pt x="26" y="800"/>
                  <a:pt x="0" y="827"/>
                  <a:pt x="0" y="859"/>
                </a:cubicBezTo>
                <a:cubicBezTo>
                  <a:pt x="0" y="892"/>
                  <a:pt x="26" y="919"/>
                  <a:pt x="59" y="919"/>
                </a:cubicBezTo>
                <a:close/>
                <a:moveTo>
                  <a:pt x="310" y="642"/>
                </a:moveTo>
                <a:cubicBezTo>
                  <a:pt x="59" y="642"/>
                  <a:pt x="59" y="642"/>
                  <a:pt x="59" y="642"/>
                </a:cubicBezTo>
                <a:cubicBezTo>
                  <a:pt x="59" y="800"/>
                  <a:pt x="59" y="800"/>
                  <a:pt x="59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58">
            <a:extLst>
              <a:ext uri="{FF2B5EF4-FFF2-40B4-BE49-F238E27FC236}">
                <a16:creationId xmlns:a16="http://schemas.microsoft.com/office/drawing/2014/main" id="{2D1D813A-77AD-25F9-71CE-D452088EADAC}"/>
              </a:ext>
            </a:extLst>
          </p:cNvPr>
          <p:cNvSpPr>
            <a:spLocks noEditPoints="1"/>
          </p:cNvSpPr>
          <p:nvPr/>
        </p:nvSpPr>
        <p:spPr bwMode="auto">
          <a:xfrm>
            <a:off x="15199376" y="5752293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79">
            <a:extLst>
              <a:ext uri="{FF2B5EF4-FFF2-40B4-BE49-F238E27FC236}">
                <a16:creationId xmlns:a16="http://schemas.microsoft.com/office/drawing/2014/main" id="{B1ED62A7-F5FA-2FE2-4CB7-7DE1F7FCEF5A}"/>
              </a:ext>
            </a:extLst>
          </p:cNvPr>
          <p:cNvSpPr>
            <a:spLocks noEditPoints="1"/>
          </p:cNvSpPr>
          <p:nvPr/>
        </p:nvSpPr>
        <p:spPr bwMode="auto">
          <a:xfrm>
            <a:off x="16292287" y="7807606"/>
            <a:ext cx="822112" cy="825285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93" name="Freeform 370">
            <a:extLst>
              <a:ext uri="{FF2B5EF4-FFF2-40B4-BE49-F238E27FC236}">
                <a16:creationId xmlns:a16="http://schemas.microsoft.com/office/drawing/2014/main" id="{CEC6DD23-86BF-9B0F-EBC3-745BD0E67E6B}"/>
              </a:ext>
            </a:extLst>
          </p:cNvPr>
          <p:cNvSpPr>
            <a:spLocks noEditPoints="1"/>
          </p:cNvSpPr>
          <p:nvPr/>
        </p:nvSpPr>
        <p:spPr bwMode="auto">
          <a:xfrm>
            <a:off x="15290261" y="9784284"/>
            <a:ext cx="653038" cy="922962"/>
          </a:xfrm>
          <a:custGeom>
            <a:avLst/>
            <a:gdLst>
              <a:gd name="T0" fmla="*/ 627 w 627"/>
              <a:gd name="T1" fmla="*/ 567 h 880"/>
              <a:gd name="T2" fmla="*/ 314 w 627"/>
              <a:gd name="T3" fmla="*/ 880 h 880"/>
              <a:gd name="T4" fmla="*/ 0 w 627"/>
              <a:gd name="T5" fmla="*/ 567 h 880"/>
              <a:gd name="T6" fmla="*/ 314 w 627"/>
              <a:gd name="T7" fmla="*/ 253 h 880"/>
              <a:gd name="T8" fmla="*/ 627 w 627"/>
              <a:gd name="T9" fmla="*/ 567 h 880"/>
              <a:gd name="T10" fmla="*/ 314 w 627"/>
              <a:gd name="T11" fmla="*/ 483 h 880"/>
              <a:gd name="T12" fmla="*/ 255 w 627"/>
              <a:gd name="T13" fmla="*/ 541 h 880"/>
              <a:gd name="T14" fmla="*/ 314 w 627"/>
              <a:gd name="T15" fmla="*/ 599 h 880"/>
              <a:gd name="T16" fmla="*/ 372 w 627"/>
              <a:gd name="T17" fmla="*/ 541 h 880"/>
              <a:gd name="T18" fmla="*/ 314 w 627"/>
              <a:gd name="T19" fmla="*/ 483 h 880"/>
              <a:gd name="T20" fmla="*/ 314 w 627"/>
              <a:gd name="T21" fmla="*/ 599 h 880"/>
              <a:gd name="T22" fmla="*/ 314 w 627"/>
              <a:gd name="T23" fmla="*/ 709 h 880"/>
              <a:gd name="T24" fmla="*/ 512 w 627"/>
              <a:gd name="T25" fmla="*/ 324 h 880"/>
              <a:gd name="T26" fmla="*/ 512 w 627"/>
              <a:gd name="T27" fmla="*/ 199 h 880"/>
              <a:gd name="T28" fmla="*/ 314 w 627"/>
              <a:gd name="T29" fmla="*/ 0 h 880"/>
              <a:gd name="T30" fmla="*/ 122 w 627"/>
              <a:gd name="T31" fmla="*/ 144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7" h="880">
                <a:moveTo>
                  <a:pt x="627" y="567"/>
                </a:moveTo>
                <a:cubicBezTo>
                  <a:pt x="627" y="740"/>
                  <a:pt x="487" y="880"/>
                  <a:pt x="314" y="880"/>
                </a:cubicBezTo>
                <a:cubicBezTo>
                  <a:pt x="140" y="880"/>
                  <a:pt x="0" y="740"/>
                  <a:pt x="0" y="567"/>
                </a:cubicBezTo>
                <a:cubicBezTo>
                  <a:pt x="0" y="393"/>
                  <a:pt x="140" y="253"/>
                  <a:pt x="314" y="253"/>
                </a:cubicBezTo>
                <a:cubicBezTo>
                  <a:pt x="487" y="253"/>
                  <a:pt x="627" y="393"/>
                  <a:pt x="627" y="567"/>
                </a:cubicBezTo>
                <a:close/>
                <a:moveTo>
                  <a:pt x="314" y="483"/>
                </a:moveTo>
                <a:cubicBezTo>
                  <a:pt x="281" y="483"/>
                  <a:pt x="255" y="509"/>
                  <a:pt x="255" y="541"/>
                </a:cubicBezTo>
                <a:cubicBezTo>
                  <a:pt x="255" y="573"/>
                  <a:pt x="281" y="599"/>
                  <a:pt x="314" y="599"/>
                </a:cubicBezTo>
                <a:cubicBezTo>
                  <a:pt x="346" y="599"/>
                  <a:pt x="372" y="573"/>
                  <a:pt x="372" y="541"/>
                </a:cubicBezTo>
                <a:cubicBezTo>
                  <a:pt x="372" y="509"/>
                  <a:pt x="346" y="483"/>
                  <a:pt x="314" y="483"/>
                </a:cubicBezTo>
                <a:close/>
                <a:moveTo>
                  <a:pt x="314" y="599"/>
                </a:moveTo>
                <a:cubicBezTo>
                  <a:pt x="314" y="709"/>
                  <a:pt x="314" y="709"/>
                  <a:pt x="314" y="709"/>
                </a:cubicBezTo>
                <a:moveTo>
                  <a:pt x="512" y="324"/>
                </a:moveTo>
                <a:cubicBezTo>
                  <a:pt x="512" y="199"/>
                  <a:pt x="512" y="199"/>
                  <a:pt x="512" y="199"/>
                </a:cubicBezTo>
                <a:cubicBezTo>
                  <a:pt x="512" y="90"/>
                  <a:pt x="423" y="0"/>
                  <a:pt x="314" y="0"/>
                </a:cubicBezTo>
                <a:cubicBezTo>
                  <a:pt x="223" y="0"/>
                  <a:pt x="146" y="61"/>
                  <a:pt x="122" y="144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53" grpId="0" animBg="1"/>
          <p:bldP spid="54" grpId="0" animBg="1"/>
          <p:bldP spid="55" grpId="0" animBg="1"/>
          <p:bldP spid="56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0" grpId="0"/>
          <p:bldP spid="71" grpId="0" animBg="1"/>
          <p:bldP spid="72" grpId="0" animBg="1"/>
          <p:bldP spid="73" grpId="0" animBg="1"/>
          <p:bldP spid="91" grpId="0" animBg="1"/>
          <p:bldP spid="92" grpId="0" animBg="1"/>
          <p:bldP spid="9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53" grpId="0" animBg="1"/>
          <p:bldP spid="54" grpId="0" animBg="1"/>
          <p:bldP spid="55" grpId="0" animBg="1"/>
          <p:bldP spid="56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0" grpId="0"/>
          <p:bldP spid="71" grpId="0" animBg="1"/>
          <p:bldP spid="72" grpId="0" animBg="1"/>
          <p:bldP spid="73" grpId="0" animBg="1"/>
          <p:bldP spid="91" grpId="0" animBg="1"/>
          <p:bldP spid="92" grpId="0" animBg="1"/>
          <p:bldP spid="9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D_04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564E4B"/>
      </a:accent1>
      <a:accent2>
        <a:srgbClr val="E6B457"/>
      </a:accent2>
      <a:accent3>
        <a:srgbClr val="784C3A"/>
      </a:accent3>
      <a:accent4>
        <a:srgbClr val="28373A"/>
      </a:accent4>
      <a:accent5>
        <a:srgbClr val="516771"/>
      </a:accent5>
      <a:accent6>
        <a:srgbClr val="9AD9CF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52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F1F1F1"/>
      </a:accent5>
      <a:accent6>
        <a:srgbClr val="FFFFF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81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A5938C"/>
      </a:accent1>
      <a:accent2>
        <a:srgbClr val="3B2C39"/>
      </a:accent2>
      <a:accent3>
        <a:srgbClr val="C3A5C1"/>
      </a:accent3>
      <a:accent4>
        <a:srgbClr val="F3D9ED"/>
      </a:accent4>
      <a:accent5>
        <a:srgbClr val="B1BA3A"/>
      </a:accent5>
      <a:accent6>
        <a:srgbClr val="B7C3D1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5744</TotalTime>
  <Words>1179</Words>
  <Application>Microsoft Office PowerPoint</Application>
  <PresentationFormat>Custom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39 - AI Benefits Comparison</dc:title>
  <dc:creator>Slide Ocean</dc:creator>
  <cp:lastModifiedBy>SO</cp:lastModifiedBy>
  <cp:revision>1248</cp:revision>
  <dcterms:created xsi:type="dcterms:W3CDTF">2024-04-24T08:43:56Z</dcterms:created>
  <dcterms:modified xsi:type="dcterms:W3CDTF">2025-09-09T04:23:43Z</dcterms:modified>
</cp:coreProperties>
</file>