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46" r:id="rId20"/>
    <p:sldId id="2147378119" r:id="rId21"/>
    <p:sldId id="2147378120" r:id="rId22"/>
    <p:sldId id="2147378073" r:id="rId23"/>
    <p:sldId id="2147378147" r:id="rId24"/>
    <p:sldId id="2147378126" r:id="rId25"/>
    <p:sldId id="2147378076" r:id="rId26"/>
    <p:sldId id="2147378072" r:id="rId27"/>
    <p:sldId id="2147378121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DFE9"/>
    <a:srgbClr val="F0EEF3"/>
    <a:srgbClr val="F1F1F1"/>
    <a:srgbClr val="FAF8FD"/>
    <a:srgbClr val="0B0A0E"/>
    <a:srgbClr val="000000"/>
    <a:srgbClr val="BEC9D9"/>
    <a:srgbClr val="DFDFDF"/>
    <a:srgbClr val="ABBDC1"/>
    <a:srgbClr val="C7CF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318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0ED64BF-F737-BFC8-03EB-6A691C1F64D9}"/>
              </a:ext>
            </a:extLst>
          </p:cNvPr>
          <p:cNvCxnSpPr/>
          <p:nvPr/>
        </p:nvCxnSpPr>
        <p:spPr>
          <a:xfrm>
            <a:off x="0" y="8158460"/>
            <a:ext cx="243840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9" name="Straight Connector 1068">
            <a:extLst>
              <a:ext uri="{FF2B5EF4-FFF2-40B4-BE49-F238E27FC236}">
                <a16:creationId xmlns:a16="http://schemas.microsoft.com/office/drawing/2014/main" id="{7E5FC00C-5E65-1491-684F-4EC7AFDB3826}"/>
              </a:ext>
            </a:extLst>
          </p:cNvPr>
          <p:cNvCxnSpPr/>
          <p:nvPr/>
        </p:nvCxnSpPr>
        <p:spPr>
          <a:xfrm flipV="1">
            <a:off x="1219200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0" name="Straight Connector 1069">
            <a:extLst>
              <a:ext uri="{FF2B5EF4-FFF2-40B4-BE49-F238E27FC236}">
                <a16:creationId xmlns:a16="http://schemas.microsoft.com/office/drawing/2014/main" id="{FA265ACD-8B96-2A6A-9D73-3DE8CD39511E}"/>
              </a:ext>
            </a:extLst>
          </p:cNvPr>
          <p:cNvCxnSpPr/>
          <p:nvPr/>
        </p:nvCxnSpPr>
        <p:spPr>
          <a:xfrm flipV="1">
            <a:off x="20414407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1" name="Straight Connector 1070">
            <a:extLst>
              <a:ext uri="{FF2B5EF4-FFF2-40B4-BE49-F238E27FC236}">
                <a16:creationId xmlns:a16="http://schemas.microsoft.com/office/drawing/2014/main" id="{F832DAB3-0139-002E-0608-4BB2B00D703A}"/>
              </a:ext>
            </a:extLst>
          </p:cNvPr>
          <p:cNvCxnSpPr/>
          <p:nvPr/>
        </p:nvCxnSpPr>
        <p:spPr>
          <a:xfrm flipV="1">
            <a:off x="8080797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2" name="Straight Connector 1071">
            <a:extLst>
              <a:ext uri="{FF2B5EF4-FFF2-40B4-BE49-F238E27FC236}">
                <a16:creationId xmlns:a16="http://schemas.microsoft.com/office/drawing/2014/main" id="{8881C49F-10B8-7296-5DDD-7B5D9FF8A95D}"/>
              </a:ext>
            </a:extLst>
          </p:cNvPr>
          <p:cNvCxnSpPr/>
          <p:nvPr/>
        </p:nvCxnSpPr>
        <p:spPr>
          <a:xfrm flipV="1">
            <a:off x="16303204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7" name="Straight Connector 1056">
            <a:extLst>
              <a:ext uri="{FF2B5EF4-FFF2-40B4-BE49-F238E27FC236}">
                <a16:creationId xmlns:a16="http://schemas.microsoft.com/office/drawing/2014/main" id="{AD994FB9-F673-7A3C-8EFB-0A84DC664E28}"/>
              </a:ext>
            </a:extLst>
          </p:cNvPr>
          <p:cNvCxnSpPr/>
          <p:nvPr/>
        </p:nvCxnSpPr>
        <p:spPr>
          <a:xfrm flipV="1">
            <a:off x="397002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ircle: Hollow 52">
            <a:extLst>
              <a:ext uri="{FF2B5EF4-FFF2-40B4-BE49-F238E27FC236}">
                <a16:creationId xmlns:a16="http://schemas.microsoft.com/office/drawing/2014/main" id="{FE4A1BB7-41B9-ED73-C2DB-B2D883C336E5}"/>
              </a:ext>
            </a:extLst>
          </p:cNvPr>
          <p:cNvSpPr/>
          <p:nvPr/>
        </p:nvSpPr>
        <p:spPr>
          <a:xfrm>
            <a:off x="3755667" y="7950338"/>
            <a:ext cx="427854" cy="427854"/>
          </a:xfrm>
          <a:prstGeom prst="donut">
            <a:avLst/>
          </a:prstGeom>
          <a:ln w="127000" cmpd="thinThick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49" name="Circle: Hollow 1048">
            <a:extLst>
              <a:ext uri="{FF2B5EF4-FFF2-40B4-BE49-F238E27FC236}">
                <a16:creationId xmlns:a16="http://schemas.microsoft.com/office/drawing/2014/main" id="{C5976147-5F00-3ACE-FDA3-3DA02BE0EA07}"/>
              </a:ext>
            </a:extLst>
          </p:cNvPr>
          <p:cNvSpPr/>
          <p:nvPr/>
        </p:nvSpPr>
        <p:spPr>
          <a:xfrm>
            <a:off x="11978074" y="7950338"/>
            <a:ext cx="427854" cy="427854"/>
          </a:xfrm>
          <a:prstGeom prst="donut">
            <a:avLst/>
          </a:prstGeom>
          <a:ln w="127000" cmpd="thinThick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50" name="Circle: Hollow 1049">
            <a:extLst>
              <a:ext uri="{FF2B5EF4-FFF2-40B4-BE49-F238E27FC236}">
                <a16:creationId xmlns:a16="http://schemas.microsoft.com/office/drawing/2014/main" id="{B3C775F0-DBCB-D275-5A8C-8463443B6A5F}"/>
              </a:ext>
            </a:extLst>
          </p:cNvPr>
          <p:cNvSpPr/>
          <p:nvPr/>
        </p:nvSpPr>
        <p:spPr>
          <a:xfrm>
            <a:off x="20200480" y="7950338"/>
            <a:ext cx="427854" cy="427854"/>
          </a:xfrm>
          <a:prstGeom prst="donut">
            <a:avLst/>
          </a:prstGeom>
          <a:ln w="127000" cmpd="thinThick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51" name="Circle: Hollow 1050">
            <a:extLst>
              <a:ext uri="{FF2B5EF4-FFF2-40B4-BE49-F238E27FC236}">
                <a16:creationId xmlns:a16="http://schemas.microsoft.com/office/drawing/2014/main" id="{ACC3A792-C0AB-1389-6775-D9A4B9BA239F}"/>
              </a:ext>
            </a:extLst>
          </p:cNvPr>
          <p:cNvSpPr/>
          <p:nvPr/>
        </p:nvSpPr>
        <p:spPr>
          <a:xfrm>
            <a:off x="7866870" y="7950338"/>
            <a:ext cx="427854" cy="427854"/>
          </a:xfrm>
          <a:prstGeom prst="donut">
            <a:avLst/>
          </a:prstGeom>
          <a:ln w="127000" cmpd="thinThick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52" name="Circle: Hollow 1051">
            <a:extLst>
              <a:ext uri="{FF2B5EF4-FFF2-40B4-BE49-F238E27FC236}">
                <a16:creationId xmlns:a16="http://schemas.microsoft.com/office/drawing/2014/main" id="{296ADF0A-8944-0FFB-E757-B4325FBE0F5B}"/>
              </a:ext>
            </a:extLst>
          </p:cNvPr>
          <p:cNvSpPr/>
          <p:nvPr/>
        </p:nvSpPr>
        <p:spPr>
          <a:xfrm>
            <a:off x="16089276" y="7950338"/>
            <a:ext cx="427854" cy="427854"/>
          </a:xfrm>
          <a:prstGeom prst="donut">
            <a:avLst/>
          </a:prstGeom>
          <a:ln w="127000" cmpd="thinThick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73" name="TextBox 48">
            <a:extLst>
              <a:ext uri="{FF2B5EF4-FFF2-40B4-BE49-F238E27FC236}">
                <a16:creationId xmlns:a16="http://schemas.microsoft.com/office/drawing/2014/main" id="{266FFCF6-90C6-4CCF-A672-6C7171427F78}"/>
              </a:ext>
            </a:extLst>
          </p:cNvPr>
          <p:cNvSpPr txBox="1"/>
          <p:nvPr/>
        </p:nvSpPr>
        <p:spPr>
          <a:xfrm>
            <a:off x="7117740" y="1295592"/>
            <a:ext cx="1014854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RISK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074" name="TextBox 48">
            <a:extLst>
              <a:ext uri="{FF2B5EF4-FFF2-40B4-BE49-F238E27FC236}">
                <a16:creationId xmlns:a16="http://schemas.microsoft.com/office/drawing/2014/main" id="{AE315563-223B-D8AA-CF13-772B505F92C8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grpSp>
        <p:nvGrpSpPr>
          <p:cNvPr id="1080" name="Group 1079">
            <a:extLst>
              <a:ext uri="{FF2B5EF4-FFF2-40B4-BE49-F238E27FC236}">
                <a16:creationId xmlns:a16="http://schemas.microsoft.com/office/drawing/2014/main" id="{0380345A-4E0A-4168-970D-6725CCEC6973}"/>
              </a:ext>
            </a:extLst>
          </p:cNvPr>
          <p:cNvGrpSpPr/>
          <p:nvPr/>
        </p:nvGrpSpPr>
        <p:grpSpPr>
          <a:xfrm>
            <a:off x="13034222" y="9648051"/>
            <a:ext cx="6858000" cy="2308861"/>
            <a:chOff x="13034222" y="9648051"/>
            <a:chExt cx="6858000" cy="2308861"/>
          </a:xfrm>
        </p:grpSpPr>
        <p:sp>
          <p:nvSpPr>
            <p:cNvPr id="1039" name="Rectangle: Rounded Corners 1038">
              <a:extLst>
                <a:ext uri="{FF2B5EF4-FFF2-40B4-BE49-F238E27FC236}">
                  <a16:creationId xmlns:a16="http://schemas.microsoft.com/office/drawing/2014/main" id="{BACC2B32-BBFE-9E9A-5C99-C0D0B6F07417}"/>
                </a:ext>
              </a:extLst>
            </p:cNvPr>
            <p:cNvSpPr/>
            <p:nvPr/>
          </p:nvSpPr>
          <p:spPr>
            <a:xfrm flipH="1">
              <a:off x="13034222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4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2" name="Freeform: Shape 1041">
              <a:extLst>
                <a:ext uri="{FF2B5EF4-FFF2-40B4-BE49-F238E27FC236}">
                  <a16:creationId xmlns:a16="http://schemas.microsoft.com/office/drawing/2014/main" id="{A509AA03-7452-2FEE-F3DD-151BFD279F98}"/>
                </a:ext>
              </a:extLst>
            </p:cNvPr>
            <p:cNvSpPr/>
            <p:nvPr/>
          </p:nvSpPr>
          <p:spPr>
            <a:xfrm flipH="1">
              <a:off x="13061300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79" name="Group 1078">
            <a:extLst>
              <a:ext uri="{FF2B5EF4-FFF2-40B4-BE49-F238E27FC236}">
                <a16:creationId xmlns:a16="http://schemas.microsoft.com/office/drawing/2014/main" id="{0696A95F-7D93-19A0-F5A1-3B0CC1ABC672}"/>
              </a:ext>
            </a:extLst>
          </p:cNvPr>
          <p:cNvGrpSpPr/>
          <p:nvPr/>
        </p:nvGrpSpPr>
        <p:grpSpPr>
          <a:xfrm>
            <a:off x="4811820" y="9648051"/>
            <a:ext cx="6858000" cy="2308861"/>
            <a:chOff x="4811820" y="9648051"/>
            <a:chExt cx="6858000" cy="2308861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3146123C-B76A-2E08-F9C4-B5E6D18F57D0}"/>
                </a:ext>
              </a:extLst>
            </p:cNvPr>
            <p:cNvSpPr/>
            <p:nvPr/>
          </p:nvSpPr>
          <p:spPr>
            <a:xfrm flipH="1">
              <a:off x="4811820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2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F1B4047-7B6A-1441-35E1-5AB79D8611B2}"/>
                </a:ext>
              </a:extLst>
            </p:cNvPr>
            <p:cNvSpPr/>
            <p:nvPr/>
          </p:nvSpPr>
          <p:spPr>
            <a:xfrm flipH="1">
              <a:off x="4838898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78" name="Group 1077">
            <a:extLst>
              <a:ext uri="{FF2B5EF4-FFF2-40B4-BE49-F238E27FC236}">
                <a16:creationId xmlns:a16="http://schemas.microsoft.com/office/drawing/2014/main" id="{5DFFC23A-3622-C6E1-C08A-60E20BF7FE69}"/>
              </a:ext>
            </a:extLst>
          </p:cNvPr>
          <p:cNvGrpSpPr/>
          <p:nvPr/>
        </p:nvGrpSpPr>
        <p:grpSpPr>
          <a:xfrm>
            <a:off x="16827234" y="4827270"/>
            <a:ext cx="6858000" cy="2308861"/>
            <a:chOff x="16827234" y="4827270"/>
            <a:chExt cx="6858000" cy="2308861"/>
          </a:xfrm>
        </p:grpSpPr>
        <p:sp>
          <p:nvSpPr>
            <p:cNvPr id="1027" name="Rectangle: Rounded Corners 1026">
              <a:extLst>
                <a:ext uri="{FF2B5EF4-FFF2-40B4-BE49-F238E27FC236}">
                  <a16:creationId xmlns:a16="http://schemas.microsoft.com/office/drawing/2014/main" id="{7084E5B2-F734-F7D8-EE12-BA7222A3265F}"/>
                </a:ext>
              </a:extLst>
            </p:cNvPr>
            <p:cNvSpPr/>
            <p:nvPr/>
          </p:nvSpPr>
          <p:spPr>
            <a:xfrm>
              <a:off x="16827234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5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0" name="Freeform: Shape 1029">
              <a:extLst>
                <a:ext uri="{FF2B5EF4-FFF2-40B4-BE49-F238E27FC236}">
                  <a16:creationId xmlns:a16="http://schemas.microsoft.com/office/drawing/2014/main" id="{018A4A54-6AD4-0C46-8BB2-9B871CEDB4CB}"/>
                </a:ext>
              </a:extLst>
            </p:cNvPr>
            <p:cNvSpPr/>
            <p:nvPr/>
          </p:nvSpPr>
          <p:spPr>
            <a:xfrm>
              <a:off x="16854312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77" name="Group 1076">
            <a:extLst>
              <a:ext uri="{FF2B5EF4-FFF2-40B4-BE49-F238E27FC236}">
                <a16:creationId xmlns:a16="http://schemas.microsoft.com/office/drawing/2014/main" id="{9A5DB542-9CFD-D2FE-6F44-3FF6F95AACC8}"/>
              </a:ext>
            </a:extLst>
          </p:cNvPr>
          <p:cNvGrpSpPr/>
          <p:nvPr/>
        </p:nvGrpSpPr>
        <p:grpSpPr>
          <a:xfrm>
            <a:off x="8606706" y="4827270"/>
            <a:ext cx="6858000" cy="2308861"/>
            <a:chOff x="8606706" y="4827270"/>
            <a:chExt cx="6858000" cy="2308861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F6DC377F-A954-0A7D-5848-37A97B2AFFE2}"/>
                </a:ext>
              </a:extLst>
            </p:cNvPr>
            <p:cNvSpPr/>
            <p:nvPr/>
          </p:nvSpPr>
          <p:spPr>
            <a:xfrm>
              <a:off x="8606706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3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7F92249-DBA4-DE6A-EBE9-AB3179B3A364}"/>
                </a:ext>
              </a:extLst>
            </p:cNvPr>
            <p:cNvSpPr/>
            <p:nvPr/>
          </p:nvSpPr>
          <p:spPr>
            <a:xfrm>
              <a:off x="8633784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76" name="Group 1075">
            <a:extLst>
              <a:ext uri="{FF2B5EF4-FFF2-40B4-BE49-F238E27FC236}">
                <a16:creationId xmlns:a16="http://schemas.microsoft.com/office/drawing/2014/main" id="{D44B4109-B27B-4D61-1549-684D3405009D}"/>
              </a:ext>
            </a:extLst>
          </p:cNvPr>
          <p:cNvGrpSpPr/>
          <p:nvPr/>
        </p:nvGrpSpPr>
        <p:grpSpPr>
          <a:xfrm>
            <a:off x="386177" y="4827270"/>
            <a:ext cx="6858000" cy="2308861"/>
            <a:chOff x="386177" y="4827270"/>
            <a:chExt cx="6858000" cy="2308861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6828CA33-2084-B5F1-3EA4-CB4049C364D2}"/>
                </a:ext>
              </a:extLst>
            </p:cNvPr>
            <p:cNvSpPr/>
            <p:nvPr/>
          </p:nvSpPr>
          <p:spPr>
            <a:xfrm>
              <a:off x="386177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1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45468AB-8371-C1D3-6900-C6B691270FF4}"/>
                </a:ext>
              </a:extLst>
            </p:cNvPr>
            <p:cNvSpPr/>
            <p:nvPr/>
          </p:nvSpPr>
          <p:spPr>
            <a:xfrm>
              <a:off x="413255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83" name="Group 1082">
            <a:extLst>
              <a:ext uri="{FF2B5EF4-FFF2-40B4-BE49-F238E27FC236}">
                <a16:creationId xmlns:a16="http://schemas.microsoft.com/office/drawing/2014/main" id="{810D7062-D9AF-D63A-1135-F01B18EB99BD}"/>
              </a:ext>
            </a:extLst>
          </p:cNvPr>
          <p:cNvGrpSpPr/>
          <p:nvPr/>
        </p:nvGrpSpPr>
        <p:grpSpPr>
          <a:xfrm>
            <a:off x="4491779" y="9324200"/>
            <a:ext cx="5889205" cy="1893571"/>
            <a:chOff x="4491779" y="9324200"/>
            <a:chExt cx="5889205" cy="1893571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974288E-A969-38DE-A902-5C544588BBEE}"/>
                </a:ext>
              </a:extLst>
            </p:cNvPr>
            <p:cNvSpPr/>
            <p:nvPr/>
          </p:nvSpPr>
          <p:spPr>
            <a:xfrm flipH="1">
              <a:off x="4491779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A1C5CF7-C9A4-9E32-44E0-B31EB5778FEB}"/>
                </a:ext>
              </a:extLst>
            </p:cNvPr>
            <p:cNvSpPr/>
            <p:nvPr/>
          </p:nvSpPr>
          <p:spPr>
            <a:xfrm flipH="1">
              <a:off x="4651799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2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42E4DECD-A6FE-26DA-9A59-EB7A00514B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47500" y="9735680"/>
              <a:ext cx="0" cy="1070610"/>
            </a:xfrm>
            <a:prstGeom prst="line">
              <a:avLst/>
            </a:prstGeom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E1131A6-2E9C-8B9A-DB24-52DF24724C54}"/>
              </a:ext>
            </a:extLst>
          </p:cNvPr>
          <p:cNvSpPr txBox="1"/>
          <p:nvPr/>
        </p:nvSpPr>
        <p:spPr>
          <a:xfrm rot="10800000" flipH="1" flipV="1">
            <a:off x="5740666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Gobold" panose="02000500000000000000" pitchFamily="2" charset="0"/>
              </a:rPr>
              <a:t>assess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8605AFB-4E6E-1FA8-42C4-AAB94C3EA81A}"/>
              </a:ext>
            </a:extLst>
          </p:cNvPr>
          <p:cNvSpPr txBox="1"/>
          <p:nvPr/>
        </p:nvSpPr>
        <p:spPr>
          <a:xfrm rot="10800000" flipH="1" flipV="1">
            <a:off x="4947698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Đánh giá mức độ ảnh hưởng và xác suất xảy ra.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D068B3-4433-C53C-45DA-AE5F1D80555B}"/>
              </a:ext>
            </a:extLst>
          </p:cNvPr>
          <p:cNvSpPr txBox="1"/>
          <p:nvPr/>
        </p:nvSpPr>
        <p:spPr>
          <a:xfrm rot="10800000" flipH="1" flipV="1">
            <a:off x="9981038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02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B268D46-1641-D3CB-42A5-A2145303AB00}"/>
              </a:ext>
            </a:extLst>
          </p:cNvPr>
          <p:cNvSpPr txBox="1"/>
          <p:nvPr/>
        </p:nvSpPr>
        <p:spPr>
          <a:xfrm rot="10800000" flipH="1" flipV="1">
            <a:off x="10380983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081" name="Group 1080">
            <a:extLst>
              <a:ext uri="{FF2B5EF4-FFF2-40B4-BE49-F238E27FC236}">
                <a16:creationId xmlns:a16="http://schemas.microsoft.com/office/drawing/2014/main" id="{C42A8991-40B2-71DB-54BF-98B1028FB1CE}"/>
              </a:ext>
            </a:extLst>
          </p:cNvPr>
          <p:cNvGrpSpPr/>
          <p:nvPr/>
        </p:nvGrpSpPr>
        <p:grpSpPr>
          <a:xfrm>
            <a:off x="1675013" y="4503419"/>
            <a:ext cx="5889205" cy="1893571"/>
            <a:chOff x="1675013" y="4503419"/>
            <a:chExt cx="5889205" cy="1893571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7B40893-C225-B6EF-16CA-A51E95653A79}"/>
                </a:ext>
              </a:extLst>
            </p:cNvPr>
            <p:cNvSpPr/>
            <p:nvPr/>
          </p:nvSpPr>
          <p:spPr>
            <a:xfrm>
              <a:off x="1675013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4599DC6-C57B-982D-1C90-6050C01995ED}"/>
                </a:ext>
              </a:extLst>
            </p:cNvPr>
            <p:cNvSpPr/>
            <p:nvPr/>
          </p:nvSpPr>
          <p:spPr>
            <a:xfrm>
              <a:off x="2001661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1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DFE2293-45CD-A6E7-2D1E-C7B05A7FDDEA}"/>
                </a:ext>
              </a:extLst>
            </p:cNvPr>
            <p:cNvCxnSpPr>
              <a:cxnSpLocks/>
            </p:cNvCxnSpPr>
            <p:nvPr/>
          </p:nvCxnSpPr>
          <p:spPr>
            <a:xfrm>
              <a:off x="3708497" y="4914899"/>
              <a:ext cx="0" cy="107061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B7FF4B7B-D042-3F0C-7142-DA2B3EF58A3A}"/>
              </a:ext>
            </a:extLst>
          </p:cNvPr>
          <p:cNvSpPr txBox="1"/>
          <p:nvPr/>
        </p:nvSpPr>
        <p:spPr>
          <a:xfrm rot="10800000" flipV="1">
            <a:off x="4035147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obold" panose="02000500000000000000" pitchFamily="2" charset="0"/>
              </a:rPr>
              <a:t>identify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97B7F9C-703C-03A8-141B-3F8EFEBBCDB7}"/>
              </a:ext>
            </a:extLst>
          </p:cNvPr>
          <p:cNvSpPr txBox="1"/>
          <p:nvPr/>
        </p:nvSpPr>
        <p:spPr>
          <a:xfrm rot="10800000" flipV="1">
            <a:off x="4035146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Nhận diện rủi ro tiềm ẩn trong dự án hoặc hoạt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73F695-779E-C4FD-C285-8ECD9F4C4DA7}"/>
              </a:ext>
            </a:extLst>
          </p:cNvPr>
          <p:cNvSpPr txBox="1"/>
          <p:nvPr/>
        </p:nvSpPr>
        <p:spPr>
          <a:xfrm rot="10800000" flipV="1">
            <a:off x="413254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01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2F784BA-D30A-8C5E-8CCC-138ED20E71AB}"/>
              </a:ext>
            </a:extLst>
          </p:cNvPr>
          <p:cNvSpPr txBox="1"/>
          <p:nvPr/>
        </p:nvSpPr>
        <p:spPr>
          <a:xfrm rot="10800000" flipV="1">
            <a:off x="813200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082" name="Group 1081">
            <a:extLst>
              <a:ext uri="{FF2B5EF4-FFF2-40B4-BE49-F238E27FC236}">
                <a16:creationId xmlns:a16="http://schemas.microsoft.com/office/drawing/2014/main" id="{AEC6AA64-5DF4-89EC-3ABE-D17F2C830846}"/>
              </a:ext>
            </a:extLst>
          </p:cNvPr>
          <p:cNvGrpSpPr/>
          <p:nvPr/>
        </p:nvGrpSpPr>
        <p:grpSpPr>
          <a:xfrm>
            <a:off x="9895542" y="4503419"/>
            <a:ext cx="5889205" cy="1893571"/>
            <a:chOff x="9895542" y="4503419"/>
            <a:chExt cx="5889205" cy="1893571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7CA93D6-A82B-8A8A-BD79-342EAEC48EC9}"/>
                </a:ext>
              </a:extLst>
            </p:cNvPr>
            <p:cNvSpPr/>
            <p:nvPr/>
          </p:nvSpPr>
          <p:spPr>
            <a:xfrm>
              <a:off x="9895542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4864ADC-D75E-4CC4-16BF-3D39D25E73D1}"/>
                </a:ext>
              </a:extLst>
            </p:cNvPr>
            <p:cNvSpPr/>
            <p:nvPr/>
          </p:nvSpPr>
          <p:spPr>
            <a:xfrm>
              <a:off x="10222190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3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E28C37C-FA39-AF59-1218-7B770C3ABB83}"/>
                </a:ext>
              </a:extLst>
            </p:cNvPr>
            <p:cNvCxnSpPr>
              <a:cxnSpLocks/>
            </p:cNvCxnSpPr>
            <p:nvPr/>
          </p:nvCxnSpPr>
          <p:spPr>
            <a:xfrm>
              <a:off x="11929026" y="4914899"/>
              <a:ext cx="0" cy="1070610"/>
            </a:xfrm>
            <a:prstGeom prst="line">
              <a:avLst/>
            </a:prstGeom>
            <a:ln w="190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AB1F5C52-21C4-96B4-30B5-97AD4C391015}"/>
              </a:ext>
            </a:extLst>
          </p:cNvPr>
          <p:cNvSpPr txBox="1"/>
          <p:nvPr/>
        </p:nvSpPr>
        <p:spPr>
          <a:xfrm rot="10800000" flipV="1">
            <a:off x="12255676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latin typeface="Gobold" panose="02000500000000000000" pitchFamily="2" charset="0"/>
              </a:rPr>
              <a:t>plan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66C3021-3DA2-1412-62E5-9C3ECCBD7200}"/>
              </a:ext>
            </a:extLst>
          </p:cNvPr>
          <p:cNvSpPr txBox="1"/>
          <p:nvPr/>
        </p:nvSpPr>
        <p:spPr>
          <a:xfrm rot="10800000" flipV="1">
            <a:off x="12255675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Xây dựng chiến lược ứng phó với rủi ro.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20BD79E-3B9A-F697-F71D-2A8226B69895}"/>
              </a:ext>
            </a:extLst>
          </p:cNvPr>
          <p:cNvSpPr txBox="1"/>
          <p:nvPr/>
        </p:nvSpPr>
        <p:spPr>
          <a:xfrm rot="10800000" flipV="1">
            <a:off x="8633783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03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D073FE8-C637-9ECD-D011-2C5261B0A505}"/>
              </a:ext>
            </a:extLst>
          </p:cNvPr>
          <p:cNvSpPr txBox="1"/>
          <p:nvPr/>
        </p:nvSpPr>
        <p:spPr>
          <a:xfrm rot="10800000" flipV="1">
            <a:off x="9033729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085" name="Group 1084">
            <a:extLst>
              <a:ext uri="{FF2B5EF4-FFF2-40B4-BE49-F238E27FC236}">
                <a16:creationId xmlns:a16="http://schemas.microsoft.com/office/drawing/2014/main" id="{E207F9C0-87B8-EAA5-4A64-F52628967748}"/>
              </a:ext>
            </a:extLst>
          </p:cNvPr>
          <p:cNvGrpSpPr/>
          <p:nvPr/>
        </p:nvGrpSpPr>
        <p:grpSpPr>
          <a:xfrm>
            <a:off x="18116070" y="4503419"/>
            <a:ext cx="5889205" cy="1893571"/>
            <a:chOff x="18116070" y="4503419"/>
            <a:chExt cx="5889205" cy="1893571"/>
          </a:xfrm>
        </p:grpSpPr>
        <p:sp>
          <p:nvSpPr>
            <p:cNvPr id="1028" name="Freeform: Shape 1027">
              <a:extLst>
                <a:ext uri="{FF2B5EF4-FFF2-40B4-BE49-F238E27FC236}">
                  <a16:creationId xmlns:a16="http://schemas.microsoft.com/office/drawing/2014/main" id="{6F09DBE1-955F-97A0-B577-86F44200084A}"/>
                </a:ext>
              </a:extLst>
            </p:cNvPr>
            <p:cNvSpPr/>
            <p:nvPr/>
          </p:nvSpPr>
          <p:spPr>
            <a:xfrm>
              <a:off x="18116070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29" name="Freeform: Shape 1028">
              <a:extLst>
                <a:ext uri="{FF2B5EF4-FFF2-40B4-BE49-F238E27FC236}">
                  <a16:creationId xmlns:a16="http://schemas.microsoft.com/office/drawing/2014/main" id="{BB80A9BA-2AE6-56FD-FEA0-43187AB37947}"/>
                </a:ext>
              </a:extLst>
            </p:cNvPr>
            <p:cNvSpPr/>
            <p:nvPr/>
          </p:nvSpPr>
          <p:spPr>
            <a:xfrm>
              <a:off x="18442718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5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031" name="Straight Connector 1030">
              <a:extLst>
                <a:ext uri="{FF2B5EF4-FFF2-40B4-BE49-F238E27FC236}">
                  <a16:creationId xmlns:a16="http://schemas.microsoft.com/office/drawing/2014/main" id="{A3985D65-6BC6-DB32-4D35-FE5CB505B8B3}"/>
                </a:ext>
              </a:extLst>
            </p:cNvPr>
            <p:cNvCxnSpPr>
              <a:cxnSpLocks/>
            </p:cNvCxnSpPr>
            <p:nvPr/>
          </p:nvCxnSpPr>
          <p:spPr>
            <a:xfrm>
              <a:off x="20149554" y="4914899"/>
              <a:ext cx="0" cy="107061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2" name="TextBox 1031">
            <a:extLst>
              <a:ext uri="{FF2B5EF4-FFF2-40B4-BE49-F238E27FC236}">
                <a16:creationId xmlns:a16="http://schemas.microsoft.com/office/drawing/2014/main" id="{186E3394-18EE-1294-2B2F-19C688389E87}"/>
              </a:ext>
            </a:extLst>
          </p:cNvPr>
          <p:cNvSpPr txBox="1"/>
          <p:nvPr/>
        </p:nvSpPr>
        <p:spPr>
          <a:xfrm rot="10800000" flipV="1">
            <a:off x="20476204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review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033" name="TextBox 1032">
            <a:extLst>
              <a:ext uri="{FF2B5EF4-FFF2-40B4-BE49-F238E27FC236}">
                <a16:creationId xmlns:a16="http://schemas.microsoft.com/office/drawing/2014/main" id="{5F04AE44-15A1-9F21-CAF9-EF57027AC086}"/>
              </a:ext>
            </a:extLst>
          </p:cNvPr>
          <p:cNvSpPr txBox="1"/>
          <p:nvPr/>
        </p:nvSpPr>
        <p:spPr>
          <a:xfrm rot="10800000" flipV="1">
            <a:off x="20476203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Theo dõi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quả</a:t>
            </a:r>
            <a:r>
              <a:rPr lang="vi-VN" sz="1600" dirty="0">
                <a:solidFill>
                  <a:schemeClr val="tx2"/>
                </a:solidFill>
              </a:rPr>
              <a:t> và cập nhật rủi ro thường xuyên.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034" name="TextBox 1033">
            <a:extLst>
              <a:ext uri="{FF2B5EF4-FFF2-40B4-BE49-F238E27FC236}">
                <a16:creationId xmlns:a16="http://schemas.microsoft.com/office/drawing/2014/main" id="{073B5D24-0A11-E0BD-46DF-E72824F608A6}"/>
              </a:ext>
            </a:extLst>
          </p:cNvPr>
          <p:cNvSpPr txBox="1"/>
          <p:nvPr/>
        </p:nvSpPr>
        <p:spPr>
          <a:xfrm rot="10800000" flipV="1">
            <a:off x="16854311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05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035" name="TextBox 1034">
            <a:extLst>
              <a:ext uri="{FF2B5EF4-FFF2-40B4-BE49-F238E27FC236}">
                <a16:creationId xmlns:a16="http://schemas.microsoft.com/office/drawing/2014/main" id="{8E3E8C30-8A33-08FE-7362-26BEB11998B8}"/>
              </a:ext>
            </a:extLst>
          </p:cNvPr>
          <p:cNvSpPr txBox="1"/>
          <p:nvPr/>
        </p:nvSpPr>
        <p:spPr>
          <a:xfrm rot="10800000" flipV="1">
            <a:off x="17254257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084" name="Group 1083">
            <a:extLst>
              <a:ext uri="{FF2B5EF4-FFF2-40B4-BE49-F238E27FC236}">
                <a16:creationId xmlns:a16="http://schemas.microsoft.com/office/drawing/2014/main" id="{AA19B99A-D32B-0F12-3F5C-013A23B61A34}"/>
              </a:ext>
            </a:extLst>
          </p:cNvPr>
          <p:cNvGrpSpPr/>
          <p:nvPr/>
        </p:nvGrpSpPr>
        <p:grpSpPr>
          <a:xfrm>
            <a:off x="12714181" y="9324200"/>
            <a:ext cx="5889205" cy="1893571"/>
            <a:chOff x="12714181" y="9324200"/>
            <a:chExt cx="5889205" cy="1893571"/>
          </a:xfrm>
        </p:grpSpPr>
        <p:sp>
          <p:nvSpPr>
            <p:cNvPr id="1040" name="Freeform: Shape 1039">
              <a:extLst>
                <a:ext uri="{FF2B5EF4-FFF2-40B4-BE49-F238E27FC236}">
                  <a16:creationId xmlns:a16="http://schemas.microsoft.com/office/drawing/2014/main" id="{0BBE2EBA-7545-FAC6-8B85-17A2F48E8D22}"/>
                </a:ext>
              </a:extLst>
            </p:cNvPr>
            <p:cNvSpPr/>
            <p:nvPr/>
          </p:nvSpPr>
          <p:spPr>
            <a:xfrm flipH="1">
              <a:off x="12714181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41" name="Freeform: Shape 1040">
              <a:extLst>
                <a:ext uri="{FF2B5EF4-FFF2-40B4-BE49-F238E27FC236}">
                  <a16:creationId xmlns:a16="http://schemas.microsoft.com/office/drawing/2014/main" id="{76BB9E05-213E-7B6C-B97F-73477A37DEEB}"/>
                </a:ext>
              </a:extLst>
            </p:cNvPr>
            <p:cNvSpPr/>
            <p:nvPr/>
          </p:nvSpPr>
          <p:spPr>
            <a:xfrm flipH="1">
              <a:off x="12874201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043" name="Straight Connector 1042">
              <a:extLst>
                <a:ext uri="{FF2B5EF4-FFF2-40B4-BE49-F238E27FC236}">
                  <a16:creationId xmlns:a16="http://schemas.microsoft.com/office/drawing/2014/main" id="{CA1D1550-E9B8-7402-E9E3-ECE3216908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69902" y="9735680"/>
              <a:ext cx="0" cy="1070610"/>
            </a:xfrm>
            <a:prstGeom prst="line">
              <a:avLst/>
            </a:prstGeom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4" name="TextBox 1043">
            <a:extLst>
              <a:ext uri="{FF2B5EF4-FFF2-40B4-BE49-F238E27FC236}">
                <a16:creationId xmlns:a16="http://schemas.microsoft.com/office/drawing/2014/main" id="{7A1517C0-15F8-4963-8224-F92821662968}"/>
              </a:ext>
            </a:extLst>
          </p:cNvPr>
          <p:cNvSpPr txBox="1"/>
          <p:nvPr/>
        </p:nvSpPr>
        <p:spPr>
          <a:xfrm rot="10800000" flipH="1" flipV="1">
            <a:off x="13963068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Gobold" panose="02000500000000000000" pitchFamily="2" charset="0"/>
              </a:rPr>
              <a:t>mitigate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045" name="TextBox 1044">
            <a:extLst>
              <a:ext uri="{FF2B5EF4-FFF2-40B4-BE49-F238E27FC236}">
                <a16:creationId xmlns:a16="http://schemas.microsoft.com/office/drawing/2014/main" id="{24EAB87E-09FA-E658-0599-12670FF3FEB9}"/>
              </a:ext>
            </a:extLst>
          </p:cNvPr>
          <p:cNvSpPr txBox="1"/>
          <p:nvPr/>
        </p:nvSpPr>
        <p:spPr>
          <a:xfrm rot="10800000" flipH="1" flipV="1">
            <a:off x="13170100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Thực hiện hành động giảm thiểu tác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046" name="TextBox 1045">
            <a:extLst>
              <a:ext uri="{FF2B5EF4-FFF2-40B4-BE49-F238E27FC236}">
                <a16:creationId xmlns:a16="http://schemas.microsoft.com/office/drawing/2014/main" id="{CCD448EE-B6A5-F02F-0F4D-31CBCCE4A85E}"/>
              </a:ext>
            </a:extLst>
          </p:cNvPr>
          <p:cNvSpPr txBox="1"/>
          <p:nvPr/>
        </p:nvSpPr>
        <p:spPr>
          <a:xfrm rot="10800000" flipH="1" flipV="1">
            <a:off x="18203440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04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047" name="TextBox 1046">
            <a:extLst>
              <a:ext uri="{FF2B5EF4-FFF2-40B4-BE49-F238E27FC236}">
                <a16:creationId xmlns:a16="http://schemas.microsoft.com/office/drawing/2014/main" id="{E77178BA-B193-340E-6A5E-7FB5548D0972}"/>
              </a:ext>
            </a:extLst>
          </p:cNvPr>
          <p:cNvSpPr txBox="1"/>
          <p:nvPr/>
        </p:nvSpPr>
        <p:spPr>
          <a:xfrm rot="10800000" flipH="1" flipV="1">
            <a:off x="18603385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75" name="TextBox 25">
            <a:extLst>
              <a:ext uri="{FF2B5EF4-FFF2-40B4-BE49-F238E27FC236}">
                <a16:creationId xmlns:a16="http://schemas.microsoft.com/office/drawing/2014/main" id="{3A84369D-3823-6019-954F-462A6A9A996D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86" name="Freeform 151">
            <a:extLst>
              <a:ext uri="{FF2B5EF4-FFF2-40B4-BE49-F238E27FC236}">
                <a16:creationId xmlns:a16="http://schemas.microsoft.com/office/drawing/2014/main" id="{A2C6353A-EA40-C240-85BF-90714EFB1387}"/>
              </a:ext>
            </a:extLst>
          </p:cNvPr>
          <p:cNvSpPr>
            <a:spLocks noEditPoints="1"/>
          </p:cNvSpPr>
          <p:nvPr/>
        </p:nvSpPr>
        <p:spPr bwMode="auto">
          <a:xfrm>
            <a:off x="2988320" y="5064885"/>
            <a:ext cx="366560" cy="62336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7" name="Freeform 148">
            <a:extLst>
              <a:ext uri="{FF2B5EF4-FFF2-40B4-BE49-F238E27FC236}">
                <a16:creationId xmlns:a16="http://schemas.microsoft.com/office/drawing/2014/main" id="{367DE1AC-3DF4-31B2-DB5C-7CD698EB3440}"/>
              </a:ext>
            </a:extLst>
          </p:cNvPr>
          <p:cNvSpPr>
            <a:spLocks noEditPoints="1"/>
          </p:cNvSpPr>
          <p:nvPr/>
        </p:nvSpPr>
        <p:spPr bwMode="auto">
          <a:xfrm>
            <a:off x="8637949" y="9970945"/>
            <a:ext cx="521882" cy="497030"/>
          </a:xfrm>
          <a:custGeom>
            <a:avLst/>
            <a:gdLst>
              <a:gd name="T0" fmla="*/ 445 w 1048"/>
              <a:gd name="T1" fmla="*/ 890 h 1003"/>
              <a:gd name="T2" fmla="*/ 0 w 1048"/>
              <a:gd name="T3" fmla="*/ 445 h 1003"/>
              <a:gd name="T4" fmla="*/ 445 w 1048"/>
              <a:gd name="T5" fmla="*/ 0 h 1003"/>
              <a:gd name="T6" fmla="*/ 889 w 1048"/>
              <a:gd name="T7" fmla="*/ 375 h 1003"/>
              <a:gd name="T8" fmla="*/ 85 w 1048"/>
              <a:gd name="T9" fmla="*/ 183 h 1003"/>
              <a:gd name="T10" fmla="*/ 445 w 1048"/>
              <a:gd name="T11" fmla="*/ 235 h 1003"/>
              <a:gd name="T12" fmla="*/ 806 w 1048"/>
              <a:gd name="T13" fmla="*/ 183 h 1003"/>
              <a:gd name="T14" fmla="*/ 350 w 1048"/>
              <a:gd name="T15" fmla="*/ 657 h 1003"/>
              <a:gd name="T16" fmla="*/ 85 w 1048"/>
              <a:gd name="T17" fmla="*/ 707 h 1003"/>
              <a:gd name="T18" fmla="*/ 663 w 1048"/>
              <a:gd name="T19" fmla="*/ 315 h 1003"/>
              <a:gd name="T20" fmla="*/ 445 w 1048"/>
              <a:gd name="T21" fmla="*/ 0 h 1003"/>
              <a:gd name="T22" fmla="*/ 218 w 1048"/>
              <a:gd name="T23" fmla="*/ 445 h 1003"/>
              <a:gd name="T24" fmla="*/ 445 w 1048"/>
              <a:gd name="T25" fmla="*/ 890 h 1003"/>
              <a:gd name="T26" fmla="*/ 0 w 1048"/>
              <a:gd name="T27" fmla="*/ 445 h 1003"/>
              <a:gd name="T28" fmla="*/ 336 w 1048"/>
              <a:gd name="T29" fmla="*/ 445 h 1003"/>
              <a:gd name="T30" fmla="*/ 445 w 1048"/>
              <a:gd name="T31" fmla="*/ 0 h 1003"/>
              <a:gd name="T32" fmla="*/ 445 w 1048"/>
              <a:gd name="T33" fmla="*/ 371 h 1003"/>
              <a:gd name="T34" fmla="*/ 692 w 1048"/>
              <a:gd name="T35" fmla="*/ 410 h 1003"/>
              <a:gd name="T36" fmla="*/ 455 w 1048"/>
              <a:gd name="T37" fmla="*/ 648 h 1003"/>
              <a:gd name="T38" fmla="*/ 692 w 1048"/>
              <a:gd name="T39" fmla="*/ 885 h 1003"/>
              <a:gd name="T40" fmla="*/ 929 w 1048"/>
              <a:gd name="T41" fmla="*/ 648 h 1003"/>
              <a:gd name="T42" fmla="*/ 692 w 1048"/>
              <a:gd name="T43" fmla="*/ 410 h 1003"/>
              <a:gd name="T44" fmla="*/ 860 w 1048"/>
              <a:gd name="T45" fmla="*/ 815 h 1003"/>
              <a:gd name="T46" fmla="*/ 1048 w 1048"/>
              <a:gd name="T4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48" h="1003">
                <a:moveTo>
                  <a:pt x="445" y="890"/>
                </a:moveTo>
                <a:cubicBezTo>
                  <a:pt x="200" y="890"/>
                  <a:pt x="0" y="691"/>
                  <a:pt x="0" y="445"/>
                </a:cubicBezTo>
                <a:cubicBezTo>
                  <a:pt x="0" y="199"/>
                  <a:pt x="200" y="0"/>
                  <a:pt x="445" y="0"/>
                </a:cubicBezTo>
                <a:cubicBezTo>
                  <a:pt x="659" y="0"/>
                  <a:pt x="849" y="158"/>
                  <a:pt x="889" y="375"/>
                </a:cubicBezTo>
                <a:moveTo>
                  <a:pt x="85" y="183"/>
                </a:moveTo>
                <a:cubicBezTo>
                  <a:pt x="193" y="216"/>
                  <a:pt x="315" y="235"/>
                  <a:pt x="445" y="235"/>
                </a:cubicBezTo>
                <a:cubicBezTo>
                  <a:pt x="576" y="235"/>
                  <a:pt x="698" y="216"/>
                  <a:pt x="806" y="183"/>
                </a:cubicBezTo>
                <a:moveTo>
                  <a:pt x="350" y="657"/>
                </a:moveTo>
                <a:cubicBezTo>
                  <a:pt x="261" y="665"/>
                  <a:pt x="162" y="683"/>
                  <a:pt x="85" y="707"/>
                </a:cubicBezTo>
                <a:moveTo>
                  <a:pt x="663" y="315"/>
                </a:moveTo>
                <a:cubicBezTo>
                  <a:pt x="635" y="132"/>
                  <a:pt x="548" y="0"/>
                  <a:pt x="445" y="0"/>
                </a:cubicBezTo>
                <a:cubicBezTo>
                  <a:pt x="320" y="0"/>
                  <a:pt x="218" y="199"/>
                  <a:pt x="218" y="445"/>
                </a:cubicBezTo>
                <a:cubicBezTo>
                  <a:pt x="218" y="691"/>
                  <a:pt x="320" y="890"/>
                  <a:pt x="445" y="890"/>
                </a:cubicBezTo>
                <a:moveTo>
                  <a:pt x="0" y="445"/>
                </a:moveTo>
                <a:cubicBezTo>
                  <a:pt x="336" y="445"/>
                  <a:pt x="336" y="445"/>
                  <a:pt x="336" y="445"/>
                </a:cubicBezTo>
                <a:moveTo>
                  <a:pt x="445" y="0"/>
                </a:moveTo>
                <a:cubicBezTo>
                  <a:pt x="445" y="371"/>
                  <a:pt x="445" y="371"/>
                  <a:pt x="445" y="371"/>
                </a:cubicBezTo>
                <a:moveTo>
                  <a:pt x="692" y="410"/>
                </a:moveTo>
                <a:cubicBezTo>
                  <a:pt x="561" y="410"/>
                  <a:pt x="455" y="517"/>
                  <a:pt x="455" y="648"/>
                </a:cubicBezTo>
                <a:cubicBezTo>
                  <a:pt x="455" y="779"/>
                  <a:pt x="561" y="885"/>
                  <a:pt x="692" y="885"/>
                </a:cubicBezTo>
                <a:cubicBezTo>
                  <a:pt x="823" y="885"/>
                  <a:pt x="929" y="779"/>
                  <a:pt x="929" y="648"/>
                </a:cubicBezTo>
                <a:cubicBezTo>
                  <a:pt x="929" y="517"/>
                  <a:pt x="823" y="410"/>
                  <a:pt x="692" y="410"/>
                </a:cubicBezTo>
                <a:close/>
                <a:moveTo>
                  <a:pt x="860" y="815"/>
                </a:moveTo>
                <a:cubicBezTo>
                  <a:pt x="1048" y="1003"/>
                  <a:pt x="1048" y="1003"/>
                  <a:pt x="1048" y="10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89" name="Group 1088">
            <a:extLst>
              <a:ext uri="{FF2B5EF4-FFF2-40B4-BE49-F238E27FC236}">
                <a16:creationId xmlns:a16="http://schemas.microsoft.com/office/drawing/2014/main" id="{03240FD8-0A2D-B344-1DD2-F2BF06652760}"/>
              </a:ext>
            </a:extLst>
          </p:cNvPr>
          <p:cNvGrpSpPr/>
          <p:nvPr/>
        </p:nvGrpSpPr>
        <p:grpSpPr>
          <a:xfrm>
            <a:off x="11216015" y="5130466"/>
            <a:ext cx="477688" cy="463884"/>
            <a:chOff x="10750550" y="5584825"/>
            <a:chExt cx="274638" cy="266701"/>
          </a:xfrm>
        </p:grpSpPr>
        <p:sp>
          <p:nvSpPr>
            <p:cNvPr id="1090" name="Freeform 65">
              <a:extLst>
                <a:ext uri="{FF2B5EF4-FFF2-40B4-BE49-F238E27FC236}">
                  <a16:creationId xmlns:a16="http://schemas.microsoft.com/office/drawing/2014/main" id="{773A0028-7171-98FF-3F21-901A5795F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7388" y="5611813"/>
              <a:ext cx="150813" cy="149225"/>
            </a:xfrm>
            <a:custGeom>
              <a:avLst/>
              <a:gdLst>
                <a:gd name="T0" fmla="*/ 29 w 95"/>
                <a:gd name="T1" fmla="*/ 86 h 94"/>
                <a:gd name="T2" fmla="*/ 0 w 95"/>
                <a:gd name="T3" fmla="*/ 94 h 94"/>
                <a:gd name="T4" fmla="*/ 9 w 95"/>
                <a:gd name="T5" fmla="*/ 66 h 94"/>
                <a:gd name="T6" fmla="*/ 75 w 95"/>
                <a:gd name="T7" fmla="*/ 0 h 94"/>
                <a:gd name="T8" fmla="*/ 95 w 95"/>
                <a:gd name="T9" fmla="*/ 19 h 94"/>
                <a:gd name="T10" fmla="*/ 29 w 95"/>
                <a:gd name="T11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4">
                  <a:moveTo>
                    <a:pt x="29" y="86"/>
                  </a:moveTo>
                  <a:lnTo>
                    <a:pt x="0" y="94"/>
                  </a:lnTo>
                  <a:lnTo>
                    <a:pt x="9" y="66"/>
                  </a:lnTo>
                  <a:lnTo>
                    <a:pt x="75" y="0"/>
                  </a:lnTo>
                  <a:lnTo>
                    <a:pt x="95" y="19"/>
                  </a:lnTo>
                  <a:lnTo>
                    <a:pt x="29" y="86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91" name="Freeform 66">
              <a:extLst>
                <a:ext uri="{FF2B5EF4-FFF2-40B4-BE49-F238E27FC236}">
                  <a16:creationId xmlns:a16="http://schemas.microsoft.com/office/drawing/2014/main" id="{8D00BE41-3F08-C4DD-271E-B8502555E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6450" y="5584825"/>
              <a:ext cx="58738" cy="57150"/>
            </a:xfrm>
            <a:custGeom>
              <a:avLst/>
              <a:gdLst>
                <a:gd name="T0" fmla="*/ 20 w 37"/>
                <a:gd name="T1" fmla="*/ 36 h 36"/>
                <a:gd name="T2" fmla="*/ 37 w 37"/>
                <a:gd name="T3" fmla="*/ 20 h 36"/>
                <a:gd name="T4" fmla="*/ 17 w 37"/>
                <a:gd name="T5" fmla="*/ 0 h 36"/>
                <a:gd name="T6" fmla="*/ 0 w 37"/>
                <a:gd name="T7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6">
                  <a:moveTo>
                    <a:pt x="20" y="36"/>
                  </a:moveTo>
                  <a:lnTo>
                    <a:pt x="37" y="20"/>
                  </a:lnTo>
                  <a:lnTo>
                    <a:pt x="17" y="0"/>
                  </a:lnTo>
                  <a:lnTo>
                    <a:pt x="0" y="17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92" name="Freeform 67">
              <a:extLst>
                <a:ext uri="{FF2B5EF4-FFF2-40B4-BE49-F238E27FC236}">
                  <a16:creationId xmlns:a16="http://schemas.microsoft.com/office/drawing/2014/main" id="{5E76CC9E-333E-482B-BF78-B5F0455B6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0550" y="5643563"/>
              <a:ext cx="207963" cy="207963"/>
            </a:xfrm>
            <a:custGeom>
              <a:avLst/>
              <a:gdLst>
                <a:gd name="T0" fmla="*/ 131 w 131"/>
                <a:gd name="T1" fmla="*/ 55 h 131"/>
                <a:gd name="T2" fmla="*/ 131 w 131"/>
                <a:gd name="T3" fmla="*/ 131 h 131"/>
                <a:gd name="T4" fmla="*/ 0 w 131"/>
                <a:gd name="T5" fmla="*/ 131 h 131"/>
                <a:gd name="T6" fmla="*/ 0 w 131"/>
                <a:gd name="T7" fmla="*/ 0 h 131"/>
                <a:gd name="T8" fmla="*/ 77 w 131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1">
                  <a:moveTo>
                    <a:pt x="131" y="55"/>
                  </a:moveTo>
                  <a:lnTo>
                    <a:pt x="131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7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093" name="Group 1092">
            <a:extLst>
              <a:ext uri="{FF2B5EF4-FFF2-40B4-BE49-F238E27FC236}">
                <a16:creationId xmlns:a16="http://schemas.microsoft.com/office/drawing/2014/main" id="{7F7BD85C-0B5F-3626-83D2-6BF75C6E7EA6}"/>
              </a:ext>
            </a:extLst>
          </p:cNvPr>
          <p:cNvGrpSpPr/>
          <p:nvPr/>
        </p:nvGrpSpPr>
        <p:grpSpPr>
          <a:xfrm>
            <a:off x="16832694" y="9967182"/>
            <a:ext cx="632346" cy="460330"/>
            <a:chOff x="4306888" y="4422775"/>
            <a:chExt cx="414338" cy="301626"/>
          </a:xfrm>
        </p:grpSpPr>
        <p:sp>
          <p:nvSpPr>
            <p:cNvPr id="1094" name="Freeform 51">
              <a:extLst>
                <a:ext uri="{FF2B5EF4-FFF2-40B4-BE49-F238E27FC236}">
                  <a16:creationId xmlns:a16="http://schemas.microsoft.com/office/drawing/2014/main" id="{52B27E31-EF62-A7FE-7207-27FEDF403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95" name="Freeform 52">
              <a:extLst>
                <a:ext uri="{FF2B5EF4-FFF2-40B4-BE49-F238E27FC236}">
                  <a16:creationId xmlns:a16="http://schemas.microsoft.com/office/drawing/2014/main" id="{D6C1B10E-CF61-6A8B-159A-4B7031453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96" name="Freeform 53">
              <a:extLst>
                <a:ext uri="{FF2B5EF4-FFF2-40B4-BE49-F238E27FC236}">
                  <a16:creationId xmlns:a16="http://schemas.microsoft.com/office/drawing/2014/main" id="{9B899C7C-B5D5-81CD-2CAC-DF3768F9C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97" name="Freeform 54">
              <a:extLst>
                <a:ext uri="{FF2B5EF4-FFF2-40B4-BE49-F238E27FC236}">
                  <a16:creationId xmlns:a16="http://schemas.microsoft.com/office/drawing/2014/main" id="{0FCF96E6-95B2-20AD-CC80-BEABEA97C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98" name="Freeform 55">
              <a:extLst>
                <a:ext uri="{FF2B5EF4-FFF2-40B4-BE49-F238E27FC236}">
                  <a16:creationId xmlns:a16="http://schemas.microsoft.com/office/drawing/2014/main" id="{B5D0F301-B479-3F86-8CFC-57A561E61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099" name="Freeform: Shape 1098">
            <a:extLst>
              <a:ext uri="{FF2B5EF4-FFF2-40B4-BE49-F238E27FC236}">
                <a16:creationId xmlns:a16="http://schemas.microsoft.com/office/drawing/2014/main" id="{6D3AF5EA-BA0A-C923-646F-97B1733B449E}"/>
              </a:ext>
            </a:extLst>
          </p:cNvPr>
          <p:cNvSpPr/>
          <p:nvPr/>
        </p:nvSpPr>
        <p:spPr>
          <a:xfrm>
            <a:off x="19270226" y="5130290"/>
            <a:ext cx="576554" cy="516912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44013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0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10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10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0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108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10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10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10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0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108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10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10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10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0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108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10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10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10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10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0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0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10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0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109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1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10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10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8" dur="1500" fill="hold"/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9" dur="1500" fill="hold"/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0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10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10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0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0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10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109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 animBg="1"/>
          <p:bldP spid="1049" grpId="0" animBg="1"/>
          <p:bldP spid="1050" grpId="0" animBg="1"/>
          <p:bldP spid="1051" grpId="0" animBg="1"/>
          <p:bldP spid="1052" grpId="0" animBg="1"/>
          <p:bldP spid="1073" grpId="0"/>
          <p:bldP spid="1074" grpId="0"/>
          <p:bldP spid="44" grpId="0"/>
          <p:bldP spid="45" grpId="0"/>
          <p:bldP spid="46" grpId="0"/>
          <p:bldP spid="47" grpId="0"/>
          <p:bldP spid="32" grpId="0"/>
          <p:bldP spid="33" grpId="0"/>
          <p:bldP spid="34" grpId="0"/>
          <p:bldP spid="35" grpId="0"/>
          <p:bldP spid="60" grpId="0"/>
          <p:bldP spid="61" grpId="0"/>
          <p:bldP spid="62" grpId="0"/>
          <p:bldP spid="63" grpId="0"/>
          <p:bldP spid="1032" grpId="0"/>
          <p:bldP spid="1033" grpId="0"/>
          <p:bldP spid="1034" grpId="0"/>
          <p:bldP spid="1035" grpId="0"/>
          <p:bldP spid="1044" grpId="0"/>
          <p:bldP spid="1045" grpId="0"/>
          <p:bldP spid="1046" grpId="0"/>
          <p:bldP spid="1047" grpId="0"/>
          <p:bldP spid="1075" grpId="0"/>
          <p:bldP spid="1086" grpId="0" animBg="1"/>
          <p:bldP spid="1086" grpId="1" animBg="1"/>
          <p:bldP spid="1087" grpId="0" animBg="1"/>
          <p:bldP spid="1087" grpId="1" animBg="1"/>
          <p:bldP spid="1099" grpId="0" animBg="1"/>
          <p:bldP spid="1099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0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10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10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0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108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10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10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10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0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108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10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10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10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0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0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108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10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10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10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10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0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0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10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0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109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1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10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10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500" fill="hold"/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500" fill="hold"/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0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10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10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0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0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10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109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 animBg="1"/>
          <p:bldP spid="1049" grpId="0" animBg="1"/>
          <p:bldP spid="1050" grpId="0" animBg="1"/>
          <p:bldP spid="1051" grpId="0" animBg="1"/>
          <p:bldP spid="1052" grpId="0" animBg="1"/>
          <p:bldP spid="1073" grpId="0"/>
          <p:bldP spid="1074" grpId="0"/>
          <p:bldP spid="44" grpId="0"/>
          <p:bldP spid="45" grpId="0"/>
          <p:bldP spid="46" grpId="0"/>
          <p:bldP spid="47" grpId="0"/>
          <p:bldP spid="32" grpId="0"/>
          <p:bldP spid="33" grpId="0"/>
          <p:bldP spid="34" grpId="0"/>
          <p:bldP spid="35" grpId="0"/>
          <p:bldP spid="60" grpId="0"/>
          <p:bldP spid="61" grpId="0"/>
          <p:bldP spid="62" grpId="0"/>
          <p:bldP spid="63" grpId="0"/>
          <p:bldP spid="1032" grpId="0"/>
          <p:bldP spid="1033" grpId="0"/>
          <p:bldP spid="1034" grpId="0"/>
          <p:bldP spid="1035" grpId="0"/>
          <p:bldP spid="1044" grpId="0"/>
          <p:bldP spid="1045" grpId="0"/>
          <p:bldP spid="1046" grpId="0"/>
          <p:bldP spid="1047" grpId="0"/>
          <p:bldP spid="1075" grpId="0"/>
          <p:bldP spid="1086" grpId="0" animBg="1"/>
          <p:bldP spid="1086" grpId="1" animBg="1"/>
          <p:bldP spid="1087" grpId="0" animBg="1"/>
          <p:bldP spid="1087" grpId="1" animBg="1"/>
          <p:bldP spid="1099" grpId="0" animBg="1"/>
          <p:bldP spid="1099" grpId="1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B5CE28E-F656-2722-DA48-B7952350B71A}"/>
              </a:ext>
            </a:extLst>
          </p:cNvPr>
          <p:cNvCxnSpPr/>
          <p:nvPr/>
        </p:nvCxnSpPr>
        <p:spPr>
          <a:xfrm>
            <a:off x="0" y="8158460"/>
            <a:ext cx="243840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84E60F40-4C3C-9F82-0B4A-1AB31E6D87C4}"/>
              </a:ext>
            </a:extLst>
          </p:cNvPr>
          <p:cNvCxnSpPr/>
          <p:nvPr/>
        </p:nvCxnSpPr>
        <p:spPr>
          <a:xfrm flipV="1">
            <a:off x="1219200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19CDCEA3-2A87-B0FA-363E-730770E30B80}"/>
              </a:ext>
            </a:extLst>
          </p:cNvPr>
          <p:cNvCxnSpPr/>
          <p:nvPr/>
        </p:nvCxnSpPr>
        <p:spPr>
          <a:xfrm flipV="1">
            <a:off x="20414407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E184C9CD-89B9-FFA6-E66B-38F3ADD19F0C}"/>
              </a:ext>
            </a:extLst>
          </p:cNvPr>
          <p:cNvCxnSpPr/>
          <p:nvPr/>
        </p:nvCxnSpPr>
        <p:spPr>
          <a:xfrm flipV="1">
            <a:off x="8080797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DA218159-D7B7-4AD5-894E-1829E8D36690}"/>
              </a:ext>
            </a:extLst>
          </p:cNvPr>
          <p:cNvCxnSpPr/>
          <p:nvPr/>
        </p:nvCxnSpPr>
        <p:spPr>
          <a:xfrm flipV="1">
            <a:off x="16303204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55440274-9CF1-FC06-4A68-88A6403E4F9F}"/>
              </a:ext>
            </a:extLst>
          </p:cNvPr>
          <p:cNvCxnSpPr/>
          <p:nvPr/>
        </p:nvCxnSpPr>
        <p:spPr>
          <a:xfrm flipV="1">
            <a:off x="397002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Circle: Hollow 141">
            <a:extLst>
              <a:ext uri="{FF2B5EF4-FFF2-40B4-BE49-F238E27FC236}">
                <a16:creationId xmlns:a16="http://schemas.microsoft.com/office/drawing/2014/main" id="{250A57EB-89C9-83E0-01C9-818575E3EF63}"/>
              </a:ext>
            </a:extLst>
          </p:cNvPr>
          <p:cNvSpPr/>
          <p:nvPr/>
        </p:nvSpPr>
        <p:spPr>
          <a:xfrm>
            <a:off x="3755667" y="7950338"/>
            <a:ext cx="427854" cy="427854"/>
          </a:xfrm>
          <a:prstGeom prst="donut">
            <a:avLst/>
          </a:prstGeom>
          <a:ln w="127000" cmpd="thinThick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Circle: Hollow 142">
            <a:extLst>
              <a:ext uri="{FF2B5EF4-FFF2-40B4-BE49-F238E27FC236}">
                <a16:creationId xmlns:a16="http://schemas.microsoft.com/office/drawing/2014/main" id="{336AF979-466E-78FE-1953-216B5F1CBDEF}"/>
              </a:ext>
            </a:extLst>
          </p:cNvPr>
          <p:cNvSpPr/>
          <p:nvPr/>
        </p:nvSpPr>
        <p:spPr>
          <a:xfrm>
            <a:off x="11978074" y="7950338"/>
            <a:ext cx="427854" cy="427854"/>
          </a:xfrm>
          <a:prstGeom prst="donut">
            <a:avLst/>
          </a:prstGeom>
          <a:ln w="127000" cmpd="thinThick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Circle: Hollow 143">
            <a:extLst>
              <a:ext uri="{FF2B5EF4-FFF2-40B4-BE49-F238E27FC236}">
                <a16:creationId xmlns:a16="http://schemas.microsoft.com/office/drawing/2014/main" id="{A84CF0D8-1698-A7FD-9652-53D5C8E1E103}"/>
              </a:ext>
            </a:extLst>
          </p:cNvPr>
          <p:cNvSpPr/>
          <p:nvPr/>
        </p:nvSpPr>
        <p:spPr>
          <a:xfrm>
            <a:off x="20200480" y="7950338"/>
            <a:ext cx="427854" cy="427854"/>
          </a:xfrm>
          <a:prstGeom prst="donut">
            <a:avLst/>
          </a:prstGeom>
          <a:ln w="127000" cmpd="thinThick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5" name="Circle: Hollow 144">
            <a:extLst>
              <a:ext uri="{FF2B5EF4-FFF2-40B4-BE49-F238E27FC236}">
                <a16:creationId xmlns:a16="http://schemas.microsoft.com/office/drawing/2014/main" id="{9C5AEF51-4FD9-DF79-73AA-E5F0D1BF7258}"/>
              </a:ext>
            </a:extLst>
          </p:cNvPr>
          <p:cNvSpPr/>
          <p:nvPr/>
        </p:nvSpPr>
        <p:spPr>
          <a:xfrm>
            <a:off x="7866870" y="7950338"/>
            <a:ext cx="427854" cy="427854"/>
          </a:xfrm>
          <a:prstGeom prst="donut">
            <a:avLst/>
          </a:prstGeom>
          <a:ln w="127000" cmpd="thinThick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6" name="Circle: Hollow 145">
            <a:extLst>
              <a:ext uri="{FF2B5EF4-FFF2-40B4-BE49-F238E27FC236}">
                <a16:creationId xmlns:a16="http://schemas.microsoft.com/office/drawing/2014/main" id="{73B5FC90-8707-C3BB-8BE1-5A8E36709E40}"/>
              </a:ext>
            </a:extLst>
          </p:cNvPr>
          <p:cNvSpPr/>
          <p:nvPr/>
        </p:nvSpPr>
        <p:spPr>
          <a:xfrm>
            <a:off x="16089276" y="7950338"/>
            <a:ext cx="427854" cy="427854"/>
          </a:xfrm>
          <a:prstGeom prst="donut">
            <a:avLst/>
          </a:prstGeom>
          <a:ln w="127000" cmpd="thinThick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7" name="TextBox 48">
            <a:extLst>
              <a:ext uri="{FF2B5EF4-FFF2-40B4-BE49-F238E27FC236}">
                <a16:creationId xmlns:a16="http://schemas.microsoft.com/office/drawing/2014/main" id="{A4B700A9-8D24-7A81-64C2-EC8FAC192A36}"/>
              </a:ext>
            </a:extLst>
          </p:cNvPr>
          <p:cNvSpPr txBox="1"/>
          <p:nvPr/>
        </p:nvSpPr>
        <p:spPr>
          <a:xfrm>
            <a:off x="7117740" y="1295592"/>
            <a:ext cx="1014854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RISK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48" name="TextBox 48">
            <a:extLst>
              <a:ext uri="{FF2B5EF4-FFF2-40B4-BE49-F238E27FC236}">
                <a16:creationId xmlns:a16="http://schemas.microsoft.com/office/drawing/2014/main" id="{1C5AE164-3235-8CE1-8C67-B34A9A1A1DC2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8B604639-9E45-72F8-222B-BBDA22532FFE}"/>
              </a:ext>
            </a:extLst>
          </p:cNvPr>
          <p:cNvGrpSpPr/>
          <p:nvPr/>
        </p:nvGrpSpPr>
        <p:grpSpPr>
          <a:xfrm>
            <a:off x="13034222" y="9648051"/>
            <a:ext cx="6858000" cy="2308861"/>
            <a:chOff x="13034222" y="9648051"/>
            <a:chExt cx="6858000" cy="2308861"/>
          </a:xfrm>
        </p:grpSpPr>
        <p:sp>
          <p:nvSpPr>
            <p:cNvPr id="150" name="Rectangle: Rounded Corners 149">
              <a:extLst>
                <a:ext uri="{FF2B5EF4-FFF2-40B4-BE49-F238E27FC236}">
                  <a16:creationId xmlns:a16="http://schemas.microsoft.com/office/drawing/2014/main" id="{71486CE7-DA05-37B3-5876-F37227E66636}"/>
                </a:ext>
              </a:extLst>
            </p:cNvPr>
            <p:cNvSpPr/>
            <p:nvPr/>
          </p:nvSpPr>
          <p:spPr>
            <a:xfrm flipH="1">
              <a:off x="13034222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4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9A1AEAA-BDDE-89C2-D441-3DF20E5FEE23}"/>
                </a:ext>
              </a:extLst>
            </p:cNvPr>
            <p:cNvSpPr/>
            <p:nvPr/>
          </p:nvSpPr>
          <p:spPr>
            <a:xfrm flipH="1">
              <a:off x="13061300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795C2ECB-9E68-7F33-9C00-908FB0336CCE}"/>
              </a:ext>
            </a:extLst>
          </p:cNvPr>
          <p:cNvGrpSpPr/>
          <p:nvPr/>
        </p:nvGrpSpPr>
        <p:grpSpPr>
          <a:xfrm>
            <a:off x="4811820" y="9648051"/>
            <a:ext cx="6858000" cy="2308861"/>
            <a:chOff x="4811820" y="9648051"/>
            <a:chExt cx="6858000" cy="2308861"/>
          </a:xfrm>
        </p:grpSpPr>
        <p:sp>
          <p:nvSpPr>
            <p:cNvPr id="153" name="Rectangle: Rounded Corners 152">
              <a:extLst>
                <a:ext uri="{FF2B5EF4-FFF2-40B4-BE49-F238E27FC236}">
                  <a16:creationId xmlns:a16="http://schemas.microsoft.com/office/drawing/2014/main" id="{5B847304-8BCA-91BB-4421-AA5DAA2EDCEB}"/>
                </a:ext>
              </a:extLst>
            </p:cNvPr>
            <p:cNvSpPr/>
            <p:nvPr/>
          </p:nvSpPr>
          <p:spPr>
            <a:xfrm flipH="1">
              <a:off x="4811820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2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64BDBED-AEE3-A820-52AC-C633D9CB7E6D}"/>
                </a:ext>
              </a:extLst>
            </p:cNvPr>
            <p:cNvSpPr/>
            <p:nvPr/>
          </p:nvSpPr>
          <p:spPr>
            <a:xfrm flipH="1">
              <a:off x="4838898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8079A099-D102-9EA9-3CE8-CD93A09E3A89}"/>
              </a:ext>
            </a:extLst>
          </p:cNvPr>
          <p:cNvGrpSpPr/>
          <p:nvPr/>
        </p:nvGrpSpPr>
        <p:grpSpPr>
          <a:xfrm>
            <a:off x="16827234" y="4827270"/>
            <a:ext cx="6858000" cy="2308861"/>
            <a:chOff x="16827234" y="4827270"/>
            <a:chExt cx="6858000" cy="2308861"/>
          </a:xfrm>
        </p:grpSpPr>
        <p:sp>
          <p:nvSpPr>
            <p:cNvPr id="156" name="Rectangle: Rounded Corners 155">
              <a:extLst>
                <a:ext uri="{FF2B5EF4-FFF2-40B4-BE49-F238E27FC236}">
                  <a16:creationId xmlns:a16="http://schemas.microsoft.com/office/drawing/2014/main" id="{1FDD2079-D811-F6BE-F080-D2A094A35139}"/>
                </a:ext>
              </a:extLst>
            </p:cNvPr>
            <p:cNvSpPr/>
            <p:nvPr/>
          </p:nvSpPr>
          <p:spPr>
            <a:xfrm>
              <a:off x="16827234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5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2C633DC-D905-B35A-6AE5-B28C082E77D7}"/>
                </a:ext>
              </a:extLst>
            </p:cNvPr>
            <p:cNvSpPr/>
            <p:nvPr/>
          </p:nvSpPr>
          <p:spPr>
            <a:xfrm>
              <a:off x="16854312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9CC6AB9E-0056-8F8F-DD32-1F26535FC29F}"/>
              </a:ext>
            </a:extLst>
          </p:cNvPr>
          <p:cNvGrpSpPr/>
          <p:nvPr/>
        </p:nvGrpSpPr>
        <p:grpSpPr>
          <a:xfrm>
            <a:off x="8606706" y="4827270"/>
            <a:ext cx="6858000" cy="2308861"/>
            <a:chOff x="8606706" y="4827270"/>
            <a:chExt cx="6858000" cy="2308861"/>
          </a:xfrm>
        </p:grpSpPr>
        <p:sp>
          <p:nvSpPr>
            <p:cNvPr id="159" name="Rectangle: Rounded Corners 158">
              <a:extLst>
                <a:ext uri="{FF2B5EF4-FFF2-40B4-BE49-F238E27FC236}">
                  <a16:creationId xmlns:a16="http://schemas.microsoft.com/office/drawing/2014/main" id="{4EE7257B-CE77-E2B5-FA4E-7300EC44030D}"/>
                </a:ext>
              </a:extLst>
            </p:cNvPr>
            <p:cNvSpPr/>
            <p:nvPr/>
          </p:nvSpPr>
          <p:spPr>
            <a:xfrm>
              <a:off x="8606706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3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2256F0E-6124-2B2D-B23D-43B0F520026B}"/>
                </a:ext>
              </a:extLst>
            </p:cNvPr>
            <p:cNvSpPr/>
            <p:nvPr/>
          </p:nvSpPr>
          <p:spPr>
            <a:xfrm>
              <a:off x="8633784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7597D3B2-796F-A705-09AD-E4CA2EC5C202}"/>
              </a:ext>
            </a:extLst>
          </p:cNvPr>
          <p:cNvGrpSpPr/>
          <p:nvPr/>
        </p:nvGrpSpPr>
        <p:grpSpPr>
          <a:xfrm>
            <a:off x="386177" y="4827270"/>
            <a:ext cx="6858000" cy="2308861"/>
            <a:chOff x="386177" y="4827270"/>
            <a:chExt cx="6858000" cy="2308861"/>
          </a:xfrm>
        </p:grpSpPr>
        <p:sp>
          <p:nvSpPr>
            <p:cNvPr id="162" name="Rectangle: Rounded Corners 161">
              <a:extLst>
                <a:ext uri="{FF2B5EF4-FFF2-40B4-BE49-F238E27FC236}">
                  <a16:creationId xmlns:a16="http://schemas.microsoft.com/office/drawing/2014/main" id="{D34672FA-EA4B-2214-EBE1-F7DAA097B313}"/>
                </a:ext>
              </a:extLst>
            </p:cNvPr>
            <p:cNvSpPr/>
            <p:nvPr/>
          </p:nvSpPr>
          <p:spPr>
            <a:xfrm>
              <a:off x="386177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1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C7D75B9-B5BE-3EA3-1810-AC154426E365}"/>
                </a:ext>
              </a:extLst>
            </p:cNvPr>
            <p:cNvSpPr/>
            <p:nvPr/>
          </p:nvSpPr>
          <p:spPr>
            <a:xfrm>
              <a:off x="413255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218BF987-D923-F744-2FD4-D6DC6FEF2FA2}"/>
              </a:ext>
            </a:extLst>
          </p:cNvPr>
          <p:cNvGrpSpPr/>
          <p:nvPr/>
        </p:nvGrpSpPr>
        <p:grpSpPr>
          <a:xfrm>
            <a:off x="4491779" y="9324200"/>
            <a:ext cx="5889205" cy="1893571"/>
            <a:chOff x="4491779" y="9324200"/>
            <a:chExt cx="5889205" cy="1893571"/>
          </a:xfrm>
        </p:grpSpPr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83066003-B58E-44D1-5AF7-60BE525A3275}"/>
                </a:ext>
              </a:extLst>
            </p:cNvPr>
            <p:cNvSpPr/>
            <p:nvPr/>
          </p:nvSpPr>
          <p:spPr>
            <a:xfrm flipH="1">
              <a:off x="4491779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35957D9C-3A8E-B163-5834-D1468CDDA886}"/>
                </a:ext>
              </a:extLst>
            </p:cNvPr>
            <p:cNvSpPr/>
            <p:nvPr/>
          </p:nvSpPr>
          <p:spPr>
            <a:xfrm flipH="1">
              <a:off x="4651799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2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E9C907F5-66EE-A970-19FD-CA00669511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47500" y="9735680"/>
              <a:ext cx="0" cy="1070610"/>
            </a:xfrm>
            <a:prstGeom prst="line">
              <a:avLst/>
            </a:prstGeom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8" name="TextBox 167">
            <a:extLst>
              <a:ext uri="{FF2B5EF4-FFF2-40B4-BE49-F238E27FC236}">
                <a16:creationId xmlns:a16="http://schemas.microsoft.com/office/drawing/2014/main" id="{A6ABFBBE-55CE-C40B-7F0D-AE201AAAC590}"/>
              </a:ext>
            </a:extLst>
          </p:cNvPr>
          <p:cNvSpPr txBox="1"/>
          <p:nvPr/>
        </p:nvSpPr>
        <p:spPr>
          <a:xfrm rot="10800000" flipH="1" flipV="1">
            <a:off x="5740666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obold" panose="02000500000000000000" pitchFamily="2" charset="0"/>
              </a:rPr>
              <a:t>assess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641ED04-BB08-9B99-ABF7-28C3B597D741}"/>
              </a:ext>
            </a:extLst>
          </p:cNvPr>
          <p:cNvSpPr txBox="1"/>
          <p:nvPr/>
        </p:nvSpPr>
        <p:spPr>
          <a:xfrm rot="10800000" flipH="1" flipV="1">
            <a:off x="4947698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Đánh giá mức độ ảnh hưởng và xác suất xảy ra.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33052DFF-AB78-B5C6-C589-45423CE0C91A}"/>
              </a:ext>
            </a:extLst>
          </p:cNvPr>
          <p:cNvSpPr txBox="1"/>
          <p:nvPr/>
        </p:nvSpPr>
        <p:spPr>
          <a:xfrm rot="10800000" flipH="1" flipV="1">
            <a:off x="9981038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1">
                    <a:lumMod val="60000"/>
                    <a:lumOff val="40000"/>
                  </a:schemeClr>
                </a:solidFill>
                <a:latin typeface="Gobold" panose="02000500000000000000" pitchFamily="2" charset="0"/>
              </a:rPr>
              <a:t>02</a:t>
            </a:r>
            <a:r>
              <a:rPr lang="en-US" sz="7000" dirty="0">
                <a:solidFill>
                  <a:schemeClr val="bg1">
                    <a:lumMod val="60000"/>
                    <a:lumOff val="40000"/>
                  </a:schemeClr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777FEC5-5937-74A8-7B82-06F0ED953337}"/>
              </a:ext>
            </a:extLst>
          </p:cNvPr>
          <p:cNvSpPr txBox="1"/>
          <p:nvPr/>
        </p:nvSpPr>
        <p:spPr>
          <a:xfrm rot="10800000" flipH="1" flipV="1">
            <a:off x="10380983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STEP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7A1DD85E-E2F2-A0D3-BFFE-ED22533042A1}"/>
              </a:ext>
            </a:extLst>
          </p:cNvPr>
          <p:cNvGrpSpPr/>
          <p:nvPr/>
        </p:nvGrpSpPr>
        <p:grpSpPr>
          <a:xfrm>
            <a:off x="1675013" y="4503419"/>
            <a:ext cx="5889205" cy="1893571"/>
            <a:chOff x="1675013" y="4503419"/>
            <a:chExt cx="5889205" cy="1893571"/>
          </a:xfrm>
        </p:grpSpPr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CD4EFCA6-BFAB-424F-1CF5-E1B58E8175DC}"/>
                </a:ext>
              </a:extLst>
            </p:cNvPr>
            <p:cNvSpPr/>
            <p:nvPr/>
          </p:nvSpPr>
          <p:spPr>
            <a:xfrm>
              <a:off x="1675013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121501E-0D32-8115-BAE4-87F5F6D526F6}"/>
                </a:ext>
              </a:extLst>
            </p:cNvPr>
            <p:cNvSpPr/>
            <p:nvPr/>
          </p:nvSpPr>
          <p:spPr>
            <a:xfrm>
              <a:off x="2001661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1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5EEB597F-094D-9408-423C-60CED368CAA6}"/>
                </a:ext>
              </a:extLst>
            </p:cNvPr>
            <p:cNvCxnSpPr>
              <a:cxnSpLocks/>
            </p:cNvCxnSpPr>
            <p:nvPr/>
          </p:nvCxnSpPr>
          <p:spPr>
            <a:xfrm>
              <a:off x="3708497" y="4914899"/>
              <a:ext cx="0" cy="107061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6" name="TextBox 175">
            <a:extLst>
              <a:ext uri="{FF2B5EF4-FFF2-40B4-BE49-F238E27FC236}">
                <a16:creationId xmlns:a16="http://schemas.microsoft.com/office/drawing/2014/main" id="{CC02B600-4FAA-99EB-F614-72D6BA30DE94}"/>
              </a:ext>
            </a:extLst>
          </p:cNvPr>
          <p:cNvSpPr txBox="1"/>
          <p:nvPr/>
        </p:nvSpPr>
        <p:spPr>
          <a:xfrm rot="10800000" flipV="1">
            <a:off x="4035147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obold" panose="02000500000000000000" pitchFamily="2" charset="0"/>
              </a:rPr>
              <a:t>identify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91981B93-EFB7-D5E5-EE7E-333076D3E563}"/>
              </a:ext>
            </a:extLst>
          </p:cNvPr>
          <p:cNvSpPr txBox="1"/>
          <p:nvPr/>
        </p:nvSpPr>
        <p:spPr>
          <a:xfrm rot="10800000" flipV="1">
            <a:off x="4035146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Nhận diện rủi ro tiềm ẩn trong dự án hoặc hoạt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EFB30AEA-EBD0-CF15-7112-50C9598A9AE2}"/>
              </a:ext>
            </a:extLst>
          </p:cNvPr>
          <p:cNvSpPr txBox="1"/>
          <p:nvPr/>
        </p:nvSpPr>
        <p:spPr>
          <a:xfrm rot="10800000" flipV="1">
            <a:off x="413254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01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83B160EF-F65B-9556-719A-F30AA0F50936}"/>
              </a:ext>
            </a:extLst>
          </p:cNvPr>
          <p:cNvSpPr txBox="1"/>
          <p:nvPr/>
        </p:nvSpPr>
        <p:spPr>
          <a:xfrm rot="10800000" flipV="1">
            <a:off x="813200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3FADB802-E320-A793-A61F-DCD8AC6FFF35}"/>
              </a:ext>
            </a:extLst>
          </p:cNvPr>
          <p:cNvGrpSpPr/>
          <p:nvPr/>
        </p:nvGrpSpPr>
        <p:grpSpPr>
          <a:xfrm>
            <a:off x="9895542" y="4503419"/>
            <a:ext cx="5889205" cy="1893571"/>
            <a:chOff x="9895542" y="4503419"/>
            <a:chExt cx="5889205" cy="1893571"/>
          </a:xfrm>
        </p:grpSpPr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3A85DD62-6AD4-ABF7-1F00-D85BA9F58CDD}"/>
                </a:ext>
              </a:extLst>
            </p:cNvPr>
            <p:cNvSpPr/>
            <p:nvPr/>
          </p:nvSpPr>
          <p:spPr>
            <a:xfrm>
              <a:off x="9895542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A8AA993A-0269-46F1-BC19-B99163DBCAC2}"/>
                </a:ext>
              </a:extLst>
            </p:cNvPr>
            <p:cNvSpPr/>
            <p:nvPr/>
          </p:nvSpPr>
          <p:spPr>
            <a:xfrm>
              <a:off x="10222190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3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B331B6AA-9008-7EA1-604E-AF3F19CF4368}"/>
                </a:ext>
              </a:extLst>
            </p:cNvPr>
            <p:cNvCxnSpPr>
              <a:cxnSpLocks/>
            </p:cNvCxnSpPr>
            <p:nvPr/>
          </p:nvCxnSpPr>
          <p:spPr>
            <a:xfrm>
              <a:off x="11929026" y="4914899"/>
              <a:ext cx="0" cy="1070610"/>
            </a:xfrm>
            <a:prstGeom prst="line">
              <a:avLst/>
            </a:prstGeom>
            <a:ln w="190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4" name="TextBox 183">
            <a:extLst>
              <a:ext uri="{FF2B5EF4-FFF2-40B4-BE49-F238E27FC236}">
                <a16:creationId xmlns:a16="http://schemas.microsoft.com/office/drawing/2014/main" id="{073D3547-BAF4-F491-D1AC-5F7FAC013111}"/>
              </a:ext>
            </a:extLst>
          </p:cNvPr>
          <p:cNvSpPr txBox="1"/>
          <p:nvPr/>
        </p:nvSpPr>
        <p:spPr>
          <a:xfrm rot="10800000" flipV="1">
            <a:off x="12255676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latin typeface="Gobold" panose="02000500000000000000" pitchFamily="2" charset="0"/>
              </a:rPr>
              <a:t>plan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61C003B4-4035-907A-A3BD-E9E62EB6A3AF}"/>
              </a:ext>
            </a:extLst>
          </p:cNvPr>
          <p:cNvSpPr txBox="1"/>
          <p:nvPr/>
        </p:nvSpPr>
        <p:spPr>
          <a:xfrm rot="10800000" flipV="1">
            <a:off x="12255675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Xây dựng chiến lược ứng phó với rủi ro.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96A9945B-92A2-D40B-43D3-E7B9DEC0A08D}"/>
              </a:ext>
            </a:extLst>
          </p:cNvPr>
          <p:cNvSpPr txBox="1"/>
          <p:nvPr/>
        </p:nvSpPr>
        <p:spPr>
          <a:xfrm rot="10800000" flipV="1">
            <a:off x="8633783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03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5CC185F6-C2D5-BA14-CFC2-E30BA7EB34E1}"/>
              </a:ext>
            </a:extLst>
          </p:cNvPr>
          <p:cNvSpPr txBox="1"/>
          <p:nvPr/>
        </p:nvSpPr>
        <p:spPr>
          <a:xfrm rot="10800000" flipV="1">
            <a:off x="9033729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E01F3120-9846-9BA5-74D0-FEA291059209}"/>
              </a:ext>
            </a:extLst>
          </p:cNvPr>
          <p:cNvGrpSpPr/>
          <p:nvPr/>
        </p:nvGrpSpPr>
        <p:grpSpPr>
          <a:xfrm>
            <a:off x="18116070" y="4503419"/>
            <a:ext cx="5889205" cy="1893571"/>
            <a:chOff x="18116070" y="4503419"/>
            <a:chExt cx="5889205" cy="1893571"/>
          </a:xfrm>
        </p:grpSpPr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6E048DE7-91FE-632D-059F-E96FB7E1C4F5}"/>
                </a:ext>
              </a:extLst>
            </p:cNvPr>
            <p:cNvSpPr/>
            <p:nvPr/>
          </p:nvSpPr>
          <p:spPr>
            <a:xfrm>
              <a:off x="18116070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584BBCBB-FA2D-0A69-BC7D-1B5E9910AFE5}"/>
                </a:ext>
              </a:extLst>
            </p:cNvPr>
            <p:cNvSpPr/>
            <p:nvPr/>
          </p:nvSpPr>
          <p:spPr>
            <a:xfrm>
              <a:off x="18442718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5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C731D2D0-23F1-59A6-9C98-D0D30F8A1CA7}"/>
                </a:ext>
              </a:extLst>
            </p:cNvPr>
            <p:cNvCxnSpPr>
              <a:cxnSpLocks/>
            </p:cNvCxnSpPr>
            <p:nvPr/>
          </p:nvCxnSpPr>
          <p:spPr>
            <a:xfrm>
              <a:off x="20149554" y="4914899"/>
              <a:ext cx="0" cy="107061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2" name="TextBox 191">
            <a:extLst>
              <a:ext uri="{FF2B5EF4-FFF2-40B4-BE49-F238E27FC236}">
                <a16:creationId xmlns:a16="http://schemas.microsoft.com/office/drawing/2014/main" id="{64880B15-1F52-B03C-EFB4-D168091A01BF}"/>
              </a:ext>
            </a:extLst>
          </p:cNvPr>
          <p:cNvSpPr txBox="1"/>
          <p:nvPr/>
        </p:nvSpPr>
        <p:spPr>
          <a:xfrm rot="10800000" flipV="1">
            <a:off x="20476204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review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9659963E-E5FA-1637-7CBB-69DB528A73F8}"/>
              </a:ext>
            </a:extLst>
          </p:cNvPr>
          <p:cNvSpPr txBox="1"/>
          <p:nvPr/>
        </p:nvSpPr>
        <p:spPr>
          <a:xfrm rot="10800000" flipV="1">
            <a:off x="20476203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Theo dõi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quả</a:t>
            </a:r>
            <a:r>
              <a:rPr lang="vi-VN" sz="1600" dirty="0">
                <a:solidFill>
                  <a:schemeClr val="tx2"/>
                </a:solidFill>
              </a:rPr>
              <a:t> và cập nhật rủi ro thường xuyên.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BD89748C-9644-BE6E-C53A-1188BC21E7E4}"/>
              </a:ext>
            </a:extLst>
          </p:cNvPr>
          <p:cNvSpPr txBox="1"/>
          <p:nvPr/>
        </p:nvSpPr>
        <p:spPr>
          <a:xfrm rot="10800000" flipV="1">
            <a:off x="16854311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05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DD92BF5A-14E1-51CC-5426-F25DB942466A}"/>
              </a:ext>
            </a:extLst>
          </p:cNvPr>
          <p:cNvSpPr txBox="1"/>
          <p:nvPr/>
        </p:nvSpPr>
        <p:spPr>
          <a:xfrm rot="10800000" flipV="1">
            <a:off x="17254257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CEE5310A-DD59-75E3-BD5A-8C5D9E3EEB73}"/>
              </a:ext>
            </a:extLst>
          </p:cNvPr>
          <p:cNvGrpSpPr/>
          <p:nvPr/>
        </p:nvGrpSpPr>
        <p:grpSpPr>
          <a:xfrm>
            <a:off x="12714181" y="9324200"/>
            <a:ext cx="5889205" cy="1893571"/>
            <a:chOff x="12714181" y="9324200"/>
            <a:chExt cx="5889205" cy="1893571"/>
          </a:xfrm>
        </p:grpSpPr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A125F545-610E-72B4-9EBF-E7B63D423A53}"/>
                </a:ext>
              </a:extLst>
            </p:cNvPr>
            <p:cNvSpPr/>
            <p:nvPr/>
          </p:nvSpPr>
          <p:spPr>
            <a:xfrm flipH="1">
              <a:off x="12714181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C293AA0F-4C68-BB0C-E01D-12DEAEFE6A92}"/>
                </a:ext>
              </a:extLst>
            </p:cNvPr>
            <p:cNvSpPr/>
            <p:nvPr/>
          </p:nvSpPr>
          <p:spPr>
            <a:xfrm flipH="1">
              <a:off x="12874201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24349C2E-96A1-F226-6730-89EEC87755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69902" y="9735680"/>
              <a:ext cx="0" cy="1070610"/>
            </a:xfrm>
            <a:prstGeom prst="line">
              <a:avLst/>
            </a:prstGeom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F53FD0C9-7A51-389E-E1F5-4C8A1C22232C}"/>
              </a:ext>
            </a:extLst>
          </p:cNvPr>
          <p:cNvSpPr txBox="1"/>
          <p:nvPr/>
        </p:nvSpPr>
        <p:spPr>
          <a:xfrm rot="10800000" flipH="1" flipV="1">
            <a:off x="13963068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Gobold" panose="02000500000000000000" pitchFamily="2" charset="0"/>
              </a:rPr>
              <a:t>mitigate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F6F56851-FB64-2123-4CA8-550C53B02E72}"/>
              </a:ext>
            </a:extLst>
          </p:cNvPr>
          <p:cNvSpPr txBox="1"/>
          <p:nvPr/>
        </p:nvSpPr>
        <p:spPr>
          <a:xfrm rot="10800000" flipH="1" flipV="1">
            <a:off x="13170100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Thực hiện hành động giảm thiểu tác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A9591306-DC8A-0D7E-C87A-09EFC271FF3D}"/>
              </a:ext>
            </a:extLst>
          </p:cNvPr>
          <p:cNvSpPr txBox="1"/>
          <p:nvPr/>
        </p:nvSpPr>
        <p:spPr>
          <a:xfrm rot="10800000" flipH="1" flipV="1">
            <a:off x="18203440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04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2DA35790-CE52-C5D6-F895-14526AF96C2C}"/>
              </a:ext>
            </a:extLst>
          </p:cNvPr>
          <p:cNvSpPr txBox="1"/>
          <p:nvPr/>
        </p:nvSpPr>
        <p:spPr>
          <a:xfrm rot="10800000" flipH="1" flipV="1">
            <a:off x="18603385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04" name="TextBox 25">
            <a:extLst>
              <a:ext uri="{FF2B5EF4-FFF2-40B4-BE49-F238E27FC236}">
                <a16:creationId xmlns:a16="http://schemas.microsoft.com/office/drawing/2014/main" id="{7FC0C425-EE63-6F89-4918-083E9178EC98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05" name="Freeform 151">
            <a:extLst>
              <a:ext uri="{FF2B5EF4-FFF2-40B4-BE49-F238E27FC236}">
                <a16:creationId xmlns:a16="http://schemas.microsoft.com/office/drawing/2014/main" id="{6F888249-6B64-2477-B16A-497FFE7C73E5}"/>
              </a:ext>
            </a:extLst>
          </p:cNvPr>
          <p:cNvSpPr>
            <a:spLocks noEditPoints="1"/>
          </p:cNvSpPr>
          <p:nvPr/>
        </p:nvSpPr>
        <p:spPr bwMode="auto">
          <a:xfrm>
            <a:off x="2988320" y="5064885"/>
            <a:ext cx="366560" cy="62336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6" name="Freeform 148">
            <a:extLst>
              <a:ext uri="{FF2B5EF4-FFF2-40B4-BE49-F238E27FC236}">
                <a16:creationId xmlns:a16="http://schemas.microsoft.com/office/drawing/2014/main" id="{7A4C22A8-9B13-2C65-1164-A4CDE1AF8314}"/>
              </a:ext>
            </a:extLst>
          </p:cNvPr>
          <p:cNvSpPr>
            <a:spLocks noEditPoints="1"/>
          </p:cNvSpPr>
          <p:nvPr/>
        </p:nvSpPr>
        <p:spPr bwMode="auto">
          <a:xfrm>
            <a:off x="8637949" y="9970945"/>
            <a:ext cx="521882" cy="497030"/>
          </a:xfrm>
          <a:custGeom>
            <a:avLst/>
            <a:gdLst>
              <a:gd name="T0" fmla="*/ 445 w 1048"/>
              <a:gd name="T1" fmla="*/ 890 h 1003"/>
              <a:gd name="T2" fmla="*/ 0 w 1048"/>
              <a:gd name="T3" fmla="*/ 445 h 1003"/>
              <a:gd name="T4" fmla="*/ 445 w 1048"/>
              <a:gd name="T5" fmla="*/ 0 h 1003"/>
              <a:gd name="T6" fmla="*/ 889 w 1048"/>
              <a:gd name="T7" fmla="*/ 375 h 1003"/>
              <a:gd name="T8" fmla="*/ 85 w 1048"/>
              <a:gd name="T9" fmla="*/ 183 h 1003"/>
              <a:gd name="T10" fmla="*/ 445 w 1048"/>
              <a:gd name="T11" fmla="*/ 235 h 1003"/>
              <a:gd name="T12" fmla="*/ 806 w 1048"/>
              <a:gd name="T13" fmla="*/ 183 h 1003"/>
              <a:gd name="T14" fmla="*/ 350 w 1048"/>
              <a:gd name="T15" fmla="*/ 657 h 1003"/>
              <a:gd name="T16" fmla="*/ 85 w 1048"/>
              <a:gd name="T17" fmla="*/ 707 h 1003"/>
              <a:gd name="T18" fmla="*/ 663 w 1048"/>
              <a:gd name="T19" fmla="*/ 315 h 1003"/>
              <a:gd name="T20" fmla="*/ 445 w 1048"/>
              <a:gd name="T21" fmla="*/ 0 h 1003"/>
              <a:gd name="T22" fmla="*/ 218 w 1048"/>
              <a:gd name="T23" fmla="*/ 445 h 1003"/>
              <a:gd name="T24" fmla="*/ 445 w 1048"/>
              <a:gd name="T25" fmla="*/ 890 h 1003"/>
              <a:gd name="T26" fmla="*/ 0 w 1048"/>
              <a:gd name="T27" fmla="*/ 445 h 1003"/>
              <a:gd name="T28" fmla="*/ 336 w 1048"/>
              <a:gd name="T29" fmla="*/ 445 h 1003"/>
              <a:gd name="T30" fmla="*/ 445 w 1048"/>
              <a:gd name="T31" fmla="*/ 0 h 1003"/>
              <a:gd name="T32" fmla="*/ 445 w 1048"/>
              <a:gd name="T33" fmla="*/ 371 h 1003"/>
              <a:gd name="T34" fmla="*/ 692 w 1048"/>
              <a:gd name="T35" fmla="*/ 410 h 1003"/>
              <a:gd name="T36" fmla="*/ 455 w 1048"/>
              <a:gd name="T37" fmla="*/ 648 h 1003"/>
              <a:gd name="T38" fmla="*/ 692 w 1048"/>
              <a:gd name="T39" fmla="*/ 885 h 1003"/>
              <a:gd name="T40" fmla="*/ 929 w 1048"/>
              <a:gd name="T41" fmla="*/ 648 h 1003"/>
              <a:gd name="T42" fmla="*/ 692 w 1048"/>
              <a:gd name="T43" fmla="*/ 410 h 1003"/>
              <a:gd name="T44" fmla="*/ 860 w 1048"/>
              <a:gd name="T45" fmla="*/ 815 h 1003"/>
              <a:gd name="T46" fmla="*/ 1048 w 1048"/>
              <a:gd name="T4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48" h="1003">
                <a:moveTo>
                  <a:pt x="445" y="890"/>
                </a:moveTo>
                <a:cubicBezTo>
                  <a:pt x="200" y="890"/>
                  <a:pt x="0" y="691"/>
                  <a:pt x="0" y="445"/>
                </a:cubicBezTo>
                <a:cubicBezTo>
                  <a:pt x="0" y="199"/>
                  <a:pt x="200" y="0"/>
                  <a:pt x="445" y="0"/>
                </a:cubicBezTo>
                <a:cubicBezTo>
                  <a:pt x="659" y="0"/>
                  <a:pt x="849" y="158"/>
                  <a:pt x="889" y="375"/>
                </a:cubicBezTo>
                <a:moveTo>
                  <a:pt x="85" y="183"/>
                </a:moveTo>
                <a:cubicBezTo>
                  <a:pt x="193" y="216"/>
                  <a:pt x="315" y="235"/>
                  <a:pt x="445" y="235"/>
                </a:cubicBezTo>
                <a:cubicBezTo>
                  <a:pt x="576" y="235"/>
                  <a:pt x="698" y="216"/>
                  <a:pt x="806" y="183"/>
                </a:cubicBezTo>
                <a:moveTo>
                  <a:pt x="350" y="657"/>
                </a:moveTo>
                <a:cubicBezTo>
                  <a:pt x="261" y="665"/>
                  <a:pt x="162" y="683"/>
                  <a:pt x="85" y="707"/>
                </a:cubicBezTo>
                <a:moveTo>
                  <a:pt x="663" y="315"/>
                </a:moveTo>
                <a:cubicBezTo>
                  <a:pt x="635" y="132"/>
                  <a:pt x="548" y="0"/>
                  <a:pt x="445" y="0"/>
                </a:cubicBezTo>
                <a:cubicBezTo>
                  <a:pt x="320" y="0"/>
                  <a:pt x="218" y="199"/>
                  <a:pt x="218" y="445"/>
                </a:cubicBezTo>
                <a:cubicBezTo>
                  <a:pt x="218" y="691"/>
                  <a:pt x="320" y="890"/>
                  <a:pt x="445" y="890"/>
                </a:cubicBezTo>
                <a:moveTo>
                  <a:pt x="0" y="445"/>
                </a:moveTo>
                <a:cubicBezTo>
                  <a:pt x="336" y="445"/>
                  <a:pt x="336" y="445"/>
                  <a:pt x="336" y="445"/>
                </a:cubicBezTo>
                <a:moveTo>
                  <a:pt x="445" y="0"/>
                </a:moveTo>
                <a:cubicBezTo>
                  <a:pt x="445" y="371"/>
                  <a:pt x="445" y="371"/>
                  <a:pt x="445" y="371"/>
                </a:cubicBezTo>
                <a:moveTo>
                  <a:pt x="692" y="410"/>
                </a:moveTo>
                <a:cubicBezTo>
                  <a:pt x="561" y="410"/>
                  <a:pt x="455" y="517"/>
                  <a:pt x="455" y="648"/>
                </a:cubicBezTo>
                <a:cubicBezTo>
                  <a:pt x="455" y="779"/>
                  <a:pt x="561" y="885"/>
                  <a:pt x="692" y="885"/>
                </a:cubicBezTo>
                <a:cubicBezTo>
                  <a:pt x="823" y="885"/>
                  <a:pt x="929" y="779"/>
                  <a:pt x="929" y="648"/>
                </a:cubicBezTo>
                <a:cubicBezTo>
                  <a:pt x="929" y="517"/>
                  <a:pt x="823" y="410"/>
                  <a:pt x="692" y="410"/>
                </a:cubicBezTo>
                <a:close/>
                <a:moveTo>
                  <a:pt x="860" y="815"/>
                </a:moveTo>
                <a:cubicBezTo>
                  <a:pt x="1048" y="1003"/>
                  <a:pt x="1048" y="1003"/>
                  <a:pt x="1048" y="10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23F7B81E-3BDC-8F20-D408-EC6FC3DFA223}"/>
              </a:ext>
            </a:extLst>
          </p:cNvPr>
          <p:cNvGrpSpPr/>
          <p:nvPr/>
        </p:nvGrpSpPr>
        <p:grpSpPr>
          <a:xfrm>
            <a:off x="11216015" y="5130466"/>
            <a:ext cx="477688" cy="463884"/>
            <a:chOff x="10750550" y="5584825"/>
            <a:chExt cx="274638" cy="266701"/>
          </a:xfrm>
        </p:grpSpPr>
        <p:sp>
          <p:nvSpPr>
            <p:cNvPr id="208" name="Freeform 65">
              <a:extLst>
                <a:ext uri="{FF2B5EF4-FFF2-40B4-BE49-F238E27FC236}">
                  <a16:creationId xmlns:a16="http://schemas.microsoft.com/office/drawing/2014/main" id="{3360DF0A-5FA8-505F-E7C0-F3C14AB04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7388" y="5611813"/>
              <a:ext cx="150813" cy="149225"/>
            </a:xfrm>
            <a:custGeom>
              <a:avLst/>
              <a:gdLst>
                <a:gd name="T0" fmla="*/ 29 w 95"/>
                <a:gd name="T1" fmla="*/ 86 h 94"/>
                <a:gd name="T2" fmla="*/ 0 w 95"/>
                <a:gd name="T3" fmla="*/ 94 h 94"/>
                <a:gd name="T4" fmla="*/ 9 w 95"/>
                <a:gd name="T5" fmla="*/ 66 h 94"/>
                <a:gd name="T6" fmla="*/ 75 w 95"/>
                <a:gd name="T7" fmla="*/ 0 h 94"/>
                <a:gd name="T8" fmla="*/ 95 w 95"/>
                <a:gd name="T9" fmla="*/ 19 h 94"/>
                <a:gd name="T10" fmla="*/ 29 w 95"/>
                <a:gd name="T11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4">
                  <a:moveTo>
                    <a:pt x="29" y="86"/>
                  </a:moveTo>
                  <a:lnTo>
                    <a:pt x="0" y="94"/>
                  </a:lnTo>
                  <a:lnTo>
                    <a:pt x="9" y="66"/>
                  </a:lnTo>
                  <a:lnTo>
                    <a:pt x="75" y="0"/>
                  </a:lnTo>
                  <a:lnTo>
                    <a:pt x="95" y="19"/>
                  </a:lnTo>
                  <a:lnTo>
                    <a:pt x="29" y="86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09" name="Freeform 66">
              <a:extLst>
                <a:ext uri="{FF2B5EF4-FFF2-40B4-BE49-F238E27FC236}">
                  <a16:creationId xmlns:a16="http://schemas.microsoft.com/office/drawing/2014/main" id="{46A50EFB-57BA-E539-0C68-4B00A20FA8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6450" y="5584825"/>
              <a:ext cx="58738" cy="57150"/>
            </a:xfrm>
            <a:custGeom>
              <a:avLst/>
              <a:gdLst>
                <a:gd name="T0" fmla="*/ 20 w 37"/>
                <a:gd name="T1" fmla="*/ 36 h 36"/>
                <a:gd name="T2" fmla="*/ 37 w 37"/>
                <a:gd name="T3" fmla="*/ 20 h 36"/>
                <a:gd name="T4" fmla="*/ 17 w 37"/>
                <a:gd name="T5" fmla="*/ 0 h 36"/>
                <a:gd name="T6" fmla="*/ 0 w 37"/>
                <a:gd name="T7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6">
                  <a:moveTo>
                    <a:pt x="20" y="36"/>
                  </a:moveTo>
                  <a:lnTo>
                    <a:pt x="37" y="20"/>
                  </a:lnTo>
                  <a:lnTo>
                    <a:pt x="17" y="0"/>
                  </a:lnTo>
                  <a:lnTo>
                    <a:pt x="0" y="17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10" name="Freeform 67">
              <a:extLst>
                <a:ext uri="{FF2B5EF4-FFF2-40B4-BE49-F238E27FC236}">
                  <a16:creationId xmlns:a16="http://schemas.microsoft.com/office/drawing/2014/main" id="{B27BB7C8-BD43-AB6B-CCAF-046C5F089F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0550" y="5643563"/>
              <a:ext cx="207963" cy="207963"/>
            </a:xfrm>
            <a:custGeom>
              <a:avLst/>
              <a:gdLst>
                <a:gd name="T0" fmla="*/ 131 w 131"/>
                <a:gd name="T1" fmla="*/ 55 h 131"/>
                <a:gd name="T2" fmla="*/ 131 w 131"/>
                <a:gd name="T3" fmla="*/ 131 h 131"/>
                <a:gd name="T4" fmla="*/ 0 w 131"/>
                <a:gd name="T5" fmla="*/ 131 h 131"/>
                <a:gd name="T6" fmla="*/ 0 w 131"/>
                <a:gd name="T7" fmla="*/ 0 h 131"/>
                <a:gd name="T8" fmla="*/ 77 w 131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1">
                  <a:moveTo>
                    <a:pt x="131" y="55"/>
                  </a:moveTo>
                  <a:lnTo>
                    <a:pt x="131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7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E7DE3D0C-8F7F-2021-8A42-BE309B2107F7}"/>
              </a:ext>
            </a:extLst>
          </p:cNvPr>
          <p:cNvGrpSpPr/>
          <p:nvPr/>
        </p:nvGrpSpPr>
        <p:grpSpPr>
          <a:xfrm>
            <a:off x="16832694" y="9967182"/>
            <a:ext cx="632346" cy="460330"/>
            <a:chOff x="4306888" y="4422775"/>
            <a:chExt cx="414338" cy="301626"/>
          </a:xfrm>
        </p:grpSpPr>
        <p:sp>
          <p:nvSpPr>
            <p:cNvPr id="212" name="Freeform 51">
              <a:extLst>
                <a:ext uri="{FF2B5EF4-FFF2-40B4-BE49-F238E27FC236}">
                  <a16:creationId xmlns:a16="http://schemas.microsoft.com/office/drawing/2014/main" id="{C383AFA0-CD30-6548-9666-12061A6A2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13" name="Freeform 52">
              <a:extLst>
                <a:ext uri="{FF2B5EF4-FFF2-40B4-BE49-F238E27FC236}">
                  <a16:creationId xmlns:a16="http://schemas.microsoft.com/office/drawing/2014/main" id="{53C7BF1F-5559-5388-9D8D-3F8ADD1C5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14" name="Freeform 53">
              <a:extLst>
                <a:ext uri="{FF2B5EF4-FFF2-40B4-BE49-F238E27FC236}">
                  <a16:creationId xmlns:a16="http://schemas.microsoft.com/office/drawing/2014/main" id="{2EC07465-0A89-FEE0-6E8F-F3BDA6BAB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15" name="Freeform 54">
              <a:extLst>
                <a:ext uri="{FF2B5EF4-FFF2-40B4-BE49-F238E27FC236}">
                  <a16:creationId xmlns:a16="http://schemas.microsoft.com/office/drawing/2014/main" id="{CB01E542-732E-7A86-148C-74B047C14D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16" name="Freeform 55">
              <a:extLst>
                <a:ext uri="{FF2B5EF4-FFF2-40B4-BE49-F238E27FC236}">
                  <a16:creationId xmlns:a16="http://schemas.microsoft.com/office/drawing/2014/main" id="{A555F251-6DBA-D8D2-5A39-DA6400A13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1076CBB6-B46C-8D8E-31E1-1C0666F9092D}"/>
              </a:ext>
            </a:extLst>
          </p:cNvPr>
          <p:cNvSpPr/>
          <p:nvPr/>
        </p:nvSpPr>
        <p:spPr>
          <a:xfrm>
            <a:off x="19270226" y="5130290"/>
            <a:ext cx="576554" cy="516912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2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2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2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2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8" dur="1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9" dur="1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2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 animBg="1"/>
          <p:bldP spid="143" grpId="0" animBg="1"/>
          <p:bldP spid="144" grpId="0" animBg="1"/>
          <p:bldP spid="145" grpId="0" animBg="1"/>
          <p:bldP spid="146" grpId="0" animBg="1"/>
          <p:bldP spid="147" grpId="0"/>
          <p:bldP spid="148" grpId="0"/>
          <p:bldP spid="168" grpId="0"/>
          <p:bldP spid="169" grpId="0"/>
          <p:bldP spid="170" grpId="0"/>
          <p:bldP spid="171" grpId="0"/>
          <p:bldP spid="176" grpId="0"/>
          <p:bldP spid="177" grpId="0"/>
          <p:bldP spid="178" grpId="0"/>
          <p:bldP spid="179" grpId="0"/>
          <p:bldP spid="184" grpId="0"/>
          <p:bldP spid="185" grpId="0"/>
          <p:bldP spid="186" grpId="0"/>
          <p:bldP spid="187" grpId="0"/>
          <p:bldP spid="192" grpId="0"/>
          <p:bldP spid="193" grpId="0"/>
          <p:bldP spid="194" grpId="0"/>
          <p:bldP spid="195" grpId="0"/>
          <p:bldP spid="200" grpId="0"/>
          <p:bldP spid="201" grpId="0"/>
          <p:bldP spid="202" grpId="0"/>
          <p:bldP spid="203" grpId="0"/>
          <p:bldP spid="204" grpId="0"/>
          <p:bldP spid="205" grpId="0" animBg="1"/>
          <p:bldP spid="205" grpId="1" animBg="1"/>
          <p:bldP spid="206" grpId="0" animBg="1"/>
          <p:bldP spid="206" grpId="1" animBg="1"/>
          <p:bldP spid="217" grpId="0" animBg="1"/>
          <p:bldP spid="217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2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2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2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2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2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 animBg="1"/>
          <p:bldP spid="143" grpId="0" animBg="1"/>
          <p:bldP spid="144" grpId="0" animBg="1"/>
          <p:bldP spid="145" grpId="0" animBg="1"/>
          <p:bldP spid="146" grpId="0" animBg="1"/>
          <p:bldP spid="147" grpId="0"/>
          <p:bldP spid="148" grpId="0"/>
          <p:bldP spid="168" grpId="0"/>
          <p:bldP spid="169" grpId="0"/>
          <p:bldP spid="170" grpId="0"/>
          <p:bldP spid="171" grpId="0"/>
          <p:bldP spid="176" grpId="0"/>
          <p:bldP spid="177" grpId="0"/>
          <p:bldP spid="178" grpId="0"/>
          <p:bldP spid="179" grpId="0"/>
          <p:bldP spid="184" grpId="0"/>
          <p:bldP spid="185" grpId="0"/>
          <p:bldP spid="186" grpId="0"/>
          <p:bldP spid="187" grpId="0"/>
          <p:bldP spid="192" grpId="0"/>
          <p:bldP spid="193" grpId="0"/>
          <p:bldP spid="194" grpId="0"/>
          <p:bldP spid="195" grpId="0"/>
          <p:bldP spid="200" grpId="0"/>
          <p:bldP spid="201" grpId="0"/>
          <p:bldP spid="202" grpId="0"/>
          <p:bldP spid="203" grpId="0"/>
          <p:bldP spid="204" grpId="0"/>
          <p:bldP spid="205" grpId="0" animBg="1"/>
          <p:bldP spid="205" grpId="1" animBg="1"/>
          <p:bldP spid="206" grpId="0" animBg="1"/>
          <p:bldP spid="206" grpId="1" animBg="1"/>
          <p:bldP spid="217" grpId="0" animBg="1"/>
          <p:bldP spid="217" grpId="1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BFD07F7-D24F-5319-847B-DE31D28B1B93}"/>
              </a:ext>
            </a:extLst>
          </p:cNvPr>
          <p:cNvCxnSpPr/>
          <p:nvPr/>
        </p:nvCxnSpPr>
        <p:spPr>
          <a:xfrm>
            <a:off x="0" y="8158460"/>
            <a:ext cx="243840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7FCA8F4-40ED-69F8-B6A3-D42A4142A8EE}"/>
              </a:ext>
            </a:extLst>
          </p:cNvPr>
          <p:cNvCxnSpPr/>
          <p:nvPr/>
        </p:nvCxnSpPr>
        <p:spPr>
          <a:xfrm flipV="1">
            <a:off x="1219200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01A1574-CD98-B19A-2F6B-6CEDB0D79183}"/>
              </a:ext>
            </a:extLst>
          </p:cNvPr>
          <p:cNvCxnSpPr/>
          <p:nvPr/>
        </p:nvCxnSpPr>
        <p:spPr>
          <a:xfrm flipV="1">
            <a:off x="20414407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88EDA27-1B06-77D6-1EF7-F6F1F690654A}"/>
              </a:ext>
            </a:extLst>
          </p:cNvPr>
          <p:cNvCxnSpPr/>
          <p:nvPr/>
        </p:nvCxnSpPr>
        <p:spPr>
          <a:xfrm flipV="1">
            <a:off x="8080797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B8D154B-6FD7-354F-5B79-004B70146606}"/>
              </a:ext>
            </a:extLst>
          </p:cNvPr>
          <p:cNvCxnSpPr/>
          <p:nvPr/>
        </p:nvCxnSpPr>
        <p:spPr>
          <a:xfrm flipV="1">
            <a:off x="16303204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7A0F31C-D464-C608-3C75-413D1013F498}"/>
              </a:ext>
            </a:extLst>
          </p:cNvPr>
          <p:cNvCxnSpPr/>
          <p:nvPr/>
        </p:nvCxnSpPr>
        <p:spPr>
          <a:xfrm flipV="1">
            <a:off x="397002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01BA33D5-070A-80D6-1E4A-32F02C7A005A}"/>
              </a:ext>
            </a:extLst>
          </p:cNvPr>
          <p:cNvSpPr/>
          <p:nvPr/>
        </p:nvSpPr>
        <p:spPr>
          <a:xfrm>
            <a:off x="3755667" y="7950338"/>
            <a:ext cx="427854" cy="427854"/>
          </a:xfrm>
          <a:prstGeom prst="donut">
            <a:avLst/>
          </a:prstGeom>
          <a:ln w="127000" cmpd="thinThick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80227895-697B-DD9B-F6AF-28175462A1D6}"/>
              </a:ext>
            </a:extLst>
          </p:cNvPr>
          <p:cNvSpPr/>
          <p:nvPr/>
        </p:nvSpPr>
        <p:spPr>
          <a:xfrm>
            <a:off x="11978074" y="7950338"/>
            <a:ext cx="427854" cy="427854"/>
          </a:xfrm>
          <a:prstGeom prst="donut">
            <a:avLst/>
          </a:prstGeom>
          <a:ln w="127000" cmpd="thinThick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ircle: Hollow 9">
            <a:extLst>
              <a:ext uri="{FF2B5EF4-FFF2-40B4-BE49-F238E27FC236}">
                <a16:creationId xmlns:a16="http://schemas.microsoft.com/office/drawing/2014/main" id="{6DC0D598-59A1-0BE8-1A21-E002A34B614E}"/>
              </a:ext>
            </a:extLst>
          </p:cNvPr>
          <p:cNvSpPr/>
          <p:nvPr/>
        </p:nvSpPr>
        <p:spPr>
          <a:xfrm>
            <a:off x="20200480" y="7950338"/>
            <a:ext cx="427854" cy="427854"/>
          </a:xfrm>
          <a:prstGeom prst="donut">
            <a:avLst/>
          </a:prstGeom>
          <a:ln w="127000" cmpd="thinThick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ircle: Hollow 10">
            <a:extLst>
              <a:ext uri="{FF2B5EF4-FFF2-40B4-BE49-F238E27FC236}">
                <a16:creationId xmlns:a16="http://schemas.microsoft.com/office/drawing/2014/main" id="{0CBF600F-EA2E-DB42-0987-031A323E9E1F}"/>
              </a:ext>
            </a:extLst>
          </p:cNvPr>
          <p:cNvSpPr/>
          <p:nvPr/>
        </p:nvSpPr>
        <p:spPr>
          <a:xfrm>
            <a:off x="7866870" y="7950338"/>
            <a:ext cx="427854" cy="427854"/>
          </a:xfrm>
          <a:prstGeom prst="donut">
            <a:avLst/>
          </a:prstGeom>
          <a:ln w="127000" cmpd="thinThick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760DB88E-9A14-70EA-7A3F-894EB5648694}"/>
              </a:ext>
            </a:extLst>
          </p:cNvPr>
          <p:cNvSpPr/>
          <p:nvPr/>
        </p:nvSpPr>
        <p:spPr>
          <a:xfrm>
            <a:off x="16089276" y="7950338"/>
            <a:ext cx="427854" cy="427854"/>
          </a:xfrm>
          <a:prstGeom prst="donut">
            <a:avLst/>
          </a:prstGeom>
          <a:ln w="127000" cmpd="thinThick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48">
            <a:extLst>
              <a:ext uri="{FF2B5EF4-FFF2-40B4-BE49-F238E27FC236}">
                <a16:creationId xmlns:a16="http://schemas.microsoft.com/office/drawing/2014/main" id="{F590DD93-0EAC-1A54-DCA6-4C409F8777EA}"/>
              </a:ext>
            </a:extLst>
          </p:cNvPr>
          <p:cNvSpPr txBox="1"/>
          <p:nvPr/>
        </p:nvSpPr>
        <p:spPr>
          <a:xfrm>
            <a:off x="7117740" y="1295592"/>
            <a:ext cx="1014854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RISK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4" name="TextBox 48">
            <a:extLst>
              <a:ext uri="{FF2B5EF4-FFF2-40B4-BE49-F238E27FC236}">
                <a16:creationId xmlns:a16="http://schemas.microsoft.com/office/drawing/2014/main" id="{DF5EA8DB-4700-DFFE-D207-77DC9F3959EE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66C318B-FDA8-E255-C4B1-63506898C2E9}"/>
              </a:ext>
            </a:extLst>
          </p:cNvPr>
          <p:cNvGrpSpPr/>
          <p:nvPr/>
        </p:nvGrpSpPr>
        <p:grpSpPr>
          <a:xfrm>
            <a:off x="13034222" y="9648051"/>
            <a:ext cx="6858000" cy="2308861"/>
            <a:chOff x="13034222" y="9648051"/>
            <a:chExt cx="6858000" cy="2308861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D81BA9DE-0D33-FD1A-02EA-10D8B14D27DD}"/>
                </a:ext>
              </a:extLst>
            </p:cNvPr>
            <p:cNvSpPr/>
            <p:nvPr/>
          </p:nvSpPr>
          <p:spPr>
            <a:xfrm flipH="1">
              <a:off x="13034222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4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B17F5D1-BB8F-D0C1-59B1-3D9878CB21DF}"/>
                </a:ext>
              </a:extLst>
            </p:cNvPr>
            <p:cNvSpPr/>
            <p:nvPr/>
          </p:nvSpPr>
          <p:spPr>
            <a:xfrm flipH="1">
              <a:off x="13061300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38C2708-AAC1-F7EC-DB01-83F76A019206}"/>
              </a:ext>
            </a:extLst>
          </p:cNvPr>
          <p:cNvGrpSpPr/>
          <p:nvPr/>
        </p:nvGrpSpPr>
        <p:grpSpPr>
          <a:xfrm>
            <a:off x="4811820" y="9648051"/>
            <a:ext cx="6858000" cy="2308861"/>
            <a:chOff x="4811820" y="9648051"/>
            <a:chExt cx="6858000" cy="2308861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389CDBC3-7AE8-0F26-95DF-C690FC84F483}"/>
                </a:ext>
              </a:extLst>
            </p:cNvPr>
            <p:cNvSpPr/>
            <p:nvPr/>
          </p:nvSpPr>
          <p:spPr>
            <a:xfrm flipH="1">
              <a:off x="4811820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2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0FD59AF-651D-9860-2598-770CEF08E54B}"/>
                </a:ext>
              </a:extLst>
            </p:cNvPr>
            <p:cNvSpPr/>
            <p:nvPr/>
          </p:nvSpPr>
          <p:spPr>
            <a:xfrm flipH="1">
              <a:off x="4838898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934B1C0-AD5B-4631-CA9F-3653DEBEC9FF}"/>
              </a:ext>
            </a:extLst>
          </p:cNvPr>
          <p:cNvGrpSpPr/>
          <p:nvPr/>
        </p:nvGrpSpPr>
        <p:grpSpPr>
          <a:xfrm>
            <a:off x="16827234" y="4827270"/>
            <a:ext cx="6858000" cy="2308861"/>
            <a:chOff x="16827234" y="4827270"/>
            <a:chExt cx="6858000" cy="2308861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19EE883-3B78-2145-2E9B-C4820C164462}"/>
                </a:ext>
              </a:extLst>
            </p:cNvPr>
            <p:cNvSpPr/>
            <p:nvPr/>
          </p:nvSpPr>
          <p:spPr>
            <a:xfrm>
              <a:off x="16827234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5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0637E2C-D9C5-55C4-105A-5F2FE36D5F0E}"/>
                </a:ext>
              </a:extLst>
            </p:cNvPr>
            <p:cNvSpPr/>
            <p:nvPr/>
          </p:nvSpPr>
          <p:spPr>
            <a:xfrm>
              <a:off x="16854312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8B47155-77CB-3547-7F61-4F1E1AB1BBE9}"/>
              </a:ext>
            </a:extLst>
          </p:cNvPr>
          <p:cNvGrpSpPr/>
          <p:nvPr/>
        </p:nvGrpSpPr>
        <p:grpSpPr>
          <a:xfrm>
            <a:off x="8606706" y="4827270"/>
            <a:ext cx="6858000" cy="2308861"/>
            <a:chOff x="8606706" y="4827270"/>
            <a:chExt cx="6858000" cy="2308861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1B8148AC-225C-F5DE-CDDB-935543442009}"/>
                </a:ext>
              </a:extLst>
            </p:cNvPr>
            <p:cNvSpPr/>
            <p:nvPr/>
          </p:nvSpPr>
          <p:spPr>
            <a:xfrm>
              <a:off x="8606706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3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2C6B2B0-AF87-2548-013A-112312C1081C}"/>
                </a:ext>
              </a:extLst>
            </p:cNvPr>
            <p:cNvSpPr/>
            <p:nvPr/>
          </p:nvSpPr>
          <p:spPr>
            <a:xfrm>
              <a:off x="8633784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053F152-7EA0-5575-140D-CE01F1E7E53C}"/>
              </a:ext>
            </a:extLst>
          </p:cNvPr>
          <p:cNvGrpSpPr/>
          <p:nvPr/>
        </p:nvGrpSpPr>
        <p:grpSpPr>
          <a:xfrm>
            <a:off x="386177" y="4827270"/>
            <a:ext cx="6858000" cy="2308861"/>
            <a:chOff x="386177" y="4827270"/>
            <a:chExt cx="6858000" cy="2308861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F3A62504-1DBF-CE7D-AB04-11058ECA829A}"/>
                </a:ext>
              </a:extLst>
            </p:cNvPr>
            <p:cNvSpPr/>
            <p:nvPr/>
          </p:nvSpPr>
          <p:spPr>
            <a:xfrm>
              <a:off x="386177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1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A12A020-A20C-C023-2659-17E23B0BBFF0}"/>
                </a:ext>
              </a:extLst>
            </p:cNvPr>
            <p:cNvSpPr/>
            <p:nvPr/>
          </p:nvSpPr>
          <p:spPr>
            <a:xfrm>
              <a:off x="413255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96B46DF-2503-BC01-6227-E09CD1EA6429}"/>
              </a:ext>
            </a:extLst>
          </p:cNvPr>
          <p:cNvGrpSpPr/>
          <p:nvPr/>
        </p:nvGrpSpPr>
        <p:grpSpPr>
          <a:xfrm>
            <a:off x="4491779" y="9324200"/>
            <a:ext cx="5889205" cy="1893571"/>
            <a:chOff x="4491779" y="9324200"/>
            <a:chExt cx="5889205" cy="1893571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D18F88E-1C54-8954-762E-79AA47A91E4F}"/>
                </a:ext>
              </a:extLst>
            </p:cNvPr>
            <p:cNvSpPr/>
            <p:nvPr/>
          </p:nvSpPr>
          <p:spPr>
            <a:xfrm flipH="1">
              <a:off x="4491779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76FA88B-8C33-D719-A9AE-F97AF8423B6C}"/>
                </a:ext>
              </a:extLst>
            </p:cNvPr>
            <p:cNvSpPr/>
            <p:nvPr/>
          </p:nvSpPr>
          <p:spPr>
            <a:xfrm flipH="1">
              <a:off x="4651799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2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6AECA81-EB83-73A8-BE59-225303BDDA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47500" y="9735680"/>
              <a:ext cx="0" cy="1070610"/>
            </a:xfrm>
            <a:prstGeom prst="line">
              <a:avLst/>
            </a:prstGeom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0DC97DCB-EFC6-BB6F-301D-77710EFAE981}"/>
              </a:ext>
            </a:extLst>
          </p:cNvPr>
          <p:cNvSpPr txBox="1"/>
          <p:nvPr/>
        </p:nvSpPr>
        <p:spPr>
          <a:xfrm rot="10800000" flipH="1" flipV="1">
            <a:off x="5740666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Gobold" panose="02000500000000000000" pitchFamily="2" charset="0"/>
              </a:rPr>
              <a:t>assess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55459E6-9B26-AE2D-DFF5-94E9D2ECAAD0}"/>
              </a:ext>
            </a:extLst>
          </p:cNvPr>
          <p:cNvSpPr txBox="1"/>
          <p:nvPr/>
        </p:nvSpPr>
        <p:spPr>
          <a:xfrm rot="10800000" flipH="1" flipV="1">
            <a:off x="4947698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Đánh giá mức độ ảnh hưởng và xác suất xảy ra.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6CEDD0F-9A0E-933A-7E99-A4A4AD9EFA9F}"/>
              </a:ext>
            </a:extLst>
          </p:cNvPr>
          <p:cNvSpPr txBox="1"/>
          <p:nvPr/>
        </p:nvSpPr>
        <p:spPr>
          <a:xfrm rot="10800000" flipH="1" flipV="1">
            <a:off x="9981038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02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7F3AFC6-9B42-D88C-7798-BFC126FC3F83}"/>
              </a:ext>
            </a:extLst>
          </p:cNvPr>
          <p:cNvSpPr txBox="1"/>
          <p:nvPr/>
        </p:nvSpPr>
        <p:spPr>
          <a:xfrm rot="10800000" flipH="1" flipV="1">
            <a:off x="10380983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DDF959A-EC0D-A2B5-87EF-6BF582A431DF}"/>
              </a:ext>
            </a:extLst>
          </p:cNvPr>
          <p:cNvGrpSpPr/>
          <p:nvPr/>
        </p:nvGrpSpPr>
        <p:grpSpPr>
          <a:xfrm>
            <a:off x="1675013" y="4503419"/>
            <a:ext cx="5889205" cy="1893571"/>
            <a:chOff x="1675013" y="4503419"/>
            <a:chExt cx="5889205" cy="1893571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1D400BA-9613-5144-7DCC-52FF7D4BE393}"/>
                </a:ext>
              </a:extLst>
            </p:cNvPr>
            <p:cNvSpPr/>
            <p:nvPr/>
          </p:nvSpPr>
          <p:spPr>
            <a:xfrm>
              <a:off x="1675013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CA429C9-2DCD-AABB-2EFA-39CBD3A0E08F}"/>
                </a:ext>
              </a:extLst>
            </p:cNvPr>
            <p:cNvSpPr/>
            <p:nvPr/>
          </p:nvSpPr>
          <p:spPr>
            <a:xfrm>
              <a:off x="2001661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1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9808209-5F36-9846-F200-C6A04D14D9E9}"/>
                </a:ext>
              </a:extLst>
            </p:cNvPr>
            <p:cNvCxnSpPr>
              <a:cxnSpLocks/>
            </p:cNvCxnSpPr>
            <p:nvPr/>
          </p:nvCxnSpPr>
          <p:spPr>
            <a:xfrm>
              <a:off x="3708497" y="4914899"/>
              <a:ext cx="0" cy="107061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76C6447-EA28-D7F6-FFCF-CB0944C26ACA}"/>
              </a:ext>
            </a:extLst>
          </p:cNvPr>
          <p:cNvSpPr txBox="1"/>
          <p:nvPr/>
        </p:nvSpPr>
        <p:spPr>
          <a:xfrm rot="10800000" flipV="1">
            <a:off x="4035147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obold" panose="02000500000000000000" pitchFamily="2" charset="0"/>
              </a:rPr>
              <a:t>identify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08B571-6156-85FD-2404-3FC3E1E13D07}"/>
              </a:ext>
            </a:extLst>
          </p:cNvPr>
          <p:cNvSpPr txBox="1"/>
          <p:nvPr/>
        </p:nvSpPr>
        <p:spPr>
          <a:xfrm rot="10800000" flipV="1">
            <a:off x="4035146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Nhận diện rủi ro tiềm ẩn trong dự án hoặc hoạt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A9596D7-27F7-6F2E-2173-8CE8989A6991}"/>
              </a:ext>
            </a:extLst>
          </p:cNvPr>
          <p:cNvSpPr txBox="1"/>
          <p:nvPr/>
        </p:nvSpPr>
        <p:spPr>
          <a:xfrm rot="10800000" flipV="1">
            <a:off x="413254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01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47AB9C3-3D1D-F98F-D927-086777B5FEE2}"/>
              </a:ext>
            </a:extLst>
          </p:cNvPr>
          <p:cNvSpPr txBox="1"/>
          <p:nvPr/>
        </p:nvSpPr>
        <p:spPr>
          <a:xfrm rot="10800000" flipV="1">
            <a:off x="813200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0E3ABF0-0075-C1CA-C946-F3B0A0534DD7}"/>
              </a:ext>
            </a:extLst>
          </p:cNvPr>
          <p:cNvGrpSpPr/>
          <p:nvPr/>
        </p:nvGrpSpPr>
        <p:grpSpPr>
          <a:xfrm>
            <a:off x="9895542" y="4503419"/>
            <a:ext cx="5889205" cy="1893571"/>
            <a:chOff x="9895542" y="4503419"/>
            <a:chExt cx="5889205" cy="1893571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DBCB86-85E0-BC64-66B3-23D0C482E075}"/>
                </a:ext>
              </a:extLst>
            </p:cNvPr>
            <p:cNvSpPr/>
            <p:nvPr/>
          </p:nvSpPr>
          <p:spPr>
            <a:xfrm>
              <a:off x="9895542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18E72C52-F13B-5778-6178-9B289685CA75}"/>
                </a:ext>
              </a:extLst>
            </p:cNvPr>
            <p:cNvSpPr/>
            <p:nvPr/>
          </p:nvSpPr>
          <p:spPr>
            <a:xfrm>
              <a:off x="10222190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3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DFE71BE4-FC8D-5A0C-38BC-3394794C6C53}"/>
                </a:ext>
              </a:extLst>
            </p:cNvPr>
            <p:cNvCxnSpPr>
              <a:cxnSpLocks/>
            </p:cNvCxnSpPr>
            <p:nvPr/>
          </p:nvCxnSpPr>
          <p:spPr>
            <a:xfrm>
              <a:off x="11929026" y="4914899"/>
              <a:ext cx="0" cy="1070610"/>
            </a:xfrm>
            <a:prstGeom prst="line">
              <a:avLst/>
            </a:prstGeom>
            <a:ln w="190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2" name="TextBox 331">
            <a:extLst>
              <a:ext uri="{FF2B5EF4-FFF2-40B4-BE49-F238E27FC236}">
                <a16:creationId xmlns:a16="http://schemas.microsoft.com/office/drawing/2014/main" id="{572E2DDA-9A4A-0DB9-9AF7-14E039ECBDF1}"/>
              </a:ext>
            </a:extLst>
          </p:cNvPr>
          <p:cNvSpPr txBox="1"/>
          <p:nvPr/>
        </p:nvSpPr>
        <p:spPr>
          <a:xfrm rot="10800000" flipV="1">
            <a:off x="12255676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latin typeface="Gobold" panose="02000500000000000000" pitchFamily="2" charset="0"/>
              </a:rPr>
              <a:t>plan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333" name="TextBox 332">
            <a:extLst>
              <a:ext uri="{FF2B5EF4-FFF2-40B4-BE49-F238E27FC236}">
                <a16:creationId xmlns:a16="http://schemas.microsoft.com/office/drawing/2014/main" id="{D823CF3E-5217-DE56-0BBB-E61644D2C4E1}"/>
              </a:ext>
            </a:extLst>
          </p:cNvPr>
          <p:cNvSpPr txBox="1"/>
          <p:nvPr/>
        </p:nvSpPr>
        <p:spPr>
          <a:xfrm rot="10800000" flipV="1">
            <a:off x="12255675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Xây dựng chiến lược ứng phó với rủi ro.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963A1B37-5D59-7CF1-4521-90E5D9298FC2}"/>
              </a:ext>
            </a:extLst>
          </p:cNvPr>
          <p:cNvSpPr txBox="1"/>
          <p:nvPr/>
        </p:nvSpPr>
        <p:spPr>
          <a:xfrm rot="10800000" flipV="1">
            <a:off x="8633783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03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35" name="TextBox 334">
            <a:extLst>
              <a:ext uri="{FF2B5EF4-FFF2-40B4-BE49-F238E27FC236}">
                <a16:creationId xmlns:a16="http://schemas.microsoft.com/office/drawing/2014/main" id="{3AC133A4-A831-DF00-927E-3CB524DCC709}"/>
              </a:ext>
            </a:extLst>
          </p:cNvPr>
          <p:cNvSpPr txBox="1"/>
          <p:nvPr/>
        </p:nvSpPr>
        <p:spPr>
          <a:xfrm rot="10800000" flipV="1">
            <a:off x="9033729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336" name="Group 335">
            <a:extLst>
              <a:ext uri="{FF2B5EF4-FFF2-40B4-BE49-F238E27FC236}">
                <a16:creationId xmlns:a16="http://schemas.microsoft.com/office/drawing/2014/main" id="{486C380B-B0E3-B774-475D-A503DAF57A63}"/>
              </a:ext>
            </a:extLst>
          </p:cNvPr>
          <p:cNvGrpSpPr/>
          <p:nvPr/>
        </p:nvGrpSpPr>
        <p:grpSpPr>
          <a:xfrm>
            <a:off x="18116070" y="4503419"/>
            <a:ext cx="5889205" cy="1893571"/>
            <a:chOff x="18116070" y="4503419"/>
            <a:chExt cx="5889205" cy="1893571"/>
          </a:xfrm>
        </p:grpSpPr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68428E1D-A25D-4BFE-A2EE-9A205D6A6B97}"/>
                </a:ext>
              </a:extLst>
            </p:cNvPr>
            <p:cNvSpPr/>
            <p:nvPr/>
          </p:nvSpPr>
          <p:spPr>
            <a:xfrm>
              <a:off x="18116070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76E865E1-BDD3-7FD9-53AF-35118E5C4E56}"/>
                </a:ext>
              </a:extLst>
            </p:cNvPr>
            <p:cNvSpPr/>
            <p:nvPr/>
          </p:nvSpPr>
          <p:spPr>
            <a:xfrm>
              <a:off x="18442718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5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2A5DB6D2-B613-C3B7-1B74-1F6B0D3F0F9F}"/>
                </a:ext>
              </a:extLst>
            </p:cNvPr>
            <p:cNvCxnSpPr>
              <a:cxnSpLocks/>
            </p:cNvCxnSpPr>
            <p:nvPr/>
          </p:nvCxnSpPr>
          <p:spPr>
            <a:xfrm>
              <a:off x="20149554" y="4914899"/>
              <a:ext cx="0" cy="107061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0" name="TextBox 339">
            <a:extLst>
              <a:ext uri="{FF2B5EF4-FFF2-40B4-BE49-F238E27FC236}">
                <a16:creationId xmlns:a16="http://schemas.microsoft.com/office/drawing/2014/main" id="{4D6E70E6-9590-1194-76ED-FF2CEF5E373A}"/>
              </a:ext>
            </a:extLst>
          </p:cNvPr>
          <p:cNvSpPr txBox="1"/>
          <p:nvPr/>
        </p:nvSpPr>
        <p:spPr>
          <a:xfrm rot="10800000" flipV="1">
            <a:off x="20476204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review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341" name="TextBox 340">
            <a:extLst>
              <a:ext uri="{FF2B5EF4-FFF2-40B4-BE49-F238E27FC236}">
                <a16:creationId xmlns:a16="http://schemas.microsoft.com/office/drawing/2014/main" id="{C4867D58-5110-E5B2-72A0-FC068754713C}"/>
              </a:ext>
            </a:extLst>
          </p:cNvPr>
          <p:cNvSpPr txBox="1"/>
          <p:nvPr/>
        </p:nvSpPr>
        <p:spPr>
          <a:xfrm rot="10800000" flipV="1">
            <a:off x="20476203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Theo dõi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quả</a:t>
            </a:r>
            <a:r>
              <a:rPr lang="vi-VN" sz="1600" dirty="0">
                <a:solidFill>
                  <a:schemeClr val="tx2"/>
                </a:solidFill>
              </a:rPr>
              <a:t> và cập nhật rủi ro thường xuyên.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42" name="TextBox 341">
            <a:extLst>
              <a:ext uri="{FF2B5EF4-FFF2-40B4-BE49-F238E27FC236}">
                <a16:creationId xmlns:a16="http://schemas.microsoft.com/office/drawing/2014/main" id="{41FE2CE7-A4B1-B011-6DCF-53F2B0DD53FB}"/>
              </a:ext>
            </a:extLst>
          </p:cNvPr>
          <p:cNvSpPr txBox="1"/>
          <p:nvPr/>
        </p:nvSpPr>
        <p:spPr>
          <a:xfrm rot="10800000" flipV="1">
            <a:off x="16854311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05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43" name="TextBox 342">
            <a:extLst>
              <a:ext uri="{FF2B5EF4-FFF2-40B4-BE49-F238E27FC236}">
                <a16:creationId xmlns:a16="http://schemas.microsoft.com/office/drawing/2014/main" id="{44601BC9-E6BE-E043-A4E2-7CA29989587D}"/>
              </a:ext>
            </a:extLst>
          </p:cNvPr>
          <p:cNvSpPr txBox="1"/>
          <p:nvPr/>
        </p:nvSpPr>
        <p:spPr>
          <a:xfrm rot="10800000" flipV="1">
            <a:off x="17254257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344" name="Group 343">
            <a:extLst>
              <a:ext uri="{FF2B5EF4-FFF2-40B4-BE49-F238E27FC236}">
                <a16:creationId xmlns:a16="http://schemas.microsoft.com/office/drawing/2014/main" id="{9A1C1AEF-384E-440E-55A5-D9A758FEC302}"/>
              </a:ext>
            </a:extLst>
          </p:cNvPr>
          <p:cNvGrpSpPr/>
          <p:nvPr/>
        </p:nvGrpSpPr>
        <p:grpSpPr>
          <a:xfrm>
            <a:off x="12714181" y="9324200"/>
            <a:ext cx="5889205" cy="1893571"/>
            <a:chOff x="12714181" y="9324200"/>
            <a:chExt cx="5889205" cy="1893571"/>
          </a:xfrm>
        </p:grpSpPr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FB594F3E-F516-160C-58D4-B5C8A723134A}"/>
                </a:ext>
              </a:extLst>
            </p:cNvPr>
            <p:cNvSpPr/>
            <p:nvPr/>
          </p:nvSpPr>
          <p:spPr>
            <a:xfrm flipH="1">
              <a:off x="12714181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284E4B19-37EB-99E8-6225-23E20517346B}"/>
                </a:ext>
              </a:extLst>
            </p:cNvPr>
            <p:cNvSpPr/>
            <p:nvPr/>
          </p:nvSpPr>
          <p:spPr>
            <a:xfrm flipH="1">
              <a:off x="12874201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72" name="Straight Connector 371">
              <a:extLst>
                <a:ext uri="{FF2B5EF4-FFF2-40B4-BE49-F238E27FC236}">
                  <a16:creationId xmlns:a16="http://schemas.microsoft.com/office/drawing/2014/main" id="{2556134C-3D1C-ED7C-8AAC-93394BDD0C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69902" y="9735680"/>
              <a:ext cx="0" cy="1070610"/>
            </a:xfrm>
            <a:prstGeom prst="line">
              <a:avLst/>
            </a:prstGeom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3" name="TextBox 372">
            <a:extLst>
              <a:ext uri="{FF2B5EF4-FFF2-40B4-BE49-F238E27FC236}">
                <a16:creationId xmlns:a16="http://schemas.microsoft.com/office/drawing/2014/main" id="{C01DD59B-59BB-42AD-777F-EB5D89174BA0}"/>
              </a:ext>
            </a:extLst>
          </p:cNvPr>
          <p:cNvSpPr txBox="1"/>
          <p:nvPr/>
        </p:nvSpPr>
        <p:spPr>
          <a:xfrm rot="10800000" flipH="1" flipV="1">
            <a:off x="13963068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Gobold" panose="02000500000000000000" pitchFamily="2" charset="0"/>
              </a:rPr>
              <a:t>mitigate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B977A624-5961-4FE9-F9D1-51E256D795DE}"/>
              </a:ext>
            </a:extLst>
          </p:cNvPr>
          <p:cNvSpPr txBox="1"/>
          <p:nvPr/>
        </p:nvSpPr>
        <p:spPr>
          <a:xfrm rot="10800000" flipH="1" flipV="1">
            <a:off x="13170100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Thực hiện hành động giảm thiểu tác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3894F0DD-3486-3066-7BC3-51359632E164}"/>
              </a:ext>
            </a:extLst>
          </p:cNvPr>
          <p:cNvSpPr txBox="1"/>
          <p:nvPr/>
        </p:nvSpPr>
        <p:spPr>
          <a:xfrm rot="10800000" flipH="1" flipV="1">
            <a:off x="18203440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04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C59C22E8-6EA5-8DFC-922A-E11821F5F231}"/>
              </a:ext>
            </a:extLst>
          </p:cNvPr>
          <p:cNvSpPr txBox="1"/>
          <p:nvPr/>
        </p:nvSpPr>
        <p:spPr>
          <a:xfrm rot="10800000" flipH="1" flipV="1">
            <a:off x="18603385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377" name="TextBox 25">
            <a:extLst>
              <a:ext uri="{FF2B5EF4-FFF2-40B4-BE49-F238E27FC236}">
                <a16:creationId xmlns:a16="http://schemas.microsoft.com/office/drawing/2014/main" id="{430C91DE-90E0-A161-6293-676A310186DC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78" name="Freeform 151">
            <a:extLst>
              <a:ext uri="{FF2B5EF4-FFF2-40B4-BE49-F238E27FC236}">
                <a16:creationId xmlns:a16="http://schemas.microsoft.com/office/drawing/2014/main" id="{8165897B-65FD-BACB-6B68-C2E89D7639AC}"/>
              </a:ext>
            </a:extLst>
          </p:cNvPr>
          <p:cNvSpPr>
            <a:spLocks noEditPoints="1"/>
          </p:cNvSpPr>
          <p:nvPr/>
        </p:nvSpPr>
        <p:spPr bwMode="auto">
          <a:xfrm>
            <a:off x="2988320" y="5064885"/>
            <a:ext cx="366560" cy="62336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9" name="Freeform 148">
            <a:extLst>
              <a:ext uri="{FF2B5EF4-FFF2-40B4-BE49-F238E27FC236}">
                <a16:creationId xmlns:a16="http://schemas.microsoft.com/office/drawing/2014/main" id="{16B317A6-7547-B241-0FB4-FD41F16D479E}"/>
              </a:ext>
            </a:extLst>
          </p:cNvPr>
          <p:cNvSpPr>
            <a:spLocks noEditPoints="1"/>
          </p:cNvSpPr>
          <p:nvPr/>
        </p:nvSpPr>
        <p:spPr bwMode="auto">
          <a:xfrm>
            <a:off x="8637949" y="9970945"/>
            <a:ext cx="521882" cy="497030"/>
          </a:xfrm>
          <a:custGeom>
            <a:avLst/>
            <a:gdLst>
              <a:gd name="T0" fmla="*/ 445 w 1048"/>
              <a:gd name="T1" fmla="*/ 890 h 1003"/>
              <a:gd name="T2" fmla="*/ 0 w 1048"/>
              <a:gd name="T3" fmla="*/ 445 h 1003"/>
              <a:gd name="T4" fmla="*/ 445 w 1048"/>
              <a:gd name="T5" fmla="*/ 0 h 1003"/>
              <a:gd name="T6" fmla="*/ 889 w 1048"/>
              <a:gd name="T7" fmla="*/ 375 h 1003"/>
              <a:gd name="T8" fmla="*/ 85 w 1048"/>
              <a:gd name="T9" fmla="*/ 183 h 1003"/>
              <a:gd name="T10" fmla="*/ 445 w 1048"/>
              <a:gd name="T11" fmla="*/ 235 h 1003"/>
              <a:gd name="T12" fmla="*/ 806 w 1048"/>
              <a:gd name="T13" fmla="*/ 183 h 1003"/>
              <a:gd name="T14" fmla="*/ 350 w 1048"/>
              <a:gd name="T15" fmla="*/ 657 h 1003"/>
              <a:gd name="T16" fmla="*/ 85 w 1048"/>
              <a:gd name="T17" fmla="*/ 707 h 1003"/>
              <a:gd name="T18" fmla="*/ 663 w 1048"/>
              <a:gd name="T19" fmla="*/ 315 h 1003"/>
              <a:gd name="T20" fmla="*/ 445 w 1048"/>
              <a:gd name="T21" fmla="*/ 0 h 1003"/>
              <a:gd name="T22" fmla="*/ 218 w 1048"/>
              <a:gd name="T23" fmla="*/ 445 h 1003"/>
              <a:gd name="T24" fmla="*/ 445 w 1048"/>
              <a:gd name="T25" fmla="*/ 890 h 1003"/>
              <a:gd name="T26" fmla="*/ 0 w 1048"/>
              <a:gd name="T27" fmla="*/ 445 h 1003"/>
              <a:gd name="T28" fmla="*/ 336 w 1048"/>
              <a:gd name="T29" fmla="*/ 445 h 1003"/>
              <a:gd name="T30" fmla="*/ 445 w 1048"/>
              <a:gd name="T31" fmla="*/ 0 h 1003"/>
              <a:gd name="T32" fmla="*/ 445 w 1048"/>
              <a:gd name="T33" fmla="*/ 371 h 1003"/>
              <a:gd name="T34" fmla="*/ 692 w 1048"/>
              <a:gd name="T35" fmla="*/ 410 h 1003"/>
              <a:gd name="T36" fmla="*/ 455 w 1048"/>
              <a:gd name="T37" fmla="*/ 648 h 1003"/>
              <a:gd name="T38" fmla="*/ 692 w 1048"/>
              <a:gd name="T39" fmla="*/ 885 h 1003"/>
              <a:gd name="T40" fmla="*/ 929 w 1048"/>
              <a:gd name="T41" fmla="*/ 648 h 1003"/>
              <a:gd name="T42" fmla="*/ 692 w 1048"/>
              <a:gd name="T43" fmla="*/ 410 h 1003"/>
              <a:gd name="T44" fmla="*/ 860 w 1048"/>
              <a:gd name="T45" fmla="*/ 815 h 1003"/>
              <a:gd name="T46" fmla="*/ 1048 w 1048"/>
              <a:gd name="T4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48" h="1003">
                <a:moveTo>
                  <a:pt x="445" y="890"/>
                </a:moveTo>
                <a:cubicBezTo>
                  <a:pt x="200" y="890"/>
                  <a:pt x="0" y="691"/>
                  <a:pt x="0" y="445"/>
                </a:cubicBezTo>
                <a:cubicBezTo>
                  <a:pt x="0" y="199"/>
                  <a:pt x="200" y="0"/>
                  <a:pt x="445" y="0"/>
                </a:cubicBezTo>
                <a:cubicBezTo>
                  <a:pt x="659" y="0"/>
                  <a:pt x="849" y="158"/>
                  <a:pt x="889" y="375"/>
                </a:cubicBezTo>
                <a:moveTo>
                  <a:pt x="85" y="183"/>
                </a:moveTo>
                <a:cubicBezTo>
                  <a:pt x="193" y="216"/>
                  <a:pt x="315" y="235"/>
                  <a:pt x="445" y="235"/>
                </a:cubicBezTo>
                <a:cubicBezTo>
                  <a:pt x="576" y="235"/>
                  <a:pt x="698" y="216"/>
                  <a:pt x="806" y="183"/>
                </a:cubicBezTo>
                <a:moveTo>
                  <a:pt x="350" y="657"/>
                </a:moveTo>
                <a:cubicBezTo>
                  <a:pt x="261" y="665"/>
                  <a:pt x="162" y="683"/>
                  <a:pt x="85" y="707"/>
                </a:cubicBezTo>
                <a:moveTo>
                  <a:pt x="663" y="315"/>
                </a:moveTo>
                <a:cubicBezTo>
                  <a:pt x="635" y="132"/>
                  <a:pt x="548" y="0"/>
                  <a:pt x="445" y="0"/>
                </a:cubicBezTo>
                <a:cubicBezTo>
                  <a:pt x="320" y="0"/>
                  <a:pt x="218" y="199"/>
                  <a:pt x="218" y="445"/>
                </a:cubicBezTo>
                <a:cubicBezTo>
                  <a:pt x="218" y="691"/>
                  <a:pt x="320" y="890"/>
                  <a:pt x="445" y="890"/>
                </a:cubicBezTo>
                <a:moveTo>
                  <a:pt x="0" y="445"/>
                </a:moveTo>
                <a:cubicBezTo>
                  <a:pt x="336" y="445"/>
                  <a:pt x="336" y="445"/>
                  <a:pt x="336" y="445"/>
                </a:cubicBezTo>
                <a:moveTo>
                  <a:pt x="445" y="0"/>
                </a:moveTo>
                <a:cubicBezTo>
                  <a:pt x="445" y="371"/>
                  <a:pt x="445" y="371"/>
                  <a:pt x="445" y="371"/>
                </a:cubicBezTo>
                <a:moveTo>
                  <a:pt x="692" y="410"/>
                </a:moveTo>
                <a:cubicBezTo>
                  <a:pt x="561" y="410"/>
                  <a:pt x="455" y="517"/>
                  <a:pt x="455" y="648"/>
                </a:cubicBezTo>
                <a:cubicBezTo>
                  <a:pt x="455" y="779"/>
                  <a:pt x="561" y="885"/>
                  <a:pt x="692" y="885"/>
                </a:cubicBezTo>
                <a:cubicBezTo>
                  <a:pt x="823" y="885"/>
                  <a:pt x="929" y="779"/>
                  <a:pt x="929" y="648"/>
                </a:cubicBezTo>
                <a:cubicBezTo>
                  <a:pt x="929" y="517"/>
                  <a:pt x="823" y="410"/>
                  <a:pt x="692" y="410"/>
                </a:cubicBezTo>
                <a:close/>
                <a:moveTo>
                  <a:pt x="860" y="815"/>
                </a:moveTo>
                <a:cubicBezTo>
                  <a:pt x="1048" y="1003"/>
                  <a:pt x="1048" y="1003"/>
                  <a:pt x="1048" y="10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80" name="Group 379">
            <a:extLst>
              <a:ext uri="{FF2B5EF4-FFF2-40B4-BE49-F238E27FC236}">
                <a16:creationId xmlns:a16="http://schemas.microsoft.com/office/drawing/2014/main" id="{FC22DAE9-63D0-DC55-5862-00D91F45A6E7}"/>
              </a:ext>
            </a:extLst>
          </p:cNvPr>
          <p:cNvGrpSpPr/>
          <p:nvPr/>
        </p:nvGrpSpPr>
        <p:grpSpPr>
          <a:xfrm>
            <a:off x="11216015" y="5130466"/>
            <a:ext cx="477688" cy="463884"/>
            <a:chOff x="10750550" y="5584825"/>
            <a:chExt cx="274638" cy="266701"/>
          </a:xfrm>
        </p:grpSpPr>
        <p:sp>
          <p:nvSpPr>
            <p:cNvPr id="381" name="Freeform 65">
              <a:extLst>
                <a:ext uri="{FF2B5EF4-FFF2-40B4-BE49-F238E27FC236}">
                  <a16:creationId xmlns:a16="http://schemas.microsoft.com/office/drawing/2014/main" id="{8AFE5363-EB5F-C38C-17A4-0A6B9F62C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7388" y="5611813"/>
              <a:ext cx="150813" cy="149225"/>
            </a:xfrm>
            <a:custGeom>
              <a:avLst/>
              <a:gdLst>
                <a:gd name="T0" fmla="*/ 29 w 95"/>
                <a:gd name="T1" fmla="*/ 86 h 94"/>
                <a:gd name="T2" fmla="*/ 0 w 95"/>
                <a:gd name="T3" fmla="*/ 94 h 94"/>
                <a:gd name="T4" fmla="*/ 9 w 95"/>
                <a:gd name="T5" fmla="*/ 66 h 94"/>
                <a:gd name="T6" fmla="*/ 75 w 95"/>
                <a:gd name="T7" fmla="*/ 0 h 94"/>
                <a:gd name="T8" fmla="*/ 95 w 95"/>
                <a:gd name="T9" fmla="*/ 19 h 94"/>
                <a:gd name="T10" fmla="*/ 29 w 95"/>
                <a:gd name="T11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4">
                  <a:moveTo>
                    <a:pt x="29" y="86"/>
                  </a:moveTo>
                  <a:lnTo>
                    <a:pt x="0" y="94"/>
                  </a:lnTo>
                  <a:lnTo>
                    <a:pt x="9" y="66"/>
                  </a:lnTo>
                  <a:lnTo>
                    <a:pt x="75" y="0"/>
                  </a:lnTo>
                  <a:lnTo>
                    <a:pt x="95" y="19"/>
                  </a:lnTo>
                  <a:lnTo>
                    <a:pt x="29" y="86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82" name="Freeform 66">
              <a:extLst>
                <a:ext uri="{FF2B5EF4-FFF2-40B4-BE49-F238E27FC236}">
                  <a16:creationId xmlns:a16="http://schemas.microsoft.com/office/drawing/2014/main" id="{99184AA3-D7F6-4BC0-6796-FE32DC6F6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6450" y="5584825"/>
              <a:ext cx="58738" cy="57150"/>
            </a:xfrm>
            <a:custGeom>
              <a:avLst/>
              <a:gdLst>
                <a:gd name="T0" fmla="*/ 20 w 37"/>
                <a:gd name="T1" fmla="*/ 36 h 36"/>
                <a:gd name="T2" fmla="*/ 37 w 37"/>
                <a:gd name="T3" fmla="*/ 20 h 36"/>
                <a:gd name="T4" fmla="*/ 17 w 37"/>
                <a:gd name="T5" fmla="*/ 0 h 36"/>
                <a:gd name="T6" fmla="*/ 0 w 37"/>
                <a:gd name="T7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6">
                  <a:moveTo>
                    <a:pt x="20" y="36"/>
                  </a:moveTo>
                  <a:lnTo>
                    <a:pt x="37" y="20"/>
                  </a:lnTo>
                  <a:lnTo>
                    <a:pt x="17" y="0"/>
                  </a:lnTo>
                  <a:lnTo>
                    <a:pt x="0" y="17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83" name="Freeform 67">
              <a:extLst>
                <a:ext uri="{FF2B5EF4-FFF2-40B4-BE49-F238E27FC236}">
                  <a16:creationId xmlns:a16="http://schemas.microsoft.com/office/drawing/2014/main" id="{94DEBA77-76A4-AE65-3C50-0D62E20B6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0550" y="5643563"/>
              <a:ext cx="207963" cy="207963"/>
            </a:xfrm>
            <a:custGeom>
              <a:avLst/>
              <a:gdLst>
                <a:gd name="T0" fmla="*/ 131 w 131"/>
                <a:gd name="T1" fmla="*/ 55 h 131"/>
                <a:gd name="T2" fmla="*/ 131 w 131"/>
                <a:gd name="T3" fmla="*/ 131 h 131"/>
                <a:gd name="T4" fmla="*/ 0 w 131"/>
                <a:gd name="T5" fmla="*/ 131 h 131"/>
                <a:gd name="T6" fmla="*/ 0 w 131"/>
                <a:gd name="T7" fmla="*/ 0 h 131"/>
                <a:gd name="T8" fmla="*/ 77 w 131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1">
                  <a:moveTo>
                    <a:pt x="131" y="55"/>
                  </a:moveTo>
                  <a:lnTo>
                    <a:pt x="131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7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384" name="Group 383">
            <a:extLst>
              <a:ext uri="{FF2B5EF4-FFF2-40B4-BE49-F238E27FC236}">
                <a16:creationId xmlns:a16="http://schemas.microsoft.com/office/drawing/2014/main" id="{C2CF5B47-2771-D0B0-FCB3-FE97F44D96AF}"/>
              </a:ext>
            </a:extLst>
          </p:cNvPr>
          <p:cNvGrpSpPr/>
          <p:nvPr/>
        </p:nvGrpSpPr>
        <p:grpSpPr>
          <a:xfrm>
            <a:off x="16832694" y="9967182"/>
            <a:ext cx="632346" cy="460330"/>
            <a:chOff x="4306888" y="4422775"/>
            <a:chExt cx="414338" cy="301626"/>
          </a:xfrm>
        </p:grpSpPr>
        <p:sp>
          <p:nvSpPr>
            <p:cNvPr id="385" name="Freeform 51">
              <a:extLst>
                <a:ext uri="{FF2B5EF4-FFF2-40B4-BE49-F238E27FC236}">
                  <a16:creationId xmlns:a16="http://schemas.microsoft.com/office/drawing/2014/main" id="{1BB8AE85-026A-72C7-6761-47D43323C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86" name="Freeform 52">
              <a:extLst>
                <a:ext uri="{FF2B5EF4-FFF2-40B4-BE49-F238E27FC236}">
                  <a16:creationId xmlns:a16="http://schemas.microsoft.com/office/drawing/2014/main" id="{433298E2-DDE8-B87F-C2FD-35699F116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87" name="Freeform 53">
              <a:extLst>
                <a:ext uri="{FF2B5EF4-FFF2-40B4-BE49-F238E27FC236}">
                  <a16:creationId xmlns:a16="http://schemas.microsoft.com/office/drawing/2014/main" id="{AD1B236A-9CEA-C490-E208-1651AD4EC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88" name="Freeform 54">
              <a:extLst>
                <a:ext uri="{FF2B5EF4-FFF2-40B4-BE49-F238E27FC236}">
                  <a16:creationId xmlns:a16="http://schemas.microsoft.com/office/drawing/2014/main" id="{66025DCA-59FB-3AB5-61BD-E02091CFC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89" name="Freeform 55">
              <a:extLst>
                <a:ext uri="{FF2B5EF4-FFF2-40B4-BE49-F238E27FC236}">
                  <a16:creationId xmlns:a16="http://schemas.microsoft.com/office/drawing/2014/main" id="{6291909A-7C24-30B4-E59D-373A53FE6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390" name="Freeform: Shape 389">
            <a:extLst>
              <a:ext uri="{FF2B5EF4-FFF2-40B4-BE49-F238E27FC236}">
                <a16:creationId xmlns:a16="http://schemas.microsoft.com/office/drawing/2014/main" id="{F95A483A-9D39-C90E-3104-87514804E053}"/>
              </a:ext>
            </a:extLst>
          </p:cNvPr>
          <p:cNvSpPr/>
          <p:nvPr/>
        </p:nvSpPr>
        <p:spPr>
          <a:xfrm>
            <a:off x="19270226" y="5130290"/>
            <a:ext cx="576554" cy="516912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37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37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38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3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38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8" dur="1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9" dur="1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3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39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/>
          <p:bldP spid="14" grpId="0"/>
          <p:bldP spid="34" grpId="0"/>
          <p:bldP spid="35" grpId="0"/>
          <p:bldP spid="36" grpId="0"/>
          <p:bldP spid="37" grpId="0"/>
          <p:bldP spid="42" grpId="0"/>
          <p:bldP spid="43" grpId="0"/>
          <p:bldP spid="51" grpId="0"/>
          <p:bldP spid="52" grpId="0"/>
          <p:bldP spid="332" grpId="0"/>
          <p:bldP spid="333" grpId="0"/>
          <p:bldP spid="334" grpId="0"/>
          <p:bldP spid="335" grpId="0"/>
          <p:bldP spid="340" grpId="0"/>
          <p:bldP spid="341" grpId="0"/>
          <p:bldP spid="342" grpId="0"/>
          <p:bldP spid="343" grpId="0"/>
          <p:bldP spid="373" grpId="0"/>
          <p:bldP spid="374" grpId="0"/>
          <p:bldP spid="375" grpId="0"/>
          <p:bldP spid="376" grpId="0"/>
          <p:bldP spid="377" grpId="0"/>
          <p:bldP spid="378" grpId="0" animBg="1"/>
          <p:bldP spid="378" grpId="1" animBg="1"/>
          <p:bldP spid="379" grpId="0" animBg="1"/>
          <p:bldP spid="379" grpId="1" animBg="1"/>
          <p:bldP spid="390" grpId="0" animBg="1"/>
          <p:bldP spid="390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37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37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38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3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38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3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39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/>
          <p:bldP spid="14" grpId="0"/>
          <p:bldP spid="34" grpId="0"/>
          <p:bldP spid="35" grpId="0"/>
          <p:bldP spid="36" grpId="0"/>
          <p:bldP spid="37" grpId="0"/>
          <p:bldP spid="42" grpId="0"/>
          <p:bldP spid="43" grpId="0"/>
          <p:bldP spid="51" grpId="0"/>
          <p:bldP spid="52" grpId="0"/>
          <p:bldP spid="332" grpId="0"/>
          <p:bldP spid="333" grpId="0"/>
          <p:bldP spid="334" grpId="0"/>
          <p:bldP spid="335" grpId="0"/>
          <p:bldP spid="340" grpId="0"/>
          <p:bldP spid="341" grpId="0"/>
          <p:bldP spid="342" grpId="0"/>
          <p:bldP spid="343" grpId="0"/>
          <p:bldP spid="373" grpId="0"/>
          <p:bldP spid="374" grpId="0"/>
          <p:bldP spid="375" grpId="0"/>
          <p:bldP spid="376" grpId="0"/>
          <p:bldP spid="377" grpId="0"/>
          <p:bldP spid="378" grpId="0" animBg="1"/>
          <p:bldP spid="378" grpId="1" animBg="1"/>
          <p:bldP spid="379" grpId="0" animBg="1"/>
          <p:bldP spid="379" grpId="1" animBg="1"/>
          <p:bldP spid="390" grpId="0" animBg="1"/>
          <p:bldP spid="390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A7A4D285-4996-3DF4-FA69-5CAABAD407C3}"/>
              </a:ext>
            </a:extLst>
          </p:cNvPr>
          <p:cNvCxnSpPr/>
          <p:nvPr/>
        </p:nvCxnSpPr>
        <p:spPr>
          <a:xfrm>
            <a:off x="0" y="8158460"/>
            <a:ext cx="243840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B3B2149-04D9-43B5-D768-A60EC4DDFE30}"/>
              </a:ext>
            </a:extLst>
          </p:cNvPr>
          <p:cNvCxnSpPr/>
          <p:nvPr/>
        </p:nvCxnSpPr>
        <p:spPr>
          <a:xfrm flipV="1">
            <a:off x="1219200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C24C982-D680-C17C-9787-CE2AFDE28660}"/>
              </a:ext>
            </a:extLst>
          </p:cNvPr>
          <p:cNvCxnSpPr/>
          <p:nvPr/>
        </p:nvCxnSpPr>
        <p:spPr>
          <a:xfrm flipV="1">
            <a:off x="20414407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342ACE7-1806-8B50-73A9-040FAA06E6E9}"/>
              </a:ext>
            </a:extLst>
          </p:cNvPr>
          <p:cNvCxnSpPr/>
          <p:nvPr/>
        </p:nvCxnSpPr>
        <p:spPr>
          <a:xfrm flipV="1">
            <a:off x="8080797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83F77E5-4153-24E4-2B81-BAA85C7B515B}"/>
              </a:ext>
            </a:extLst>
          </p:cNvPr>
          <p:cNvCxnSpPr/>
          <p:nvPr/>
        </p:nvCxnSpPr>
        <p:spPr>
          <a:xfrm flipV="1">
            <a:off x="16303204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F723854-BAF1-14A5-03D2-3D0E944F000F}"/>
              </a:ext>
            </a:extLst>
          </p:cNvPr>
          <p:cNvCxnSpPr/>
          <p:nvPr/>
        </p:nvCxnSpPr>
        <p:spPr>
          <a:xfrm flipV="1">
            <a:off x="397002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0828F28F-F503-481D-A274-725D4C6F3F87}"/>
              </a:ext>
            </a:extLst>
          </p:cNvPr>
          <p:cNvSpPr/>
          <p:nvPr/>
        </p:nvSpPr>
        <p:spPr>
          <a:xfrm>
            <a:off x="3755667" y="7950338"/>
            <a:ext cx="427854" cy="427854"/>
          </a:xfrm>
          <a:prstGeom prst="donut">
            <a:avLst/>
          </a:prstGeom>
          <a:ln w="127000" cmpd="thinThick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3C50DF6E-D52C-D6EA-6BAC-53DA327DA017}"/>
              </a:ext>
            </a:extLst>
          </p:cNvPr>
          <p:cNvSpPr/>
          <p:nvPr/>
        </p:nvSpPr>
        <p:spPr>
          <a:xfrm>
            <a:off x="11978074" y="7950338"/>
            <a:ext cx="427854" cy="427854"/>
          </a:xfrm>
          <a:prstGeom prst="donut">
            <a:avLst/>
          </a:prstGeom>
          <a:ln w="127000" cmpd="thinThick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ircle: Hollow 14">
            <a:extLst>
              <a:ext uri="{FF2B5EF4-FFF2-40B4-BE49-F238E27FC236}">
                <a16:creationId xmlns:a16="http://schemas.microsoft.com/office/drawing/2014/main" id="{C791157C-9BF5-73B1-6283-32610895D59A}"/>
              </a:ext>
            </a:extLst>
          </p:cNvPr>
          <p:cNvSpPr/>
          <p:nvPr/>
        </p:nvSpPr>
        <p:spPr>
          <a:xfrm>
            <a:off x="20200480" y="7950338"/>
            <a:ext cx="427854" cy="427854"/>
          </a:xfrm>
          <a:prstGeom prst="donut">
            <a:avLst/>
          </a:prstGeom>
          <a:ln w="127000" cmpd="thinThick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780C15BF-CAF5-E29F-AB41-0FCC4D7A58F3}"/>
              </a:ext>
            </a:extLst>
          </p:cNvPr>
          <p:cNvSpPr/>
          <p:nvPr/>
        </p:nvSpPr>
        <p:spPr>
          <a:xfrm>
            <a:off x="7866870" y="7950338"/>
            <a:ext cx="427854" cy="427854"/>
          </a:xfrm>
          <a:prstGeom prst="donut">
            <a:avLst/>
          </a:prstGeom>
          <a:ln w="127000" cmpd="thinThick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ircle: Hollow 16">
            <a:extLst>
              <a:ext uri="{FF2B5EF4-FFF2-40B4-BE49-F238E27FC236}">
                <a16:creationId xmlns:a16="http://schemas.microsoft.com/office/drawing/2014/main" id="{B813044F-D746-ADC0-17C5-8229CE357311}"/>
              </a:ext>
            </a:extLst>
          </p:cNvPr>
          <p:cNvSpPr/>
          <p:nvPr/>
        </p:nvSpPr>
        <p:spPr>
          <a:xfrm>
            <a:off x="16089276" y="7950338"/>
            <a:ext cx="427854" cy="427854"/>
          </a:xfrm>
          <a:prstGeom prst="donut">
            <a:avLst/>
          </a:prstGeom>
          <a:ln w="127000" cmpd="thinThick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48">
            <a:extLst>
              <a:ext uri="{FF2B5EF4-FFF2-40B4-BE49-F238E27FC236}">
                <a16:creationId xmlns:a16="http://schemas.microsoft.com/office/drawing/2014/main" id="{4522884C-4B9C-99D8-AB34-D341FA1B0093}"/>
              </a:ext>
            </a:extLst>
          </p:cNvPr>
          <p:cNvSpPr txBox="1"/>
          <p:nvPr/>
        </p:nvSpPr>
        <p:spPr>
          <a:xfrm>
            <a:off x="7117740" y="1295592"/>
            <a:ext cx="1014854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RISK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9" name="TextBox 48">
            <a:extLst>
              <a:ext uri="{FF2B5EF4-FFF2-40B4-BE49-F238E27FC236}">
                <a16:creationId xmlns:a16="http://schemas.microsoft.com/office/drawing/2014/main" id="{BC73DCBC-4D93-446D-5B03-58807979C766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8B3E8FB-D5D6-5E55-7BA7-402F353B0503}"/>
              </a:ext>
            </a:extLst>
          </p:cNvPr>
          <p:cNvGrpSpPr/>
          <p:nvPr/>
        </p:nvGrpSpPr>
        <p:grpSpPr>
          <a:xfrm>
            <a:off x="13034222" y="9648051"/>
            <a:ext cx="6858000" cy="2308861"/>
            <a:chOff x="13034222" y="9648051"/>
            <a:chExt cx="6858000" cy="2308861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D99876A1-0998-5013-647A-B298DF5A155F}"/>
                </a:ext>
              </a:extLst>
            </p:cNvPr>
            <p:cNvSpPr/>
            <p:nvPr/>
          </p:nvSpPr>
          <p:spPr>
            <a:xfrm flipH="1">
              <a:off x="13034222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4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579FDA-20DD-B190-36D5-3DF788581F6E}"/>
                </a:ext>
              </a:extLst>
            </p:cNvPr>
            <p:cNvSpPr/>
            <p:nvPr/>
          </p:nvSpPr>
          <p:spPr>
            <a:xfrm flipH="1">
              <a:off x="13061300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E1EEE88-ADB7-03F8-4E41-B273951B6F77}"/>
              </a:ext>
            </a:extLst>
          </p:cNvPr>
          <p:cNvGrpSpPr/>
          <p:nvPr/>
        </p:nvGrpSpPr>
        <p:grpSpPr>
          <a:xfrm>
            <a:off x="4811820" y="9648051"/>
            <a:ext cx="6858000" cy="2308861"/>
            <a:chOff x="4811820" y="9648051"/>
            <a:chExt cx="6858000" cy="2308861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8F36A143-EC5F-5A2E-4791-F79EF1C62150}"/>
                </a:ext>
              </a:extLst>
            </p:cNvPr>
            <p:cNvSpPr/>
            <p:nvPr/>
          </p:nvSpPr>
          <p:spPr>
            <a:xfrm flipH="1">
              <a:off x="4811820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2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F32DE3-DA1D-AE37-DF37-4696E7B9E82E}"/>
                </a:ext>
              </a:extLst>
            </p:cNvPr>
            <p:cNvSpPr/>
            <p:nvPr/>
          </p:nvSpPr>
          <p:spPr>
            <a:xfrm flipH="1">
              <a:off x="4838898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7E2CE27-2527-D44D-4017-5EDEB99759FB}"/>
              </a:ext>
            </a:extLst>
          </p:cNvPr>
          <p:cNvGrpSpPr/>
          <p:nvPr/>
        </p:nvGrpSpPr>
        <p:grpSpPr>
          <a:xfrm>
            <a:off x="16827234" y="4827270"/>
            <a:ext cx="6858000" cy="2308861"/>
            <a:chOff x="16827234" y="4827270"/>
            <a:chExt cx="6858000" cy="2308861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481F6207-68B0-1EED-B373-BCD60B0DB7E5}"/>
                </a:ext>
              </a:extLst>
            </p:cNvPr>
            <p:cNvSpPr/>
            <p:nvPr/>
          </p:nvSpPr>
          <p:spPr>
            <a:xfrm>
              <a:off x="16827234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5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DEB183-7C66-359A-31F5-59FD30E13239}"/>
                </a:ext>
              </a:extLst>
            </p:cNvPr>
            <p:cNvSpPr/>
            <p:nvPr/>
          </p:nvSpPr>
          <p:spPr>
            <a:xfrm>
              <a:off x="16854312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F2BF510-146C-D80D-A214-6046A8E459DB}"/>
              </a:ext>
            </a:extLst>
          </p:cNvPr>
          <p:cNvGrpSpPr/>
          <p:nvPr/>
        </p:nvGrpSpPr>
        <p:grpSpPr>
          <a:xfrm>
            <a:off x="8606706" y="4827270"/>
            <a:ext cx="6858000" cy="2308861"/>
            <a:chOff x="8606706" y="4827270"/>
            <a:chExt cx="6858000" cy="2308861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87452E74-AE12-FD8C-1826-6E019FE4E3FD}"/>
                </a:ext>
              </a:extLst>
            </p:cNvPr>
            <p:cNvSpPr/>
            <p:nvPr/>
          </p:nvSpPr>
          <p:spPr>
            <a:xfrm>
              <a:off x="8606706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3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8DBB98B-60B5-5EDF-8954-4E498081E297}"/>
                </a:ext>
              </a:extLst>
            </p:cNvPr>
            <p:cNvSpPr/>
            <p:nvPr/>
          </p:nvSpPr>
          <p:spPr>
            <a:xfrm>
              <a:off x="8633784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5B1E2A6-DB9A-E826-26C2-0A33BC788725}"/>
              </a:ext>
            </a:extLst>
          </p:cNvPr>
          <p:cNvGrpSpPr/>
          <p:nvPr/>
        </p:nvGrpSpPr>
        <p:grpSpPr>
          <a:xfrm>
            <a:off x="386177" y="4827270"/>
            <a:ext cx="6858000" cy="2308861"/>
            <a:chOff x="386177" y="4827270"/>
            <a:chExt cx="6858000" cy="2308861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E28C7626-9FBE-755F-C2DF-9D468F226610}"/>
                </a:ext>
              </a:extLst>
            </p:cNvPr>
            <p:cNvSpPr/>
            <p:nvPr/>
          </p:nvSpPr>
          <p:spPr>
            <a:xfrm>
              <a:off x="386177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1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9F938A2-EB44-C1B7-54F6-33070758F765}"/>
                </a:ext>
              </a:extLst>
            </p:cNvPr>
            <p:cNvSpPr/>
            <p:nvPr/>
          </p:nvSpPr>
          <p:spPr>
            <a:xfrm>
              <a:off x="413255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5EC97A0-B9E2-EDD4-DAF3-A5FC2C94A3B4}"/>
              </a:ext>
            </a:extLst>
          </p:cNvPr>
          <p:cNvGrpSpPr/>
          <p:nvPr/>
        </p:nvGrpSpPr>
        <p:grpSpPr>
          <a:xfrm>
            <a:off x="4491779" y="9324200"/>
            <a:ext cx="5889205" cy="1893571"/>
            <a:chOff x="4491779" y="9324200"/>
            <a:chExt cx="5889205" cy="1893571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DE9EDC5-6E37-F211-8BB8-E8BDD23F165B}"/>
                </a:ext>
              </a:extLst>
            </p:cNvPr>
            <p:cNvSpPr/>
            <p:nvPr/>
          </p:nvSpPr>
          <p:spPr>
            <a:xfrm flipH="1">
              <a:off x="4491779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5C1A6D0-1CC1-F9C6-1EFE-C5D0607DDDB4}"/>
                </a:ext>
              </a:extLst>
            </p:cNvPr>
            <p:cNvSpPr/>
            <p:nvPr/>
          </p:nvSpPr>
          <p:spPr>
            <a:xfrm flipH="1">
              <a:off x="4651799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2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3ED3AB1-D065-BA7C-AAAC-CD2716FD7C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47500" y="9735680"/>
              <a:ext cx="0" cy="1070610"/>
            </a:xfrm>
            <a:prstGeom prst="line">
              <a:avLst/>
            </a:prstGeom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F87F3B3-B1A1-D57C-C462-61EBFF7FC19F}"/>
              </a:ext>
            </a:extLst>
          </p:cNvPr>
          <p:cNvSpPr txBox="1"/>
          <p:nvPr/>
        </p:nvSpPr>
        <p:spPr>
          <a:xfrm rot="10800000" flipH="1" flipV="1">
            <a:off x="5740666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Gobold" panose="02000500000000000000" pitchFamily="2" charset="0"/>
              </a:rPr>
              <a:t>assess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0B8B433-25DC-FEE4-5A98-50A8ECC54AB5}"/>
              </a:ext>
            </a:extLst>
          </p:cNvPr>
          <p:cNvSpPr txBox="1"/>
          <p:nvPr/>
        </p:nvSpPr>
        <p:spPr>
          <a:xfrm rot="10800000" flipH="1" flipV="1">
            <a:off x="4947698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Đánh giá mức độ ảnh hưởng và xác suất xảy ra.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6AFA08-856F-1025-FA18-85830B92C80C}"/>
              </a:ext>
            </a:extLst>
          </p:cNvPr>
          <p:cNvSpPr txBox="1"/>
          <p:nvPr/>
        </p:nvSpPr>
        <p:spPr>
          <a:xfrm rot="10800000" flipH="1" flipV="1">
            <a:off x="9981038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02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80239B7-2167-EF97-D625-1A1BF5CC2276}"/>
              </a:ext>
            </a:extLst>
          </p:cNvPr>
          <p:cNvSpPr txBox="1"/>
          <p:nvPr/>
        </p:nvSpPr>
        <p:spPr>
          <a:xfrm rot="10800000" flipH="1" flipV="1">
            <a:off x="10380983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F83BC4A-4640-A006-9FC0-9BFE8FDA2F03}"/>
              </a:ext>
            </a:extLst>
          </p:cNvPr>
          <p:cNvGrpSpPr/>
          <p:nvPr/>
        </p:nvGrpSpPr>
        <p:grpSpPr>
          <a:xfrm>
            <a:off x="1675013" y="4503419"/>
            <a:ext cx="5889205" cy="1893571"/>
            <a:chOff x="1675013" y="4503419"/>
            <a:chExt cx="5889205" cy="1893571"/>
          </a:xfrm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42A32C-8991-FC8F-C3A6-356E0D1C54CF}"/>
                </a:ext>
              </a:extLst>
            </p:cNvPr>
            <p:cNvSpPr/>
            <p:nvPr/>
          </p:nvSpPr>
          <p:spPr>
            <a:xfrm>
              <a:off x="1675013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7B443CC-9875-E9D4-3116-A251AB89828A}"/>
                </a:ext>
              </a:extLst>
            </p:cNvPr>
            <p:cNvSpPr/>
            <p:nvPr/>
          </p:nvSpPr>
          <p:spPr>
            <a:xfrm>
              <a:off x="2001661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1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301CC936-D42A-9CE6-9E20-57474C70403E}"/>
                </a:ext>
              </a:extLst>
            </p:cNvPr>
            <p:cNvCxnSpPr>
              <a:cxnSpLocks/>
            </p:cNvCxnSpPr>
            <p:nvPr/>
          </p:nvCxnSpPr>
          <p:spPr>
            <a:xfrm>
              <a:off x="3708497" y="4914899"/>
              <a:ext cx="0" cy="107061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158381B-B0CD-D8F1-1375-E03C2F226403}"/>
              </a:ext>
            </a:extLst>
          </p:cNvPr>
          <p:cNvSpPr txBox="1"/>
          <p:nvPr/>
        </p:nvSpPr>
        <p:spPr>
          <a:xfrm rot="10800000" flipV="1">
            <a:off x="4035147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obold" panose="02000500000000000000" pitchFamily="2" charset="0"/>
              </a:rPr>
              <a:t>identify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20397EB-61B2-EB34-94C1-5DD599F859D3}"/>
              </a:ext>
            </a:extLst>
          </p:cNvPr>
          <p:cNvSpPr txBox="1"/>
          <p:nvPr/>
        </p:nvSpPr>
        <p:spPr>
          <a:xfrm rot="10800000" flipV="1">
            <a:off x="4035146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Nhận diện rủi ro tiềm ẩn trong dự án hoặc hoạt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D05E444-8B56-B4DB-5333-38E999A9F789}"/>
              </a:ext>
            </a:extLst>
          </p:cNvPr>
          <p:cNvSpPr txBox="1"/>
          <p:nvPr/>
        </p:nvSpPr>
        <p:spPr>
          <a:xfrm rot="10800000" flipV="1">
            <a:off x="413254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01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8CF5AEF-776F-322B-6702-6E5635A82276}"/>
              </a:ext>
            </a:extLst>
          </p:cNvPr>
          <p:cNvSpPr txBox="1"/>
          <p:nvPr/>
        </p:nvSpPr>
        <p:spPr>
          <a:xfrm rot="10800000" flipV="1">
            <a:off x="813200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61D208E-1113-D2C8-0927-211ED35E92FE}"/>
              </a:ext>
            </a:extLst>
          </p:cNvPr>
          <p:cNvGrpSpPr/>
          <p:nvPr/>
        </p:nvGrpSpPr>
        <p:grpSpPr>
          <a:xfrm>
            <a:off x="9895542" y="4503419"/>
            <a:ext cx="5889205" cy="1893571"/>
            <a:chOff x="9895542" y="4503419"/>
            <a:chExt cx="5889205" cy="1893571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6EFCE51-7096-02BC-A5F6-C7762B28FF7B}"/>
                </a:ext>
              </a:extLst>
            </p:cNvPr>
            <p:cNvSpPr/>
            <p:nvPr/>
          </p:nvSpPr>
          <p:spPr>
            <a:xfrm>
              <a:off x="9895542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05330BD-AC37-A7A0-15E2-BC0F9E43B0FC}"/>
                </a:ext>
              </a:extLst>
            </p:cNvPr>
            <p:cNvSpPr/>
            <p:nvPr/>
          </p:nvSpPr>
          <p:spPr>
            <a:xfrm>
              <a:off x="10222190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3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23C31CD-BFEA-8E26-EF50-95EF222C4196}"/>
                </a:ext>
              </a:extLst>
            </p:cNvPr>
            <p:cNvCxnSpPr>
              <a:cxnSpLocks/>
            </p:cNvCxnSpPr>
            <p:nvPr/>
          </p:nvCxnSpPr>
          <p:spPr>
            <a:xfrm>
              <a:off x="11929026" y="4914899"/>
              <a:ext cx="0" cy="1070610"/>
            </a:xfrm>
            <a:prstGeom prst="line">
              <a:avLst/>
            </a:prstGeom>
            <a:ln w="190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7311A99A-0F42-FAF7-3E55-8A5BA3E80D9B}"/>
              </a:ext>
            </a:extLst>
          </p:cNvPr>
          <p:cNvSpPr txBox="1"/>
          <p:nvPr/>
        </p:nvSpPr>
        <p:spPr>
          <a:xfrm rot="10800000" flipV="1">
            <a:off x="12255676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latin typeface="Gobold" panose="02000500000000000000" pitchFamily="2" charset="0"/>
              </a:rPr>
              <a:t>plan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801CC87-2022-A8D6-E3E3-513B3B787282}"/>
              </a:ext>
            </a:extLst>
          </p:cNvPr>
          <p:cNvSpPr txBox="1"/>
          <p:nvPr/>
        </p:nvSpPr>
        <p:spPr>
          <a:xfrm rot="10800000" flipV="1">
            <a:off x="12255675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Xây dựng chiến lược ứng phó với rủi ro.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F83CD5A-5FB9-A72F-618D-24552F6FD28E}"/>
              </a:ext>
            </a:extLst>
          </p:cNvPr>
          <p:cNvSpPr txBox="1"/>
          <p:nvPr/>
        </p:nvSpPr>
        <p:spPr>
          <a:xfrm rot="10800000" flipV="1">
            <a:off x="8633783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03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AB5F57-1426-1FD9-D597-3DE2ED179DCE}"/>
              </a:ext>
            </a:extLst>
          </p:cNvPr>
          <p:cNvSpPr txBox="1"/>
          <p:nvPr/>
        </p:nvSpPr>
        <p:spPr>
          <a:xfrm rot="10800000" flipV="1">
            <a:off x="9033729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0A76858-0329-E1DC-F7CF-1FD1CBE87C35}"/>
              </a:ext>
            </a:extLst>
          </p:cNvPr>
          <p:cNvGrpSpPr/>
          <p:nvPr/>
        </p:nvGrpSpPr>
        <p:grpSpPr>
          <a:xfrm>
            <a:off x="18116070" y="4503419"/>
            <a:ext cx="5889205" cy="1893571"/>
            <a:chOff x="18116070" y="4503419"/>
            <a:chExt cx="5889205" cy="1893571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C4B43AF-E013-9D85-9AE5-0E2E0B1A6D48}"/>
                </a:ext>
              </a:extLst>
            </p:cNvPr>
            <p:cNvSpPr/>
            <p:nvPr/>
          </p:nvSpPr>
          <p:spPr>
            <a:xfrm>
              <a:off x="18116070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3F5BA8FC-49F6-5563-5947-E096DAC11A63}"/>
                </a:ext>
              </a:extLst>
            </p:cNvPr>
            <p:cNvSpPr/>
            <p:nvPr/>
          </p:nvSpPr>
          <p:spPr>
            <a:xfrm>
              <a:off x="18442718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5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EC93BB4-7443-644B-2670-2BE523CCEB40}"/>
                </a:ext>
              </a:extLst>
            </p:cNvPr>
            <p:cNvCxnSpPr>
              <a:cxnSpLocks/>
            </p:cNvCxnSpPr>
            <p:nvPr/>
          </p:nvCxnSpPr>
          <p:spPr>
            <a:xfrm>
              <a:off x="20149554" y="4914899"/>
              <a:ext cx="0" cy="107061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7118750A-D65E-FAA1-908E-739A2BC101AF}"/>
              </a:ext>
            </a:extLst>
          </p:cNvPr>
          <p:cNvSpPr txBox="1"/>
          <p:nvPr/>
        </p:nvSpPr>
        <p:spPr>
          <a:xfrm rot="10800000" flipV="1">
            <a:off x="20476204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review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6854656-9081-F922-1549-FF9E49A4F78B}"/>
              </a:ext>
            </a:extLst>
          </p:cNvPr>
          <p:cNvSpPr txBox="1"/>
          <p:nvPr/>
        </p:nvSpPr>
        <p:spPr>
          <a:xfrm rot="10800000" flipV="1">
            <a:off x="20476203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Theo dõi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quả</a:t>
            </a:r>
            <a:r>
              <a:rPr lang="vi-VN" sz="1600" dirty="0">
                <a:solidFill>
                  <a:schemeClr val="tx2"/>
                </a:solidFill>
              </a:rPr>
              <a:t> và cập nhật rủi ro thường xuyên.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CC9041B-3D2B-F8B2-80C5-25AF5F1F0D8F}"/>
              </a:ext>
            </a:extLst>
          </p:cNvPr>
          <p:cNvSpPr txBox="1"/>
          <p:nvPr/>
        </p:nvSpPr>
        <p:spPr>
          <a:xfrm rot="10800000" flipV="1">
            <a:off x="16854311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05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5B4C9B8-7D5A-9CB6-A158-87AD4BB36E8D}"/>
              </a:ext>
            </a:extLst>
          </p:cNvPr>
          <p:cNvSpPr txBox="1"/>
          <p:nvPr/>
        </p:nvSpPr>
        <p:spPr>
          <a:xfrm rot="10800000" flipV="1">
            <a:off x="17254257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CF3A438-6A6A-26ED-82C9-F77A866044A9}"/>
              </a:ext>
            </a:extLst>
          </p:cNvPr>
          <p:cNvGrpSpPr/>
          <p:nvPr/>
        </p:nvGrpSpPr>
        <p:grpSpPr>
          <a:xfrm>
            <a:off x="12714181" y="9324200"/>
            <a:ext cx="5889205" cy="1893571"/>
            <a:chOff x="12714181" y="9324200"/>
            <a:chExt cx="5889205" cy="1893571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0C2C915-074E-0F0D-6A98-ACB923C14857}"/>
                </a:ext>
              </a:extLst>
            </p:cNvPr>
            <p:cNvSpPr/>
            <p:nvPr/>
          </p:nvSpPr>
          <p:spPr>
            <a:xfrm flipH="1">
              <a:off x="12714181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CB6CCF9-BFC5-7920-5467-E0D42866E8FB}"/>
                </a:ext>
              </a:extLst>
            </p:cNvPr>
            <p:cNvSpPr/>
            <p:nvPr/>
          </p:nvSpPr>
          <p:spPr>
            <a:xfrm flipH="1">
              <a:off x="12874201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E36F8E5A-BCFD-17EE-CB0D-D9D8215FBE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69902" y="9735680"/>
              <a:ext cx="0" cy="1070610"/>
            </a:xfrm>
            <a:prstGeom prst="line">
              <a:avLst/>
            </a:prstGeom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D52DC48B-0ADE-3B7F-FDCF-273FB38DFCCD}"/>
              </a:ext>
            </a:extLst>
          </p:cNvPr>
          <p:cNvSpPr txBox="1"/>
          <p:nvPr/>
        </p:nvSpPr>
        <p:spPr>
          <a:xfrm rot="10800000" flipH="1" flipV="1">
            <a:off x="13963068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Gobold" panose="02000500000000000000" pitchFamily="2" charset="0"/>
              </a:rPr>
              <a:t>mitigate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779B420D-100A-EA5B-9DE2-089104F2677A}"/>
              </a:ext>
            </a:extLst>
          </p:cNvPr>
          <p:cNvSpPr txBox="1"/>
          <p:nvPr/>
        </p:nvSpPr>
        <p:spPr>
          <a:xfrm rot="10800000" flipH="1" flipV="1">
            <a:off x="13170100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Thực hiện hành động giảm thiểu tác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075E5795-5375-05E6-B8D2-4DB762E072B2}"/>
              </a:ext>
            </a:extLst>
          </p:cNvPr>
          <p:cNvSpPr txBox="1"/>
          <p:nvPr/>
        </p:nvSpPr>
        <p:spPr>
          <a:xfrm rot="10800000" flipH="1" flipV="1">
            <a:off x="18203440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04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0D509338-7D91-293C-6E27-ACE70C11CD8D}"/>
              </a:ext>
            </a:extLst>
          </p:cNvPr>
          <p:cNvSpPr txBox="1"/>
          <p:nvPr/>
        </p:nvSpPr>
        <p:spPr>
          <a:xfrm rot="10800000" flipH="1" flipV="1">
            <a:off x="18603385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22" name="TextBox 25">
            <a:extLst>
              <a:ext uri="{FF2B5EF4-FFF2-40B4-BE49-F238E27FC236}">
                <a16:creationId xmlns:a16="http://schemas.microsoft.com/office/drawing/2014/main" id="{DAC2759F-BE12-D842-77E8-8394F40622ED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23" name="Freeform 151">
            <a:extLst>
              <a:ext uri="{FF2B5EF4-FFF2-40B4-BE49-F238E27FC236}">
                <a16:creationId xmlns:a16="http://schemas.microsoft.com/office/drawing/2014/main" id="{A1B2055A-E3D3-8CAB-7191-E1ECE435CF8F}"/>
              </a:ext>
            </a:extLst>
          </p:cNvPr>
          <p:cNvSpPr>
            <a:spLocks noEditPoints="1"/>
          </p:cNvSpPr>
          <p:nvPr/>
        </p:nvSpPr>
        <p:spPr bwMode="auto">
          <a:xfrm>
            <a:off x="2988320" y="5064885"/>
            <a:ext cx="366560" cy="62336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4" name="Freeform 148">
            <a:extLst>
              <a:ext uri="{FF2B5EF4-FFF2-40B4-BE49-F238E27FC236}">
                <a16:creationId xmlns:a16="http://schemas.microsoft.com/office/drawing/2014/main" id="{1728BBB4-C062-E898-C06A-A9A6E40FC0FF}"/>
              </a:ext>
            </a:extLst>
          </p:cNvPr>
          <p:cNvSpPr>
            <a:spLocks noEditPoints="1"/>
          </p:cNvSpPr>
          <p:nvPr/>
        </p:nvSpPr>
        <p:spPr bwMode="auto">
          <a:xfrm>
            <a:off x="8637949" y="9970945"/>
            <a:ext cx="521882" cy="497030"/>
          </a:xfrm>
          <a:custGeom>
            <a:avLst/>
            <a:gdLst>
              <a:gd name="T0" fmla="*/ 445 w 1048"/>
              <a:gd name="T1" fmla="*/ 890 h 1003"/>
              <a:gd name="T2" fmla="*/ 0 w 1048"/>
              <a:gd name="T3" fmla="*/ 445 h 1003"/>
              <a:gd name="T4" fmla="*/ 445 w 1048"/>
              <a:gd name="T5" fmla="*/ 0 h 1003"/>
              <a:gd name="T6" fmla="*/ 889 w 1048"/>
              <a:gd name="T7" fmla="*/ 375 h 1003"/>
              <a:gd name="T8" fmla="*/ 85 w 1048"/>
              <a:gd name="T9" fmla="*/ 183 h 1003"/>
              <a:gd name="T10" fmla="*/ 445 w 1048"/>
              <a:gd name="T11" fmla="*/ 235 h 1003"/>
              <a:gd name="T12" fmla="*/ 806 w 1048"/>
              <a:gd name="T13" fmla="*/ 183 h 1003"/>
              <a:gd name="T14" fmla="*/ 350 w 1048"/>
              <a:gd name="T15" fmla="*/ 657 h 1003"/>
              <a:gd name="T16" fmla="*/ 85 w 1048"/>
              <a:gd name="T17" fmla="*/ 707 h 1003"/>
              <a:gd name="T18" fmla="*/ 663 w 1048"/>
              <a:gd name="T19" fmla="*/ 315 h 1003"/>
              <a:gd name="T20" fmla="*/ 445 w 1048"/>
              <a:gd name="T21" fmla="*/ 0 h 1003"/>
              <a:gd name="T22" fmla="*/ 218 w 1048"/>
              <a:gd name="T23" fmla="*/ 445 h 1003"/>
              <a:gd name="T24" fmla="*/ 445 w 1048"/>
              <a:gd name="T25" fmla="*/ 890 h 1003"/>
              <a:gd name="T26" fmla="*/ 0 w 1048"/>
              <a:gd name="T27" fmla="*/ 445 h 1003"/>
              <a:gd name="T28" fmla="*/ 336 w 1048"/>
              <a:gd name="T29" fmla="*/ 445 h 1003"/>
              <a:gd name="T30" fmla="*/ 445 w 1048"/>
              <a:gd name="T31" fmla="*/ 0 h 1003"/>
              <a:gd name="T32" fmla="*/ 445 w 1048"/>
              <a:gd name="T33" fmla="*/ 371 h 1003"/>
              <a:gd name="T34" fmla="*/ 692 w 1048"/>
              <a:gd name="T35" fmla="*/ 410 h 1003"/>
              <a:gd name="T36" fmla="*/ 455 w 1048"/>
              <a:gd name="T37" fmla="*/ 648 h 1003"/>
              <a:gd name="T38" fmla="*/ 692 w 1048"/>
              <a:gd name="T39" fmla="*/ 885 h 1003"/>
              <a:gd name="T40" fmla="*/ 929 w 1048"/>
              <a:gd name="T41" fmla="*/ 648 h 1003"/>
              <a:gd name="T42" fmla="*/ 692 w 1048"/>
              <a:gd name="T43" fmla="*/ 410 h 1003"/>
              <a:gd name="T44" fmla="*/ 860 w 1048"/>
              <a:gd name="T45" fmla="*/ 815 h 1003"/>
              <a:gd name="T46" fmla="*/ 1048 w 1048"/>
              <a:gd name="T4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48" h="1003">
                <a:moveTo>
                  <a:pt x="445" y="890"/>
                </a:moveTo>
                <a:cubicBezTo>
                  <a:pt x="200" y="890"/>
                  <a:pt x="0" y="691"/>
                  <a:pt x="0" y="445"/>
                </a:cubicBezTo>
                <a:cubicBezTo>
                  <a:pt x="0" y="199"/>
                  <a:pt x="200" y="0"/>
                  <a:pt x="445" y="0"/>
                </a:cubicBezTo>
                <a:cubicBezTo>
                  <a:pt x="659" y="0"/>
                  <a:pt x="849" y="158"/>
                  <a:pt x="889" y="375"/>
                </a:cubicBezTo>
                <a:moveTo>
                  <a:pt x="85" y="183"/>
                </a:moveTo>
                <a:cubicBezTo>
                  <a:pt x="193" y="216"/>
                  <a:pt x="315" y="235"/>
                  <a:pt x="445" y="235"/>
                </a:cubicBezTo>
                <a:cubicBezTo>
                  <a:pt x="576" y="235"/>
                  <a:pt x="698" y="216"/>
                  <a:pt x="806" y="183"/>
                </a:cubicBezTo>
                <a:moveTo>
                  <a:pt x="350" y="657"/>
                </a:moveTo>
                <a:cubicBezTo>
                  <a:pt x="261" y="665"/>
                  <a:pt x="162" y="683"/>
                  <a:pt x="85" y="707"/>
                </a:cubicBezTo>
                <a:moveTo>
                  <a:pt x="663" y="315"/>
                </a:moveTo>
                <a:cubicBezTo>
                  <a:pt x="635" y="132"/>
                  <a:pt x="548" y="0"/>
                  <a:pt x="445" y="0"/>
                </a:cubicBezTo>
                <a:cubicBezTo>
                  <a:pt x="320" y="0"/>
                  <a:pt x="218" y="199"/>
                  <a:pt x="218" y="445"/>
                </a:cubicBezTo>
                <a:cubicBezTo>
                  <a:pt x="218" y="691"/>
                  <a:pt x="320" y="890"/>
                  <a:pt x="445" y="890"/>
                </a:cubicBezTo>
                <a:moveTo>
                  <a:pt x="0" y="445"/>
                </a:moveTo>
                <a:cubicBezTo>
                  <a:pt x="336" y="445"/>
                  <a:pt x="336" y="445"/>
                  <a:pt x="336" y="445"/>
                </a:cubicBezTo>
                <a:moveTo>
                  <a:pt x="445" y="0"/>
                </a:moveTo>
                <a:cubicBezTo>
                  <a:pt x="445" y="371"/>
                  <a:pt x="445" y="371"/>
                  <a:pt x="445" y="371"/>
                </a:cubicBezTo>
                <a:moveTo>
                  <a:pt x="692" y="410"/>
                </a:moveTo>
                <a:cubicBezTo>
                  <a:pt x="561" y="410"/>
                  <a:pt x="455" y="517"/>
                  <a:pt x="455" y="648"/>
                </a:cubicBezTo>
                <a:cubicBezTo>
                  <a:pt x="455" y="779"/>
                  <a:pt x="561" y="885"/>
                  <a:pt x="692" y="885"/>
                </a:cubicBezTo>
                <a:cubicBezTo>
                  <a:pt x="823" y="885"/>
                  <a:pt x="929" y="779"/>
                  <a:pt x="929" y="648"/>
                </a:cubicBezTo>
                <a:cubicBezTo>
                  <a:pt x="929" y="517"/>
                  <a:pt x="823" y="410"/>
                  <a:pt x="692" y="410"/>
                </a:cubicBezTo>
                <a:close/>
                <a:moveTo>
                  <a:pt x="860" y="815"/>
                </a:moveTo>
                <a:cubicBezTo>
                  <a:pt x="1048" y="1003"/>
                  <a:pt x="1048" y="1003"/>
                  <a:pt x="1048" y="10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6A69EA9E-B4C6-68FE-32A1-BC24D1798E10}"/>
              </a:ext>
            </a:extLst>
          </p:cNvPr>
          <p:cNvGrpSpPr/>
          <p:nvPr/>
        </p:nvGrpSpPr>
        <p:grpSpPr>
          <a:xfrm>
            <a:off x="11216015" y="5130466"/>
            <a:ext cx="477688" cy="463884"/>
            <a:chOff x="10750550" y="5584825"/>
            <a:chExt cx="274638" cy="266701"/>
          </a:xfrm>
        </p:grpSpPr>
        <p:sp>
          <p:nvSpPr>
            <p:cNvPr id="126" name="Freeform 65">
              <a:extLst>
                <a:ext uri="{FF2B5EF4-FFF2-40B4-BE49-F238E27FC236}">
                  <a16:creationId xmlns:a16="http://schemas.microsoft.com/office/drawing/2014/main" id="{566F28AC-DC98-64A6-C4D6-A81F658A4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7388" y="5611813"/>
              <a:ext cx="150813" cy="149225"/>
            </a:xfrm>
            <a:custGeom>
              <a:avLst/>
              <a:gdLst>
                <a:gd name="T0" fmla="*/ 29 w 95"/>
                <a:gd name="T1" fmla="*/ 86 h 94"/>
                <a:gd name="T2" fmla="*/ 0 w 95"/>
                <a:gd name="T3" fmla="*/ 94 h 94"/>
                <a:gd name="T4" fmla="*/ 9 w 95"/>
                <a:gd name="T5" fmla="*/ 66 h 94"/>
                <a:gd name="T6" fmla="*/ 75 w 95"/>
                <a:gd name="T7" fmla="*/ 0 h 94"/>
                <a:gd name="T8" fmla="*/ 95 w 95"/>
                <a:gd name="T9" fmla="*/ 19 h 94"/>
                <a:gd name="T10" fmla="*/ 29 w 95"/>
                <a:gd name="T11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4">
                  <a:moveTo>
                    <a:pt x="29" y="86"/>
                  </a:moveTo>
                  <a:lnTo>
                    <a:pt x="0" y="94"/>
                  </a:lnTo>
                  <a:lnTo>
                    <a:pt x="9" y="66"/>
                  </a:lnTo>
                  <a:lnTo>
                    <a:pt x="75" y="0"/>
                  </a:lnTo>
                  <a:lnTo>
                    <a:pt x="95" y="19"/>
                  </a:lnTo>
                  <a:lnTo>
                    <a:pt x="29" y="86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7" name="Freeform 66">
              <a:extLst>
                <a:ext uri="{FF2B5EF4-FFF2-40B4-BE49-F238E27FC236}">
                  <a16:creationId xmlns:a16="http://schemas.microsoft.com/office/drawing/2014/main" id="{6B7FCE7D-BD27-7E8A-0C70-07E62427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6450" y="5584825"/>
              <a:ext cx="58738" cy="57150"/>
            </a:xfrm>
            <a:custGeom>
              <a:avLst/>
              <a:gdLst>
                <a:gd name="T0" fmla="*/ 20 w 37"/>
                <a:gd name="T1" fmla="*/ 36 h 36"/>
                <a:gd name="T2" fmla="*/ 37 w 37"/>
                <a:gd name="T3" fmla="*/ 20 h 36"/>
                <a:gd name="T4" fmla="*/ 17 w 37"/>
                <a:gd name="T5" fmla="*/ 0 h 36"/>
                <a:gd name="T6" fmla="*/ 0 w 37"/>
                <a:gd name="T7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6">
                  <a:moveTo>
                    <a:pt x="20" y="36"/>
                  </a:moveTo>
                  <a:lnTo>
                    <a:pt x="37" y="20"/>
                  </a:lnTo>
                  <a:lnTo>
                    <a:pt x="17" y="0"/>
                  </a:lnTo>
                  <a:lnTo>
                    <a:pt x="0" y="17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8" name="Freeform 67">
              <a:extLst>
                <a:ext uri="{FF2B5EF4-FFF2-40B4-BE49-F238E27FC236}">
                  <a16:creationId xmlns:a16="http://schemas.microsoft.com/office/drawing/2014/main" id="{B3F00DE8-F210-53DE-7BF6-ED7C1A7AE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0550" y="5643563"/>
              <a:ext cx="207963" cy="207963"/>
            </a:xfrm>
            <a:custGeom>
              <a:avLst/>
              <a:gdLst>
                <a:gd name="T0" fmla="*/ 131 w 131"/>
                <a:gd name="T1" fmla="*/ 55 h 131"/>
                <a:gd name="T2" fmla="*/ 131 w 131"/>
                <a:gd name="T3" fmla="*/ 131 h 131"/>
                <a:gd name="T4" fmla="*/ 0 w 131"/>
                <a:gd name="T5" fmla="*/ 131 h 131"/>
                <a:gd name="T6" fmla="*/ 0 w 131"/>
                <a:gd name="T7" fmla="*/ 0 h 131"/>
                <a:gd name="T8" fmla="*/ 77 w 131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1">
                  <a:moveTo>
                    <a:pt x="131" y="55"/>
                  </a:moveTo>
                  <a:lnTo>
                    <a:pt x="131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7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245752DE-56DC-2A2E-32B9-DEE4EAACA673}"/>
              </a:ext>
            </a:extLst>
          </p:cNvPr>
          <p:cNvGrpSpPr/>
          <p:nvPr/>
        </p:nvGrpSpPr>
        <p:grpSpPr>
          <a:xfrm>
            <a:off x="16832694" y="9967182"/>
            <a:ext cx="632346" cy="460330"/>
            <a:chOff x="4306888" y="4422775"/>
            <a:chExt cx="414338" cy="301626"/>
          </a:xfrm>
        </p:grpSpPr>
        <p:sp>
          <p:nvSpPr>
            <p:cNvPr id="130" name="Freeform 51">
              <a:extLst>
                <a:ext uri="{FF2B5EF4-FFF2-40B4-BE49-F238E27FC236}">
                  <a16:creationId xmlns:a16="http://schemas.microsoft.com/office/drawing/2014/main" id="{6D0D51EA-CB3B-D59F-CFA9-7403427AC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1" name="Freeform 52">
              <a:extLst>
                <a:ext uri="{FF2B5EF4-FFF2-40B4-BE49-F238E27FC236}">
                  <a16:creationId xmlns:a16="http://schemas.microsoft.com/office/drawing/2014/main" id="{E9839C1E-4E0F-29EA-2E71-930F72E39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2" name="Freeform 53">
              <a:extLst>
                <a:ext uri="{FF2B5EF4-FFF2-40B4-BE49-F238E27FC236}">
                  <a16:creationId xmlns:a16="http://schemas.microsoft.com/office/drawing/2014/main" id="{46033AD4-CEBD-1968-0264-B3665616E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3" name="Freeform 54">
              <a:extLst>
                <a:ext uri="{FF2B5EF4-FFF2-40B4-BE49-F238E27FC236}">
                  <a16:creationId xmlns:a16="http://schemas.microsoft.com/office/drawing/2014/main" id="{66BBC6B9-A7AD-922F-4D8A-4847813BA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4" name="Freeform 55">
              <a:extLst>
                <a:ext uri="{FF2B5EF4-FFF2-40B4-BE49-F238E27FC236}">
                  <a16:creationId xmlns:a16="http://schemas.microsoft.com/office/drawing/2014/main" id="{821CB849-2E7C-3272-69C7-682A094A4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012A9F23-6DFC-F7EA-70C4-9B20B6F186C3}"/>
              </a:ext>
            </a:extLst>
          </p:cNvPr>
          <p:cNvSpPr/>
          <p:nvPr/>
        </p:nvSpPr>
        <p:spPr>
          <a:xfrm>
            <a:off x="19270226" y="5130290"/>
            <a:ext cx="576554" cy="516912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12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12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12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1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8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9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39" grpId="0"/>
          <p:bldP spid="40" grpId="0"/>
          <p:bldP spid="42" grpId="0"/>
          <p:bldP spid="43" grpId="0"/>
          <p:bldP spid="49" grpId="0"/>
          <p:bldP spid="50" grpId="0"/>
          <p:bldP spid="51" grpId="0"/>
          <p:bldP spid="52" grpId="0"/>
          <p:bldP spid="76" grpId="0"/>
          <p:bldP spid="77" grpId="0"/>
          <p:bldP spid="78" grpId="0"/>
          <p:bldP spid="79" grpId="0"/>
          <p:bldP spid="84" grpId="0"/>
          <p:bldP spid="85" grpId="0"/>
          <p:bldP spid="86" grpId="0"/>
          <p:bldP spid="87" grpId="0"/>
          <p:bldP spid="118" grpId="0"/>
          <p:bldP spid="119" grpId="0"/>
          <p:bldP spid="120" grpId="0"/>
          <p:bldP spid="121" grpId="0"/>
          <p:bldP spid="122" grpId="0"/>
          <p:bldP spid="123" grpId="0" animBg="1"/>
          <p:bldP spid="123" grpId="1" animBg="1"/>
          <p:bldP spid="124" grpId="0" animBg="1"/>
          <p:bldP spid="124" grpId="1" animBg="1"/>
          <p:bldP spid="135" grpId="0" animBg="1"/>
          <p:bldP spid="135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12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12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12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1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39" grpId="0"/>
          <p:bldP spid="40" grpId="0"/>
          <p:bldP spid="42" grpId="0"/>
          <p:bldP spid="43" grpId="0"/>
          <p:bldP spid="49" grpId="0"/>
          <p:bldP spid="50" grpId="0"/>
          <p:bldP spid="51" grpId="0"/>
          <p:bldP spid="52" grpId="0"/>
          <p:bldP spid="76" grpId="0"/>
          <p:bldP spid="77" grpId="0"/>
          <p:bldP spid="78" grpId="0"/>
          <p:bldP spid="79" grpId="0"/>
          <p:bldP spid="84" grpId="0"/>
          <p:bldP spid="85" grpId="0"/>
          <p:bldP spid="86" grpId="0"/>
          <p:bldP spid="87" grpId="0"/>
          <p:bldP spid="118" grpId="0"/>
          <p:bldP spid="119" grpId="0"/>
          <p:bldP spid="120" grpId="0"/>
          <p:bldP spid="121" grpId="0"/>
          <p:bldP spid="122" grpId="0"/>
          <p:bldP spid="123" grpId="0" animBg="1"/>
          <p:bldP spid="123" grpId="1" animBg="1"/>
          <p:bldP spid="124" grpId="0" animBg="1"/>
          <p:bldP spid="124" grpId="1" animBg="1"/>
          <p:bldP spid="135" grpId="0" animBg="1"/>
          <p:bldP spid="135" grpId="1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34BECAA-7C1B-F747-0B92-B5E042EEF878}"/>
              </a:ext>
            </a:extLst>
          </p:cNvPr>
          <p:cNvCxnSpPr/>
          <p:nvPr/>
        </p:nvCxnSpPr>
        <p:spPr>
          <a:xfrm>
            <a:off x="0" y="8158460"/>
            <a:ext cx="243840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6703647-CAB9-22FB-03AB-49218FCB683E}"/>
              </a:ext>
            </a:extLst>
          </p:cNvPr>
          <p:cNvCxnSpPr/>
          <p:nvPr/>
        </p:nvCxnSpPr>
        <p:spPr>
          <a:xfrm flipV="1">
            <a:off x="1219200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595247B-3C66-F8A2-AAB7-BF012F96187C}"/>
              </a:ext>
            </a:extLst>
          </p:cNvPr>
          <p:cNvCxnSpPr/>
          <p:nvPr/>
        </p:nvCxnSpPr>
        <p:spPr>
          <a:xfrm flipV="1">
            <a:off x="20414407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3A901D-81C5-DCAC-46CB-1D2A0D00F40F}"/>
              </a:ext>
            </a:extLst>
          </p:cNvPr>
          <p:cNvCxnSpPr/>
          <p:nvPr/>
        </p:nvCxnSpPr>
        <p:spPr>
          <a:xfrm flipV="1">
            <a:off x="8080797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353A2AE-8A29-61AB-2D28-EC227CAAABD2}"/>
              </a:ext>
            </a:extLst>
          </p:cNvPr>
          <p:cNvCxnSpPr/>
          <p:nvPr/>
        </p:nvCxnSpPr>
        <p:spPr>
          <a:xfrm flipV="1">
            <a:off x="16303204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73E659-CE95-3C46-42BB-270D79080D14}"/>
              </a:ext>
            </a:extLst>
          </p:cNvPr>
          <p:cNvCxnSpPr/>
          <p:nvPr/>
        </p:nvCxnSpPr>
        <p:spPr>
          <a:xfrm flipV="1">
            <a:off x="397002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B4653533-B555-154A-BDBB-B4D734B20552}"/>
              </a:ext>
            </a:extLst>
          </p:cNvPr>
          <p:cNvSpPr/>
          <p:nvPr/>
        </p:nvSpPr>
        <p:spPr>
          <a:xfrm>
            <a:off x="3755667" y="7950338"/>
            <a:ext cx="427854" cy="427854"/>
          </a:xfrm>
          <a:prstGeom prst="donut">
            <a:avLst/>
          </a:prstGeom>
          <a:ln w="127000" cmpd="thinThick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ircle: Hollow 9">
            <a:extLst>
              <a:ext uri="{FF2B5EF4-FFF2-40B4-BE49-F238E27FC236}">
                <a16:creationId xmlns:a16="http://schemas.microsoft.com/office/drawing/2014/main" id="{2ABCF382-6249-F7B3-2391-5D240FB4A4DE}"/>
              </a:ext>
            </a:extLst>
          </p:cNvPr>
          <p:cNvSpPr/>
          <p:nvPr/>
        </p:nvSpPr>
        <p:spPr>
          <a:xfrm>
            <a:off x="11978074" y="7950338"/>
            <a:ext cx="427854" cy="427854"/>
          </a:xfrm>
          <a:prstGeom prst="donut">
            <a:avLst/>
          </a:prstGeom>
          <a:ln w="127000" cmpd="thinThick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ircle: Hollow 10">
            <a:extLst>
              <a:ext uri="{FF2B5EF4-FFF2-40B4-BE49-F238E27FC236}">
                <a16:creationId xmlns:a16="http://schemas.microsoft.com/office/drawing/2014/main" id="{B934836E-FAA1-7127-FA18-0C954EB30A12}"/>
              </a:ext>
            </a:extLst>
          </p:cNvPr>
          <p:cNvSpPr/>
          <p:nvPr/>
        </p:nvSpPr>
        <p:spPr>
          <a:xfrm>
            <a:off x="20200480" y="7950338"/>
            <a:ext cx="427854" cy="427854"/>
          </a:xfrm>
          <a:prstGeom prst="donut">
            <a:avLst/>
          </a:prstGeom>
          <a:ln w="127000" cmpd="thinThick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C41ADDF3-6794-B0E7-C87E-0AB1B6914427}"/>
              </a:ext>
            </a:extLst>
          </p:cNvPr>
          <p:cNvSpPr/>
          <p:nvPr/>
        </p:nvSpPr>
        <p:spPr>
          <a:xfrm>
            <a:off x="7866870" y="7950338"/>
            <a:ext cx="427854" cy="427854"/>
          </a:xfrm>
          <a:prstGeom prst="donut">
            <a:avLst/>
          </a:prstGeom>
          <a:ln w="127000" cmpd="thinThick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ircle: Hollow 12">
            <a:extLst>
              <a:ext uri="{FF2B5EF4-FFF2-40B4-BE49-F238E27FC236}">
                <a16:creationId xmlns:a16="http://schemas.microsoft.com/office/drawing/2014/main" id="{CB4D1EDE-1155-1DA2-981D-DC565BE5C7D3}"/>
              </a:ext>
            </a:extLst>
          </p:cNvPr>
          <p:cNvSpPr/>
          <p:nvPr/>
        </p:nvSpPr>
        <p:spPr>
          <a:xfrm>
            <a:off x="16089276" y="7950338"/>
            <a:ext cx="427854" cy="427854"/>
          </a:xfrm>
          <a:prstGeom prst="donut">
            <a:avLst/>
          </a:prstGeom>
          <a:ln w="127000" cmpd="thinThick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48">
            <a:extLst>
              <a:ext uri="{FF2B5EF4-FFF2-40B4-BE49-F238E27FC236}">
                <a16:creationId xmlns:a16="http://schemas.microsoft.com/office/drawing/2014/main" id="{FD9AEE38-9036-FEDB-D15F-05F1FA1BAE58}"/>
              </a:ext>
            </a:extLst>
          </p:cNvPr>
          <p:cNvSpPr txBox="1"/>
          <p:nvPr/>
        </p:nvSpPr>
        <p:spPr>
          <a:xfrm>
            <a:off x="7117740" y="1295592"/>
            <a:ext cx="1014854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RISK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5" name="TextBox 48">
            <a:extLst>
              <a:ext uri="{FF2B5EF4-FFF2-40B4-BE49-F238E27FC236}">
                <a16:creationId xmlns:a16="http://schemas.microsoft.com/office/drawing/2014/main" id="{E47EBD92-F1C5-983A-E28B-1006108D89A7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70CE60-35A4-12ED-FA29-F9FDFD7423EA}"/>
              </a:ext>
            </a:extLst>
          </p:cNvPr>
          <p:cNvGrpSpPr/>
          <p:nvPr/>
        </p:nvGrpSpPr>
        <p:grpSpPr>
          <a:xfrm>
            <a:off x="13034222" y="9648051"/>
            <a:ext cx="6858000" cy="2308861"/>
            <a:chOff x="13034222" y="9648051"/>
            <a:chExt cx="6858000" cy="2308861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780468E9-7689-3CD9-DCD5-938F5AF98948}"/>
                </a:ext>
              </a:extLst>
            </p:cNvPr>
            <p:cNvSpPr/>
            <p:nvPr/>
          </p:nvSpPr>
          <p:spPr>
            <a:xfrm flipH="1">
              <a:off x="13034222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4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FBECC48-8871-5881-A631-7BFD6FBA829B}"/>
                </a:ext>
              </a:extLst>
            </p:cNvPr>
            <p:cNvSpPr/>
            <p:nvPr/>
          </p:nvSpPr>
          <p:spPr>
            <a:xfrm flipH="1">
              <a:off x="13061300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AACBD36-41E9-FD9F-02B0-8EBB53CD512C}"/>
              </a:ext>
            </a:extLst>
          </p:cNvPr>
          <p:cNvGrpSpPr/>
          <p:nvPr/>
        </p:nvGrpSpPr>
        <p:grpSpPr>
          <a:xfrm>
            <a:off x="4811820" y="9648051"/>
            <a:ext cx="6858000" cy="2308861"/>
            <a:chOff x="4811820" y="9648051"/>
            <a:chExt cx="6858000" cy="2308861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539575A4-B3AF-8A14-A967-A656BC3B06A0}"/>
                </a:ext>
              </a:extLst>
            </p:cNvPr>
            <p:cNvSpPr/>
            <p:nvPr/>
          </p:nvSpPr>
          <p:spPr>
            <a:xfrm flipH="1">
              <a:off x="4811820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2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31C7589-1433-A759-C556-4D136432CBFA}"/>
                </a:ext>
              </a:extLst>
            </p:cNvPr>
            <p:cNvSpPr/>
            <p:nvPr/>
          </p:nvSpPr>
          <p:spPr>
            <a:xfrm flipH="1">
              <a:off x="4838898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441051C-0AF9-045E-A250-227CD2C5E14E}"/>
              </a:ext>
            </a:extLst>
          </p:cNvPr>
          <p:cNvGrpSpPr/>
          <p:nvPr/>
        </p:nvGrpSpPr>
        <p:grpSpPr>
          <a:xfrm>
            <a:off x="16827234" y="4827270"/>
            <a:ext cx="6858000" cy="2308861"/>
            <a:chOff x="16827234" y="4827270"/>
            <a:chExt cx="6858000" cy="2308861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93ABE6D-3C23-EB03-E174-37CB0A24E961}"/>
                </a:ext>
              </a:extLst>
            </p:cNvPr>
            <p:cNvSpPr/>
            <p:nvPr/>
          </p:nvSpPr>
          <p:spPr>
            <a:xfrm>
              <a:off x="16827234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5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E7BA800-F115-438C-D6D5-D8F9EC58713B}"/>
                </a:ext>
              </a:extLst>
            </p:cNvPr>
            <p:cNvSpPr/>
            <p:nvPr/>
          </p:nvSpPr>
          <p:spPr>
            <a:xfrm>
              <a:off x="16854312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4B01B9D-45E0-CED6-FFD1-3C7EBFAF98DA}"/>
              </a:ext>
            </a:extLst>
          </p:cNvPr>
          <p:cNvGrpSpPr/>
          <p:nvPr/>
        </p:nvGrpSpPr>
        <p:grpSpPr>
          <a:xfrm>
            <a:off x="8606706" y="4827270"/>
            <a:ext cx="6858000" cy="2308861"/>
            <a:chOff x="8606706" y="4827270"/>
            <a:chExt cx="6858000" cy="2308861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019BA434-2C58-D7A3-5C85-48BDE17291E1}"/>
                </a:ext>
              </a:extLst>
            </p:cNvPr>
            <p:cNvSpPr/>
            <p:nvPr/>
          </p:nvSpPr>
          <p:spPr>
            <a:xfrm>
              <a:off x="8606706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3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32B664F-CD57-7DE2-83EE-86BEC5F7A681}"/>
                </a:ext>
              </a:extLst>
            </p:cNvPr>
            <p:cNvSpPr/>
            <p:nvPr/>
          </p:nvSpPr>
          <p:spPr>
            <a:xfrm>
              <a:off x="8633784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103C826-5234-2CCC-A558-442D275A7FBC}"/>
              </a:ext>
            </a:extLst>
          </p:cNvPr>
          <p:cNvGrpSpPr/>
          <p:nvPr/>
        </p:nvGrpSpPr>
        <p:grpSpPr>
          <a:xfrm>
            <a:off x="386177" y="4827270"/>
            <a:ext cx="6858000" cy="2308861"/>
            <a:chOff x="386177" y="4827270"/>
            <a:chExt cx="6858000" cy="2308861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6B4D47DD-A39F-49C6-E8B1-754F81C76B2C}"/>
                </a:ext>
              </a:extLst>
            </p:cNvPr>
            <p:cNvSpPr/>
            <p:nvPr/>
          </p:nvSpPr>
          <p:spPr>
            <a:xfrm>
              <a:off x="386177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1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0CA8F11-C75D-DA97-4F70-0E9F1D19487A}"/>
                </a:ext>
              </a:extLst>
            </p:cNvPr>
            <p:cNvSpPr/>
            <p:nvPr/>
          </p:nvSpPr>
          <p:spPr>
            <a:xfrm>
              <a:off x="413255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ADCEB3B-D196-E825-7558-748759C3A8DB}"/>
              </a:ext>
            </a:extLst>
          </p:cNvPr>
          <p:cNvGrpSpPr/>
          <p:nvPr/>
        </p:nvGrpSpPr>
        <p:grpSpPr>
          <a:xfrm>
            <a:off x="4491779" y="9324200"/>
            <a:ext cx="5889205" cy="1893571"/>
            <a:chOff x="4491779" y="9324200"/>
            <a:chExt cx="5889205" cy="1893571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0313600-9E66-4967-D7D7-09DC340A6F80}"/>
                </a:ext>
              </a:extLst>
            </p:cNvPr>
            <p:cNvSpPr/>
            <p:nvPr/>
          </p:nvSpPr>
          <p:spPr>
            <a:xfrm flipH="1">
              <a:off x="4491779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8D2C957-5FFB-8E51-72A0-FBCA6A101C32}"/>
                </a:ext>
              </a:extLst>
            </p:cNvPr>
            <p:cNvSpPr/>
            <p:nvPr/>
          </p:nvSpPr>
          <p:spPr>
            <a:xfrm flipH="1">
              <a:off x="4651799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2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9C30BC1-F1B8-E858-194A-05931B4243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47500" y="9735680"/>
              <a:ext cx="0" cy="1070610"/>
            </a:xfrm>
            <a:prstGeom prst="line">
              <a:avLst/>
            </a:prstGeom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4806145-63E3-C811-3915-8E56DAB3E1D5}"/>
              </a:ext>
            </a:extLst>
          </p:cNvPr>
          <p:cNvSpPr txBox="1"/>
          <p:nvPr/>
        </p:nvSpPr>
        <p:spPr>
          <a:xfrm rot="10800000" flipH="1" flipV="1">
            <a:off x="5740666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Gobold" panose="02000500000000000000" pitchFamily="2" charset="0"/>
              </a:rPr>
              <a:t>assess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37BF86F-0DD7-352B-8F8B-9E443A5AD980}"/>
              </a:ext>
            </a:extLst>
          </p:cNvPr>
          <p:cNvSpPr txBox="1"/>
          <p:nvPr/>
        </p:nvSpPr>
        <p:spPr>
          <a:xfrm rot="10800000" flipH="1" flipV="1">
            <a:off x="4947698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Đánh giá mức độ ảnh hưởng và xác suất xảy ra.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FA867AC-AABB-DBBE-92D1-296600F78312}"/>
              </a:ext>
            </a:extLst>
          </p:cNvPr>
          <p:cNvSpPr txBox="1"/>
          <p:nvPr/>
        </p:nvSpPr>
        <p:spPr>
          <a:xfrm rot="10800000" flipH="1" flipV="1">
            <a:off x="9981038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02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7F5F5B9-032E-F8D0-8EA1-932781AF3FD8}"/>
              </a:ext>
            </a:extLst>
          </p:cNvPr>
          <p:cNvSpPr txBox="1"/>
          <p:nvPr/>
        </p:nvSpPr>
        <p:spPr>
          <a:xfrm rot="10800000" flipH="1" flipV="1">
            <a:off x="10380983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DC010CC-ECB8-5F52-90FD-5CD29995AA73}"/>
              </a:ext>
            </a:extLst>
          </p:cNvPr>
          <p:cNvGrpSpPr/>
          <p:nvPr/>
        </p:nvGrpSpPr>
        <p:grpSpPr>
          <a:xfrm>
            <a:off x="1675013" y="4503419"/>
            <a:ext cx="5889205" cy="1893571"/>
            <a:chOff x="1675013" y="4503419"/>
            <a:chExt cx="5889205" cy="1893571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F8FA602-491A-F26D-9D17-27467C9C9F3C}"/>
                </a:ext>
              </a:extLst>
            </p:cNvPr>
            <p:cNvSpPr/>
            <p:nvPr/>
          </p:nvSpPr>
          <p:spPr>
            <a:xfrm>
              <a:off x="1675013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945D95A-AC0F-01AB-8A3D-42945973AF23}"/>
                </a:ext>
              </a:extLst>
            </p:cNvPr>
            <p:cNvSpPr/>
            <p:nvPr/>
          </p:nvSpPr>
          <p:spPr>
            <a:xfrm>
              <a:off x="2001661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1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ED6A47E-ABD1-AD0F-9AFE-066B439F5DB2}"/>
                </a:ext>
              </a:extLst>
            </p:cNvPr>
            <p:cNvCxnSpPr>
              <a:cxnSpLocks/>
            </p:cNvCxnSpPr>
            <p:nvPr/>
          </p:nvCxnSpPr>
          <p:spPr>
            <a:xfrm>
              <a:off x="3708497" y="4914899"/>
              <a:ext cx="0" cy="107061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04DAC10A-330C-DE20-DC11-227482813800}"/>
              </a:ext>
            </a:extLst>
          </p:cNvPr>
          <p:cNvSpPr txBox="1"/>
          <p:nvPr/>
        </p:nvSpPr>
        <p:spPr>
          <a:xfrm rot="10800000" flipV="1">
            <a:off x="4035147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obold" panose="02000500000000000000" pitchFamily="2" charset="0"/>
              </a:rPr>
              <a:t>identify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9EAC42A-081D-4C3E-62ED-039DFB11D4AB}"/>
              </a:ext>
            </a:extLst>
          </p:cNvPr>
          <p:cNvSpPr txBox="1"/>
          <p:nvPr/>
        </p:nvSpPr>
        <p:spPr>
          <a:xfrm rot="10800000" flipV="1">
            <a:off x="4035146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Nhận diện rủi ro tiềm ẩn trong dự án hoặc hoạt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418CA60-2416-B236-60D7-998505AB48D0}"/>
              </a:ext>
            </a:extLst>
          </p:cNvPr>
          <p:cNvSpPr txBox="1"/>
          <p:nvPr/>
        </p:nvSpPr>
        <p:spPr>
          <a:xfrm rot="10800000" flipV="1">
            <a:off x="413254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01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9445B63-9D25-3B21-61D5-44F02767DCE1}"/>
              </a:ext>
            </a:extLst>
          </p:cNvPr>
          <p:cNvSpPr txBox="1"/>
          <p:nvPr/>
        </p:nvSpPr>
        <p:spPr>
          <a:xfrm rot="10800000" flipV="1">
            <a:off x="813200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42893D6-36B8-0A87-FCAB-4CADA5CCAD32}"/>
              </a:ext>
            </a:extLst>
          </p:cNvPr>
          <p:cNvGrpSpPr/>
          <p:nvPr/>
        </p:nvGrpSpPr>
        <p:grpSpPr>
          <a:xfrm>
            <a:off x="9895542" y="4503419"/>
            <a:ext cx="5889205" cy="1893571"/>
            <a:chOff x="9895542" y="4503419"/>
            <a:chExt cx="5889205" cy="1893571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18F7647-17E7-7CD7-290E-3D62B00609A6}"/>
                </a:ext>
              </a:extLst>
            </p:cNvPr>
            <p:cNvSpPr/>
            <p:nvPr/>
          </p:nvSpPr>
          <p:spPr>
            <a:xfrm>
              <a:off x="9895542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89E27C3-F1C5-E29C-F5B0-5FBB32D3AA79}"/>
                </a:ext>
              </a:extLst>
            </p:cNvPr>
            <p:cNvSpPr/>
            <p:nvPr/>
          </p:nvSpPr>
          <p:spPr>
            <a:xfrm>
              <a:off x="10222190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3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1B24B19-18D9-C6F5-1DEF-B69860BFF305}"/>
                </a:ext>
              </a:extLst>
            </p:cNvPr>
            <p:cNvCxnSpPr>
              <a:cxnSpLocks/>
            </p:cNvCxnSpPr>
            <p:nvPr/>
          </p:nvCxnSpPr>
          <p:spPr>
            <a:xfrm>
              <a:off x="11929026" y="4914899"/>
              <a:ext cx="0" cy="1070610"/>
            </a:xfrm>
            <a:prstGeom prst="line">
              <a:avLst/>
            </a:prstGeom>
            <a:ln w="190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5213716F-A206-7950-C821-EB9B35006DFE}"/>
              </a:ext>
            </a:extLst>
          </p:cNvPr>
          <p:cNvSpPr txBox="1"/>
          <p:nvPr/>
        </p:nvSpPr>
        <p:spPr>
          <a:xfrm rot="10800000" flipV="1">
            <a:off x="12255676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latin typeface="Gobold" panose="02000500000000000000" pitchFamily="2" charset="0"/>
              </a:rPr>
              <a:t>plan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A943A8F-90FC-2E5A-535F-265EBB5A3DAB}"/>
              </a:ext>
            </a:extLst>
          </p:cNvPr>
          <p:cNvSpPr txBox="1"/>
          <p:nvPr/>
        </p:nvSpPr>
        <p:spPr>
          <a:xfrm rot="10800000" flipV="1">
            <a:off x="12255675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Xây dựng chiến lược ứng phó với rủi ro.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FEF3D08-0B6B-F21A-53E0-104F3A47148A}"/>
              </a:ext>
            </a:extLst>
          </p:cNvPr>
          <p:cNvSpPr txBox="1"/>
          <p:nvPr/>
        </p:nvSpPr>
        <p:spPr>
          <a:xfrm rot="10800000" flipV="1">
            <a:off x="8633783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03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66CB7C9-1384-DB50-7F65-AC11049D00CB}"/>
              </a:ext>
            </a:extLst>
          </p:cNvPr>
          <p:cNvSpPr txBox="1"/>
          <p:nvPr/>
        </p:nvSpPr>
        <p:spPr>
          <a:xfrm rot="10800000" flipV="1">
            <a:off x="9033729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45D73D0-A10B-2D67-73F1-4EDE8847614D}"/>
              </a:ext>
            </a:extLst>
          </p:cNvPr>
          <p:cNvGrpSpPr/>
          <p:nvPr/>
        </p:nvGrpSpPr>
        <p:grpSpPr>
          <a:xfrm>
            <a:off x="18116070" y="4503419"/>
            <a:ext cx="5889205" cy="1893571"/>
            <a:chOff x="18116070" y="4503419"/>
            <a:chExt cx="5889205" cy="1893571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3C31974-4E64-5C19-D443-9A7E50272F9F}"/>
                </a:ext>
              </a:extLst>
            </p:cNvPr>
            <p:cNvSpPr/>
            <p:nvPr/>
          </p:nvSpPr>
          <p:spPr>
            <a:xfrm>
              <a:off x="18116070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FDC76B4-2583-B15A-E0BF-70E86E4EBBED}"/>
                </a:ext>
              </a:extLst>
            </p:cNvPr>
            <p:cNvSpPr/>
            <p:nvPr/>
          </p:nvSpPr>
          <p:spPr>
            <a:xfrm>
              <a:off x="18442718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5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00EC6FEC-3D48-9346-0F75-97F1379C9B92}"/>
                </a:ext>
              </a:extLst>
            </p:cNvPr>
            <p:cNvCxnSpPr>
              <a:cxnSpLocks/>
            </p:cNvCxnSpPr>
            <p:nvPr/>
          </p:nvCxnSpPr>
          <p:spPr>
            <a:xfrm>
              <a:off x="20149554" y="4914899"/>
              <a:ext cx="0" cy="107061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BA08ECF2-BFD9-D256-4CB0-F1F506DFCEA7}"/>
              </a:ext>
            </a:extLst>
          </p:cNvPr>
          <p:cNvSpPr txBox="1"/>
          <p:nvPr/>
        </p:nvSpPr>
        <p:spPr>
          <a:xfrm rot="10800000" flipV="1">
            <a:off x="20476204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review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1231945-0FD1-A3A1-3805-0646CE3B169C}"/>
              </a:ext>
            </a:extLst>
          </p:cNvPr>
          <p:cNvSpPr txBox="1"/>
          <p:nvPr/>
        </p:nvSpPr>
        <p:spPr>
          <a:xfrm rot="10800000" flipV="1">
            <a:off x="20476203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Theo dõi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quả</a:t>
            </a:r>
            <a:r>
              <a:rPr lang="vi-VN" sz="1600" dirty="0">
                <a:solidFill>
                  <a:schemeClr val="tx2"/>
                </a:solidFill>
              </a:rPr>
              <a:t> và cập nhật rủi ro thường xuyên.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4A672C-7F0D-9E72-D1DB-132BF5F6611D}"/>
              </a:ext>
            </a:extLst>
          </p:cNvPr>
          <p:cNvSpPr txBox="1"/>
          <p:nvPr/>
        </p:nvSpPr>
        <p:spPr>
          <a:xfrm rot="10800000" flipV="1">
            <a:off x="16854311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05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8444CA3-CD22-9320-EF93-97F073A312A5}"/>
              </a:ext>
            </a:extLst>
          </p:cNvPr>
          <p:cNvSpPr txBox="1"/>
          <p:nvPr/>
        </p:nvSpPr>
        <p:spPr>
          <a:xfrm rot="10800000" flipV="1">
            <a:off x="17254257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7F299B9-52A9-6805-D77B-0D2F453F933E}"/>
              </a:ext>
            </a:extLst>
          </p:cNvPr>
          <p:cNvGrpSpPr/>
          <p:nvPr/>
        </p:nvGrpSpPr>
        <p:grpSpPr>
          <a:xfrm>
            <a:off x="12714181" y="9324200"/>
            <a:ext cx="5889205" cy="1893571"/>
            <a:chOff x="12714181" y="9324200"/>
            <a:chExt cx="5889205" cy="1893571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7CB1C149-0927-2493-CF94-35CE6FBF8288}"/>
                </a:ext>
              </a:extLst>
            </p:cNvPr>
            <p:cNvSpPr/>
            <p:nvPr/>
          </p:nvSpPr>
          <p:spPr>
            <a:xfrm flipH="1">
              <a:off x="12714181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8FC0994-EA45-15E9-A7C2-CD10B2B342F6}"/>
                </a:ext>
              </a:extLst>
            </p:cNvPr>
            <p:cNvSpPr/>
            <p:nvPr/>
          </p:nvSpPr>
          <p:spPr>
            <a:xfrm flipH="1">
              <a:off x="12874201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9BD3648-62FB-67BD-7413-0E067DE211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69902" y="9735680"/>
              <a:ext cx="0" cy="1070610"/>
            </a:xfrm>
            <a:prstGeom prst="line">
              <a:avLst/>
            </a:prstGeom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49B4256B-83A3-CD3F-BE45-05AE8EE56CFE}"/>
              </a:ext>
            </a:extLst>
          </p:cNvPr>
          <p:cNvSpPr txBox="1"/>
          <p:nvPr/>
        </p:nvSpPr>
        <p:spPr>
          <a:xfrm rot="10800000" flipH="1" flipV="1">
            <a:off x="13963068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Gobold" panose="02000500000000000000" pitchFamily="2" charset="0"/>
              </a:rPr>
              <a:t>mitigate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337DBE1-0326-68E9-78F4-E767B0D3F283}"/>
              </a:ext>
            </a:extLst>
          </p:cNvPr>
          <p:cNvSpPr txBox="1"/>
          <p:nvPr/>
        </p:nvSpPr>
        <p:spPr>
          <a:xfrm rot="10800000" flipH="1" flipV="1">
            <a:off x="13170100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Thực hiện hành động giảm thiểu tác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6BF71FE-E8E2-E9D6-49B3-16487C1EE5FD}"/>
              </a:ext>
            </a:extLst>
          </p:cNvPr>
          <p:cNvSpPr txBox="1"/>
          <p:nvPr/>
        </p:nvSpPr>
        <p:spPr>
          <a:xfrm rot="10800000" flipH="1" flipV="1">
            <a:off x="18203440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04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D9C99EC-BD17-F5D1-CC49-A980419435C3}"/>
              </a:ext>
            </a:extLst>
          </p:cNvPr>
          <p:cNvSpPr txBox="1"/>
          <p:nvPr/>
        </p:nvSpPr>
        <p:spPr>
          <a:xfrm rot="10800000" flipH="1" flipV="1">
            <a:off x="18603385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71" name="TextBox 25">
            <a:extLst>
              <a:ext uri="{FF2B5EF4-FFF2-40B4-BE49-F238E27FC236}">
                <a16:creationId xmlns:a16="http://schemas.microsoft.com/office/drawing/2014/main" id="{9DD6626E-CE23-FF18-AD83-2BFB7C2D8593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2" name="Freeform 151">
            <a:extLst>
              <a:ext uri="{FF2B5EF4-FFF2-40B4-BE49-F238E27FC236}">
                <a16:creationId xmlns:a16="http://schemas.microsoft.com/office/drawing/2014/main" id="{90FA0ADC-93C8-37EF-1C76-45103A147FF8}"/>
              </a:ext>
            </a:extLst>
          </p:cNvPr>
          <p:cNvSpPr>
            <a:spLocks noEditPoints="1"/>
          </p:cNvSpPr>
          <p:nvPr/>
        </p:nvSpPr>
        <p:spPr bwMode="auto">
          <a:xfrm>
            <a:off x="2988320" y="5064885"/>
            <a:ext cx="366560" cy="62336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3" name="Freeform 148">
            <a:extLst>
              <a:ext uri="{FF2B5EF4-FFF2-40B4-BE49-F238E27FC236}">
                <a16:creationId xmlns:a16="http://schemas.microsoft.com/office/drawing/2014/main" id="{4CB654CA-F4A4-CD44-C8FB-83C6F0AA23E9}"/>
              </a:ext>
            </a:extLst>
          </p:cNvPr>
          <p:cNvSpPr>
            <a:spLocks noEditPoints="1"/>
          </p:cNvSpPr>
          <p:nvPr/>
        </p:nvSpPr>
        <p:spPr bwMode="auto">
          <a:xfrm>
            <a:off x="8637949" y="9970945"/>
            <a:ext cx="521882" cy="497030"/>
          </a:xfrm>
          <a:custGeom>
            <a:avLst/>
            <a:gdLst>
              <a:gd name="T0" fmla="*/ 445 w 1048"/>
              <a:gd name="T1" fmla="*/ 890 h 1003"/>
              <a:gd name="T2" fmla="*/ 0 w 1048"/>
              <a:gd name="T3" fmla="*/ 445 h 1003"/>
              <a:gd name="T4" fmla="*/ 445 w 1048"/>
              <a:gd name="T5" fmla="*/ 0 h 1003"/>
              <a:gd name="T6" fmla="*/ 889 w 1048"/>
              <a:gd name="T7" fmla="*/ 375 h 1003"/>
              <a:gd name="T8" fmla="*/ 85 w 1048"/>
              <a:gd name="T9" fmla="*/ 183 h 1003"/>
              <a:gd name="T10" fmla="*/ 445 w 1048"/>
              <a:gd name="T11" fmla="*/ 235 h 1003"/>
              <a:gd name="T12" fmla="*/ 806 w 1048"/>
              <a:gd name="T13" fmla="*/ 183 h 1003"/>
              <a:gd name="T14" fmla="*/ 350 w 1048"/>
              <a:gd name="T15" fmla="*/ 657 h 1003"/>
              <a:gd name="T16" fmla="*/ 85 w 1048"/>
              <a:gd name="T17" fmla="*/ 707 h 1003"/>
              <a:gd name="T18" fmla="*/ 663 w 1048"/>
              <a:gd name="T19" fmla="*/ 315 h 1003"/>
              <a:gd name="T20" fmla="*/ 445 w 1048"/>
              <a:gd name="T21" fmla="*/ 0 h 1003"/>
              <a:gd name="T22" fmla="*/ 218 w 1048"/>
              <a:gd name="T23" fmla="*/ 445 h 1003"/>
              <a:gd name="T24" fmla="*/ 445 w 1048"/>
              <a:gd name="T25" fmla="*/ 890 h 1003"/>
              <a:gd name="T26" fmla="*/ 0 w 1048"/>
              <a:gd name="T27" fmla="*/ 445 h 1003"/>
              <a:gd name="T28" fmla="*/ 336 w 1048"/>
              <a:gd name="T29" fmla="*/ 445 h 1003"/>
              <a:gd name="T30" fmla="*/ 445 w 1048"/>
              <a:gd name="T31" fmla="*/ 0 h 1003"/>
              <a:gd name="T32" fmla="*/ 445 w 1048"/>
              <a:gd name="T33" fmla="*/ 371 h 1003"/>
              <a:gd name="T34" fmla="*/ 692 w 1048"/>
              <a:gd name="T35" fmla="*/ 410 h 1003"/>
              <a:gd name="T36" fmla="*/ 455 w 1048"/>
              <a:gd name="T37" fmla="*/ 648 h 1003"/>
              <a:gd name="T38" fmla="*/ 692 w 1048"/>
              <a:gd name="T39" fmla="*/ 885 h 1003"/>
              <a:gd name="T40" fmla="*/ 929 w 1048"/>
              <a:gd name="T41" fmla="*/ 648 h 1003"/>
              <a:gd name="T42" fmla="*/ 692 w 1048"/>
              <a:gd name="T43" fmla="*/ 410 h 1003"/>
              <a:gd name="T44" fmla="*/ 860 w 1048"/>
              <a:gd name="T45" fmla="*/ 815 h 1003"/>
              <a:gd name="T46" fmla="*/ 1048 w 1048"/>
              <a:gd name="T4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48" h="1003">
                <a:moveTo>
                  <a:pt x="445" y="890"/>
                </a:moveTo>
                <a:cubicBezTo>
                  <a:pt x="200" y="890"/>
                  <a:pt x="0" y="691"/>
                  <a:pt x="0" y="445"/>
                </a:cubicBezTo>
                <a:cubicBezTo>
                  <a:pt x="0" y="199"/>
                  <a:pt x="200" y="0"/>
                  <a:pt x="445" y="0"/>
                </a:cubicBezTo>
                <a:cubicBezTo>
                  <a:pt x="659" y="0"/>
                  <a:pt x="849" y="158"/>
                  <a:pt x="889" y="375"/>
                </a:cubicBezTo>
                <a:moveTo>
                  <a:pt x="85" y="183"/>
                </a:moveTo>
                <a:cubicBezTo>
                  <a:pt x="193" y="216"/>
                  <a:pt x="315" y="235"/>
                  <a:pt x="445" y="235"/>
                </a:cubicBezTo>
                <a:cubicBezTo>
                  <a:pt x="576" y="235"/>
                  <a:pt x="698" y="216"/>
                  <a:pt x="806" y="183"/>
                </a:cubicBezTo>
                <a:moveTo>
                  <a:pt x="350" y="657"/>
                </a:moveTo>
                <a:cubicBezTo>
                  <a:pt x="261" y="665"/>
                  <a:pt x="162" y="683"/>
                  <a:pt x="85" y="707"/>
                </a:cubicBezTo>
                <a:moveTo>
                  <a:pt x="663" y="315"/>
                </a:moveTo>
                <a:cubicBezTo>
                  <a:pt x="635" y="132"/>
                  <a:pt x="548" y="0"/>
                  <a:pt x="445" y="0"/>
                </a:cubicBezTo>
                <a:cubicBezTo>
                  <a:pt x="320" y="0"/>
                  <a:pt x="218" y="199"/>
                  <a:pt x="218" y="445"/>
                </a:cubicBezTo>
                <a:cubicBezTo>
                  <a:pt x="218" y="691"/>
                  <a:pt x="320" y="890"/>
                  <a:pt x="445" y="890"/>
                </a:cubicBezTo>
                <a:moveTo>
                  <a:pt x="0" y="445"/>
                </a:moveTo>
                <a:cubicBezTo>
                  <a:pt x="336" y="445"/>
                  <a:pt x="336" y="445"/>
                  <a:pt x="336" y="445"/>
                </a:cubicBezTo>
                <a:moveTo>
                  <a:pt x="445" y="0"/>
                </a:moveTo>
                <a:cubicBezTo>
                  <a:pt x="445" y="371"/>
                  <a:pt x="445" y="371"/>
                  <a:pt x="445" y="371"/>
                </a:cubicBezTo>
                <a:moveTo>
                  <a:pt x="692" y="410"/>
                </a:moveTo>
                <a:cubicBezTo>
                  <a:pt x="561" y="410"/>
                  <a:pt x="455" y="517"/>
                  <a:pt x="455" y="648"/>
                </a:cubicBezTo>
                <a:cubicBezTo>
                  <a:pt x="455" y="779"/>
                  <a:pt x="561" y="885"/>
                  <a:pt x="692" y="885"/>
                </a:cubicBezTo>
                <a:cubicBezTo>
                  <a:pt x="823" y="885"/>
                  <a:pt x="929" y="779"/>
                  <a:pt x="929" y="648"/>
                </a:cubicBezTo>
                <a:cubicBezTo>
                  <a:pt x="929" y="517"/>
                  <a:pt x="823" y="410"/>
                  <a:pt x="692" y="410"/>
                </a:cubicBezTo>
                <a:close/>
                <a:moveTo>
                  <a:pt x="860" y="815"/>
                </a:moveTo>
                <a:cubicBezTo>
                  <a:pt x="1048" y="1003"/>
                  <a:pt x="1048" y="1003"/>
                  <a:pt x="1048" y="10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7429D70-A776-275E-E49E-F2F39051A453}"/>
              </a:ext>
            </a:extLst>
          </p:cNvPr>
          <p:cNvGrpSpPr/>
          <p:nvPr/>
        </p:nvGrpSpPr>
        <p:grpSpPr>
          <a:xfrm>
            <a:off x="11216015" y="5130466"/>
            <a:ext cx="477688" cy="463884"/>
            <a:chOff x="10750550" y="5584825"/>
            <a:chExt cx="274638" cy="266701"/>
          </a:xfrm>
        </p:grpSpPr>
        <p:sp>
          <p:nvSpPr>
            <p:cNvPr id="75" name="Freeform 65">
              <a:extLst>
                <a:ext uri="{FF2B5EF4-FFF2-40B4-BE49-F238E27FC236}">
                  <a16:creationId xmlns:a16="http://schemas.microsoft.com/office/drawing/2014/main" id="{45D70294-9572-5623-0F87-1B58E7F1F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7388" y="5611813"/>
              <a:ext cx="150813" cy="149225"/>
            </a:xfrm>
            <a:custGeom>
              <a:avLst/>
              <a:gdLst>
                <a:gd name="T0" fmla="*/ 29 w 95"/>
                <a:gd name="T1" fmla="*/ 86 h 94"/>
                <a:gd name="T2" fmla="*/ 0 w 95"/>
                <a:gd name="T3" fmla="*/ 94 h 94"/>
                <a:gd name="T4" fmla="*/ 9 w 95"/>
                <a:gd name="T5" fmla="*/ 66 h 94"/>
                <a:gd name="T6" fmla="*/ 75 w 95"/>
                <a:gd name="T7" fmla="*/ 0 h 94"/>
                <a:gd name="T8" fmla="*/ 95 w 95"/>
                <a:gd name="T9" fmla="*/ 19 h 94"/>
                <a:gd name="T10" fmla="*/ 29 w 95"/>
                <a:gd name="T11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4">
                  <a:moveTo>
                    <a:pt x="29" y="86"/>
                  </a:moveTo>
                  <a:lnTo>
                    <a:pt x="0" y="94"/>
                  </a:lnTo>
                  <a:lnTo>
                    <a:pt x="9" y="66"/>
                  </a:lnTo>
                  <a:lnTo>
                    <a:pt x="75" y="0"/>
                  </a:lnTo>
                  <a:lnTo>
                    <a:pt x="95" y="19"/>
                  </a:lnTo>
                  <a:lnTo>
                    <a:pt x="29" y="86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76" name="Freeform 66">
              <a:extLst>
                <a:ext uri="{FF2B5EF4-FFF2-40B4-BE49-F238E27FC236}">
                  <a16:creationId xmlns:a16="http://schemas.microsoft.com/office/drawing/2014/main" id="{9F750DB0-F6EA-F8F4-1191-4FC054664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6450" y="5584825"/>
              <a:ext cx="58738" cy="57150"/>
            </a:xfrm>
            <a:custGeom>
              <a:avLst/>
              <a:gdLst>
                <a:gd name="T0" fmla="*/ 20 w 37"/>
                <a:gd name="T1" fmla="*/ 36 h 36"/>
                <a:gd name="T2" fmla="*/ 37 w 37"/>
                <a:gd name="T3" fmla="*/ 20 h 36"/>
                <a:gd name="T4" fmla="*/ 17 w 37"/>
                <a:gd name="T5" fmla="*/ 0 h 36"/>
                <a:gd name="T6" fmla="*/ 0 w 37"/>
                <a:gd name="T7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6">
                  <a:moveTo>
                    <a:pt x="20" y="36"/>
                  </a:moveTo>
                  <a:lnTo>
                    <a:pt x="37" y="20"/>
                  </a:lnTo>
                  <a:lnTo>
                    <a:pt x="17" y="0"/>
                  </a:lnTo>
                  <a:lnTo>
                    <a:pt x="0" y="17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77" name="Freeform 67">
              <a:extLst>
                <a:ext uri="{FF2B5EF4-FFF2-40B4-BE49-F238E27FC236}">
                  <a16:creationId xmlns:a16="http://schemas.microsoft.com/office/drawing/2014/main" id="{D5E44F50-2F59-8238-64CB-77578324C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0550" y="5643563"/>
              <a:ext cx="207963" cy="207963"/>
            </a:xfrm>
            <a:custGeom>
              <a:avLst/>
              <a:gdLst>
                <a:gd name="T0" fmla="*/ 131 w 131"/>
                <a:gd name="T1" fmla="*/ 55 h 131"/>
                <a:gd name="T2" fmla="*/ 131 w 131"/>
                <a:gd name="T3" fmla="*/ 131 h 131"/>
                <a:gd name="T4" fmla="*/ 0 w 131"/>
                <a:gd name="T5" fmla="*/ 131 h 131"/>
                <a:gd name="T6" fmla="*/ 0 w 131"/>
                <a:gd name="T7" fmla="*/ 0 h 131"/>
                <a:gd name="T8" fmla="*/ 77 w 131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1">
                  <a:moveTo>
                    <a:pt x="131" y="55"/>
                  </a:moveTo>
                  <a:lnTo>
                    <a:pt x="131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7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D5807C9-FF51-0B58-4717-0244A839B397}"/>
              </a:ext>
            </a:extLst>
          </p:cNvPr>
          <p:cNvGrpSpPr/>
          <p:nvPr/>
        </p:nvGrpSpPr>
        <p:grpSpPr>
          <a:xfrm>
            <a:off x="16832694" y="9967182"/>
            <a:ext cx="632346" cy="460330"/>
            <a:chOff x="4306888" y="4422775"/>
            <a:chExt cx="414338" cy="301626"/>
          </a:xfrm>
        </p:grpSpPr>
        <p:sp>
          <p:nvSpPr>
            <p:cNvPr id="79" name="Freeform 51">
              <a:extLst>
                <a:ext uri="{FF2B5EF4-FFF2-40B4-BE49-F238E27FC236}">
                  <a16:creationId xmlns:a16="http://schemas.microsoft.com/office/drawing/2014/main" id="{A4D81658-54DD-C6A9-B1D2-260B9E222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0" name="Freeform 52">
              <a:extLst>
                <a:ext uri="{FF2B5EF4-FFF2-40B4-BE49-F238E27FC236}">
                  <a16:creationId xmlns:a16="http://schemas.microsoft.com/office/drawing/2014/main" id="{F0736568-92DE-F91C-27E0-D69ED8C5F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1" name="Freeform 53">
              <a:extLst>
                <a:ext uri="{FF2B5EF4-FFF2-40B4-BE49-F238E27FC236}">
                  <a16:creationId xmlns:a16="http://schemas.microsoft.com/office/drawing/2014/main" id="{2AD2C386-62EF-7ED7-E1D1-7DA9D9353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2" name="Freeform 54">
              <a:extLst>
                <a:ext uri="{FF2B5EF4-FFF2-40B4-BE49-F238E27FC236}">
                  <a16:creationId xmlns:a16="http://schemas.microsoft.com/office/drawing/2014/main" id="{4B186FF6-DE60-A3F1-2B74-B55FB26EA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3" name="Freeform 55">
              <a:extLst>
                <a:ext uri="{FF2B5EF4-FFF2-40B4-BE49-F238E27FC236}">
                  <a16:creationId xmlns:a16="http://schemas.microsoft.com/office/drawing/2014/main" id="{A994CDF4-4703-D02A-8469-FC2DE3566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7074DB31-8B2F-47FE-03C2-90DEE88D1CE4}"/>
              </a:ext>
            </a:extLst>
          </p:cNvPr>
          <p:cNvSpPr/>
          <p:nvPr/>
        </p:nvSpPr>
        <p:spPr>
          <a:xfrm>
            <a:off x="19270226" y="5130290"/>
            <a:ext cx="576554" cy="516912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8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9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/>
          <p:bldP spid="15" grpId="0"/>
          <p:bldP spid="35" grpId="0"/>
          <p:bldP spid="36" grpId="0"/>
          <p:bldP spid="37" grpId="0"/>
          <p:bldP spid="38" grpId="0"/>
          <p:bldP spid="43" grpId="0"/>
          <p:bldP spid="44" grpId="0"/>
          <p:bldP spid="45" grpId="0"/>
          <p:bldP spid="46" grpId="0"/>
          <p:bldP spid="51" grpId="0"/>
          <p:bldP spid="52" grpId="0"/>
          <p:bldP spid="53" grpId="0"/>
          <p:bldP spid="54" grpId="0"/>
          <p:bldP spid="59" grpId="0"/>
          <p:bldP spid="60" grpId="0"/>
          <p:bldP spid="61" grpId="0"/>
          <p:bldP spid="62" grpId="0"/>
          <p:bldP spid="67" grpId="0"/>
          <p:bldP spid="68" grpId="0"/>
          <p:bldP spid="69" grpId="0"/>
          <p:bldP spid="70" grpId="0"/>
          <p:bldP spid="71" grpId="0"/>
          <p:bldP spid="72" grpId="0" animBg="1"/>
          <p:bldP spid="72" grpId="1" animBg="1"/>
          <p:bldP spid="73" grpId="0" animBg="1"/>
          <p:bldP spid="73" grpId="1" animBg="1"/>
          <p:bldP spid="84" grpId="0" animBg="1"/>
          <p:bldP spid="84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/>
          <p:bldP spid="15" grpId="0"/>
          <p:bldP spid="35" grpId="0"/>
          <p:bldP spid="36" grpId="0"/>
          <p:bldP spid="37" grpId="0"/>
          <p:bldP spid="38" grpId="0"/>
          <p:bldP spid="43" grpId="0"/>
          <p:bldP spid="44" grpId="0"/>
          <p:bldP spid="45" grpId="0"/>
          <p:bldP spid="46" grpId="0"/>
          <p:bldP spid="51" grpId="0"/>
          <p:bldP spid="52" grpId="0"/>
          <p:bldP spid="53" grpId="0"/>
          <p:bldP spid="54" grpId="0"/>
          <p:bldP spid="59" grpId="0"/>
          <p:bldP spid="60" grpId="0"/>
          <p:bldP spid="61" grpId="0"/>
          <p:bldP spid="62" grpId="0"/>
          <p:bldP spid="67" grpId="0"/>
          <p:bldP spid="68" grpId="0"/>
          <p:bldP spid="69" grpId="0"/>
          <p:bldP spid="70" grpId="0"/>
          <p:bldP spid="71" grpId="0"/>
          <p:bldP spid="72" grpId="0" animBg="1"/>
          <p:bldP spid="72" grpId="1" animBg="1"/>
          <p:bldP spid="73" grpId="0" animBg="1"/>
          <p:bldP spid="73" grpId="1" animBg="1"/>
          <p:bldP spid="84" grpId="0" animBg="1"/>
          <p:bldP spid="84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46242A-1C96-E715-F286-343FE9067ACF}"/>
              </a:ext>
            </a:extLst>
          </p:cNvPr>
          <p:cNvCxnSpPr/>
          <p:nvPr/>
        </p:nvCxnSpPr>
        <p:spPr>
          <a:xfrm>
            <a:off x="0" y="8158460"/>
            <a:ext cx="243840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4C7301F-27FE-C96A-0131-3A568305CDC5}"/>
              </a:ext>
            </a:extLst>
          </p:cNvPr>
          <p:cNvCxnSpPr/>
          <p:nvPr/>
        </p:nvCxnSpPr>
        <p:spPr>
          <a:xfrm flipV="1">
            <a:off x="1219200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1D2B142-1AC4-E415-42B0-EE93C415597E}"/>
              </a:ext>
            </a:extLst>
          </p:cNvPr>
          <p:cNvCxnSpPr/>
          <p:nvPr/>
        </p:nvCxnSpPr>
        <p:spPr>
          <a:xfrm flipV="1">
            <a:off x="20414407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53C2D59-728D-8EBD-7E1A-82363DBF4D16}"/>
              </a:ext>
            </a:extLst>
          </p:cNvPr>
          <p:cNvCxnSpPr/>
          <p:nvPr/>
        </p:nvCxnSpPr>
        <p:spPr>
          <a:xfrm flipV="1">
            <a:off x="8080797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7FA5013-EA57-3FC1-7E83-0E051EB52BA4}"/>
              </a:ext>
            </a:extLst>
          </p:cNvPr>
          <p:cNvCxnSpPr/>
          <p:nvPr/>
        </p:nvCxnSpPr>
        <p:spPr>
          <a:xfrm flipV="1">
            <a:off x="16303204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45FBEA-7A21-CA9B-7521-3BC8A805F51A}"/>
              </a:ext>
            </a:extLst>
          </p:cNvPr>
          <p:cNvCxnSpPr/>
          <p:nvPr/>
        </p:nvCxnSpPr>
        <p:spPr>
          <a:xfrm flipV="1">
            <a:off x="397002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ircle: Hollow 33">
            <a:extLst>
              <a:ext uri="{FF2B5EF4-FFF2-40B4-BE49-F238E27FC236}">
                <a16:creationId xmlns:a16="http://schemas.microsoft.com/office/drawing/2014/main" id="{A847B5CD-F257-E9D4-AD46-5E4157118B97}"/>
              </a:ext>
            </a:extLst>
          </p:cNvPr>
          <p:cNvSpPr/>
          <p:nvPr/>
        </p:nvSpPr>
        <p:spPr>
          <a:xfrm>
            <a:off x="3755667" y="7950338"/>
            <a:ext cx="427854" cy="427854"/>
          </a:xfrm>
          <a:prstGeom prst="donut">
            <a:avLst/>
          </a:prstGeom>
          <a:ln w="127000" cmpd="thinThick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Circle: Hollow 34">
            <a:extLst>
              <a:ext uri="{FF2B5EF4-FFF2-40B4-BE49-F238E27FC236}">
                <a16:creationId xmlns:a16="http://schemas.microsoft.com/office/drawing/2014/main" id="{9E796E0F-8973-2BED-7E5E-C5E98FECB341}"/>
              </a:ext>
            </a:extLst>
          </p:cNvPr>
          <p:cNvSpPr/>
          <p:nvPr/>
        </p:nvSpPr>
        <p:spPr>
          <a:xfrm>
            <a:off x="11978074" y="7950338"/>
            <a:ext cx="427854" cy="427854"/>
          </a:xfrm>
          <a:prstGeom prst="donut">
            <a:avLst/>
          </a:prstGeom>
          <a:ln w="127000" cmpd="thinThick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Circle: Hollow 35">
            <a:extLst>
              <a:ext uri="{FF2B5EF4-FFF2-40B4-BE49-F238E27FC236}">
                <a16:creationId xmlns:a16="http://schemas.microsoft.com/office/drawing/2014/main" id="{0880E324-9DEB-6166-AEE7-0294C316591C}"/>
              </a:ext>
            </a:extLst>
          </p:cNvPr>
          <p:cNvSpPr/>
          <p:nvPr/>
        </p:nvSpPr>
        <p:spPr>
          <a:xfrm>
            <a:off x="20200480" y="7950338"/>
            <a:ext cx="427854" cy="427854"/>
          </a:xfrm>
          <a:prstGeom prst="donut">
            <a:avLst/>
          </a:prstGeom>
          <a:ln w="127000" cmpd="thinThick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Circle: Hollow 36">
            <a:extLst>
              <a:ext uri="{FF2B5EF4-FFF2-40B4-BE49-F238E27FC236}">
                <a16:creationId xmlns:a16="http://schemas.microsoft.com/office/drawing/2014/main" id="{2A4CC462-346A-6F4A-9C8C-79D5082FB647}"/>
              </a:ext>
            </a:extLst>
          </p:cNvPr>
          <p:cNvSpPr/>
          <p:nvPr/>
        </p:nvSpPr>
        <p:spPr>
          <a:xfrm>
            <a:off x="7866870" y="7950338"/>
            <a:ext cx="427854" cy="427854"/>
          </a:xfrm>
          <a:prstGeom prst="donut">
            <a:avLst/>
          </a:prstGeom>
          <a:ln w="127000" cmpd="thinThick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Circle: Hollow 37">
            <a:extLst>
              <a:ext uri="{FF2B5EF4-FFF2-40B4-BE49-F238E27FC236}">
                <a16:creationId xmlns:a16="http://schemas.microsoft.com/office/drawing/2014/main" id="{FF8263A4-06F9-EF41-3417-51B70958F935}"/>
              </a:ext>
            </a:extLst>
          </p:cNvPr>
          <p:cNvSpPr/>
          <p:nvPr/>
        </p:nvSpPr>
        <p:spPr>
          <a:xfrm>
            <a:off x="16089276" y="7950338"/>
            <a:ext cx="427854" cy="427854"/>
          </a:xfrm>
          <a:prstGeom prst="donut">
            <a:avLst/>
          </a:prstGeom>
          <a:ln w="127000" cmpd="thinThick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TextBox 48">
            <a:extLst>
              <a:ext uri="{FF2B5EF4-FFF2-40B4-BE49-F238E27FC236}">
                <a16:creationId xmlns:a16="http://schemas.microsoft.com/office/drawing/2014/main" id="{A7E6499A-3270-62CE-9A0D-BA74AE2278A3}"/>
              </a:ext>
            </a:extLst>
          </p:cNvPr>
          <p:cNvSpPr txBox="1"/>
          <p:nvPr/>
        </p:nvSpPr>
        <p:spPr>
          <a:xfrm>
            <a:off x="7117740" y="1295592"/>
            <a:ext cx="1014854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RISK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40" name="TextBox 48">
            <a:extLst>
              <a:ext uri="{FF2B5EF4-FFF2-40B4-BE49-F238E27FC236}">
                <a16:creationId xmlns:a16="http://schemas.microsoft.com/office/drawing/2014/main" id="{0C300BCE-373B-40C1-667C-2B0079202139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EBBB82C-0F0F-84AC-D4D2-B5BE80B6C9A1}"/>
              </a:ext>
            </a:extLst>
          </p:cNvPr>
          <p:cNvGrpSpPr/>
          <p:nvPr/>
        </p:nvGrpSpPr>
        <p:grpSpPr>
          <a:xfrm>
            <a:off x="13034222" y="9648051"/>
            <a:ext cx="6858000" cy="2308861"/>
            <a:chOff x="13034222" y="9648051"/>
            <a:chExt cx="6858000" cy="2308861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22EA1810-31B8-0A7A-EC2A-F7C22BD12644}"/>
                </a:ext>
              </a:extLst>
            </p:cNvPr>
            <p:cNvSpPr/>
            <p:nvPr/>
          </p:nvSpPr>
          <p:spPr>
            <a:xfrm flipH="1">
              <a:off x="13034222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4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BFF101B-049A-7827-4703-AC0E76851AEF}"/>
                </a:ext>
              </a:extLst>
            </p:cNvPr>
            <p:cNvSpPr/>
            <p:nvPr/>
          </p:nvSpPr>
          <p:spPr>
            <a:xfrm flipH="1">
              <a:off x="13061300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BA503CC-C6EE-F344-8C69-06AABDB1D09B}"/>
              </a:ext>
            </a:extLst>
          </p:cNvPr>
          <p:cNvGrpSpPr/>
          <p:nvPr/>
        </p:nvGrpSpPr>
        <p:grpSpPr>
          <a:xfrm>
            <a:off x="4811820" y="9648051"/>
            <a:ext cx="6858000" cy="2308861"/>
            <a:chOff x="4811820" y="9648051"/>
            <a:chExt cx="6858000" cy="2308861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33621BC3-CBD4-5CE9-3477-52745DFAC128}"/>
                </a:ext>
              </a:extLst>
            </p:cNvPr>
            <p:cNvSpPr/>
            <p:nvPr/>
          </p:nvSpPr>
          <p:spPr>
            <a:xfrm flipH="1">
              <a:off x="4811820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2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DEC7F05-05BE-D5B7-9D3A-AAA3540BD2C4}"/>
                </a:ext>
              </a:extLst>
            </p:cNvPr>
            <p:cNvSpPr/>
            <p:nvPr/>
          </p:nvSpPr>
          <p:spPr>
            <a:xfrm flipH="1">
              <a:off x="4838898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E114652-1E2C-C6DD-1529-D9D4DF327F95}"/>
              </a:ext>
            </a:extLst>
          </p:cNvPr>
          <p:cNvGrpSpPr/>
          <p:nvPr/>
        </p:nvGrpSpPr>
        <p:grpSpPr>
          <a:xfrm>
            <a:off x="16827234" y="4827270"/>
            <a:ext cx="6858000" cy="2308861"/>
            <a:chOff x="16827234" y="4827270"/>
            <a:chExt cx="6858000" cy="2308861"/>
          </a:xfrm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26696B39-3750-B481-6D56-4C42B8F754AD}"/>
                </a:ext>
              </a:extLst>
            </p:cNvPr>
            <p:cNvSpPr/>
            <p:nvPr/>
          </p:nvSpPr>
          <p:spPr>
            <a:xfrm>
              <a:off x="16827234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5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2CD46A0-E427-8DA6-F7D0-B4CF58E984C9}"/>
                </a:ext>
              </a:extLst>
            </p:cNvPr>
            <p:cNvSpPr/>
            <p:nvPr/>
          </p:nvSpPr>
          <p:spPr>
            <a:xfrm>
              <a:off x="16854312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DFB8049-23B0-119F-170A-5800A41663A0}"/>
              </a:ext>
            </a:extLst>
          </p:cNvPr>
          <p:cNvGrpSpPr/>
          <p:nvPr/>
        </p:nvGrpSpPr>
        <p:grpSpPr>
          <a:xfrm>
            <a:off x="8606706" y="4827270"/>
            <a:ext cx="6858000" cy="2308861"/>
            <a:chOff x="8606706" y="4827270"/>
            <a:chExt cx="6858000" cy="2308861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83AD1122-AC45-CB57-6FAC-634ED2C063C1}"/>
                </a:ext>
              </a:extLst>
            </p:cNvPr>
            <p:cNvSpPr/>
            <p:nvPr/>
          </p:nvSpPr>
          <p:spPr>
            <a:xfrm>
              <a:off x="8606706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3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6EA99971-78F0-846F-E3D7-23525287CEA8}"/>
                </a:ext>
              </a:extLst>
            </p:cNvPr>
            <p:cNvSpPr/>
            <p:nvPr/>
          </p:nvSpPr>
          <p:spPr>
            <a:xfrm>
              <a:off x="8633784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BAA7E1D-A5CD-D3EB-1655-83B483C88719}"/>
              </a:ext>
            </a:extLst>
          </p:cNvPr>
          <p:cNvGrpSpPr/>
          <p:nvPr/>
        </p:nvGrpSpPr>
        <p:grpSpPr>
          <a:xfrm>
            <a:off x="386177" y="4827270"/>
            <a:ext cx="6858000" cy="2308861"/>
            <a:chOff x="386177" y="4827270"/>
            <a:chExt cx="6858000" cy="2308861"/>
          </a:xfrm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A62FEFFD-AD26-0A11-FA32-7F859C8F8237}"/>
                </a:ext>
              </a:extLst>
            </p:cNvPr>
            <p:cNvSpPr/>
            <p:nvPr/>
          </p:nvSpPr>
          <p:spPr>
            <a:xfrm>
              <a:off x="386177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1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3A141B9-FE33-2B3E-E179-CA78A95BCB39}"/>
                </a:ext>
              </a:extLst>
            </p:cNvPr>
            <p:cNvSpPr/>
            <p:nvPr/>
          </p:nvSpPr>
          <p:spPr>
            <a:xfrm>
              <a:off x="413255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0320F76-2CFA-5803-6F24-7890BBEF986A}"/>
              </a:ext>
            </a:extLst>
          </p:cNvPr>
          <p:cNvGrpSpPr/>
          <p:nvPr/>
        </p:nvGrpSpPr>
        <p:grpSpPr>
          <a:xfrm>
            <a:off x="4491779" y="9324200"/>
            <a:ext cx="5889205" cy="1893571"/>
            <a:chOff x="4491779" y="9324200"/>
            <a:chExt cx="5889205" cy="1893571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5B646DE-F59B-C854-EB0F-30694A2C18AE}"/>
                </a:ext>
              </a:extLst>
            </p:cNvPr>
            <p:cNvSpPr/>
            <p:nvPr/>
          </p:nvSpPr>
          <p:spPr>
            <a:xfrm flipH="1">
              <a:off x="4491779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080D79CB-4C68-E791-6DB7-404C01DBAC1C}"/>
                </a:ext>
              </a:extLst>
            </p:cNvPr>
            <p:cNvSpPr/>
            <p:nvPr/>
          </p:nvSpPr>
          <p:spPr>
            <a:xfrm flipH="1">
              <a:off x="4651799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2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D03516A0-0FA3-10F0-F450-09ED83CA7C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47500" y="9735680"/>
              <a:ext cx="0" cy="1070610"/>
            </a:xfrm>
            <a:prstGeom prst="line">
              <a:avLst/>
            </a:prstGeom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03625CEF-7A57-19C7-7E4B-1BDE724865BC}"/>
              </a:ext>
            </a:extLst>
          </p:cNvPr>
          <p:cNvSpPr txBox="1"/>
          <p:nvPr/>
        </p:nvSpPr>
        <p:spPr>
          <a:xfrm rot="10800000" flipH="1" flipV="1">
            <a:off x="5740666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Gobold" panose="02000500000000000000" pitchFamily="2" charset="0"/>
              </a:rPr>
              <a:t>assess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3FF1250-2196-8943-9F8E-66733430E79A}"/>
              </a:ext>
            </a:extLst>
          </p:cNvPr>
          <p:cNvSpPr txBox="1"/>
          <p:nvPr/>
        </p:nvSpPr>
        <p:spPr>
          <a:xfrm rot="10800000" flipH="1" flipV="1">
            <a:off x="4947698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Đánh giá mức độ ảnh hưởng và xác suất xảy ra.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6D74EAE-E8F6-2694-46EA-AAAB4196673B}"/>
              </a:ext>
            </a:extLst>
          </p:cNvPr>
          <p:cNvSpPr txBox="1"/>
          <p:nvPr/>
        </p:nvSpPr>
        <p:spPr>
          <a:xfrm rot="10800000" flipH="1" flipV="1">
            <a:off x="9981038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02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AEA0309-5812-5A20-BA0F-10B42CD58111}"/>
              </a:ext>
            </a:extLst>
          </p:cNvPr>
          <p:cNvSpPr txBox="1"/>
          <p:nvPr/>
        </p:nvSpPr>
        <p:spPr>
          <a:xfrm rot="10800000" flipH="1" flipV="1">
            <a:off x="10380983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50E9CE0-4D5B-6A6E-B508-7FED2590A3FB}"/>
              </a:ext>
            </a:extLst>
          </p:cNvPr>
          <p:cNvGrpSpPr/>
          <p:nvPr/>
        </p:nvGrpSpPr>
        <p:grpSpPr>
          <a:xfrm>
            <a:off x="1675013" y="4503419"/>
            <a:ext cx="5889205" cy="1893571"/>
            <a:chOff x="1675013" y="4503419"/>
            <a:chExt cx="5889205" cy="1893571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7DFB3B6-A031-7F1E-7735-BDB56FA60515}"/>
                </a:ext>
              </a:extLst>
            </p:cNvPr>
            <p:cNvSpPr/>
            <p:nvPr/>
          </p:nvSpPr>
          <p:spPr>
            <a:xfrm>
              <a:off x="1675013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681542-0D11-3458-6865-DABB90AF0AF9}"/>
                </a:ext>
              </a:extLst>
            </p:cNvPr>
            <p:cNvSpPr/>
            <p:nvPr/>
          </p:nvSpPr>
          <p:spPr>
            <a:xfrm>
              <a:off x="2001661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1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2723B71-FAF5-08FC-839E-3402938AC0D5}"/>
                </a:ext>
              </a:extLst>
            </p:cNvPr>
            <p:cNvCxnSpPr>
              <a:cxnSpLocks/>
            </p:cNvCxnSpPr>
            <p:nvPr/>
          </p:nvCxnSpPr>
          <p:spPr>
            <a:xfrm>
              <a:off x="3708497" y="4914899"/>
              <a:ext cx="0" cy="107061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73D27974-199A-1F67-8327-5616ECDC94EA}"/>
              </a:ext>
            </a:extLst>
          </p:cNvPr>
          <p:cNvSpPr txBox="1"/>
          <p:nvPr/>
        </p:nvSpPr>
        <p:spPr>
          <a:xfrm rot="10800000" flipV="1">
            <a:off x="4035147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obold" panose="02000500000000000000" pitchFamily="2" charset="0"/>
              </a:rPr>
              <a:t>identify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DF87749-C67E-398B-93E6-A7E0F9EC03B6}"/>
              </a:ext>
            </a:extLst>
          </p:cNvPr>
          <p:cNvSpPr txBox="1"/>
          <p:nvPr/>
        </p:nvSpPr>
        <p:spPr>
          <a:xfrm rot="10800000" flipV="1">
            <a:off x="4035146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Nhận diện rủi ro tiềm ẩn trong dự án hoặc hoạt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3096EE7-540A-C7FD-F10F-4DA63C99EA3F}"/>
              </a:ext>
            </a:extLst>
          </p:cNvPr>
          <p:cNvSpPr txBox="1"/>
          <p:nvPr/>
        </p:nvSpPr>
        <p:spPr>
          <a:xfrm rot="10800000" flipV="1">
            <a:off x="413254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01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6AE7F44-EE3B-5FBE-83D6-4B4E16702D10}"/>
              </a:ext>
            </a:extLst>
          </p:cNvPr>
          <p:cNvSpPr txBox="1"/>
          <p:nvPr/>
        </p:nvSpPr>
        <p:spPr>
          <a:xfrm rot="10800000" flipV="1">
            <a:off x="813200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7FA403E-AD52-1D32-2957-62A1E55C445C}"/>
              </a:ext>
            </a:extLst>
          </p:cNvPr>
          <p:cNvGrpSpPr/>
          <p:nvPr/>
        </p:nvGrpSpPr>
        <p:grpSpPr>
          <a:xfrm>
            <a:off x="9895542" y="4503419"/>
            <a:ext cx="5889205" cy="1893571"/>
            <a:chOff x="9895542" y="4503419"/>
            <a:chExt cx="5889205" cy="1893571"/>
          </a:xfrm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4E20BCB-DF99-B615-ED52-FC76869A58BB}"/>
                </a:ext>
              </a:extLst>
            </p:cNvPr>
            <p:cNvSpPr/>
            <p:nvPr/>
          </p:nvSpPr>
          <p:spPr>
            <a:xfrm>
              <a:off x="9895542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A909C938-5D9D-4963-60A6-58A03CF07087}"/>
                </a:ext>
              </a:extLst>
            </p:cNvPr>
            <p:cNvSpPr/>
            <p:nvPr/>
          </p:nvSpPr>
          <p:spPr>
            <a:xfrm>
              <a:off x="10222190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3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6C6CB0BB-290F-16BA-D8F4-20E84014DB5B}"/>
                </a:ext>
              </a:extLst>
            </p:cNvPr>
            <p:cNvCxnSpPr>
              <a:cxnSpLocks/>
            </p:cNvCxnSpPr>
            <p:nvPr/>
          </p:nvCxnSpPr>
          <p:spPr>
            <a:xfrm>
              <a:off x="11929026" y="4914899"/>
              <a:ext cx="0" cy="1070610"/>
            </a:xfrm>
            <a:prstGeom prst="line">
              <a:avLst/>
            </a:prstGeom>
            <a:ln w="190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321F155-F911-F72F-8D66-3497DF5C7A36}"/>
              </a:ext>
            </a:extLst>
          </p:cNvPr>
          <p:cNvSpPr txBox="1"/>
          <p:nvPr/>
        </p:nvSpPr>
        <p:spPr>
          <a:xfrm rot="10800000" flipV="1">
            <a:off x="12255676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latin typeface="Gobold" panose="02000500000000000000" pitchFamily="2" charset="0"/>
              </a:rPr>
              <a:t>plan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9A5CCFC-D6AE-9AE7-BFEE-A340D70279D3}"/>
              </a:ext>
            </a:extLst>
          </p:cNvPr>
          <p:cNvSpPr txBox="1"/>
          <p:nvPr/>
        </p:nvSpPr>
        <p:spPr>
          <a:xfrm rot="10800000" flipV="1">
            <a:off x="12255675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Xây dựng chiến lược ứng phó với rủi ro.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CDB19E1-9B74-D8C1-EBD1-1916E10B3C73}"/>
              </a:ext>
            </a:extLst>
          </p:cNvPr>
          <p:cNvSpPr txBox="1"/>
          <p:nvPr/>
        </p:nvSpPr>
        <p:spPr>
          <a:xfrm rot="10800000" flipV="1">
            <a:off x="8633783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03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F53742B-F6B2-0961-B410-42FFBC180E9C}"/>
              </a:ext>
            </a:extLst>
          </p:cNvPr>
          <p:cNvSpPr txBox="1"/>
          <p:nvPr/>
        </p:nvSpPr>
        <p:spPr>
          <a:xfrm rot="10800000" flipV="1">
            <a:off x="9033729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7AAE6D76-95EE-D234-CFAC-17BC2F64A8C9}"/>
              </a:ext>
            </a:extLst>
          </p:cNvPr>
          <p:cNvGrpSpPr/>
          <p:nvPr/>
        </p:nvGrpSpPr>
        <p:grpSpPr>
          <a:xfrm>
            <a:off x="18116070" y="4503419"/>
            <a:ext cx="5889205" cy="1893571"/>
            <a:chOff x="18116070" y="4503419"/>
            <a:chExt cx="5889205" cy="1893571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C0F227C-31CD-5B40-1033-88F169F56D3D}"/>
                </a:ext>
              </a:extLst>
            </p:cNvPr>
            <p:cNvSpPr/>
            <p:nvPr/>
          </p:nvSpPr>
          <p:spPr>
            <a:xfrm>
              <a:off x="18116070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1825BFAE-4525-F3BC-4AE6-3F45E32E9C3D}"/>
                </a:ext>
              </a:extLst>
            </p:cNvPr>
            <p:cNvSpPr/>
            <p:nvPr/>
          </p:nvSpPr>
          <p:spPr>
            <a:xfrm>
              <a:off x="18442718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5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6948ADBE-DBD5-98A1-AF2D-9BB885373DDF}"/>
                </a:ext>
              </a:extLst>
            </p:cNvPr>
            <p:cNvCxnSpPr>
              <a:cxnSpLocks/>
            </p:cNvCxnSpPr>
            <p:nvPr/>
          </p:nvCxnSpPr>
          <p:spPr>
            <a:xfrm>
              <a:off x="20149554" y="4914899"/>
              <a:ext cx="0" cy="107061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A83456C2-212E-FA31-4AB4-4E4E8A59954E}"/>
              </a:ext>
            </a:extLst>
          </p:cNvPr>
          <p:cNvSpPr txBox="1"/>
          <p:nvPr/>
        </p:nvSpPr>
        <p:spPr>
          <a:xfrm rot="10800000" flipV="1">
            <a:off x="20476204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review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462D8DE-F818-7A36-085B-9600C9C92F0D}"/>
              </a:ext>
            </a:extLst>
          </p:cNvPr>
          <p:cNvSpPr txBox="1"/>
          <p:nvPr/>
        </p:nvSpPr>
        <p:spPr>
          <a:xfrm rot="10800000" flipV="1">
            <a:off x="20476203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Theo dõi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quả</a:t>
            </a:r>
            <a:r>
              <a:rPr lang="vi-VN" sz="1600" dirty="0">
                <a:solidFill>
                  <a:schemeClr val="tx2"/>
                </a:solidFill>
              </a:rPr>
              <a:t> và cập nhật rủi ro thường xuyên.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3A7BDAA-31DB-5CD4-1998-23B722F3531E}"/>
              </a:ext>
            </a:extLst>
          </p:cNvPr>
          <p:cNvSpPr txBox="1"/>
          <p:nvPr/>
        </p:nvSpPr>
        <p:spPr>
          <a:xfrm rot="10800000" flipV="1">
            <a:off x="16854311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05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767B400-C79E-89F4-273C-E9B3FE5E0B8A}"/>
              </a:ext>
            </a:extLst>
          </p:cNvPr>
          <p:cNvSpPr txBox="1"/>
          <p:nvPr/>
        </p:nvSpPr>
        <p:spPr>
          <a:xfrm rot="10800000" flipV="1">
            <a:off x="17254257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841609D-7998-4F38-354B-90CB25AE2CD3}"/>
              </a:ext>
            </a:extLst>
          </p:cNvPr>
          <p:cNvGrpSpPr/>
          <p:nvPr/>
        </p:nvGrpSpPr>
        <p:grpSpPr>
          <a:xfrm>
            <a:off x="12714181" y="9324200"/>
            <a:ext cx="5889205" cy="1893571"/>
            <a:chOff x="12714181" y="9324200"/>
            <a:chExt cx="5889205" cy="1893571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E5396346-1127-6E5E-CB6B-345BBED1A04E}"/>
                </a:ext>
              </a:extLst>
            </p:cNvPr>
            <p:cNvSpPr/>
            <p:nvPr/>
          </p:nvSpPr>
          <p:spPr>
            <a:xfrm flipH="1">
              <a:off x="12714181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4DBE795-252F-5E4F-D10C-6A49F883B039}"/>
                </a:ext>
              </a:extLst>
            </p:cNvPr>
            <p:cNvSpPr/>
            <p:nvPr/>
          </p:nvSpPr>
          <p:spPr>
            <a:xfrm flipH="1">
              <a:off x="12874201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6B947AA-6528-B863-887A-D342E3FDE2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69902" y="9735680"/>
              <a:ext cx="0" cy="1070610"/>
            </a:xfrm>
            <a:prstGeom prst="line">
              <a:avLst/>
            </a:prstGeom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9202BA53-35FC-5135-BBFF-B610A160EABF}"/>
              </a:ext>
            </a:extLst>
          </p:cNvPr>
          <p:cNvSpPr txBox="1"/>
          <p:nvPr/>
        </p:nvSpPr>
        <p:spPr>
          <a:xfrm rot="10800000" flipH="1" flipV="1">
            <a:off x="13963068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Gobold" panose="02000500000000000000" pitchFamily="2" charset="0"/>
              </a:rPr>
              <a:t>mitigate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4B8C0827-849F-357C-F76F-6BD9B59B5C0A}"/>
              </a:ext>
            </a:extLst>
          </p:cNvPr>
          <p:cNvSpPr txBox="1"/>
          <p:nvPr/>
        </p:nvSpPr>
        <p:spPr>
          <a:xfrm rot="10800000" flipH="1" flipV="1">
            <a:off x="13170100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Thực hiện hành động giảm thiểu tác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0DFF66F-8A73-FF2E-AE4A-8DE6AE718405}"/>
              </a:ext>
            </a:extLst>
          </p:cNvPr>
          <p:cNvSpPr txBox="1"/>
          <p:nvPr/>
        </p:nvSpPr>
        <p:spPr>
          <a:xfrm rot="10800000" flipH="1" flipV="1">
            <a:off x="18203440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04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69360C0F-DECF-C1FF-3D5F-6403E2ECAE6F}"/>
              </a:ext>
            </a:extLst>
          </p:cNvPr>
          <p:cNvSpPr txBox="1"/>
          <p:nvPr/>
        </p:nvSpPr>
        <p:spPr>
          <a:xfrm rot="10800000" flipH="1" flipV="1">
            <a:off x="18603385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22" name="TextBox 25">
            <a:extLst>
              <a:ext uri="{FF2B5EF4-FFF2-40B4-BE49-F238E27FC236}">
                <a16:creationId xmlns:a16="http://schemas.microsoft.com/office/drawing/2014/main" id="{0EDF8A75-3087-ED4D-4ED9-0E0C003813CE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23" name="Freeform 151">
            <a:extLst>
              <a:ext uri="{FF2B5EF4-FFF2-40B4-BE49-F238E27FC236}">
                <a16:creationId xmlns:a16="http://schemas.microsoft.com/office/drawing/2014/main" id="{E6EEA31F-AA7F-32A1-B0F3-DC8D728E7A5F}"/>
              </a:ext>
            </a:extLst>
          </p:cNvPr>
          <p:cNvSpPr>
            <a:spLocks noEditPoints="1"/>
          </p:cNvSpPr>
          <p:nvPr/>
        </p:nvSpPr>
        <p:spPr bwMode="auto">
          <a:xfrm>
            <a:off x="2988320" y="5064885"/>
            <a:ext cx="366560" cy="62336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4" name="Freeform 148">
            <a:extLst>
              <a:ext uri="{FF2B5EF4-FFF2-40B4-BE49-F238E27FC236}">
                <a16:creationId xmlns:a16="http://schemas.microsoft.com/office/drawing/2014/main" id="{01C62D53-15AF-5472-24C9-55A386723D68}"/>
              </a:ext>
            </a:extLst>
          </p:cNvPr>
          <p:cNvSpPr>
            <a:spLocks noEditPoints="1"/>
          </p:cNvSpPr>
          <p:nvPr/>
        </p:nvSpPr>
        <p:spPr bwMode="auto">
          <a:xfrm>
            <a:off x="8637949" y="9970945"/>
            <a:ext cx="521882" cy="497030"/>
          </a:xfrm>
          <a:custGeom>
            <a:avLst/>
            <a:gdLst>
              <a:gd name="T0" fmla="*/ 445 w 1048"/>
              <a:gd name="T1" fmla="*/ 890 h 1003"/>
              <a:gd name="T2" fmla="*/ 0 w 1048"/>
              <a:gd name="T3" fmla="*/ 445 h 1003"/>
              <a:gd name="T4" fmla="*/ 445 w 1048"/>
              <a:gd name="T5" fmla="*/ 0 h 1003"/>
              <a:gd name="T6" fmla="*/ 889 w 1048"/>
              <a:gd name="T7" fmla="*/ 375 h 1003"/>
              <a:gd name="T8" fmla="*/ 85 w 1048"/>
              <a:gd name="T9" fmla="*/ 183 h 1003"/>
              <a:gd name="T10" fmla="*/ 445 w 1048"/>
              <a:gd name="T11" fmla="*/ 235 h 1003"/>
              <a:gd name="T12" fmla="*/ 806 w 1048"/>
              <a:gd name="T13" fmla="*/ 183 h 1003"/>
              <a:gd name="T14" fmla="*/ 350 w 1048"/>
              <a:gd name="T15" fmla="*/ 657 h 1003"/>
              <a:gd name="T16" fmla="*/ 85 w 1048"/>
              <a:gd name="T17" fmla="*/ 707 h 1003"/>
              <a:gd name="T18" fmla="*/ 663 w 1048"/>
              <a:gd name="T19" fmla="*/ 315 h 1003"/>
              <a:gd name="T20" fmla="*/ 445 w 1048"/>
              <a:gd name="T21" fmla="*/ 0 h 1003"/>
              <a:gd name="T22" fmla="*/ 218 w 1048"/>
              <a:gd name="T23" fmla="*/ 445 h 1003"/>
              <a:gd name="T24" fmla="*/ 445 w 1048"/>
              <a:gd name="T25" fmla="*/ 890 h 1003"/>
              <a:gd name="T26" fmla="*/ 0 w 1048"/>
              <a:gd name="T27" fmla="*/ 445 h 1003"/>
              <a:gd name="T28" fmla="*/ 336 w 1048"/>
              <a:gd name="T29" fmla="*/ 445 h 1003"/>
              <a:gd name="T30" fmla="*/ 445 w 1048"/>
              <a:gd name="T31" fmla="*/ 0 h 1003"/>
              <a:gd name="T32" fmla="*/ 445 w 1048"/>
              <a:gd name="T33" fmla="*/ 371 h 1003"/>
              <a:gd name="T34" fmla="*/ 692 w 1048"/>
              <a:gd name="T35" fmla="*/ 410 h 1003"/>
              <a:gd name="T36" fmla="*/ 455 w 1048"/>
              <a:gd name="T37" fmla="*/ 648 h 1003"/>
              <a:gd name="T38" fmla="*/ 692 w 1048"/>
              <a:gd name="T39" fmla="*/ 885 h 1003"/>
              <a:gd name="T40" fmla="*/ 929 w 1048"/>
              <a:gd name="T41" fmla="*/ 648 h 1003"/>
              <a:gd name="T42" fmla="*/ 692 w 1048"/>
              <a:gd name="T43" fmla="*/ 410 h 1003"/>
              <a:gd name="T44" fmla="*/ 860 w 1048"/>
              <a:gd name="T45" fmla="*/ 815 h 1003"/>
              <a:gd name="T46" fmla="*/ 1048 w 1048"/>
              <a:gd name="T4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48" h="1003">
                <a:moveTo>
                  <a:pt x="445" y="890"/>
                </a:moveTo>
                <a:cubicBezTo>
                  <a:pt x="200" y="890"/>
                  <a:pt x="0" y="691"/>
                  <a:pt x="0" y="445"/>
                </a:cubicBezTo>
                <a:cubicBezTo>
                  <a:pt x="0" y="199"/>
                  <a:pt x="200" y="0"/>
                  <a:pt x="445" y="0"/>
                </a:cubicBezTo>
                <a:cubicBezTo>
                  <a:pt x="659" y="0"/>
                  <a:pt x="849" y="158"/>
                  <a:pt x="889" y="375"/>
                </a:cubicBezTo>
                <a:moveTo>
                  <a:pt x="85" y="183"/>
                </a:moveTo>
                <a:cubicBezTo>
                  <a:pt x="193" y="216"/>
                  <a:pt x="315" y="235"/>
                  <a:pt x="445" y="235"/>
                </a:cubicBezTo>
                <a:cubicBezTo>
                  <a:pt x="576" y="235"/>
                  <a:pt x="698" y="216"/>
                  <a:pt x="806" y="183"/>
                </a:cubicBezTo>
                <a:moveTo>
                  <a:pt x="350" y="657"/>
                </a:moveTo>
                <a:cubicBezTo>
                  <a:pt x="261" y="665"/>
                  <a:pt x="162" y="683"/>
                  <a:pt x="85" y="707"/>
                </a:cubicBezTo>
                <a:moveTo>
                  <a:pt x="663" y="315"/>
                </a:moveTo>
                <a:cubicBezTo>
                  <a:pt x="635" y="132"/>
                  <a:pt x="548" y="0"/>
                  <a:pt x="445" y="0"/>
                </a:cubicBezTo>
                <a:cubicBezTo>
                  <a:pt x="320" y="0"/>
                  <a:pt x="218" y="199"/>
                  <a:pt x="218" y="445"/>
                </a:cubicBezTo>
                <a:cubicBezTo>
                  <a:pt x="218" y="691"/>
                  <a:pt x="320" y="890"/>
                  <a:pt x="445" y="890"/>
                </a:cubicBezTo>
                <a:moveTo>
                  <a:pt x="0" y="445"/>
                </a:moveTo>
                <a:cubicBezTo>
                  <a:pt x="336" y="445"/>
                  <a:pt x="336" y="445"/>
                  <a:pt x="336" y="445"/>
                </a:cubicBezTo>
                <a:moveTo>
                  <a:pt x="445" y="0"/>
                </a:moveTo>
                <a:cubicBezTo>
                  <a:pt x="445" y="371"/>
                  <a:pt x="445" y="371"/>
                  <a:pt x="445" y="371"/>
                </a:cubicBezTo>
                <a:moveTo>
                  <a:pt x="692" y="410"/>
                </a:moveTo>
                <a:cubicBezTo>
                  <a:pt x="561" y="410"/>
                  <a:pt x="455" y="517"/>
                  <a:pt x="455" y="648"/>
                </a:cubicBezTo>
                <a:cubicBezTo>
                  <a:pt x="455" y="779"/>
                  <a:pt x="561" y="885"/>
                  <a:pt x="692" y="885"/>
                </a:cubicBezTo>
                <a:cubicBezTo>
                  <a:pt x="823" y="885"/>
                  <a:pt x="929" y="779"/>
                  <a:pt x="929" y="648"/>
                </a:cubicBezTo>
                <a:cubicBezTo>
                  <a:pt x="929" y="517"/>
                  <a:pt x="823" y="410"/>
                  <a:pt x="692" y="410"/>
                </a:cubicBezTo>
                <a:close/>
                <a:moveTo>
                  <a:pt x="860" y="815"/>
                </a:moveTo>
                <a:cubicBezTo>
                  <a:pt x="1048" y="1003"/>
                  <a:pt x="1048" y="1003"/>
                  <a:pt x="1048" y="10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C0F9C29B-E3D5-B6C4-9CA4-1711C74F9CE6}"/>
              </a:ext>
            </a:extLst>
          </p:cNvPr>
          <p:cNvGrpSpPr/>
          <p:nvPr/>
        </p:nvGrpSpPr>
        <p:grpSpPr>
          <a:xfrm>
            <a:off x="11216015" y="5130466"/>
            <a:ext cx="477688" cy="463884"/>
            <a:chOff x="10750550" y="5584825"/>
            <a:chExt cx="274638" cy="266701"/>
          </a:xfrm>
        </p:grpSpPr>
        <p:sp>
          <p:nvSpPr>
            <p:cNvPr id="126" name="Freeform 65">
              <a:extLst>
                <a:ext uri="{FF2B5EF4-FFF2-40B4-BE49-F238E27FC236}">
                  <a16:creationId xmlns:a16="http://schemas.microsoft.com/office/drawing/2014/main" id="{2AF3A69F-90F6-1D5F-410F-8B8D49E80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7388" y="5611813"/>
              <a:ext cx="150813" cy="149225"/>
            </a:xfrm>
            <a:custGeom>
              <a:avLst/>
              <a:gdLst>
                <a:gd name="T0" fmla="*/ 29 w 95"/>
                <a:gd name="T1" fmla="*/ 86 h 94"/>
                <a:gd name="T2" fmla="*/ 0 w 95"/>
                <a:gd name="T3" fmla="*/ 94 h 94"/>
                <a:gd name="T4" fmla="*/ 9 w 95"/>
                <a:gd name="T5" fmla="*/ 66 h 94"/>
                <a:gd name="T6" fmla="*/ 75 w 95"/>
                <a:gd name="T7" fmla="*/ 0 h 94"/>
                <a:gd name="T8" fmla="*/ 95 w 95"/>
                <a:gd name="T9" fmla="*/ 19 h 94"/>
                <a:gd name="T10" fmla="*/ 29 w 95"/>
                <a:gd name="T11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4">
                  <a:moveTo>
                    <a:pt x="29" y="86"/>
                  </a:moveTo>
                  <a:lnTo>
                    <a:pt x="0" y="94"/>
                  </a:lnTo>
                  <a:lnTo>
                    <a:pt x="9" y="66"/>
                  </a:lnTo>
                  <a:lnTo>
                    <a:pt x="75" y="0"/>
                  </a:lnTo>
                  <a:lnTo>
                    <a:pt x="95" y="19"/>
                  </a:lnTo>
                  <a:lnTo>
                    <a:pt x="29" y="86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7" name="Freeform 66">
              <a:extLst>
                <a:ext uri="{FF2B5EF4-FFF2-40B4-BE49-F238E27FC236}">
                  <a16:creationId xmlns:a16="http://schemas.microsoft.com/office/drawing/2014/main" id="{5C173E90-27E1-6D9C-34B9-3C844BD7B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6450" y="5584825"/>
              <a:ext cx="58738" cy="57150"/>
            </a:xfrm>
            <a:custGeom>
              <a:avLst/>
              <a:gdLst>
                <a:gd name="T0" fmla="*/ 20 w 37"/>
                <a:gd name="T1" fmla="*/ 36 h 36"/>
                <a:gd name="T2" fmla="*/ 37 w 37"/>
                <a:gd name="T3" fmla="*/ 20 h 36"/>
                <a:gd name="T4" fmla="*/ 17 w 37"/>
                <a:gd name="T5" fmla="*/ 0 h 36"/>
                <a:gd name="T6" fmla="*/ 0 w 37"/>
                <a:gd name="T7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6">
                  <a:moveTo>
                    <a:pt x="20" y="36"/>
                  </a:moveTo>
                  <a:lnTo>
                    <a:pt x="37" y="20"/>
                  </a:lnTo>
                  <a:lnTo>
                    <a:pt x="17" y="0"/>
                  </a:lnTo>
                  <a:lnTo>
                    <a:pt x="0" y="17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8" name="Freeform 67">
              <a:extLst>
                <a:ext uri="{FF2B5EF4-FFF2-40B4-BE49-F238E27FC236}">
                  <a16:creationId xmlns:a16="http://schemas.microsoft.com/office/drawing/2014/main" id="{64AABD40-D8C1-ECD4-9912-A3E2EFB10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0550" y="5643563"/>
              <a:ext cx="207963" cy="207963"/>
            </a:xfrm>
            <a:custGeom>
              <a:avLst/>
              <a:gdLst>
                <a:gd name="T0" fmla="*/ 131 w 131"/>
                <a:gd name="T1" fmla="*/ 55 h 131"/>
                <a:gd name="T2" fmla="*/ 131 w 131"/>
                <a:gd name="T3" fmla="*/ 131 h 131"/>
                <a:gd name="T4" fmla="*/ 0 w 131"/>
                <a:gd name="T5" fmla="*/ 131 h 131"/>
                <a:gd name="T6" fmla="*/ 0 w 131"/>
                <a:gd name="T7" fmla="*/ 0 h 131"/>
                <a:gd name="T8" fmla="*/ 77 w 131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1">
                  <a:moveTo>
                    <a:pt x="131" y="55"/>
                  </a:moveTo>
                  <a:lnTo>
                    <a:pt x="131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7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17123FC4-3E5D-E4E3-3F32-F1E1A5AA4401}"/>
              </a:ext>
            </a:extLst>
          </p:cNvPr>
          <p:cNvGrpSpPr/>
          <p:nvPr/>
        </p:nvGrpSpPr>
        <p:grpSpPr>
          <a:xfrm>
            <a:off x="16832694" y="9967182"/>
            <a:ext cx="632346" cy="460330"/>
            <a:chOff x="4306888" y="4422775"/>
            <a:chExt cx="414338" cy="301626"/>
          </a:xfrm>
        </p:grpSpPr>
        <p:sp>
          <p:nvSpPr>
            <p:cNvPr id="130" name="Freeform 51">
              <a:extLst>
                <a:ext uri="{FF2B5EF4-FFF2-40B4-BE49-F238E27FC236}">
                  <a16:creationId xmlns:a16="http://schemas.microsoft.com/office/drawing/2014/main" id="{7E518776-7828-705C-4D92-7547E2F87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1" name="Freeform 52">
              <a:extLst>
                <a:ext uri="{FF2B5EF4-FFF2-40B4-BE49-F238E27FC236}">
                  <a16:creationId xmlns:a16="http://schemas.microsoft.com/office/drawing/2014/main" id="{4716FA4F-890D-B7CF-02DC-A3A383772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2" name="Freeform 53">
              <a:extLst>
                <a:ext uri="{FF2B5EF4-FFF2-40B4-BE49-F238E27FC236}">
                  <a16:creationId xmlns:a16="http://schemas.microsoft.com/office/drawing/2014/main" id="{89818C12-BAF7-FE04-D18B-6EE8FCDC8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3" name="Freeform 54">
              <a:extLst>
                <a:ext uri="{FF2B5EF4-FFF2-40B4-BE49-F238E27FC236}">
                  <a16:creationId xmlns:a16="http://schemas.microsoft.com/office/drawing/2014/main" id="{21F818DE-08C4-F8EB-D91F-E73E065EB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4" name="Freeform 55">
              <a:extLst>
                <a:ext uri="{FF2B5EF4-FFF2-40B4-BE49-F238E27FC236}">
                  <a16:creationId xmlns:a16="http://schemas.microsoft.com/office/drawing/2014/main" id="{E815D704-782E-2F2E-7CDB-DB0AFD175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4EC7B562-AEB9-2CDE-A619-5ADEEE6EC7C9}"/>
              </a:ext>
            </a:extLst>
          </p:cNvPr>
          <p:cNvSpPr/>
          <p:nvPr/>
        </p:nvSpPr>
        <p:spPr>
          <a:xfrm>
            <a:off x="19270226" y="5130290"/>
            <a:ext cx="576554" cy="516912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12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12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12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1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8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9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/>
          <p:bldP spid="40" grpId="0"/>
          <p:bldP spid="60" grpId="0"/>
          <p:bldP spid="61" grpId="0"/>
          <p:bldP spid="62" grpId="0"/>
          <p:bldP spid="63" grpId="0"/>
          <p:bldP spid="68" grpId="0"/>
          <p:bldP spid="69" grpId="0"/>
          <p:bldP spid="70" grpId="0"/>
          <p:bldP spid="71" grpId="0"/>
          <p:bldP spid="76" grpId="0"/>
          <p:bldP spid="77" grpId="0"/>
          <p:bldP spid="78" grpId="0"/>
          <p:bldP spid="79" grpId="0"/>
          <p:bldP spid="84" grpId="0"/>
          <p:bldP spid="85" grpId="0"/>
          <p:bldP spid="86" grpId="0"/>
          <p:bldP spid="87" grpId="0"/>
          <p:bldP spid="118" grpId="0"/>
          <p:bldP spid="119" grpId="0"/>
          <p:bldP spid="120" grpId="0"/>
          <p:bldP spid="121" grpId="0"/>
          <p:bldP spid="122" grpId="0"/>
          <p:bldP spid="123" grpId="0" animBg="1"/>
          <p:bldP spid="123" grpId="1" animBg="1"/>
          <p:bldP spid="124" grpId="0" animBg="1"/>
          <p:bldP spid="124" grpId="1" animBg="1"/>
          <p:bldP spid="135" grpId="0" animBg="1"/>
          <p:bldP spid="135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12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12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12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1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/>
          <p:bldP spid="40" grpId="0"/>
          <p:bldP spid="60" grpId="0"/>
          <p:bldP spid="61" grpId="0"/>
          <p:bldP spid="62" grpId="0"/>
          <p:bldP spid="63" grpId="0"/>
          <p:bldP spid="68" grpId="0"/>
          <p:bldP spid="69" grpId="0"/>
          <p:bldP spid="70" grpId="0"/>
          <p:bldP spid="71" grpId="0"/>
          <p:bldP spid="76" grpId="0"/>
          <p:bldP spid="77" grpId="0"/>
          <p:bldP spid="78" grpId="0"/>
          <p:bldP spid="79" grpId="0"/>
          <p:bldP spid="84" grpId="0"/>
          <p:bldP spid="85" grpId="0"/>
          <p:bldP spid="86" grpId="0"/>
          <p:bldP spid="87" grpId="0"/>
          <p:bldP spid="118" grpId="0"/>
          <p:bldP spid="119" grpId="0"/>
          <p:bldP spid="120" grpId="0"/>
          <p:bldP spid="121" grpId="0"/>
          <p:bldP spid="122" grpId="0"/>
          <p:bldP spid="123" grpId="0" animBg="1"/>
          <p:bldP spid="123" grpId="1" animBg="1"/>
          <p:bldP spid="124" grpId="0" animBg="1"/>
          <p:bldP spid="124" grpId="1" animBg="1"/>
          <p:bldP spid="135" grpId="0" animBg="1"/>
          <p:bldP spid="135" grpId="1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1D3CF7A-780F-E8B9-D6AE-A6A4A303A031}"/>
              </a:ext>
            </a:extLst>
          </p:cNvPr>
          <p:cNvCxnSpPr/>
          <p:nvPr/>
        </p:nvCxnSpPr>
        <p:spPr>
          <a:xfrm>
            <a:off x="0" y="8158460"/>
            <a:ext cx="243840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D2F3C0F-1313-F816-3C33-0817C7D045E3}"/>
              </a:ext>
            </a:extLst>
          </p:cNvPr>
          <p:cNvCxnSpPr/>
          <p:nvPr/>
        </p:nvCxnSpPr>
        <p:spPr>
          <a:xfrm flipV="1">
            <a:off x="1219200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BF5E07C-ED29-6B15-C53E-5F1F70773EDA}"/>
              </a:ext>
            </a:extLst>
          </p:cNvPr>
          <p:cNvCxnSpPr/>
          <p:nvPr/>
        </p:nvCxnSpPr>
        <p:spPr>
          <a:xfrm flipV="1">
            <a:off x="20414407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0F72CBF-522A-AE3B-023A-7678E24F3F27}"/>
              </a:ext>
            </a:extLst>
          </p:cNvPr>
          <p:cNvCxnSpPr/>
          <p:nvPr/>
        </p:nvCxnSpPr>
        <p:spPr>
          <a:xfrm flipV="1">
            <a:off x="8080797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9C2D53F-4D18-0010-27B7-16EB1BEA5182}"/>
              </a:ext>
            </a:extLst>
          </p:cNvPr>
          <p:cNvCxnSpPr/>
          <p:nvPr/>
        </p:nvCxnSpPr>
        <p:spPr>
          <a:xfrm flipV="1">
            <a:off x="16303204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156D613-9DE7-2CAC-19E0-E868C2459BA7}"/>
              </a:ext>
            </a:extLst>
          </p:cNvPr>
          <p:cNvCxnSpPr/>
          <p:nvPr/>
        </p:nvCxnSpPr>
        <p:spPr>
          <a:xfrm flipV="1">
            <a:off x="397002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E27AB8D6-3AD7-C8BE-54AE-BFCB49018AA6}"/>
              </a:ext>
            </a:extLst>
          </p:cNvPr>
          <p:cNvSpPr/>
          <p:nvPr/>
        </p:nvSpPr>
        <p:spPr>
          <a:xfrm>
            <a:off x="3755667" y="7950338"/>
            <a:ext cx="427854" cy="427854"/>
          </a:xfrm>
          <a:prstGeom prst="donut">
            <a:avLst/>
          </a:prstGeom>
          <a:ln w="127000" cmpd="thinThick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D5C5D7E5-967B-B09C-D910-DD305A4E390B}"/>
              </a:ext>
            </a:extLst>
          </p:cNvPr>
          <p:cNvSpPr/>
          <p:nvPr/>
        </p:nvSpPr>
        <p:spPr>
          <a:xfrm>
            <a:off x="11978074" y="7950338"/>
            <a:ext cx="427854" cy="427854"/>
          </a:xfrm>
          <a:prstGeom prst="donut">
            <a:avLst/>
          </a:prstGeom>
          <a:ln w="127000" cmpd="thinThick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ircle: Hollow 9">
            <a:extLst>
              <a:ext uri="{FF2B5EF4-FFF2-40B4-BE49-F238E27FC236}">
                <a16:creationId xmlns:a16="http://schemas.microsoft.com/office/drawing/2014/main" id="{A4FE521B-372A-8B0F-1A0C-2946557F8574}"/>
              </a:ext>
            </a:extLst>
          </p:cNvPr>
          <p:cNvSpPr/>
          <p:nvPr/>
        </p:nvSpPr>
        <p:spPr>
          <a:xfrm>
            <a:off x="20200480" y="7950338"/>
            <a:ext cx="427854" cy="427854"/>
          </a:xfrm>
          <a:prstGeom prst="donut">
            <a:avLst/>
          </a:prstGeom>
          <a:ln w="127000" cmpd="thinThick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ircle: Hollow 10">
            <a:extLst>
              <a:ext uri="{FF2B5EF4-FFF2-40B4-BE49-F238E27FC236}">
                <a16:creationId xmlns:a16="http://schemas.microsoft.com/office/drawing/2014/main" id="{726D7DF4-122C-96F1-8661-6EE28776EA10}"/>
              </a:ext>
            </a:extLst>
          </p:cNvPr>
          <p:cNvSpPr/>
          <p:nvPr/>
        </p:nvSpPr>
        <p:spPr>
          <a:xfrm>
            <a:off x="7866870" y="7950338"/>
            <a:ext cx="427854" cy="427854"/>
          </a:xfrm>
          <a:prstGeom prst="donut">
            <a:avLst/>
          </a:prstGeom>
          <a:ln w="127000" cmpd="thinThick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5D9359A6-EF56-392A-BCC8-EFF96E22C633}"/>
              </a:ext>
            </a:extLst>
          </p:cNvPr>
          <p:cNvSpPr/>
          <p:nvPr/>
        </p:nvSpPr>
        <p:spPr>
          <a:xfrm>
            <a:off x="16089276" y="7950338"/>
            <a:ext cx="427854" cy="427854"/>
          </a:xfrm>
          <a:prstGeom prst="donut">
            <a:avLst/>
          </a:prstGeom>
          <a:ln w="127000" cmpd="thinThick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48">
            <a:extLst>
              <a:ext uri="{FF2B5EF4-FFF2-40B4-BE49-F238E27FC236}">
                <a16:creationId xmlns:a16="http://schemas.microsoft.com/office/drawing/2014/main" id="{C0175722-3F87-B8C5-24EC-3292B2AFE172}"/>
              </a:ext>
            </a:extLst>
          </p:cNvPr>
          <p:cNvSpPr txBox="1"/>
          <p:nvPr/>
        </p:nvSpPr>
        <p:spPr>
          <a:xfrm>
            <a:off x="7117740" y="1295592"/>
            <a:ext cx="1014854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RISK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4" name="TextBox 48">
            <a:extLst>
              <a:ext uri="{FF2B5EF4-FFF2-40B4-BE49-F238E27FC236}">
                <a16:creationId xmlns:a16="http://schemas.microsoft.com/office/drawing/2014/main" id="{F3961B40-88F7-57D4-1DE7-E95AD873BD55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FA97BB2-B930-B8C7-A09B-54088777451C}"/>
              </a:ext>
            </a:extLst>
          </p:cNvPr>
          <p:cNvGrpSpPr/>
          <p:nvPr/>
        </p:nvGrpSpPr>
        <p:grpSpPr>
          <a:xfrm>
            <a:off x="13034222" y="9648051"/>
            <a:ext cx="6858000" cy="2308861"/>
            <a:chOff x="13034222" y="9648051"/>
            <a:chExt cx="6858000" cy="2308861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3396548C-8F8B-CA92-94FB-9CC36EBFD7A6}"/>
                </a:ext>
              </a:extLst>
            </p:cNvPr>
            <p:cNvSpPr/>
            <p:nvPr/>
          </p:nvSpPr>
          <p:spPr>
            <a:xfrm flipH="1">
              <a:off x="13034222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4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4179053-59A1-6958-DE4A-0E5C7424C8C3}"/>
                </a:ext>
              </a:extLst>
            </p:cNvPr>
            <p:cNvSpPr/>
            <p:nvPr/>
          </p:nvSpPr>
          <p:spPr>
            <a:xfrm flipH="1">
              <a:off x="13061300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DE7CD15-8C55-FEA0-2BAC-48FB7EB95180}"/>
              </a:ext>
            </a:extLst>
          </p:cNvPr>
          <p:cNvGrpSpPr/>
          <p:nvPr/>
        </p:nvGrpSpPr>
        <p:grpSpPr>
          <a:xfrm>
            <a:off x="4811820" y="9648051"/>
            <a:ext cx="6858000" cy="2308861"/>
            <a:chOff x="4811820" y="9648051"/>
            <a:chExt cx="6858000" cy="2308861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C4ABAE38-87DD-3B21-8221-89F73AEF1AB2}"/>
                </a:ext>
              </a:extLst>
            </p:cNvPr>
            <p:cNvSpPr/>
            <p:nvPr/>
          </p:nvSpPr>
          <p:spPr>
            <a:xfrm flipH="1">
              <a:off x="4811820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2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64F85E-B886-9D5C-9E8B-8363A7FC6509}"/>
                </a:ext>
              </a:extLst>
            </p:cNvPr>
            <p:cNvSpPr/>
            <p:nvPr/>
          </p:nvSpPr>
          <p:spPr>
            <a:xfrm flipH="1">
              <a:off x="4838898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64F01F8-1576-493E-6FF3-4505D57E89FC}"/>
              </a:ext>
            </a:extLst>
          </p:cNvPr>
          <p:cNvGrpSpPr/>
          <p:nvPr/>
        </p:nvGrpSpPr>
        <p:grpSpPr>
          <a:xfrm>
            <a:off x="16827234" y="4827270"/>
            <a:ext cx="6858000" cy="2308861"/>
            <a:chOff x="16827234" y="4827270"/>
            <a:chExt cx="6858000" cy="2308861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F954AC3C-9D6A-FBD2-4AF3-FBAED8AC7919}"/>
                </a:ext>
              </a:extLst>
            </p:cNvPr>
            <p:cNvSpPr/>
            <p:nvPr/>
          </p:nvSpPr>
          <p:spPr>
            <a:xfrm>
              <a:off x="16827234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5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046034-FD9A-21DD-4FB4-ABE2F906321C}"/>
                </a:ext>
              </a:extLst>
            </p:cNvPr>
            <p:cNvSpPr/>
            <p:nvPr/>
          </p:nvSpPr>
          <p:spPr>
            <a:xfrm>
              <a:off x="16854312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98400E9-8FF4-D2A2-130A-244295F3F0CA}"/>
              </a:ext>
            </a:extLst>
          </p:cNvPr>
          <p:cNvGrpSpPr/>
          <p:nvPr/>
        </p:nvGrpSpPr>
        <p:grpSpPr>
          <a:xfrm>
            <a:off x="8606706" y="4827270"/>
            <a:ext cx="6858000" cy="2308861"/>
            <a:chOff x="8606706" y="4827270"/>
            <a:chExt cx="6858000" cy="2308861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731BBA5A-2459-86C1-8E5B-D5C84915517A}"/>
                </a:ext>
              </a:extLst>
            </p:cNvPr>
            <p:cNvSpPr/>
            <p:nvPr/>
          </p:nvSpPr>
          <p:spPr>
            <a:xfrm>
              <a:off x="8606706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3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57CE79-00D2-D658-95F7-080EC6241EF5}"/>
                </a:ext>
              </a:extLst>
            </p:cNvPr>
            <p:cNvSpPr/>
            <p:nvPr/>
          </p:nvSpPr>
          <p:spPr>
            <a:xfrm>
              <a:off x="8633784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AAEB69-8A8D-091E-0869-7CDDA22702B8}"/>
              </a:ext>
            </a:extLst>
          </p:cNvPr>
          <p:cNvGrpSpPr/>
          <p:nvPr/>
        </p:nvGrpSpPr>
        <p:grpSpPr>
          <a:xfrm>
            <a:off x="386177" y="4827270"/>
            <a:ext cx="6858000" cy="2308861"/>
            <a:chOff x="386177" y="4827270"/>
            <a:chExt cx="6858000" cy="2308861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92B41FA2-94F1-D956-95A3-B7CB2E170858}"/>
                </a:ext>
              </a:extLst>
            </p:cNvPr>
            <p:cNvSpPr/>
            <p:nvPr/>
          </p:nvSpPr>
          <p:spPr>
            <a:xfrm>
              <a:off x="386177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1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D60F3B6-D822-3693-EE7D-8099095F6603}"/>
                </a:ext>
              </a:extLst>
            </p:cNvPr>
            <p:cNvSpPr/>
            <p:nvPr/>
          </p:nvSpPr>
          <p:spPr>
            <a:xfrm>
              <a:off x="413255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9774A98-B286-4F00-1CB3-55D273D1AB9D}"/>
              </a:ext>
            </a:extLst>
          </p:cNvPr>
          <p:cNvGrpSpPr/>
          <p:nvPr/>
        </p:nvGrpSpPr>
        <p:grpSpPr>
          <a:xfrm>
            <a:off x="4491779" y="9324200"/>
            <a:ext cx="5889205" cy="1893571"/>
            <a:chOff x="4491779" y="9324200"/>
            <a:chExt cx="5889205" cy="1893571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56F026D-52AE-CBD4-DD9D-AEFE5B1FE13F}"/>
                </a:ext>
              </a:extLst>
            </p:cNvPr>
            <p:cNvSpPr/>
            <p:nvPr/>
          </p:nvSpPr>
          <p:spPr>
            <a:xfrm flipH="1">
              <a:off x="4491779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F6D8F9B-A22F-FB84-4E20-C0701F2B1D8A}"/>
                </a:ext>
              </a:extLst>
            </p:cNvPr>
            <p:cNvSpPr/>
            <p:nvPr/>
          </p:nvSpPr>
          <p:spPr>
            <a:xfrm flipH="1">
              <a:off x="4651799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2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69F81B6-A14C-7245-1635-EF20FF0595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47500" y="9735680"/>
              <a:ext cx="0" cy="1070610"/>
            </a:xfrm>
            <a:prstGeom prst="line">
              <a:avLst/>
            </a:prstGeom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F2E7407A-6400-D97D-C4A7-BE31F0763241}"/>
              </a:ext>
            </a:extLst>
          </p:cNvPr>
          <p:cNvSpPr txBox="1"/>
          <p:nvPr/>
        </p:nvSpPr>
        <p:spPr>
          <a:xfrm rot="10800000" flipH="1" flipV="1">
            <a:off x="5740666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Gobold" panose="02000500000000000000" pitchFamily="2" charset="0"/>
              </a:rPr>
              <a:t>assess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224CEB8-5D7C-5AC1-C669-8F224C40681B}"/>
              </a:ext>
            </a:extLst>
          </p:cNvPr>
          <p:cNvSpPr txBox="1"/>
          <p:nvPr/>
        </p:nvSpPr>
        <p:spPr>
          <a:xfrm rot="10800000" flipH="1" flipV="1">
            <a:off x="4947698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Đánh giá mức độ ảnh hưởng và xác suất xảy ra.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8781E7D-BF52-477A-2C09-5610ABB525A5}"/>
              </a:ext>
            </a:extLst>
          </p:cNvPr>
          <p:cNvSpPr txBox="1"/>
          <p:nvPr/>
        </p:nvSpPr>
        <p:spPr>
          <a:xfrm rot="10800000" flipH="1" flipV="1">
            <a:off x="9981038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02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5C2761D-47EA-3B71-6F04-3994F4D7CB34}"/>
              </a:ext>
            </a:extLst>
          </p:cNvPr>
          <p:cNvSpPr txBox="1"/>
          <p:nvPr/>
        </p:nvSpPr>
        <p:spPr>
          <a:xfrm rot="10800000" flipH="1" flipV="1">
            <a:off x="10380983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AD84A7C-E517-714C-C757-204C6ED37E91}"/>
              </a:ext>
            </a:extLst>
          </p:cNvPr>
          <p:cNvGrpSpPr/>
          <p:nvPr/>
        </p:nvGrpSpPr>
        <p:grpSpPr>
          <a:xfrm>
            <a:off x="1675013" y="4503419"/>
            <a:ext cx="5889205" cy="1893571"/>
            <a:chOff x="1675013" y="4503419"/>
            <a:chExt cx="5889205" cy="1893571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D81C879-B9D3-2BED-737E-F2327A18C44F}"/>
                </a:ext>
              </a:extLst>
            </p:cNvPr>
            <p:cNvSpPr/>
            <p:nvPr/>
          </p:nvSpPr>
          <p:spPr>
            <a:xfrm>
              <a:off x="1675013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DE67DD0-7ADE-3511-BE6D-73B135452334}"/>
                </a:ext>
              </a:extLst>
            </p:cNvPr>
            <p:cNvSpPr/>
            <p:nvPr/>
          </p:nvSpPr>
          <p:spPr>
            <a:xfrm>
              <a:off x="2001661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1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A6E9C9D-8E22-F44C-DF54-2F0945004FC2}"/>
                </a:ext>
              </a:extLst>
            </p:cNvPr>
            <p:cNvCxnSpPr>
              <a:cxnSpLocks/>
            </p:cNvCxnSpPr>
            <p:nvPr/>
          </p:nvCxnSpPr>
          <p:spPr>
            <a:xfrm>
              <a:off x="3708497" y="4914899"/>
              <a:ext cx="0" cy="107061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83B0AEE0-2C35-18C1-7D09-201E955B394B}"/>
              </a:ext>
            </a:extLst>
          </p:cNvPr>
          <p:cNvSpPr txBox="1"/>
          <p:nvPr/>
        </p:nvSpPr>
        <p:spPr>
          <a:xfrm rot="10800000" flipV="1">
            <a:off x="4035147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obold" panose="02000500000000000000" pitchFamily="2" charset="0"/>
              </a:rPr>
              <a:t>identify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0029B10-B781-A1BD-B20F-487781DCF893}"/>
              </a:ext>
            </a:extLst>
          </p:cNvPr>
          <p:cNvSpPr txBox="1"/>
          <p:nvPr/>
        </p:nvSpPr>
        <p:spPr>
          <a:xfrm rot="10800000" flipV="1">
            <a:off x="4035146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Nhận diện rủi ro tiềm ẩn trong dự án hoặc hoạt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39D5459-B160-9FA4-9A3F-656097330AED}"/>
              </a:ext>
            </a:extLst>
          </p:cNvPr>
          <p:cNvSpPr txBox="1"/>
          <p:nvPr/>
        </p:nvSpPr>
        <p:spPr>
          <a:xfrm rot="10800000" flipV="1">
            <a:off x="413254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01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0099EA3-1932-75A1-62DC-B58C2755BE26}"/>
              </a:ext>
            </a:extLst>
          </p:cNvPr>
          <p:cNvSpPr txBox="1"/>
          <p:nvPr/>
        </p:nvSpPr>
        <p:spPr>
          <a:xfrm rot="10800000" flipV="1">
            <a:off x="813200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5B193A9-FC4E-BD53-DBED-11B123959F04}"/>
              </a:ext>
            </a:extLst>
          </p:cNvPr>
          <p:cNvGrpSpPr/>
          <p:nvPr/>
        </p:nvGrpSpPr>
        <p:grpSpPr>
          <a:xfrm>
            <a:off x="9895542" y="4503419"/>
            <a:ext cx="5889205" cy="1893571"/>
            <a:chOff x="9895542" y="4503419"/>
            <a:chExt cx="5889205" cy="1893571"/>
          </a:xfrm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733F296-A94D-5C70-63A7-E4ECBE54B987}"/>
                </a:ext>
              </a:extLst>
            </p:cNvPr>
            <p:cNvSpPr/>
            <p:nvPr/>
          </p:nvSpPr>
          <p:spPr>
            <a:xfrm>
              <a:off x="9895542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7638DF6-EEFD-2696-9D42-197F15318E45}"/>
                </a:ext>
              </a:extLst>
            </p:cNvPr>
            <p:cNvSpPr/>
            <p:nvPr/>
          </p:nvSpPr>
          <p:spPr>
            <a:xfrm>
              <a:off x="10222190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3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801A38D8-8544-AF3D-CC65-5B0F12558E7F}"/>
                </a:ext>
              </a:extLst>
            </p:cNvPr>
            <p:cNvCxnSpPr>
              <a:cxnSpLocks/>
            </p:cNvCxnSpPr>
            <p:nvPr/>
          </p:nvCxnSpPr>
          <p:spPr>
            <a:xfrm>
              <a:off x="11929026" y="4914899"/>
              <a:ext cx="0" cy="1070610"/>
            </a:xfrm>
            <a:prstGeom prst="line">
              <a:avLst/>
            </a:prstGeom>
            <a:ln w="190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B86A7210-7BFB-876C-0549-E2013F1C71A6}"/>
              </a:ext>
            </a:extLst>
          </p:cNvPr>
          <p:cNvSpPr txBox="1"/>
          <p:nvPr/>
        </p:nvSpPr>
        <p:spPr>
          <a:xfrm rot="10800000" flipV="1">
            <a:off x="12255676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latin typeface="Gobold" panose="02000500000000000000" pitchFamily="2" charset="0"/>
              </a:rPr>
              <a:t>plan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DD6096F-BC5E-508B-8443-9E897C35253F}"/>
              </a:ext>
            </a:extLst>
          </p:cNvPr>
          <p:cNvSpPr txBox="1"/>
          <p:nvPr/>
        </p:nvSpPr>
        <p:spPr>
          <a:xfrm rot="10800000" flipV="1">
            <a:off x="12255675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Xây dựng chiến lược ứng phó với rủi ro.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2FF9373-BEE1-554F-C67B-64377A206267}"/>
              </a:ext>
            </a:extLst>
          </p:cNvPr>
          <p:cNvSpPr txBox="1"/>
          <p:nvPr/>
        </p:nvSpPr>
        <p:spPr>
          <a:xfrm rot="10800000" flipV="1">
            <a:off x="8633783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03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936667-5269-F5BB-C41A-53FDD96F1A75}"/>
              </a:ext>
            </a:extLst>
          </p:cNvPr>
          <p:cNvSpPr txBox="1"/>
          <p:nvPr/>
        </p:nvSpPr>
        <p:spPr>
          <a:xfrm rot="10800000" flipV="1">
            <a:off x="9033729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489F071-10C5-7353-8B63-FCA5ACB5F174}"/>
              </a:ext>
            </a:extLst>
          </p:cNvPr>
          <p:cNvGrpSpPr/>
          <p:nvPr/>
        </p:nvGrpSpPr>
        <p:grpSpPr>
          <a:xfrm>
            <a:off x="18116070" y="4503419"/>
            <a:ext cx="5889205" cy="1893571"/>
            <a:chOff x="18116070" y="4503419"/>
            <a:chExt cx="5889205" cy="1893571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C532081-3938-BA12-9205-BE5647BFAB27}"/>
                </a:ext>
              </a:extLst>
            </p:cNvPr>
            <p:cNvSpPr/>
            <p:nvPr/>
          </p:nvSpPr>
          <p:spPr>
            <a:xfrm>
              <a:off x="18116070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849A4C5-C697-DB28-BEBD-AA97C63EF399}"/>
                </a:ext>
              </a:extLst>
            </p:cNvPr>
            <p:cNvSpPr/>
            <p:nvPr/>
          </p:nvSpPr>
          <p:spPr>
            <a:xfrm>
              <a:off x="18442718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5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48C4D369-7AFD-08A0-179D-C8E4865DF74F}"/>
                </a:ext>
              </a:extLst>
            </p:cNvPr>
            <p:cNvCxnSpPr>
              <a:cxnSpLocks/>
            </p:cNvCxnSpPr>
            <p:nvPr/>
          </p:nvCxnSpPr>
          <p:spPr>
            <a:xfrm>
              <a:off x="20149554" y="4914899"/>
              <a:ext cx="0" cy="107061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EB2C9AC3-8E84-6C0F-A5B1-D192F37CFF9A}"/>
              </a:ext>
            </a:extLst>
          </p:cNvPr>
          <p:cNvSpPr txBox="1"/>
          <p:nvPr/>
        </p:nvSpPr>
        <p:spPr>
          <a:xfrm rot="10800000" flipV="1">
            <a:off x="20476204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review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8D947BC-C8D7-6662-0DE7-9874B17F442C}"/>
              </a:ext>
            </a:extLst>
          </p:cNvPr>
          <p:cNvSpPr txBox="1"/>
          <p:nvPr/>
        </p:nvSpPr>
        <p:spPr>
          <a:xfrm rot="10800000" flipV="1">
            <a:off x="20476203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Theo dõi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quả</a:t>
            </a:r>
            <a:r>
              <a:rPr lang="vi-VN" sz="1600" dirty="0">
                <a:solidFill>
                  <a:schemeClr val="tx2"/>
                </a:solidFill>
              </a:rPr>
              <a:t> và cập nhật rủi ro thường xuyên.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AF1C4B8-E396-F6EB-978A-4D1F4AD017C4}"/>
              </a:ext>
            </a:extLst>
          </p:cNvPr>
          <p:cNvSpPr txBox="1"/>
          <p:nvPr/>
        </p:nvSpPr>
        <p:spPr>
          <a:xfrm rot="10800000" flipV="1">
            <a:off x="16854311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05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AE46BD7-A731-E31F-B8ED-FBD8540BEB2D}"/>
              </a:ext>
            </a:extLst>
          </p:cNvPr>
          <p:cNvSpPr txBox="1"/>
          <p:nvPr/>
        </p:nvSpPr>
        <p:spPr>
          <a:xfrm rot="10800000" flipV="1">
            <a:off x="17254257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3EB82F2-C284-458A-9565-CAB8C620BCBF}"/>
              </a:ext>
            </a:extLst>
          </p:cNvPr>
          <p:cNvGrpSpPr/>
          <p:nvPr/>
        </p:nvGrpSpPr>
        <p:grpSpPr>
          <a:xfrm>
            <a:off x="12714181" y="9324200"/>
            <a:ext cx="5889205" cy="1893571"/>
            <a:chOff x="12714181" y="9324200"/>
            <a:chExt cx="5889205" cy="1893571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709E8DF-ABAB-07CD-8197-6B154B852D2B}"/>
                </a:ext>
              </a:extLst>
            </p:cNvPr>
            <p:cNvSpPr/>
            <p:nvPr/>
          </p:nvSpPr>
          <p:spPr>
            <a:xfrm flipH="1">
              <a:off x="12714181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7FD68F7-9BE2-93BA-E068-C4348EAABF62}"/>
                </a:ext>
              </a:extLst>
            </p:cNvPr>
            <p:cNvSpPr/>
            <p:nvPr/>
          </p:nvSpPr>
          <p:spPr>
            <a:xfrm flipH="1">
              <a:off x="12874201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C7A1591F-35C6-B07F-6488-A741FBE5FE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69902" y="9735680"/>
              <a:ext cx="0" cy="1070610"/>
            </a:xfrm>
            <a:prstGeom prst="line">
              <a:avLst/>
            </a:prstGeom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58C7A033-B474-90DE-F8C0-CD63732D28ED}"/>
              </a:ext>
            </a:extLst>
          </p:cNvPr>
          <p:cNvSpPr txBox="1"/>
          <p:nvPr/>
        </p:nvSpPr>
        <p:spPr>
          <a:xfrm rot="10800000" flipH="1" flipV="1">
            <a:off x="13963068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Gobold" panose="02000500000000000000" pitchFamily="2" charset="0"/>
              </a:rPr>
              <a:t>mitigate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6D2EF33-10D4-A393-25D5-8C42B3C51B61}"/>
              </a:ext>
            </a:extLst>
          </p:cNvPr>
          <p:cNvSpPr txBox="1"/>
          <p:nvPr/>
        </p:nvSpPr>
        <p:spPr>
          <a:xfrm rot="10800000" flipH="1" flipV="1">
            <a:off x="13170100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Thực hiện hành động giảm thiểu tác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73164507-6AE7-9AFE-5DE0-9ECC483681C1}"/>
              </a:ext>
            </a:extLst>
          </p:cNvPr>
          <p:cNvSpPr txBox="1"/>
          <p:nvPr/>
        </p:nvSpPr>
        <p:spPr>
          <a:xfrm rot="10800000" flipH="1" flipV="1">
            <a:off x="18203440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04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029BEAA-F787-9C59-1070-44AA631BFF21}"/>
              </a:ext>
            </a:extLst>
          </p:cNvPr>
          <p:cNvSpPr txBox="1"/>
          <p:nvPr/>
        </p:nvSpPr>
        <p:spPr>
          <a:xfrm rot="10800000" flipH="1" flipV="1">
            <a:off x="18603385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21" name="TextBox 25">
            <a:extLst>
              <a:ext uri="{FF2B5EF4-FFF2-40B4-BE49-F238E27FC236}">
                <a16:creationId xmlns:a16="http://schemas.microsoft.com/office/drawing/2014/main" id="{EA692B22-D0DF-2B04-B45D-BBA71A06132F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22" name="Freeform 151">
            <a:extLst>
              <a:ext uri="{FF2B5EF4-FFF2-40B4-BE49-F238E27FC236}">
                <a16:creationId xmlns:a16="http://schemas.microsoft.com/office/drawing/2014/main" id="{AD43EAFD-975E-389D-0465-706806731331}"/>
              </a:ext>
            </a:extLst>
          </p:cNvPr>
          <p:cNvSpPr>
            <a:spLocks noEditPoints="1"/>
          </p:cNvSpPr>
          <p:nvPr/>
        </p:nvSpPr>
        <p:spPr bwMode="auto">
          <a:xfrm>
            <a:off x="2988320" y="5064885"/>
            <a:ext cx="366560" cy="62336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" name="Freeform 148">
            <a:extLst>
              <a:ext uri="{FF2B5EF4-FFF2-40B4-BE49-F238E27FC236}">
                <a16:creationId xmlns:a16="http://schemas.microsoft.com/office/drawing/2014/main" id="{76CEB941-E4DB-29B6-6256-2D38FD0C38EE}"/>
              </a:ext>
            </a:extLst>
          </p:cNvPr>
          <p:cNvSpPr>
            <a:spLocks noEditPoints="1"/>
          </p:cNvSpPr>
          <p:nvPr/>
        </p:nvSpPr>
        <p:spPr bwMode="auto">
          <a:xfrm>
            <a:off x="8637949" y="9970945"/>
            <a:ext cx="521882" cy="497030"/>
          </a:xfrm>
          <a:custGeom>
            <a:avLst/>
            <a:gdLst>
              <a:gd name="T0" fmla="*/ 445 w 1048"/>
              <a:gd name="T1" fmla="*/ 890 h 1003"/>
              <a:gd name="T2" fmla="*/ 0 w 1048"/>
              <a:gd name="T3" fmla="*/ 445 h 1003"/>
              <a:gd name="T4" fmla="*/ 445 w 1048"/>
              <a:gd name="T5" fmla="*/ 0 h 1003"/>
              <a:gd name="T6" fmla="*/ 889 w 1048"/>
              <a:gd name="T7" fmla="*/ 375 h 1003"/>
              <a:gd name="T8" fmla="*/ 85 w 1048"/>
              <a:gd name="T9" fmla="*/ 183 h 1003"/>
              <a:gd name="T10" fmla="*/ 445 w 1048"/>
              <a:gd name="T11" fmla="*/ 235 h 1003"/>
              <a:gd name="T12" fmla="*/ 806 w 1048"/>
              <a:gd name="T13" fmla="*/ 183 h 1003"/>
              <a:gd name="T14" fmla="*/ 350 w 1048"/>
              <a:gd name="T15" fmla="*/ 657 h 1003"/>
              <a:gd name="T16" fmla="*/ 85 w 1048"/>
              <a:gd name="T17" fmla="*/ 707 h 1003"/>
              <a:gd name="T18" fmla="*/ 663 w 1048"/>
              <a:gd name="T19" fmla="*/ 315 h 1003"/>
              <a:gd name="T20" fmla="*/ 445 w 1048"/>
              <a:gd name="T21" fmla="*/ 0 h 1003"/>
              <a:gd name="T22" fmla="*/ 218 w 1048"/>
              <a:gd name="T23" fmla="*/ 445 h 1003"/>
              <a:gd name="T24" fmla="*/ 445 w 1048"/>
              <a:gd name="T25" fmla="*/ 890 h 1003"/>
              <a:gd name="T26" fmla="*/ 0 w 1048"/>
              <a:gd name="T27" fmla="*/ 445 h 1003"/>
              <a:gd name="T28" fmla="*/ 336 w 1048"/>
              <a:gd name="T29" fmla="*/ 445 h 1003"/>
              <a:gd name="T30" fmla="*/ 445 w 1048"/>
              <a:gd name="T31" fmla="*/ 0 h 1003"/>
              <a:gd name="T32" fmla="*/ 445 w 1048"/>
              <a:gd name="T33" fmla="*/ 371 h 1003"/>
              <a:gd name="T34" fmla="*/ 692 w 1048"/>
              <a:gd name="T35" fmla="*/ 410 h 1003"/>
              <a:gd name="T36" fmla="*/ 455 w 1048"/>
              <a:gd name="T37" fmla="*/ 648 h 1003"/>
              <a:gd name="T38" fmla="*/ 692 w 1048"/>
              <a:gd name="T39" fmla="*/ 885 h 1003"/>
              <a:gd name="T40" fmla="*/ 929 w 1048"/>
              <a:gd name="T41" fmla="*/ 648 h 1003"/>
              <a:gd name="T42" fmla="*/ 692 w 1048"/>
              <a:gd name="T43" fmla="*/ 410 h 1003"/>
              <a:gd name="T44" fmla="*/ 860 w 1048"/>
              <a:gd name="T45" fmla="*/ 815 h 1003"/>
              <a:gd name="T46" fmla="*/ 1048 w 1048"/>
              <a:gd name="T4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48" h="1003">
                <a:moveTo>
                  <a:pt x="445" y="890"/>
                </a:moveTo>
                <a:cubicBezTo>
                  <a:pt x="200" y="890"/>
                  <a:pt x="0" y="691"/>
                  <a:pt x="0" y="445"/>
                </a:cubicBezTo>
                <a:cubicBezTo>
                  <a:pt x="0" y="199"/>
                  <a:pt x="200" y="0"/>
                  <a:pt x="445" y="0"/>
                </a:cubicBezTo>
                <a:cubicBezTo>
                  <a:pt x="659" y="0"/>
                  <a:pt x="849" y="158"/>
                  <a:pt x="889" y="375"/>
                </a:cubicBezTo>
                <a:moveTo>
                  <a:pt x="85" y="183"/>
                </a:moveTo>
                <a:cubicBezTo>
                  <a:pt x="193" y="216"/>
                  <a:pt x="315" y="235"/>
                  <a:pt x="445" y="235"/>
                </a:cubicBezTo>
                <a:cubicBezTo>
                  <a:pt x="576" y="235"/>
                  <a:pt x="698" y="216"/>
                  <a:pt x="806" y="183"/>
                </a:cubicBezTo>
                <a:moveTo>
                  <a:pt x="350" y="657"/>
                </a:moveTo>
                <a:cubicBezTo>
                  <a:pt x="261" y="665"/>
                  <a:pt x="162" y="683"/>
                  <a:pt x="85" y="707"/>
                </a:cubicBezTo>
                <a:moveTo>
                  <a:pt x="663" y="315"/>
                </a:moveTo>
                <a:cubicBezTo>
                  <a:pt x="635" y="132"/>
                  <a:pt x="548" y="0"/>
                  <a:pt x="445" y="0"/>
                </a:cubicBezTo>
                <a:cubicBezTo>
                  <a:pt x="320" y="0"/>
                  <a:pt x="218" y="199"/>
                  <a:pt x="218" y="445"/>
                </a:cubicBezTo>
                <a:cubicBezTo>
                  <a:pt x="218" y="691"/>
                  <a:pt x="320" y="890"/>
                  <a:pt x="445" y="890"/>
                </a:cubicBezTo>
                <a:moveTo>
                  <a:pt x="0" y="445"/>
                </a:moveTo>
                <a:cubicBezTo>
                  <a:pt x="336" y="445"/>
                  <a:pt x="336" y="445"/>
                  <a:pt x="336" y="445"/>
                </a:cubicBezTo>
                <a:moveTo>
                  <a:pt x="445" y="0"/>
                </a:moveTo>
                <a:cubicBezTo>
                  <a:pt x="445" y="371"/>
                  <a:pt x="445" y="371"/>
                  <a:pt x="445" y="371"/>
                </a:cubicBezTo>
                <a:moveTo>
                  <a:pt x="692" y="410"/>
                </a:moveTo>
                <a:cubicBezTo>
                  <a:pt x="561" y="410"/>
                  <a:pt x="455" y="517"/>
                  <a:pt x="455" y="648"/>
                </a:cubicBezTo>
                <a:cubicBezTo>
                  <a:pt x="455" y="779"/>
                  <a:pt x="561" y="885"/>
                  <a:pt x="692" y="885"/>
                </a:cubicBezTo>
                <a:cubicBezTo>
                  <a:pt x="823" y="885"/>
                  <a:pt x="929" y="779"/>
                  <a:pt x="929" y="648"/>
                </a:cubicBezTo>
                <a:cubicBezTo>
                  <a:pt x="929" y="517"/>
                  <a:pt x="823" y="410"/>
                  <a:pt x="692" y="410"/>
                </a:cubicBezTo>
                <a:close/>
                <a:moveTo>
                  <a:pt x="860" y="815"/>
                </a:moveTo>
                <a:cubicBezTo>
                  <a:pt x="1048" y="1003"/>
                  <a:pt x="1048" y="1003"/>
                  <a:pt x="1048" y="10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9C0651B-F26C-DCA6-3DF5-161F10166441}"/>
              </a:ext>
            </a:extLst>
          </p:cNvPr>
          <p:cNvGrpSpPr/>
          <p:nvPr/>
        </p:nvGrpSpPr>
        <p:grpSpPr>
          <a:xfrm>
            <a:off x="11216015" y="5130466"/>
            <a:ext cx="477688" cy="463884"/>
            <a:chOff x="10750550" y="5584825"/>
            <a:chExt cx="274638" cy="266701"/>
          </a:xfrm>
        </p:grpSpPr>
        <p:sp>
          <p:nvSpPr>
            <p:cNvPr id="125" name="Freeform 65">
              <a:extLst>
                <a:ext uri="{FF2B5EF4-FFF2-40B4-BE49-F238E27FC236}">
                  <a16:creationId xmlns:a16="http://schemas.microsoft.com/office/drawing/2014/main" id="{F1D3F4A7-3CB1-5645-09AB-5BF06031D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7388" y="5611813"/>
              <a:ext cx="150813" cy="149225"/>
            </a:xfrm>
            <a:custGeom>
              <a:avLst/>
              <a:gdLst>
                <a:gd name="T0" fmla="*/ 29 w 95"/>
                <a:gd name="T1" fmla="*/ 86 h 94"/>
                <a:gd name="T2" fmla="*/ 0 w 95"/>
                <a:gd name="T3" fmla="*/ 94 h 94"/>
                <a:gd name="T4" fmla="*/ 9 w 95"/>
                <a:gd name="T5" fmla="*/ 66 h 94"/>
                <a:gd name="T6" fmla="*/ 75 w 95"/>
                <a:gd name="T7" fmla="*/ 0 h 94"/>
                <a:gd name="T8" fmla="*/ 95 w 95"/>
                <a:gd name="T9" fmla="*/ 19 h 94"/>
                <a:gd name="T10" fmla="*/ 29 w 95"/>
                <a:gd name="T11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4">
                  <a:moveTo>
                    <a:pt x="29" y="86"/>
                  </a:moveTo>
                  <a:lnTo>
                    <a:pt x="0" y="94"/>
                  </a:lnTo>
                  <a:lnTo>
                    <a:pt x="9" y="66"/>
                  </a:lnTo>
                  <a:lnTo>
                    <a:pt x="75" y="0"/>
                  </a:lnTo>
                  <a:lnTo>
                    <a:pt x="95" y="19"/>
                  </a:lnTo>
                  <a:lnTo>
                    <a:pt x="29" y="86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6" name="Freeform 66">
              <a:extLst>
                <a:ext uri="{FF2B5EF4-FFF2-40B4-BE49-F238E27FC236}">
                  <a16:creationId xmlns:a16="http://schemas.microsoft.com/office/drawing/2014/main" id="{5CE2F28C-EA10-2186-A00A-A30369216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6450" y="5584825"/>
              <a:ext cx="58738" cy="57150"/>
            </a:xfrm>
            <a:custGeom>
              <a:avLst/>
              <a:gdLst>
                <a:gd name="T0" fmla="*/ 20 w 37"/>
                <a:gd name="T1" fmla="*/ 36 h 36"/>
                <a:gd name="T2" fmla="*/ 37 w 37"/>
                <a:gd name="T3" fmla="*/ 20 h 36"/>
                <a:gd name="T4" fmla="*/ 17 w 37"/>
                <a:gd name="T5" fmla="*/ 0 h 36"/>
                <a:gd name="T6" fmla="*/ 0 w 37"/>
                <a:gd name="T7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6">
                  <a:moveTo>
                    <a:pt x="20" y="36"/>
                  </a:moveTo>
                  <a:lnTo>
                    <a:pt x="37" y="20"/>
                  </a:lnTo>
                  <a:lnTo>
                    <a:pt x="17" y="0"/>
                  </a:lnTo>
                  <a:lnTo>
                    <a:pt x="0" y="17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7" name="Freeform 67">
              <a:extLst>
                <a:ext uri="{FF2B5EF4-FFF2-40B4-BE49-F238E27FC236}">
                  <a16:creationId xmlns:a16="http://schemas.microsoft.com/office/drawing/2014/main" id="{54A50769-E0CC-DFE4-B3A8-9359B1068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0550" y="5643563"/>
              <a:ext cx="207963" cy="207963"/>
            </a:xfrm>
            <a:custGeom>
              <a:avLst/>
              <a:gdLst>
                <a:gd name="T0" fmla="*/ 131 w 131"/>
                <a:gd name="T1" fmla="*/ 55 h 131"/>
                <a:gd name="T2" fmla="*/ 131 w 131"/>
                <a:gd name="T3" fmla="*/ 131 h 131"/>
                <a:gd name="T4" fmla="*/ 0 w 131"/>
                <a:gd name="T5" fmla="*/ 131 h 131"/>
                <a:gd name="T6" fmla="*/ 0 w 131"/>
                <a:gd name="T7" fmla="*/ 0 h 131"/>
                <a:gd name="T8" fmla="*/ 77 w 131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1">
                  <a:moveTo>
                    <a:pt x="131" y="55"/>
                  </a:moveTo>
                  <a:lnTo>
                    <a:pt x="131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7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E7530F20-AF9E-726E-AF8D-D4D1F9A1D65F}"/>
              </a:ext>
            </a:extLst>
          </p:cNvPr>
          <p:cNvGrpSpPr/>
          <p:nvPr/>
        </p:nvGrpSpPr>
        <p:grpSpPr>
          <a:xfrm>
            <a:off x="16832694" y="9967182"/>
            <a:ext cx="632346" cy="460330"/>
            <a:chOff x="4306888" y="4422775"/>
            <a:chExt cx="414338" cy="301626"/>
          </a:xfrm>
        </p:grpSpPr>
        <p:sp>
          <p:nvSpPr>
            <p:cNvPr id="129" name="Freeform 51">
              <a:extLst>
                <a:ext uri="{FF2B5EF4-FFF2-40B4-BE49-F238E27FC236}">
                  <a16:creationId xmlns:a16="http://schemas.microsoft.com/office/drawing/2014/main" id="{78585EE1-BDC2-F63E-ADD8-32804B71B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0" name="Freeform 52">
              <a:extLst>
                <a:ext uri="{FF2B5EF4-FFF2-40B4-BE49-F238E27FC236}">
                  <a16:creationId xmlns:a16="http://schemas.microsoft.com/office/drawing/2014/main" id="{E94DE9F1-A8AA-E3CF-4621-BCBA474FD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1" name="Freeform 53">
              <a:extLst>
                <a:ext uri="{FF2B5EF4-FFF2-40B4-BE49-F238E27FC236}">
                  <a16:creationId xmlns:a16="http://schemas.microsoft.com/office/drawing/2014/main" id="{E21A9678-D79C-513A-00A9-1049EC381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2" name="Freeform 54">
              <a:extLst>
                <a:ext uri="{FF2B5EF4-FFF2-40B4-BE49-F238E27FC236}">
                  <a16:creationId xmlns:a16="http://schemas.microsoft.com/office/drawing/2014/main" id="{26A81C44-3A28-72D6-331D-9075BF233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3" name="Freeform 55">
              <a:extLst>
                <a:ext uri="{FF2B5EF4-FFF2-40B4-BE49-F238E27FC236}">
                  <a16:creationId xmlns:a16="http://schemas.microsoft.com/office/drawing/2014/main" id="{1CB687C0-555D-2CD6-6BD0-36BFEE9C9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36D8F4BE-AD85-E8D4-E5BA-8572727037A8}"/>
              </a:ext>
            </a:extLst>
          </p:cNvPr>
          <p:cNvSpPr/>
          <p:nvPr/>
        </p:nvSpPr>
        <p:spPr>
          <a:xfrm>
            <a:off x="19270226" y="5130290"/>
            <a:ext cx="576554" cy="516912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12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12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1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8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9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13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/>
          <p:bldP spid="14" grpId="0"/>
          <p:bldP spid="39" grpId="0"/>
          <p:bldP spid="40" grpId="0"/>
          <p:bldP spid="41" grpId="0"/>
          <p:bldP spid="42" grpId="0"/>
          <p:bldP spid="49" grpId="0"/>
          <p:bldP spid="50" grpId="0"/>
          <p:bldP spid="51" grpId="0"/>
          <p:bldP spid="52" grpId="0"/>
          <p:bldP spid="76" grpId="0"/>
          <p:bldP spid="77" grpId="0"/>
          <p:bldP spid="78" grpId="0"/>
          <p:bldP spid="79" grpId="0"/>
          <p:bldP spid="84" grpId="0"/>
          <p:bldP spid="85" grpId="0"/>
          <p:bldP spid="86" grpId="0"/>
          <p:bldP spid="87" grpId="0"/>
          <p:bldP spid="117" grpId="0"/>
          <p:bldP spid="118" grpId="0"/>
          <p:bldP spid="119" grpId="0"/>
          <p:bldP spid="120" grpId="0"/>
          <p:bldP spid="121" grpId="0"/>
          <p:bldP spid="122" grpId="0" animBg="1"/>
          <p:bldP spid="122" grpId="1" animBg="1"/>
          <p:bldP spid="123" grpId="0" animBg="1"/>
          <p:bldP spid="123" grpId="1" animBg="1"/>
          <p:bldP spid="134" grpId="0" animBg="1"/>
          <p:bldP spid="134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12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12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1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13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/>
          <p:bldP spid="14" grpId="0"/>
          <p:bldP spid="39" grpId="0"/>
          <p:bldP spid="40" grpId="0"/>
          <p:bldP spid="41" grpId="0"/>
          <p:bldP spid="42" grpId="0"/>
          <p:bldP spid="49" grpId="0"/>
          <p:bldP spid="50" grpId="0"/>
          <p:bldP spid="51" grpId="0"/>
          <p:bldP spid="52" grpId="0"/>
          <p:bldP spid="76" grpId="0"/>
          <p:bldP spid="77" grpId="0"/>
          <p:bldP spid="78" grpId="0"/>
          <p:bldP spid="79" grpId="0"/>
          <p:bldP spid="84" grpId="0"/>
          <p:bldP spid="85" grpId="0"/>
          <p:bldP spid="86" grpId="0"/>
          <p:bldP spid="87" grpId="0"/>
          <p:bldP spid="117" grpId="0"/>
          <p:bldP spid="118" grpId="0"/>
          <p:bldP spid="119" grpId="0"/>
          <p:bldP spid="120" grpId="0"/>
          <p:bldP spid="121" grpId="0"/>
          <p:bldP spid="122" grpId="0" animBg="1"/>
          <p:bldP spid="122" grpId="1" animBg="1"/>
          <p:bldP spid="123" grpId="0" animBg="1"/>
          <p:bldP spid="123" grpId="1" animBg="1"/>
          <p:bldP spid="134" grpId="0" animBg="1"/>
          <p:bldP spid="134" grpId="1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6F1CA5B6-CAC2-7C1B-5D60-4DD0FECAB70D}"/>
              </a:ext>
            </a:extLst>
          </p:cNvPr>
          <p:cNvCxnSpPr/>
          <p:nvPr/>
        </p:nvCxnSpPr>
        <p:spPr>
          <a:xfrm>
            <a:off x="0" y="8158460"/>
            <a:ext cx="243840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2DA1CA4-C48E-ADE5-73BF-AEA6B83882DB}"/>
              </a:ext>
            </a:extLst>
          </p:cNvPr>
          <p:cNvCxnSpPr/>
          <p:nvPr/>
        </p:nvCxnSpPr>
        <p:spPr>
          <a:xfrm flipV="1">
            <a:off x="1219200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1578300-3484-7BB0-E427-24919943F5C3}"/>
              </a:ext>
            </a:extLst>
          </p:cNvPr>
          <p:cNvCxnSpPr/>
          <p:nvPr/>
        </p:nvCxnSpPr>
        <p:spPr>
          <a:xfrm flipV="1">
            <a:off x="20414407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C185683-9E9C-A81E-FF57-1A2474FEDF9F}"/>
              </a:ext>
            </a:extLst>
          </p:cNvPr>
          <p:cNvCxnSpPr/>
          <p:nvPr/>
        </p:nvCxnSpPr>
        <p:spPr>
          <a:xfrm flipV="1">
            <a:off x="8080797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E7D8740-E8FD-FB9E-FA8D-987AC2359285}"/>
              </a:ext>
            </a:extLst>
          </p:cNvPr>
          <p:cNvCxnSpPr/>
          <p:nvPr/>
        </p:nvCxnSpPr>
        <p:spPr>
          <a:xfrm flipV="1">
            <a:off x="16303204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7D9D1FF-34C0-BD51-9B0F-404704042BBF}"/>
              </a:ext>
            </a:extLst>
          </p:cNvPr>
          <p:cNvCxnSpPr/>
          <p:nvPr/>
        </p:nvCxnSpPr>
        <p:spPr>
          <a:xfrm flipV="1">
            <a:off x="397002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7C664CE3-CC03-DAF0-05FF-2093F501F399}"/>
              </a:ext>
            </a:extLst>
          </p:cNvPr>
          <p:cNvSpPr/>
          <p:nvPr/>
        </p:nvSpPr>
        <p:spPr>
          <a:xfrm>
            <a:off x="3755667" y="7950338"/>
            <a:ext cx="427854" cy="427854"/>
          </a:xfrm>
          <a:prstGeom prst="donut">
            <a:avLst/>
          </a:prstGeom>
          <a:ln w="127000" cmpd="thinThick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F477A133-BBC7-5E40-D1F5-A069A8136F19}"/>
              </a:ext>
            </a:extLst>
          </p:cNvPr>
          <p:cNvSpPr/>
          <p:nvPr/>
        </p:nvSpPr>
        <p:spPr>
          <a:xfrm>
            <a:off x="11978074" y="7950338"/>
            <a:ext cx="427854" cy="427854"/>
          </a:xfrm>
          <a:prstGeom prst="donut">
            <a:avLst/>
          </a:prstGeom>
          <a:ln w="127000" cmpd="thinThick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ircle: Hollow 9">
            <a:extLst>
              <a:ext uri="{FF2B5EF4-FFF2-40B4-BE49-F238E27FC236}">
                <a16:creationId xmlns:a16="http://schemas.microsoft.com/office/drawing/2014/main" id="{2D852767-E6AB-F570-8C4F-EE13C87C5B63}"/>
              </a:ext>
            </a:extLst>
          </p:cNvPr>
          <p:cNvSpPr/>
          <p:nvPr/>
        </p:nvSpPr>
        <p:spPr>
          <a:xfrm>
            <a:off x="20200480" y="7950338"/>
            <a:ext cx="427854" cy="427854"/>
          </a:xfrm>
          <a:prstGeom prst="donut">
            <a:avLst/>
          </a:prstGeom>
          <a:ln w="127000" cmpd="thinThick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ircle: Hollow 10">
            <a:extLst>
              <a:ext uri="{FF2B5EF4-FFF2-40B4-BE49-F238E27FC236}">
                <a16:creationId xmlns:a16="http://schemas.microsoft.com/office/drawing/2014/main" id="{8DA9B251-DC3F-1941-BD8D-2886C39524AD}"/>
              </a:ext>
            </a:extLst>
          </p:cNvPr>
          <p:cNvSpPr/>
          <p:nvPr/>
        </p:nvSpPr>
        <p:spPr>
          <a:xfrm>
            <a:off x="7866870" y="7950338"/>
            <a:ext cx="427854" cy="427854"/>
          </a:xfrm>
          <a:prstGeom prst="donut">
            <a:avLst/>
          </a:prstGeom>
          <a:ln w="127000" cmpd="thinThick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ADA4D0E7-3B21-A132-48BA-571AA2C4A01D}"/>
              </a:ext>
            </a:extLst>
          </p:cNvPr>
          <p:cNvSpPr/>
          <p:nvPr/>
        </p:nvSpPr>
        <p:spPr>
          <a:xfrm>
            <a:off x="16089276" y="7950338"/>
            <a:ext cx="427854" cy="427854"/>
          </a:xfrm>
          <a:prstGeom prst="donut">
            <a:avLst/>
          </a:prstGeom>
          <a:ln w="127000" cmpd="thinThick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48">
            <a:extLst>
              <a:ext uri="{FF2B5EF4-FFF2-40B4-BE49-F238E27FC236}">
                <a16:creationId xmlns:a16="http://schemas.microsoft.com/office/drawing/2014/main" id="{25C7507D-DC37-D959-1D93-A6A44F797744}"/>
              </a:ext>
            </a:extLst>
          </p:cNvPr>
          <p:cNvSpPr txBox="1"/>
          <p:nvPr/>
        </p:nvSpPr>
        <p:spPr>
          <a:xfrm>
            <a:off x="7117740" y="1295592"/>
            <a:ext cx="1014854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RISK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4" name="TextBox 48">
            <a:extLst>
              <a:ext uri="{FF2B5EF4-FFF2-40B4-BE49-F238E27FC236}">
                <a16:creationId xmlns:a16="http://schemas.microsoft.com/office/drawing/2014/main" id="{8F6A29AC-6645-F3D2-BF1E-4B061865B92D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9EB44E6-838E-9F59-CD93-FEB6E32A8013}"/>
              </a:ext>
            </a:extLst>
          </p:cNvPr>
          <p:cNvGrpSpPr/>
          <p:nvPr/>
        </p:nvGrpSpPr>
        <p:grpSpPr>
          <a:xfrm>
            <a:off x="13034222" y="9648051"/>
            <a:ext cx="6858000" cy="2308861"/>
            <a:chOff x="13034222" y="9648051"/>
            <a:chExt cx="6858000" cy="2308861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A62CD5A1-41F8-5609-53E3-B1333C83B599}"/>
                </a:ext>
              </a:extLst>
            </p:cNvPr>
            <p:cNvSpPr/>
            <p:nvPr/>
          </p:nvSpPr>
          <p:spPr>
            <a:xfrm flipH="1">
              <a:off x="13034222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4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0B632EE-23A2-E945-71D9-F9AAECDB9170}"/>
                </a:ext>
              </a:extLst>
            </p:cNvPr>
            <p:cNvSpPr/>
            <p:nvPr/>
          </p:nvSpPr>
          <p:spPr>
            <a:xfrm flipH="1">
              <a:off x="13061300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0C4EADF-05FF-1E61-B39E-EEE99BFCB665}"/>
              </a:ext>
            </a:extLst>
          </p:cNvPr>
          <p:cNvGrpSpPr/>
          <p:nvPr/>
        </p:nvGrpSpPr>
        <p:grpSpPr>
          <a:xfrm>
            <a:off x="4811820" y="9648051"/>
            <a:ext cx="6858000" cy="2308861"/>
            <a:chOff x="4811820" y="9648051"/>
            <a:chExt cx="6858000" cy="2308861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F5054DDE-112D-EA60-806D-B2DFAE273660}"/>
                </a:ext>
              </a:extLst>
            </p:cNvPr>
            <p:cNvSpPr/>
            <p:nvPr/>
          </p:nvSpPr>
          <p:spPr>
            <a:xfrm flipH="1">
              <a:off x="4811820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2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D0AE7D7-0D28-468F-0D55-3F44ED3B78C2}"/>
                </a:ext>
              </a:extLst>
            </p:cNvPr>
            <p:cNvSpPr/>
            <p:nvPr/>
          </p:nvSpPr>
          <p:spPr>
            <a:xfrm flipH="1">
              <a:off x="4838898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B04E7C5-930F-FFA9-5B15-DC185EC0D81C}"/>
              </a:ext>
            </a:extLst>
          </p:cNvPr>
          <p:cNvGrpSpPr/>
          <p:nvPr/>
        </p:nvGrpSpPr>
        <p:grpSpPr>
          <a:xfrm>
            <a:off x="16827234" y="4827270"/>
            <a:ext cx="6858000" cy="2308861"/>
            <a:chOff x="16827234" y="4827270"/>
            <a:chExt cx="6858000" cy="2308861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8C63A23A-06A0-DD23-1833-7D95F4FD0E62}"/>
                </a:ext>
              </a:extLst>
            </p:cNvPr>
            <p:cNvSpPr/>
            <p:nvPr/>
          </p:nvSpPr>
          <p:spPr>
            <a:xfrm>
              <a:off x="16827234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5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501AA1B-0C20-4A7D-7A30-B4688DD8248B}"/>
                </a:ext>
              </a:extLst>
            </p:cNvPr>
            <p:cNvSpPr/>
            <p:nvPr/>
          </p:nvSpPr>
          <p:spPr>
            <a:xfrm>
              <a:off x="16854312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19C393D-40B3-AE74-6407-38F426FA4134}"/>
              </a:ext>
            </a:extLst>
          </p:cNvPr>
          <p:cNvGrpSpPr/>
          <p:nvPr/>
        </p:nvGrpSpPr>
        <p:grpSpPr>
          <a:xfrm>
            <a:off x="8606706" y="4827270"/>
            <a:ext cx="6858000" cy="2308861"/>
            <a:chOff x="8606706" y="4827270"/>
            <a:chExt cx="6858000" cy="2308861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7B54CCAA-52B7-3539-6F06-EDCB14133C1C}"/>
                </a:ext>
              </a:extLst>
            </p:cNvPr>
            <p:cNvSpPr/>
            <p:nvPr/>
          </p:nvSpPr>
          <p:spPr>
            <a:xfrm>
              <a:off x="8606706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3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99E47A3-02FD-ADDC-23CC-F6CA67E5EEF5}"/>
                </a:ext>
              </a:extLst>
            </p:cNvPr>
            <p:cNvSpPr/>
            <p:nvPr/>
          </p:nvSpPr>
          <p:spPr>
            <a:xfrm>
              <a:off x="8633784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CB64170-01C1-D0D0-4690-DB6F4D38242F}"/>
              </a:ext>
            </a:extLst>
          </p:cNvPr>
          <p:cNvGrpSpPr/>
          <p:nvPr/>
        </p:nvGrpSpPr>
        <p:grpSpPr>
          <a:xfrm>
            <a:off x="386177" y="4827270"/>
            <a:ext cx="6858000" cy="2308861"/>
            <a:chOff x="386177" y="4827270"/>
            <a:chExt cx="6858000" cy="2308861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C859153B-FBA4-F37C-FE52-8AC153EAFF1D}"/>
                </a:ext>
              </a:extLst>
            </p:cNvPr>
            <p:cNvSpPr/>
            <p:nvPr/>
          </p:nvSpPr>
          <p:spPr>
            <a:xfrm>
              <a:off x="386177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1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69935F-18FD-264F-2186-4F3C2B6E8505}"/>
                </a:ext>
              </a:extLst>
            </p:cNvPr>
            <p:cNvSpPr/>
            <p:nvPr/>
          </p:nvSpPr>
          <p:spPr>
            <a:xfrm>
              <a:off x="413255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B742F67-3B8C-7840-03A2-7390CA8B1BC1}"/>
              </a:ext>
            </a:extLst>
          </p:cNvPr>
          <p:cNvGrpSpPr/>
          <p:nvPr/>
        </p:nvGrpSpPr>
        <p:grpSpPr>
          <a:xfrm>
            <a:off x="4491779" y="9324200"/>
            <a:ext cx="5889205" cy="1893571"/>
            <a:chOff x="4491779" y="9324200"/>
            <a:chExt cx="5889205" cy="1893571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E305C6A-FA69-7BF9-2321-4F92D4CE2BFD}"/>
                </a:ext>
              </a:extLst>
            </p:cNvPr>
            <p:cNvSpPr/>
            <p:nvPr/>
          </p:nvSpPr>
          <p:spPr>
            <a:xfrm flipH="1">
              <a:off x="4491779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1">
                <a:lumMod val="40000"/>
                <a:lumOff val="60000"/>
              </a:schemeClr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900A2D2-3F3D-9825-035E-347E1B9821B4}"/>
                </a:ext>
              </a:extLst>
            </p:cNvPr>
            <p:cNvSpPr/>
            <p:nvPr/>
          </p:nvSpPr>
          <p:spPr>
            <a:xfrm flipH="1">
              <a:off x="4651799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2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0B6734E-BAB6-429C-D72F-5029D692B7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47500" y="9735680"/>
              <a:ext cx="0" cy="1070610"/>
            </a:xfrm>
            <a:prstGeom prst="line">
              <a:avLst/>
            </a:prstGeom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8A452D4-B491-1CFB-E6C6-D3E00D536900}"/>
              </a:ext>
            </a:extLst>
          </p:cNvPr>
          <p:cNvSpPr txBox="1"/>
          <p:nvPr/>
        </p:nvSpPr>
        <p:spPr>
          <a:xfrm rot="10800000" flipH="1" flipV="1">
            <a:off x="5740666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Gobold" panose="02000500000000000000" pitchFamily="2" charset="0"/>
              </a:rPr>
              <a:t>assess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AD120C-B409-B6E0-AA75-EE04E58533C4}"/>
              </a:ext>
            </a:extLst>
          </p:cNvPr>
          <p:cNvSpPr txBox="1"/>
          <p:nvPr/>
        </p:nvSpPr>
        <p:spPr>
          <a:xfrm rot="10800000" flipH="1" flipV="1">
            <a:off x="4947698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Đánh giá mức độ ảnh hưởng và xác suất xảy ra.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41DB6D-F940-EAB1-4DF7-44D65350BBB9}"/>
              </a:ext>
            </a:extLst>
          </p:cNvPr>
          <p:cNvSpPr txBox="1"/>
          <p:nvPr/>
        </p:nvSpPr>
        <p:spPr>
          <a:xfrm rot="10800000" flipH="1" flipV="1">
            <a:off x="9981038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Gobold" panose="02000500000000000000" pitchFamily="2" charset="0"/>
              </a:rPr>
              <a:t>02</a:t>
            </a:r>
            <a:r>
              <a:rPr lang="en-US" sz="7000" dirty="0">
                <a:solidFill>
                  <a:schemeClr val="bg2">
                    <a:lumMod val="40000"/>
                    <a:lumOff val="60000"/>
                  </a:schemeClr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40000"/>
                  <a:lumOff val="60000"/>
                </a:schemeClr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3421359-5016-71C7-8993-58D6FE88A566}"/>
              </a:ext>
            </a:extLst>
          </p:cNvPr>
          <p:cNvSpPr txBox="1"/>
          <p:nvPr/>
        </p:nvSpPr>
        <p:spPr>
          <a:xfrm rot="10800000" flipH="1" flipV="1">
            <a:off x="10380983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</a:rPr>
              <a:t>STEP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EDBD7A4-573F-1A43-404B-8B5A11AA6797}"/>
              </a:ext>
            </a:extLst>
          </p:cNvPr>
          <p:cNvGrpSpPr/>
          <p:nvPr/>
        </p:nvGrpSpPr>
        <p:grpSpPr>
          <a:xfrm>
            <a:off x="1675013" y="4503419"/>
            <a:ext cx="5889205" cy="1893571"/>
            <a:chOff x="1675013" y="4503419"/>
            <a:chExt cx="5889205" cy="1893571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392B6F-B008-DDF1-6EB3-A5DF60CC276D}"/>
                </a:ext>
              </a:extLst>
            </p:cNvPr>
            <p:cNvSpPr/>
            <p:nvPr/>
          </p:nvSpPr>
          <p:spPr>
            <a:xfrm>
              <a:off x="1675013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1">
                <a:lumMod val="40000"/>
                <a:lumOff val="60000"/>
              </a:schemeClr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C4FDE918-326C-644B-98D0-0B2F674F83A9}"/>
                </a:ext>
              </a:extLst>
            </p:cNvPr>
            <p:cNvSpPr/>
            <p:nvPr/>
          </p:nvSpPr>
          <p:spPr>
            <a:xfrm>
              <a:off x="2001661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1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911E8721-2DF2-DD1C-7D7E-EBC416E5244E}"/>
                </a:ext>
              </a:extLst>
            </p:cNvPr>
            <p:cNvCxnSpPr>
              <a:cxnSpLocks/>
            </p:cNvCxnSpPr>
            <p:nvPr/>
          </p:nvCxnSpPr>
          <p:spPr>
            <a:xfrm>
              <a:off x="3708497" y="4914899"/>
              <a:ext cx="0" cy="107061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FCC4739-CD4B-E5E1-C548-45B6E976E97B}"/>
              </a:ext>
            </a:extLst>
          </p:cNvPr>
          <p:cNvSpPr txBox="1"/>
          <p:nvPr/>
        </p:nvSpPr>
        <p:spPr>
          <a:xfrm rot="10800000" flipV="1">
            <a:off x="4035147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obold" panose="02000500000000000000" pitchFamily="2" charset="0"/>
              </a:rPr>
              <a:t>identify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E576AD6-25FB-4870-38EC-DAE619283DC1}"/>
              </a:ext>
            </a:extLst>
          </p:cNvPr>
          <p:cNvSpPr txBox="1"/>
          <p:nvPr/>
        </p:nvSpPr>
        <p:spPr>
          <a:xfrm rot="10800000" flipV="1">
            <a:off x="4035146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Nhận diện rủi ro tiềm ẩn trong dự án hoặc hoạt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8832892-9AB8-82E3-C52A-4DACF5D56AB6}"/>
              </a:ext>
            </a:extLst>
          </p:cNvPr>
          <p:cNvSpPr txBox="1"/>
          <p:nvPr/>
        </p:nvSpPr>
        <p:spPr>
          <a:xfrm rot="10800000" flipV="1">
            <a:off x="413254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Gobold" panose="02000500000000000000" pitchFamily="2" charset="0"/>
              </a:rPr>
              <a:t>01</a:t>
            </a:r>
            <a:r>
              <a:rPr lang="en-US" sz="7000" dirty="0">
                <a:solidFill>
                  <a:schemeClr val="bg2">
                    <a:lumMod val="40000"/>
                    <a:lumOff val="60000"/>
                  </a:schemeClr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40000"/>
                  <a:lumOff val="60000"/>
                </a:schemeClr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F8D6890-17A6-7A6A-3A96-982E11116543}"/>
              </a:ext>
            </a:extLst>
          </p:cNvPr>
          <p:cNvSpPr txBox="1"/>
          <p:nvPr/>
        </p:nvSpPr>
        <p:spPr>
          <a:xfrm rot="10800000" flipV="1">
            <a:off x="813200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</a:rPr>
              <a:t>STEP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40000"/>
                  <a:lumOff val="60000"/>
                </a:schemeClr>
              </a:solidFill>
              <a:uLnTx/>
              <a:uFillTx/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259D446-FB16-1BC4-F482-638480E1C4CB}"/>
              </a:ext>
            </a:extLst>
          </p:cNvPr>
          <p:cNvGrpSpPr/>
          <p:nvPr/>
        </p:nvGrpSpPr>
        <p:grpSpPr>
          <a:xfrm>
            <a:off x="9895542" y="4503419"/>
            <a:ext cx="5889205" cy="1893571"/>
            <a:chOff x="9895542" y="4503419"/>
            <a:chExt cx="5889205" cy="1893571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DA112DE-06CE-A7CA-E948-D6DEA7159C4B}"/>
                </a:ext>
              </a:extLst>
            </p:cNvPr>
            <p:cNvSpPr/>
            <p:nvPr/>
          </p:nvSpPr>
          <p:spPr>
            <a:xfrm>
              <a:off x="9895542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1">
                <a:lumMod val="40000"/>
                <a:lumOff val="60000"/>
              </a:schemeClr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70D244E0-60B2-51CC-AFBB-1BC33C7F169D}"/>
                </a:ext>
              </a:extLst>
            </p:cNvPr>
            <p:cNvSpPr/>
            <p:nvPr/>
          </p:nvSpPr>
          <p:spPr>
            <a:xfrm>
              <a:off x="10222190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3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BBFC140-5090-8766-04A0-78CAF39036DD}"/>
                </a:ext>
              </a:extLst>
            </p:cNvPr>
            <p:cNvCxnSpPr>
              <a:cxnSpLocks/>
            </p:cNvCxnSpPr>
            <p:nvPr/>
          </p:nvCxnSpPr>
          <p:spPr>
            <a:xfrm>
              <a:off x="11929026" y="4914899"/>
              <a:ext cx="0" cy="1070610"/>
            </a:xfrm>
            <a:prstGeom prst="line">
              <a:avLst/>
            </a:prstGeom>
            <a:ln w="190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AAA7A933-7E70-333D-5104-E01E7382D106}"/>
              </a:ext>
            </a:extLst>
          </p:cNvPr>
          <p:cNvSpPr txBox="1"/>
          <p:nvPr/>
        </p:nvSpPr>
        <p:spPr>
          <a:xfrm rot="10800000" flipV="1">
            <a:off x="12255676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latin typeface="Gobold" panose="02000500000000000000" pitchFamily="2" charset="0"/>
              </a:rPr>
              <a:t>plan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E05C8B2-E98C-7022-891C-A1799FF68513}"/>
              </a:ext>
            </a:extLst>
          </p:cNvPr>
          <p:cNvSpPr txBox="1"/>
          <p:nvPr/>
        </p:nvSpPr>
        <p:spPr>
          <a:xfrm rot="10800000" flipV="1">
            <a:off x="12255675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Xây dựng chiến lược ứng phó với rủi ro.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41FFD8-BF06-135B-7DFE-02AF30860B35}"/>
              </a:ext>
            </a:extLst>
          </p:cNvPr>
          <p:cNvSpPr txBox="1"/>
          <p:nvPr/>
        </p:nvSpPr>
        <p:spPr>
          <a:xfrm rot="10800000" flipV="1">
            <a:off x="8633783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Gobold" panose="02000500000000000000" pitchFamily="2" charset="0"/>
              </a:rPr>
              <a:t>03</a:t>
            </a:r>
            <a:r>
              <a:rPr lang="en-US" sz="7000" dirty="0">
                <a:solidFill>
                  <a:schemeClr val="bg2">
                    <a:lumMod val="40000"/>
                    <a:lumOff val="60000"/>
                  </a:schemeClr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40000"/>
                  <a:lumOff val="60000"/>
                </a:schemeClr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9AB5352-4EE3-5F8F-A703-3B3096B7FE0A}"/>
              </a:ext>
            </a:extLst>
          </p:cNvPr>
          <p:cNvSpPr txBox="1"/>
          <p:nvPr/>
        </p:nvSpPr>
        <p:spPr>
          <a:xfrm rot="10800000" flipV="1">
            <a:off x="9033729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0017CA1-4C59-8BD7-B190-AA7632BDC362}"/>
              </a:ext>
            </a:extLst>
          </p:cNvPr>
          <p:cNvGrpSpPr/>
          <p:nvPr/>
        </p:nvGrpSpPr>
        <p:grpSpPr>
          <a:xfrm>
            <a:off x="18116070" y="4503419"/>
            <a:ext cx="5889205" cy="1893571"/>
            <a:chOff x="18116070" y="4503419"/>
            <a:chExt cx="5889205" cy="1893571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7EFD79C-6718-93A3-7B1A-825F2153794E}"/>
                </a:ext>
              </a:extLst>
            </p:cNvPr>
            <p:cNvSpPr/>
            <p:nvPr/>
          </p:nvSpPr>
          <p:spPr>
            <a:xfrm>
              <a:off x="18116070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1">
                <a:lumMod val="40000"/>
                <a:lumOff val="60000"/>
              </a:schemeClr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6B95705-B123-EB95-915D-2A4DFAEAC292}"/>
                </a:ext>
              </a:extLst>
            </p:cNvPr>
            <p:cNvSpPr/>
            <p:nvPr/>
          </p:nvSpPr>
          <p:spPr>
            <a:xfrm>
              <a:off x="18442718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5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90B1FD6-93C3-ECD4-63B3-4DD4F85FD550}"/>
                </a:ext>
              </a:extLst>
            </p:cNvPr>
            <p:cNvCxnSpPr>
              <a:cxnSpLocks/>
            </p:cNvCxnSpPr>
            <p:nvPr/>
          </p:nvCxnSpPr>
          <p:spPr>
            <a:xfrm>
              <a:off x="20149554" y="4914899"/>
              <a:ext cx="0" cy="107061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FF710E38-FA3B-0F71-7340-D31636E9A825}"/>
              </a:ext>
            </a:extLst>
          </p:cNvPr>
          <p:cNvSpPr txBox="1"/>
          <p:nvPr/>
        </p:nvSpPr>
        <p:spPr>
          <a:xfrm rot="10800000" flipV="1">
            <a:off x="20476204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review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D8DA8DC-C439-498F-1F88-EE6C11F1CC12}"/>
              </a:ext>
            </a:extLst>
          </p:cNvPr>
          <p:cNvSpPr txBox="1"/>
          <p:nvPr/>
        </p:nvSpPr>
        <p:spPr>
          <a:xfrm rot="10800000" flipV="1">
            <a:off x="20476203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Theo dõi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quả</a:t>
            </a:r>
            <a:r>
              <a:rPr lang="vi-VN" sz="1600" dirty="0">
                <a:solidFill>
                  <a:schemeClr val="tx2"/>
                </a:solidFill>
              </a:rPr>
              <a:t> và cập nhật rủi ro thường xuyên.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37BD831-2074-E6E4-2CAF-4ECE90BEFD63}"/>
              </a:ext>
            </a:extLst>
          </p:cNvPr>
          <p:cNvSpPr txBox="1"/>
          <p:nvPr/>
        </p:nvSpPr>
        <p:spPr>
          <a:xfrm rot="10800000" flipV="1">
            <a:off x="16854311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05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3674AF1-76D7-3FFD-822F-9CDA17205BB9}"/>
              </a:ext>
            </a:extLst>
          </p:cNvPr>
          <p:cNvSpPr txBox="1"/>
          <p:nvPr/>
        </p:nvSpPr>
        <p:spPr>
          <a:xfrm rot="10800000" flipV="1">
            <a:off x="17254257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E02BD5A6-D612-5AA8-32B8-5D733F8C1AB6}"/>
              </a:ext>
            </a:extLst>
          </p:cNvPr>
          <p:cNvGrpSpPr/>
          <p:nvPr/>
        </p:nvGrpSpPr>
        <p:grpSpPr>
          <a:xfrm>
            <a:off x="12714181" y="9324200"/>
            <a:ext cx="5889205" cy="1893571"/>
            <a:chOff x="12714181" y="9324200"/>
            <a:chExt cx="5889205" cy="1893571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9B9BD803-9037-8879-5F34-2E956FF9781A}"/>
                </a:ext>
              </a:extLst>
            </p:cNvPr>
            <p:cNvSpPr/>
            <p:nvPr/>
          </p:nvSpPr>
          <p:spPr>
            <a:xfrm flipH="1">
              <a:off x="12714181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1">
                <a:lumMod val="40000"/>
                <a:lumOff val="60000"/>
              </a:schemeClr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52A0A20-6DA5-5445-72DA-093D5A01A936}"/>
                </a:ext>
              </a:extLst>
            </p:cNvPr>
            <p:cNvSpPr/>
            <p:nvPr/>
          </p:nvSpPr>
          <p:spPr>
            <a:xfrm flipH="1">
              <a:off x="12874201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359BD043-373C-7B81-9BAC-C482308980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69902" y="9735680"/>
              <a:ext cx="0" cy="1070610"/>
            </a:xfrm>
            <a:prstGeom prst="line">
              <a:avLst/>
            </a:prstGeom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5CA05DE-9EAC-BF40-AF2B-FDDC5EDA408D}"/>
              </a:ext>
            </a:extLst>
          </p:cNvPr>
          <p:cNvSpPr txBox="1"/>
          <p:nvPr/>
        </p:nvSpPr>
        <p:spPr>
          <a:xfrm rot="10800000" flipH="1" flipV="1">
            <a:off x="13963068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Gobold" panose="02000500000000000000" pitchFamily="2" charset="0"/>
              </a:rPr>
              <a:t>mitigate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2F50017-3D2C-F8C0-E600-B74FC642D63C}"/>
              </a:ext>
            </a:extLst>
          </p:cNvPr>
          <p:cNvSpPr txBox="1"/>
          <p:nvPr/>
        </p:nvSpPr>
        <p:spPr>
          <a:xfrm rot="10800000" flipH="1" flipV="1">
            <a:off x="13170100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Thực hiện hành động giảm thiểu tác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35AC815-1AEF-307F-6D8C-04304AD1B185}"/>
              </a:ext>
            </a:extLst>
          </p:cNvPr>
          <p:cNvSpPr txBox="1"/>
          <p:nvPr/>
        </p:nvSpPr>
        <p:spPr>
          <a:xfrm rot="10800000" flipH="1" flipV="1">
            <a:off x="18203440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04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40B70D99-1ED6-E6DE-82C7-3F8439636086}"/>
              </a:ext>
            </a:extLst>
          </p:cNvPr>
          <p:cNvSpPr txBox="1"/>
          <p:nvPr/>
        </p:nvSpPr>
        <p:spPr>
          <a:xfrm rot="10800000" flipH="1" flipV="1">
            <a:off x="18603385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22" name="TextBox 25">
            <a:extLst>
              <a:ext uri="{FF2B5EF4-FFF2-40B4-BE49-F238E27FC236}">
                <a16:creationId xmlns:a16="http://schemas.microsoft.com/office/drawing/2014/main" id="{C85F4E05-D809-C6AA-B405-89F03970FE2C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23" name="Freeform 151">
            <a:extLst>
              <a:ext uri="{FF2B5EF4-FFF2-40B4-BE49-F238E27FC236}">
                <a16:creationId xmlns:a16="http://schemas.microsoft.com/office/drawing/2014/main" id="{966E3EC3-878A-B476-3DEE-ABA0AAA4D894}"/>
              </a:ext>
            </a:extLst>
          </p:cNvPr>
          <p:cNvSpPr>
            <a:spLocks noEditPoints="1"/>
          </p:cNvSpPr>
          <p:nvPr/>
        </p:nvSpPr>
        <p:spPr bwMode="auto">
          <a:xfrm>
            <a:off x="2988320" y="5064885"/>
            <a:ext cx="366560" cy="62336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4" name="Freeform 148">
            <a:extLst>
              <a:ext uri="{FF2B5EF4-FFF2-40B4-BE49-F238E27FC236}">
                <a16:creationId xmlns:a16="http://schemas.microsoft.com/office/drawing/2014/main" id="{B017A5FD-E34E-A72D-69B7-231C8D6F627E}"/>
              </a:ext>
            </a:extLst>
          </p:cNvPr>
          <p:cNvSpPr>
            <a:spLocks noEditPoints="1"/>
          </p:cNvSpPr>
          <p:nvPr/>
        </p:nvSpPr>
        <p:spPr bwMode="auto">
          <a:xfrm>
            <a:off x="8637949" y="9970945"/>
            <a:ext cx="521882" cy="497030"/>
          </a:xfrm>
          <a:custGeom>
            <a:avLst/>
            <a:gdLst>
              <a:gd name="T0" fmla="*/ 445 w 1048"/>
              <a:gd name="T1" fmla="*/ 890 h 1003"/>
              <a:gd name="T2" fmla="*/ 0 w 1048"/>
              <a:gd name="T3" fmla="*/ 445 h 1003"/>
              <a:gd name="T4" fmla="*/ 445 w 1048"/>
              <a:gd name="T5" fmla="*/ 0 h 1003"/>
              <a:gd name="T6" fmla="*/ 889 w 1048"/>
              <a:gd name="T7" fmla="*/ 375 h 1003"/>
              <a:gd name="T8" fmla="*/ 85 w 1048"/>
              <a:gd name="T9" fmla="*/ 183 h 1003"/>
              <a:gd name="T10" fmla="*/ 445 w 1048"/>
              <a:gd name="T11" fmla="*/ 235 h 1003"/>
              <a:gd name="T12" fmla="*/ 806 w 1048"/>
              <a:gd name="T13" fmla="*/ 183 h 1003"/>
              <a:gd name="T14" fmla="*/ 350 w 1048"/>
              <a:gd name="T15" fmla="*/ 657 h 1003"/>
              <a:gd name="T16" fmla="*/ 85 w 1048"/>
              <a:gd name="T17" fmla="*/ 707 h 1003"/>
              <a:gd name="T18" fmla="*/ 663 w 1048"/>
              <a:gd name="T19" fmla="*/ 315 h 1003"/>
              <a:gd name="T20" fmla="*/ 445 w 1048"/>
              <a:gd name="T21" fmla="*/ 0 h 1003"/>
              <a:gd name="T22" fmla="*/ 218 w 1048"/>
              <a:gd name="T23" fmla="*/ 445 h 1003"/>
              <a:gd name="T24" fmla="*/ 445 w 1048"/>
              <a:gd name="T25" fmla="*/ 890 h 1003"/>
              <a:gd name="T26" fmla="*/ 0 w 1048"/>
              <a:gd name="T27" fmla="*/ 445 h 1003"/>
              <a:gd name="T28" fmla="*/ 336 w 1048"/>
              <a:gd name="T29" fmla="*/ 445 h 1003"/>
              <a:gd name="T30" fmla="*/ 445 w 1048"/>
              <a:gd name="T31" fmla="*/ 0 h 1003"/>
              <a:gd name="T32" fmla="*/ 445 w 1048"/>
              <a:gd name="T33" fmla="*/ 371 h 1003"/>
              <a:gd name="T34" fmla="*/ 692 w 1048"/>
              <a:gd name="T35" fmla="*/ 410 h 1003"/>
              <a:gd name="T36" fmla="*/ 455 w 1048"/>
              <a:gd name="T37" fmla="*/ 648 h 1003"/>
              <a:gd name="T38" fmla="*/ 692 w 1048"/>
              <a:gd name="T39" fmla="*/ 885 h 1003"/>
              <a:gd name="T40" fmla="*/ 929 w 1048"/>
              <a:gd name="T41" fmla="*/ 648 h 1003"/>
              <a:gd name="T42" fmla="*/ 692 w 1048"/>
              <a:gd name="T43" fmla="*/ 410 h 1003"/>
              <a:gd name="T44" fmla="*/ 860 w 1048"/>
              <a:gd name="T45" fmla="*/ 815 h 1003"/>
              <a:gd name="T46" fmla="*/ 1048 w 1048"/>
              <a:gd name="T4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48" h="1003">
                <a:moveTo>
                  <a:pt x="445" y="890"/>
                </a:moveTo>
                <a:cubicBezTo>
                  <a:pt x="200" y="890"/>
                  <a:pt x="0" y="691"/>
                  <a:pt x="0" y="445"/>
                </a:cubicBezTo>
                <a:cubicBezTo>
                  <a:pt x="0" y="199"/>
                  <a:pt x="200" y="0"/>
                  <a:pt x="445" y="0"/>
                </a:cubicBezTo>
                <a:cubicBezTo>
                  <a:pt x="659" y="0"/>
                  <a:pt x="849" y="158"/>
                  <a:pt x="889" y="375"/>
                </a:cubicBezTo>
                <a:moveTo>
                  <a:pt x="85" y="183"/>
                </a:moveTo>
                <a:cubicBezTo>
                  <a:pt x="193" y="216"/>
                  <a:pt x="315" y="235"/>
                  <a:pt x="445" y="235"/>
                </a:cubicBezTo>
                <a:cubicBezTo>
                  <a:pt x="576" y="235"/>
                  <a:pt x="698" y="216"/>
                  <a:pt x="806" y="183"/>
                </a:cubicBezTo>
                <a:moveTo>
                  <a:pt x="350" y="657"/>
                </a:moveTo>
                <a:cubicBezTo>
                  <a:pt x="261" y="665"/>
                  <a:pt x="162" y="683"/>
                  <a:pt x="85" y="707"/>
                </a:cubicBezTo>
                <a:moveTo>
                  <a:pt x="663" y="315"/>
                </a:moveTo>
                <a:cubicBezTo>
                  <a:pt x="635" y="132"/>
                  <a:pt x="548" y="0"/>
                  <a:pt x="445" y="0"/>
                </a:cubicBezTo>
                <a:cubicBezTo>
                  <a:pt x="320" y="0"/>
                  <a:pt x="218" y="199"/>
                  <a:pt x="218" y="445"/>
                </a:cubicBezTo>
                <a:cubicBezTo>
                  <a:pt x="218" y="691"/>
                  <a:pt x="320" y="890"/>
                  <a:pt x="445" y="890"/>
                </a:cubicBezTo>
                <a:moveTo>
                  <a:pt x="0" y="445"/>
                </a:moveTo>
                <a:cubicBezTo>
                  <a:pt x="336" y="445"/>
                  <a:pt x="336" y="445"/>
                  <a:pt x="336" y="445"/>
                </a:cubicBezTo>
                <a:moveTo>
                  <a:pt x="445" y="0"/>
                </a:moveTo>
                <a:cubicBezTo>
                  <a:pt x="445" y="371"/>
                  <a:pt x="445" y="371"/>
                  <a:pt x="445" y="371"/>
                </a:cubicBezTo>
                <a:moveTo>
                  <a:pt x="692" y="410"/>
                </a:moveTo>
                <a:cubicBezTo>
                  <a:pt x="561" y="410"/>
                  <a:pt x="455" y="517"/>
                  <a:pt x="455" y="648"/>
                </a:cubicBezTo>
                <a:cubicBezTo>
                  <a:pt x="455" y="779"/>
                  <a:pt x="561" y="885"/>
                  <a:pt x="692" y="885"/>
                </a:cubicBezTo>
                <a:cubicBezTo>
                  <a:pt x="823" y="885"/>
                  <a:pt x="929" y="779"/>
                  <a:pt x="929" y="648"/>
                </a:cubicBezTo>
                <a:cubicBezTo>
                  <a:pt x="929" y="517"/>
                  <a:pt x="823" y="410"/>
                  <a:pt x="692" y="410"/>
                </a:cubicBezTo>
                <a:close/>
                <a:moveTo>
                  <a:pt x="860" y="815"/>
                </a:moveTo>
                <a:cubicBezTo>
                  <a:pt x="1048" y="1003"/>
                  <a:pt x="1048" y="1003"/>
                  <a:pt x="1048" y="10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749F24C2-CD25-F149-5423-84CAB520BFF7}"/>
              </a:ext>
            </a:extLst>
          </p:cNvPr>
          <p:cNvGrpSpPr/>
          <p:nvPr/>
        </p:nvGrpSpPr>
        <p:grpSpPr>
          <a:xfrm>
            <a:off x="11216015" y="5130466"/>
            <a:ext cx="477688" cy="463884"/>
            <a:chOff x="10750550" y="5584825"/>
            <a:chExt cx="274638" cy="266701"/>
          </a:xfrm>
        </p:grpSpPr>
        <p:sp>
          <p:nvSpPr>
            <p:cNvPr id="126" name="Freeform 65">
              <a:extLst>
                <a:ext uri="{FF2B5EF4-FFF2-40B4-BE49-F238E27FC236}">
                  <a16:creationId xmlns:a16="http://schemas.microsoft.com/office/drawing/2014/main" id="{77E33ED1-6373-D187-1E3D-7FB9AA426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7388" y="5611813"/>
              <a:ext cx="150813" cy="149225"/>
            </a:xfrm>
            <a:custGeom>
              <a:avLst/>
              <a:gdLst>
                <a:gd name="T0" fmla="*/ 29 w 95"/>
                <a:gd name="T1" fmla="*/ 86 h 94"/>
                <a:gd name="T2" fmla="*/ 0 w 95"/>
                <a:gd name="T3" fmla="*/ 94 h 94"/>
                <a:gd name="T4" fmla="*/ 9 w 95"/>
                <a:gd name="T5" fmla="*/ 66 h 94"/>
                <a:gd name="T6" fmla="*/ 75 w 95"/>
                <a:gd name="T7" fmla="*/ 0 h 94"/>
                <a:gd name="T8" fmla="*/ 95 w 95"/>
                <a:gd name="T9" fmla="*/ 19 h 94"/>
                <a:gd name="T10" fmla="*/ 29 w 95"/>
                <a:gd name="T11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4">
                  <a:moveTo>
                    <a:pt x="29" y="86"/>
                  </a:moveTo>
                  <a:lnTo>
                    <a:pt x="0" y="94"/>
                  </a:lnTo>
                  <a:lnTo>
                    <a:pt x="9" y="66"/>
                  </a:lnTo>
                  <a:lnTo>
                    <a:pt x="75" y="0"/>
                  </a:lnTo>
                  <a:lnTo>
                    <a:pt x="95" y="19"/>
                  </a:lnTo>
                  <a:lnTo>
                    <a:pt x="29" y="86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7" name="Freeform 66">
              <a:extLst>
                <a:ext uri="{FF2B5EF4-FFF2-40B4-BE49-F238E27FC236}">
                  <a16:creationId xmlns:a16="http://schemas.microsoft.com/office/drawing/2014/main" id="{297F56CB-D834-5D18-D1A2-E872E3A3E5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6450" y="5584825"/>
              <a:ext cx="58738" cy="57150"/>
            </a:xfrm>
            <a:custGeom>
              <a:avLst/>
              <a:gdLst>
                <a:gd name="T0" fmla="*/ 20 w 37"/>
                <a:gd name="T1" fmla="*/ 36 h 36"/>
                <a:gd name="T2" fmla="*/ 37 w 37"/>
                <a:gd name="T3" fmla="*/ 20 h 36"/>
                <a:gd name="T4" fmla="*/ 17 w 37"/>
                <a:gd name="T5" fmla="*/ 0 h 36"/>
                <a:gd name="T6" fmla="*/ 0 w 37"/>
                <a:gd name="T7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6">
                  <a:moveTo>
                    <a:pt x="20" y="36"/>
                  </a:moveTo>
                  <a:lnTo>
                    <a:pt x="37" y="20"/>
                  </a:lnTo>
                  <a:lnTo>
                    <a:pt x="17" y="0"/>
                  </a:lnTo>
                  <a:lnTo>
                    <a:pt x="0" y="17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8" name="Freeform 67">
              <a:extLst>
                <a:ext uri="{FF2B5EF4-FFF2-40B4-BE49-F238E27FC236}">
                  <a16:creationId xmlns:a16="http://schemas.microsoft.com/office/drawing/2014/main" id="{610F6F7F-618B-73B3-594A-FEA450A12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0550" y="5643563"/>
              <a:ext cx="207963" cy="207963"/>
            </a:xfrm>
            <a:custGeom>
              <a:avLst/>
              <a:gdLst>
                <a:gd name="T0" fmla="*/ 131 w 131"/>
                <a:gd name="T1" fmla="*/ 55 h 131"/>
                <a:gd name="T2" fmla="*/ 131 w 131"/>
                <a:gd name="T3" fmla="*/ 131 h 131"/>
                <a:gd name="T4" fmla="*/ 0 w 131"/>
                <a:gd name="T5" fmla="*/ 131 h 131"/>
                <a:gd name="T6" fmla="*/ 0 w 131"/>
                <a:gd name="T7" fmla="*/ 0 h 131"/>
                <a:gd name="T8" fmla="*/ 77 w 131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1">
                  <a:moveTo>
                    <a:pt x="131" y="55"/>
                  </a:moveTo>
                  <a:lnTo>
                    <a:pt x="131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7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C426F566-C349-B593-1CB0-228AFFA65345}"/>
              </a:ext>
            </a:extLst>
          </p:cNvPr>
          <p:cNvGrpSpPr/>
          <p:nvPr/>
        </p:nvGrpSpPr>
        <p:grpSpPr>
          <a:xfrm>
            <a:off x="16832694" y="9967182"/>
            <a:ext cx="632346" cy="460330"/>
            <a:chOff x="4306888" y="4422775"/>
            <a:chExt cx="414338" cy="301626"/>
          </a:xfrm>
        </p:grpSpPr>
        <p:sp>
          <p:nvSpPr>
            <p:cNvPr id="130" name="Freeform 51">
              <a:extLst>
                <a:ext uri="{FF2B5EF4-FFF2-40B4-BE49-F238E27FC236}">
                  <a16:creationId xmlns:a16="http://schemas.microsoft.com/office/drawing/2014/main" id="{843D36B3-D402-FFD3-F574-CDDE1D9B1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1" name="Freeform 52">
              <a:extLst>
                <a:ext uri="{FF2B5EF4-FFF2-40B4-BE49-F238E27FC236}">
                  <a16:creationId xmlns:a16="http://schemas.microsoft.com/office/drawing/2014/main" id="{D283E388-A746-3988-C007-B83E99883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2" name="Freeform 53">
              <a:extLst>
                <a:ext uri="{FF2B5EF4-FFF2-40B4-BE49-F238E27FC236}">
                  <a16:creationId xmlns:a16="http://schemas.microsoft.com/office/drawing/2014/main" id="{2336DBAF-8ACF-2D19-991D-65EC35258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3" name="Freeform 54">
              <a:extLst>
                <a:ext uri="{FF2B5EF4-FFF2-40B4-BE49-F238E27FC236}">
                  <a16:creationId xmlns:a16="http://schemas.microsoft.com/office/drawing/2014/main" id="{E1B043D2-945B-4579-4813-FEF6E3BA8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4" name="Freeform 55">
              <a:extLst>
                <a:ext uri="{FF2B5EF4-FFF2-40B4-BE49-F238E27FC236}">
                  <a16:creationId xmlns:a16="http://schemas.microsoft.com/office/drawing/2014/main" id="{D69B3F9D-A4AB-8349-F23D-D3AC4803E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19563C12-D48F-E44A-D8F1-E8A867D62C96}"/>
              </a:ext>
            </a:extLst>
          </p:cNvPr>
          <p:cNvSpPr/>
          <p:nvPr/>
        </p:nvSpPr>
        <p:spPr>
          <a:xfrm>
            <a:off x="19270226" y="5130290"/>
            <a:ext cx="576554" cy="516912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12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12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12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1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/>
          <p:bldP spid="14" grpId="0"/>
          <p:bldP spid="34" grpId="0"/>
          <p:bldP spid="35" grpId="0"/>
          <p:bldP spid="36" grpId="0"/>
          <p:bldP spid="37" grpId="0"/>
          <p:bldP spid="42" grpId="0"/>
          <p:bldP spid="43" grpId="0"/>
          <p:bldP spid="44" grpId="0"/>
          <p:bldP spid="45" grpId="0"/>
          <p:bldP spid="50" grpId="0"/>
          <p:bldP spid="51" grpId="0"/>
          <p:bldP spid="52" grpId="0"/>
          <p:bldP spid="53" grpId="0"/>
          <p:bldP spid="58" grpId="0"/>
          <p:bldP spid="59" grpId="0"/>
          <p:bldP spid="60" grpId="0"/>
          <p:bldP spid="61" grpId="0"/>
          <p:bldP spid="118" grpId="0"/>
          <p:bldP spid="119" grpId="0"/>
          <p:bldP spid="120" grpId="0"/>
          <p:bldP spid="121" grpId="0"/>
          <p:bldP spid="122" grpId="0"/>
          <p:bldP spid="123" grpId="0" animBg="1"/>
          <p:bldP spid="123" grpId="1" animBg="1"/>
          <p:bldP spid="124" grpId="0" animBg="1"/>
          <p:bldP spid="124" grpId="1" animBg="1"/>
          <p:bldP spid="135" grpId="0" animBg="1"/>
          <p:bldP spid="135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12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12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12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1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/>
          <p:bldP spid="14" grpId="0"/>
          <p:bldP spid="34" grpId="0"/>
          <p:bldP spid="35" grpId="0"/>
          <p:bldP spid="36" grpId="0"/>
          <p:bldP spid="37" grpId="0"/>
          <p:bldP spid="42" grpId="0"/>
          <p:bldP spid="43" grpId="0"/>
          <p:bldP spid="44" grpId="0"/>
          <p:bldP spid="45" grpId="0"/>
          <p:bldP spid="50" grpId="0"/>
          <p:bldP spid="51" grpId="0"/>
          <p:bldP spid="52" grpId="0"/>
          <p:bldP spid="53" grpId="0"/>
          <p:bldP spid="58" grpId="0"/>
          <p:bldP spid="59" grpId="0"/>
          <p:bldP spid="60" grpId="0"/>
          <p:bldP spid="61" grpId="0"/>
          <p:bldP spid="118" grpId="0"/>
          <p:bldP spid="119" grpId="0"/>
          <p:bldP spid="120" grpId="0"/>
          <p:bldP spid="121" grpId="0"/>
          <p:bldP spid="122" grpId="0"/>
          <p:bldP spid="123" grpId="0" animBg="1"/>
          <p:bldP spid="123" grpId="1" animBg="1"/>
          <p:bldP spid="124" grpId="0" animBg="1"/>
          <p:bldP spid="124" grpId="1" animBg="1"/>
          <p:bldP spid="135" grpId="0" animBg="1"/>
          <p:bldP spid="135" grpId="1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FE4770E-BA67-0CB9-30B4-5765AAC995A6}"/>
              </a:ext>
            </a:extLst>
          </p:cNvPr>
          <p:cNvCxnSpPr/>
          <p:nvPr/>
        </p:nvCxnSpPr>
        <p:spPr>
          <a:xfrm>
            <a:off x="0" y="8158460"/>
            <a:ext cx="243840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7CFB9C9-74E7-4706-8B6A-90FC2666F9E2}"/>
              </a:ext>
            </a:extLst>
          </p:cNvPr>
          <p:cNvCxnSpPr/>
          <p:nvPr/>
        </p:nvCxnSpPr>
        <p:spPr>
          <a:xfrm flipV="1">
            <a:off x="1219200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7CB8730-E5A8-3B0A-9438-9EFDA52B3A79}"/>
              </a:ext>
            </a:extLst>
          </p:cNvPr>
          <p:cNvCxnSpPr/>
          <p:nvPr/>
        </p:nvCxnSpPr>
        <p:spPr>
          <a:xfrm flipV="1">
            <a:off x="20414407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D003D44-290D-BADD-AF2E-C1015002DB6E}"/>
              </a:ext>
            </a:extLst>
          </p:cNvPr>
          <p:cNvCxnSpPr/>
          <p:nvPr/>
        </p:nvCxnSpPr>
        <p:spPr>
          <a:xfrm flipV="1">
            <a:off x="8080797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F6C2640-D662-3CE2-83C4-199BE4423EA1}"/>
              </a:ext>
            </a:extLst>
          </p:cNvPr>
          <p:cNvCxnSpPr/>
          <p:nvPr/>
        </p:nvCxnSpPr>
        <p:spPr>
          <a:xfrm flipV="1">
            <a:off x="16303204" y="815846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FF29FE-9E5A-D213-CF01-BBCDCF822656}"/>
              </a:ext>
            </a:extLst>
          </p:cNvPr>
          <p:cNvCxnSpPr/>
          <p:nvPr/>
        </p:nvCxnSpPr>
        <p:spPr>
          <a:xfrm flipV="1">
            <a:off x="3970020" y="6440030"/>
            <a:ext cx="0" cy="171843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86FAE5E2-B28E-69B9-6857-17D01E994956}"/>
              </a:ext>
            </a:extLst>
          </p:cNvPr>
          <p:cNvSpPr/>
          <p:nvPr/>
        </p:nvSpPr>
        <p:spPr>
          <a:xfrm>
            <a:off x="3755667" y="7950338"/>
            <a:ext cx="427854" cy="427854"/>
          </a:xfrm>
          <a:prstGeom prst="donut">
            <a:avLst/>
          </a:prstGeom>
          <a:ln w="127000" cmpd="thinThick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EF5B99FC-9302-F8C4-CD58-D3716BB9B504}"/>
              </a:ext>
            </a:extLst>
          </p:cNvPr>
          <p:cNvSpPr/>
          <p:nvPr/>
        </p:nvSpPr>
        <p:spPr>
          <a:xfrm>
            <a:off x="11978074" y="7950338"/>
            <a:ext cx="427854" cy="427854"/>
          </a:xfrm>
          <a:prstGeom prst="donut">
            <a:avLst/>
          </a:prstGeom>
          <a:ln w="127000" cmpd="thinThick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ircle: Hollow 9">
            <a:extLst>
              <a:ext uri="{FF2B5EF4-FFF2-40B4-BE49-F238E27FC236}">
                <a16:creationId xmlns:a16="http://schemas.microsoft.com/office/drawing/2014/main" id="{9DCD6E24-8496-6EAB-289B-E71755099CBB}"/>
              </a:ext>
            </a:extLst>
          </p:cNvPr>
          <p:cNvSpPr/>
          <p:nvPr/>
        </p:nvSpPr>
        <p:spPr>
          <a:xfrm>
            <a:off x="20200480" y="7950338"/>
            <a:ext cx="427854" cy="427854"/>
          </a:xfrm>
          <a:prstGeom prst="donut">
            <a:avLst/>
          </a:prstGeom>
          <a:ln w="127000" cmpd="thinThick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ircle: Hollow 10">
            <a:extLst>
              <a:ext uri="{FF2B5EF4-FFF2-40B4-BE49-F238E27FC236}">
                <a16:creationId xmlns:a16="http://schemas.microsoft.com/office/drawing/2014/main" id="{5719F662-631A-B93C-9804-CCBBDA877389}"/>
              </a:ext>
            </a:extLst>
          </p:cNvPr>
          <p:cNvSpPr/>
          <p:nvPr/>
        </p:nvSpPr>
        <p:spPr>
          <a:xfrm>
            <a:off x="7866870" y="7950338"/>
            <a:ext cx="427854" cy="427854"/>
          </a:xfrm>
          <a:prstGeom prst="donut">
            <a:avLst/>
          </a:prstGeom>
          <a:ln w="127000" cmpd="thinThick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B7458A24-952B-3F58-FED3-4609415FDEEF}"/>
              </a:ext>
            </a:extLst>
          </p:cNvPr>
          <p:cNvSpPr/>
          <p:nvPr/>
        </p:nvSpPr>
        <p:spPr>
          <a:xfrm>
            <a:off x="16089276" y="7950338"/>
            <a:ext cx="427854" cy="427854"/>
          </a:xfrm>
          <a:prstGeom prst="donut">
            <a:avLst/>
          </a:prstGeom>
          <a:ln w="127000" cmpd="thinThick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48">
            <a:extLst>
              <a:ext uri="{FF2B5EF4-FFF2-40B4-BE49-F238E27FC236}">
                <a16:creationId xmlns:a16="http://schemas.microsoft.com/office/drawing/2014/main" id="{C947DF6D-E691-5274-8A94-49C0D97F07E3}"/>
              </a:ext>
            </a:extLst>
          </p:cNvPr>
          <p:cNvSpPr txBox="1"/>
          <p:nvPr/>
        </p:nvSpPr>
        <p:spPr>
          <a:xfrm>
            <a:off x="7117740" y="1295592"/>
            <a:ext cx="1014854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RISK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4" name="TextBox 48">
            <a:extLst>
              <a:ext uri="{FF2B5EF4-FFF2-40B4-BE49-F238E27FC236}">
                <a16:creationId xmlns:a16="http://schemas.microsoft.com/office/drawing/2014/main" id="{BBF257B3-6C4D-28C5-D136-21D99635B9AA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29850F-C990-E32A-03E6-DBA0FC9E001A}"/>
              </a:ext>
            </a:extLst>
          </p:cNvPr>
          <p:cNvGrpSpPr/>
          <p:nvPr/>
        </p:nvGrpSpPr>
        <p:grpSpPr>
          <a:xfrm>
            <a:off x="13034222" y="9648051"/>
            <a:ext cx="6858000" cy="2308861"/>
            <a:chOff x="13034222" y="9648051"/>
            <a:chExt cx="6858000" cy="2308861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79254723-E953-31E2-9886-B6DC74B2F942}"/>
                </a:ext>
              </a:extLst>
            </p:cNvPr>
            <p:cNvSpPr/>
            <p:nvPr/>
          </p:nvSpPr>
          <p:spPr>
            <a:xfrm flipH="1">
              <a:off x="13034222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4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27F6E0B-C482-9DF4-B7C0-BC32BCC6CA29}"/>
                </a:ext>
              </a:extLst>
            </p:cNvPr>
            <p:cNvSpPr/>
            <p:nvPr/>
          </p:nvSpPr>
          <p:spPr>
            <a:xfrm flipH="1">
              <a:off x="13061300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52EA1D9-D7E9-0E68-FE4B-41A21E7666C0}"/>
              </a:ext>
            </a:extLst>
          </p:cNvPr>
          <p:cNvGrpSpPr/>
          <p:nvPr/>
        </p:nvGrpSpPr>
        <p:grpSpPr>
          <a:xfrm>
            <a:off x="4811820" y="9648051"/>
            <a:ext cx="6858000" cy="2308861"/>
            <a:chOff x="4811820" y="9648051"/>
            <a:chExt cx="6858000" cy="2308861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309F58AB-CE5D-543F-AC0C-8C0D9C01D647}"/>
                </a:ext>
              </a:extLst>
            </p:cNvPr>
            <p:cNvSpPr/>
            <p:nvPr/>
          </p:nvSpPr>
          <p:spPr>
            <a:xfrm flipH="1">
              <a:off x="4811820" y="9648051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2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9EE19DA-5136-B030-DE94-09CBD5D12976}"/>
                </a:ext>
              </a:extLst>
            </p:cNvPr>
            <p:cNvSpPr/>
            <p:nvPr/>
          </p:nvSpPr>
          <p:spPr>
            <a:xfrm flipH="1">
              <a:off x="4838898" y="11678781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35CFE98-13CB-5508-5C5E-8C05F9758345}"/>
              </a:ext>
            </a:extLst>
          </p:cNvPr>
          <p:cNvGrpSpPr/>
          <p:nvPr/>
        </p:nvGrpSpPr>
        <p:grpSpPr>
          <a:xfrm>
            <a:off x="16827234" y="4827270"/>
            <a:ext cx="6858000" cy="2308861"/>
            <a:chOff x="16827234" y="4827270"/>
            <a:chExt cx="6858000" cy="2308861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E3317CCE-8E31-E93B-081A-50C89FE22D63}"/>
                </a:ext>
              </a:extLst>
            </p:cNvPr>
            <p:cNvSpPr/>
            <p:nvPr/>
          </p:nvSpPr>
          <p:spPr>
            <a:xfrm>
              <a:off x="16827234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5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E61FFC7-8917-950E-2B77-BA2A0336A83C}"/>
                </a:ext>
              </a:extLst>
            </p:cNvPr>
            <p:cNvSpPr/>
            <p:nvPr/>
          </p:nvSpPr>
          <p:spPr>
            <a:xfrm>
              <a:off x="16854312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8E01B89-DFE9-97FD-FE7E-E92FFFA5866B}"/>
              </a:ext>
            </a:extLst>
          </p:cNvPr>
          <p:cNvGrpSpPr/>
          <p:nvPr/>
        </p:nvGrpSpPr>
        <p:grpSpPr>
          <a:xfrm>
            <a:off x="8606706" y="4827270"/>
            <a:ext cx="6858000" cy="2308861"/>
            <a:chOff x="8606706" y="4827270"/>
            <a:chExt cx="6858000" cy="2308861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06170202-A6D8-A076-0BCF-49585AAA1E92}"/>
                </a:ext>
              </a:extLst>
            </p:cNvPr>
            <p:cNvSpPr/>
            <p:nvPr/>
          </p:nvSpPr>
          <p:spPr>
            <a:xfrm>
              <a:off x="8606706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3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D1243F8-46AD-D6A1-8671-75FA63BB39F3}"/>
                </a:ext>
              </a:extLst>
            </p:cNvPr>
            <p:cNvSpPr/>
            <p:nvPr/>
          </p:nvSpPr>
          <p:spPr>
            <a:xfrm>
              <a:off x="8633784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3C57E4F-FD1B-538D-5F10-30E2E32236AD}"/>
              </a:ext>
            </a:extLst>
          </p:cNvPr>
          <p:cNvGrpSpPr/>
          <p:nvPr/>
        </p:nvGrpSpPr>
        <p:grpSpPr>
          <a:xfrm>
            <a:off x="386177" y="4827270"/>
            <a:ext cx="6858000" cy="2308861"/>
            <a:chOff x="386177" y="4827270"/>
            <a:chExt cx="6858000" cy="2308861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B1EAB66C-0C79-1B32-80F7-D608AF59B3ED}"/>
                </a:ext>
              </a:extLst>
            </p:cNvPr>
            <p:cNvSpPr/>
            <p:nvPr/>
          </p:nvSpPr>
          <p:spPr>
            <a:xfrm>
              <a:off x="386177" y="4827270"/>
              <a:ext cx="6858000" cy="2308861"/>
            </a:xfrm>
            <a:prstGeom prst="roundRect">
              <a:avLst>
                <a:gd name="adj" fmla="val 18317"/>
              </a:avLst>
            </a:prstGeom>
            <a:solidFill>
              <a:schemeClr val="accent1"/>
            </a:solidFill>
            <a:ln>
              <a:noFill/>
            </a:ln>
            <a:effectLst>
              <a:outerShdw blurRad="254000" dist="190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D1511E9-F852-54F2-B05E-1D01AFA8B82B}"/>
                </a:ext>
              </a:extLst>
            </p:cNvPr>
            <p:cNvSpPr/>
            <p:nvPr/>
          </p:nvSpPr>
          <p:spPr>
            <a:xfrm>
              <a:off x="413255" y="6858000"/>
              <a:ext cx="6803844" cy="278131"/>
            </a:xfrm>
            <a:custGeom>
              <a:avLst/>
              <a:gdLst>
                <a:gd name="connsiteX0" fmla="*/ 0 w 6803844"/>
                <a:gd name="connsiteY0" fmla="*/ 0 h 278131"/>
                <a:gd name="connsiteX1" fmla="*/ 6803844 w 6803844"/>
                <a:gd name="connsiteY1" fmla="*/ 0 h 278131"/>
                <a:gd name="connsiteX2" fmla="*/ 6797687 w 6803844"/>
                <a:gd name="connsiteY2" fmla="*/ 19834 h 278131"/>
                <a:gd name="connsiteX3" fmla="*/ 6408008 w 6803844"/>
                <a:gd name="connsiteY3" fmla="*/ 278131 h 278131"/>
                <a:gd name="connsiteX4" fmla="*/ 395836 w 6803844"/>
                <a:gd name="connsiteY4" fmla="*/ 278131 h 278131"/>
                <a:gd name="connsiteX5" fmla="*/ 6157 w 6803844"/>
                <a:gd name="connsiteY5" fmla="*/ 19834 h 27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03844" h="278131">
                  <a:moveTo>
                    <a:pt x="0" y="0"/>
                  </a:moveTo>
                  <a:lnTo>
                    <a:pt x="6803844" y="0"/>
                  </a:lnTo>
                  <a:lnTo>
                    <a:pt x="6797687" y="19834"/>
                  </a:lnTo>
                  <a:cubicBezTo>
                    <a:pt x="6733485" y="171624"/>
                    <a:pt x="6583185" y="278131"/>
                    <a:pt x="6408008" y="278131"/>
                  </a:cubicBezTo>
                  <a:lnTo>
                    <a:pt x="395836" y="278131"/>
                  </a:lnTo>
                  <a:cubicBezTo>
                    <a:pt x="220659" y="278131"/>
                    <a:pt x="70359" y="171624"/>
                    <a:pt x="6157" y="1983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3BB44B5-F00F-3D97-A7EB-28D14812CB93}"/>
              </a:ext>
            </a:extLst>
          </p:cNvPr>
          <p:cNvGrpSpPr/>
          <p:nvPr/>
        </p:nvGrpSpPr>
        <p:grpSpPr>
          <a:xfrm>
            <a:off x="4491779" y="9324200"/>
            <a:ext cx="5889205" cy="1893571"/>
            <a:chOff x="4491779" y="9324200"/>
            <a:chExt cx="5889205" cy="1893571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EC2C6AF-602E-E07F-35AD-00300E698D08}"/>
                </a:ext>
              </a:extLst>
            </p:cNvPr>
            <p:cNvSpPr/>
            <p:nvPr/>
          </p:nvSpPr>
          <p:spPr>
            <a:xfrm flipH="1">
              <a:off x="4491779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CCF9484-79D3-34A1-C39D-95C960B665EB}"/>
                </a:ext>
              </a:extLst>
            </p:cNvPr>
            <p:cNvSpPr/>
            <p:nvPr/>
          </p:nvSpPr>
          <p:spPr>
            <a:xfrm flipH="1">
              <a:off x="4651799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2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E1BE9F2-BDCC-9ACC-CA0A-CCAC33842D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47500" y="9735680"/>
              <a:ext cx="0" cy="1070610"/>
            </a:xfrm>
            <a:prstGeom prst="line">
              <a:avLst/>
            </a:prstGeom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A0E8D-04A0-3CF2-A4A4-46743877B0E8}"/>
              </a:ext>
            </a:extLst>
          </p:cNvPr>
          <p:cNvSpPr txBox="1"/>
          <p:nvPr/>
        </p:nvSpPr>
        <p:spPr>
          <a:xfrm rot="10800000" flipH="1" flipV="1">
            <a:off x="5740666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Gobold" panose="02000500000000000000" pitchFamily="2" charset="0"/>
              </a:rPr>
              <a:t>assess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AD25953-E8C0-8FE7-3C13-33CCE46694F3}"/>
              </a:ext>
            </a:extLst>
          </p:cNvPr>
          <p:cNvSpPr txBox="1"/>
          <p:nvPr/>
        </p:nvSpPr>
        <p:spPr>
          <a:xfrm rot="10800000" flipH="1" flipV="1">
            <a:off x="4947698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Đánh giá mức độ ảnh hưởng và xác suất xảy ra.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1CE1E93-C7AF-8CA5-D304-387FF255A95A}"/>
              </a:ext>
            </a:extLst>
          </p:cNvPr>
          <p:cNvSpPr txBox="1"/>
          <p:nvPr/>
        </p:nvSpPr>
        <p:spPr>
          <a:xfrm rot="10800000" flipH="1" flipV="1">
            <a:off x="9981038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02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6502D47-E1F3-B95A-51FB-E24556D969C6}"/>
              </a:ext>
            </a:extLst>
          </p:cNvPr>
          <p:cNvSpPr txBox="1"/>
          <p:nvPr/>
        </p:nvSpPr>
        <p:spPr>
          <a:xfrm rot="10800000" flipH="1" flipV="1">
            <a:off x="10380983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E992A16-8771-4484-D7CF-6E1682083B08}"/>
              </a:ext>
            </a:extLst>
          </p:cNvPr>
          <p:cNvGrpSpPr/>
          <p:nvPr/>
        </p:nvGrpSpPr>
        <p:grpSpPr>
          <a:xfrm>
            <a:off x="1675013" y="4503419"/>
            <a:ext cx="5889205" cy="1893571"/>
            <a:chOff x="1675013" y="4503419"/>
            <a:chExt cx="5889205" cy="1893571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937621A-D814-B5A2-83E1-EE265DD5EBEB}"/>
                </a:ext>
              </a:extLst>
            </p:cNvPr>
            <p:cNvSpPr/>
            <p:nvPr/>
          </p:nvSpPr>
          <p:spPr>
            <a:xfrm>
              <a:off x="1675013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C2A747F-4DC7-BCE1-C872-443C0913C8DE}"/>
                </a:ext>
              </a:extLst>
            </p:cNvPr>
            <p:cNvSpPr/>
            <p:nvPr/>
          </p:nvSpPr>
          <p:spPr>
            <a:xfrm>
              <a:off x="2001661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1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83E6B4F-5DBA-4CB8-26A4-A798A86D84D7}"/>
                </a:ext>
              </a:extLst>
            </p:cNvPr>
            <p:cNvCxnSpPr>
              <a:cxnSpLocks/>
            </p:cNvCxnSpPr>
            <p:nvPr/>
          </p:nvCxnSpPr>
          <p:spPr>
            <a:xfrm>
              <a:off x="3708497" y="4914899"/>
              <a:ext cx="0" cy="107061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17168182-61AE-F07A-BBA5-AD1FB1C652EB}"/>
              </a:ext>
            </a:extLst>
          </p:cNvPr>
          <p:cNvSpPr txBox="1"/>
          <p:nvPr/>
        </p:nvSpPr>
        <p:spPr>
          <a:xfrm rot="10800000" flipV="1">
            <a:off x="4035147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obold" panose="02000500000000000000" pitchFamily="2" charset="0"/>
              </a:rPr>
              <a:t>identify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4D5D57A-4BB9-CC20-9C00-6431DB9F1CF3}"/>
              </a:ext>
            </a:extLst>
          </p:cNvPr>
          <p:cNvSpPr txBox="1"/>
          <p:nvPr/>
        </p:nvSpPr>
        <p:spPr>
          <a:xfrm rot="10800000" flipV="1">
            <a:off x="4035146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Nhận diện rủi ro tiềm ẩn trong dự án hoặc hoạt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DF064A0-7DE3-72CB-5EA6-EE4BCEAE558A}"/>
              </a:ext>
            </a:extLst>
          </p:cNvPr>
          <p:cNvSpPr txBox="1"/>
          <p:nvPr/>
        </p:nvSpPr>
        <p:spPr>
          <a:xfrm rot="10800000" flipV="1">
            <a:off x="413254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01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B69A888-B0DA-71E6-69FF-3DA970B44584}"/>
              </a:ext>
            </a:extLst>
          </p:cNvPr>
          <p:cNvSpPr txBox="1"/>
          <p:nvPr/>
        </p:nvSpPr>
        <p:spPr>
          <a:xfrm rot="10800000" flipV="1">
            <a:off x="813200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174E671-5E44-3CCE-3AED-C20537298B5A}"/>
              </a:ext>
            </a:extLst>
          </p:cNvPr>
          <p:cNvGrpSpPr/>
          <p:nvPr/>
        </p:nvGrpSpPr>
        <p:grpSpPr>
          <a:xfrm>
            <a:off x="9895542" y="4503419"/>
            <a:ext cx="5889205" cy="1893571"/>
            <a:chOff x="9895542" y="4503419"/>
            <a:chExt cx="5889205" cy="1893571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EE2B65A5-2A32-C0CE-3318-3CCE064BC10A}"/>
                </a:ext>
              </a:extLst>
            </p:cNvPr>
            <p:cNvSpPr/>
            <p:nvPr/>
          </p:nvSpPr>
          <p:spPr>
            <a:xfrm>
              <a:off x="9895542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28C1D77-5D2D-A5F4-0B23-F7EC412E3634}"/>
                </a:ext>
              </a:extLst>
            </p:cNvPr>
            <p:cNvSpPr/>
            <p:nvPr/>
          </p:nvSpPr>
          <p:spPr>
            <a:xfrm>
              <a:off x="10222190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3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8CDBC75-1357-4F78-DF50-BB12DB4ACEF8}"/>
                </a:ext>
              </a:extLst>
            </p:cNvPr>
            <p:cNvCxnSpPr>
              <a:cxnSpLocks/>
            </p:cNvCxnSpPr>
            <p:nvPr/>
          </p:nvCxnSpPr>
          <p:spPr>
            <a:xfrm>
              <a:off x="11929026" y="4914899"/>
              <a:ext cx="0" cy="1070610"/>
            </a:xfrm>
            <a:prstGeom prst="line">
              <a:avLst/>
            </a:prstGeom>
            <a:ln w="190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7419FA13-55B3-F28D-2C2F-D8DDD8539E80}"/>
              </a:ext>
            </a:extLst>
          </p:cNvPr>
          <p:cNvSpPr txBox="1"/>
          <p:nvPr/>
        </p:nvSpPr>
        <p:spPr>
          <a:xfrm rot="10800000" flipV="1">
            <a:off x="12255676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latin typeface="Gobold" panose="02000500000000000000" pitchFamily="2" charset="0"/>
              </a:rPr>
              <a:t>plan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C386592-FFFD-CF7C-8271-E3FCABCAA4EF}"/>
              </a:ext>
            </a:extLst>
          </p:cNvPr>
          <p:cNvSpPr txBox="1"/>
          <p:nvPr/>
        </p:nvSpPr>
        <p:spPr>
          <a:xfrm rot="10800000" flipV="1">
            <a:off x="12255675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Xây dựng chiến lược ứng phó với rủi ro.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C82CB5A-5337-BF9A-A6B6-69B24E978FDC}"/>
              </a:ext>
            </a:extLst>
          </p:cNvPr>
          <p:cNvSpPr txBox="1"/>
          <p:nvPr/>
        </p:nvSpPr>
        <p:spPr>
          <a:xfrm rot="10800000" flipV="1">
            <a:off x="8633783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03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321DFD5-3A31-0A15-411C-2D584F48CAB0}"/>
              </a:ext>
            </a:extLst>
          </p:cNvPr>
          <p:cNvSpPr txBox="1"/>
          <p:nvPr/>
        </p:nvSpPr>
        <p:spPr>
          <a:xfrm rot="10800000" flipV="1">
            <a:off x="9033729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A08C120-DC7A-69B3-5258-B3328F88596F}"/>
              </a:ext>
            </a:extLst>
          </p:cNvPr>
          <p:cNvGrpSpPr/>
          <p:nvPr/>
        </p:nvGrpSpPr>
        <p:grpSpPr>
          <a:xfrm>
            <a:off x="18116070" y="4503419"/>
            <a:ext cx="5889205" cy="1893571"/>
            <a:chOff x="18116070" y="4503419"/>
            <a:chExt cx="5889205" cy="1893571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BE53502-E9ED-CA1B-93A0-DD4E4412A9FD}"/>
                </a:ext>
              </a:extLst>
            </p:cNvPr>
            <p:cNvSpPr/>
            <p:nvPr/>
          </p:nvSpPr>
          <p:spPr>
            <a:xfrm>
              <a:off x="18116070" y="4503419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6D612AC-708E-A357-74A6-A290E5BF3366}"/>
                </a:ext>
              </a:extLst>
            </p:cNvPr>
            <p:cNvSpPr/>
            <p:nvPr/>
          </p:nvSpPr>
          <p:spPr>
            <a:xfrm>
              <a:off x="18442718" y="4678679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5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003413F0-A68A-F32B-6F23-8F419E3288DC}"/>
                </a:ext>
              </a:extLst>
            </p:cNvPr>
            <p:cNvCxnSpPr>
              <a:cxnSpLocks/>
            </p:cNvCxnSpPr>
            <p:nvPr/>
          </p:nvCxnSpPr>
          <p:spPr>
            <a:xfrm>
              <a:off x="20149554" y="4914899"/>
              <a:ext cx="0" cy="107061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4FCFCDE0-DFDF-0B92-D208-2722E4FBD645}"/>
              </a:ext>
            </a:extLst>
          </p:cNvPr>
          <p:cNvSpPr txBox="1"/>
          <p:nvPr/>
        </p:nvSpPr>
        <p:spPr>
          <a:xfrm rot="10800000" flipV="1">
            <a:off x="20476204" y="4853345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review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FFAD9A4-DB45-4B83-9F41-AC84D0D4DA22}"/>
              </a:ext>
            </a:extLst>
          </p:cNvPr>
          <p:cNvSpPr txBox="1"/>
          <p:nvPr/>
        </p:nvSpPr>
        <p:spPr>
          <a:xfrm rot="10800000" flipV="1">
            <a:off x="20476203" y="5459492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Theo dõi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kết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quả</a:t>
            </a:r>
            <a:r>
              <a:rPr lang="vi-VN" sz="1600" dirty="0">
                <a:solidFill>
                  <a:schemeClr val="tx2"/>
                </a:solidFill>
              </a:rPr>
              <a:t> và cập nhật rủi ro thường xuyên.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5F00E56-25D2-316A-B2D8-124A36EB887A}"/>
              </a:ext>
            </a:extLst>
          </p:cNvPr>
          <p:cNvSpPr txBox="1"/>
          <p:nvPr/>
        </p:nvSpPr>
        <p:spPr>
          <a:xfrm rot="10800000" flipV="1">
            <a:off x="16854311" y="5270479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05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18A4793-0616-D0BB-5EEA-BBDDCF01BAC3}"/>
              </a:ext>
            </a:extLst>
          </p:cNvPr>
          <p:cNvSpPr txBox="1"/>
          <p:nvPr/>
        </p:nvSpPr>
        <p:spPr>
          <a:xfrm rot="10800000" flipV="1">
            <a:off x="17254257" y="6304449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E61540E5-D9B0-F9D6-28E5-AE4C2B5863FA}"/>
              </a:ext>
            </a:extLst>
          </p:cNvPr>
          <p:cNvGrpSpPr/>
          <p:nvPr/>
        </p:nvGrpSpPr>
        <p:grpSpPr>
          <a:xfrm>
            <a:off x="12714181" y="9324200"/>
            <a:ext cx="5889205" cy="1893571"/>
            <a:chOff x="12714181" y="9324200"/>
            <a:chExt cx="5889205" cy="1893571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4F58F55-68C1-BCD9-27EC-1A53C616D6A1}"/>
                </a:ext>
              </a:extLst>
            </p:cNvPr>
            <p:cNvSpPr/>
            <p:nvPr/>
          </p:nvSpPr>
          <p:spPr>
            <a:xfrm flipH="1">
              <a:off x="12714181" y="9324200"/>
              <a:ext cx="5889205" cy="1893571"/>
            </a:xfrm>
            <a:custGeom>
              <a:avLst/>
              <a:gdLst>
                <a:gd name="connsiteX0" fmla="*/ 0 w 5889205"/>
                <a:gd name="connsiteY0" fmla="*/ 0 h 1893571"/>
                <a:gd name="connsiteX1" fmla="*/ 5511873 w 5889205"/>
                <a:gd name="connsiteY1" fmla="*/ 0 h 1893571"/>
                <a:gd name="connsiteX2" fmla="*/ 5889205 w 5889205"/>
                <a:gd name="connsiteY2" fmla="*/ 377332 h 1893571"/>
                <a:gd name="connsiteX3" fmla="*/ 5889205 w 5889205"/>
                <a:gd name="connsiteY3" fmla="*/ 1516239 h 1893571"/>
                <a:gd name="connsiteX4" fmla="*/ 5511873 w 5889205"/>
                <a:gd name="connsiteY4" fmla="*/ 1893571 h 1893571"/>
                <a:gd name="connsiteX5" fmla="*/ 1225306 w 5889205"/>
                <a:gd name="connsiteY5" fmla="*/ 1893571 h 189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9205" h="1893571">
                  <a:moveTo>
                    <a:pt x="0" y="0"/>
                  </a:moveTo>
                  <a:lnTo>
                    <a:pt x="5511873" y="0"/>
                  </a:lnTo>
                  <a:cubicBezTo>
                    <a:pt x="5720268" y="0"/>
                    <a:pt x="5889205" y="168937"/>
                    <a:pt x="5889205" y="377332"/>
                  </a:cubicBezTo>
                  <a:lnTo>
                    <a:pt x="5889205" y="1516239"/>
                  </a:lnTo>
                  <a:cubicBezTo>
                    <a:pt x="5889205" y="1724634"/>
                    <a:pt x="5720268" y="1893571"/>
                    <a:pt x="5511873" y="1893571"/>
                  </a:cubicBezTo>
                  <a:lnTo>
                    <a:pt x="1225306" y="18935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52400" dist="152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0405772E-6A55-1FA0-F5D8-63E03C64D464}"/>
                </a:ext>
              </a:extLst>
            </p:cNvPr>
            <p:cNvSpPr/>
            <p:nvPr/>
          </p:nvSpPr>
          <p:spPr>
            <a:xfrm flipH="1">
              <a:off x="12874201" y="9499460"/>
              <a:ext cx="5402537" cy="1543050"/>
            </a:xfrm>
            <a:custGeom>
              <a:avLst/>
              <a:gdLst>
                <a:gd name="connsiteX0" fmla="*/ 0 w 5402537"/>
                <a:gd name="connsiteY0" fmla="*/ 0 h 1543050"/>
                <a:gd name="connsiteX1" fmla="*/ 5152208 w 5402537"/>
                <a:gd name="connsiteY1" fmla="*/ 0 h 1543050"/>
                <a:gd name="connsiteX2" fmla="*/ 5402537 w 5402537"/>
                <a:gd name="connsiteY2" fmla="*/ 250329 h 1543050"/>
                <a:gd name="connsiteX3" fmla="*/ 5402537 w 5402537"/>
                <a:gd name="connsiteY3" fmla="*/ 1292721 h 1543050"/>
                <a:gd name="connsiteX4" fmla="*/ 5152208 w 5402537"/>
                <a:gd name="connsiteY4" fmla="*/ 1543050 h 1543050"/>
                <a:gd name="connsiteX5" fmla="*/ 998488 w 5402537"/>
                <a:gd name="connsiteY5" fmla="*/ 154305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537" h="1543050">
                  <a:moveTo>
                    <a:pt x="0" y="0"/>
                  </a:moveTo>
                  <a:lnTo>
                    <a:pt x="5152208" y="0"/>
                  </a:lnTo>
                  <a:cubicBezTo>
                    <a:pt x="5290461" y="0"/>
                    <a:pt x="5402537" y="112076"/>
                    <a:pt x="5402537" y="250329"/>
                  </a:cubicBezTo>
                  <a:lnTo>
                    <a:pt x="5402537" y="1292721"/>
                  </a:lnTo>
                  <a:cubicBezTo>
                    <a:pt x="5402537" y="1430974"/>
                    <a:pt x="5290461" y="1543050"/>
                    <a:pt x="5152208" y="1543050"/>
                  </a:cubicBezTo>
                  <a:lnTo>
                    <a:pt x="998488" y="1543050"/>
                  </a:ln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50000"/>
                </a:schemeClr>
              </a:solidFill>
              <a:prstDash val="lgDash"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13DFB95-1B4C-F8E6-F18C-9705842D0D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69902" y="9735680"/>
              <a:ext cx="0" cy="1070610"/>
            </a:xfrm>
            <a:prstGeom prst="line">
              <a:avLst/>
            </a:prstGeom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1C7669AA-2AC0-742F-BBE0-386B2232BECD}"/>
              </a:ext>
            </a:extLst>
          </p:cNvPr>
          <p:cNvSpPr txBox="1"/>
          <p:nvPr/>
        </p:nvSpPr>
        <p:spPr>
          <a:xfrm rot="10800000" flipH="1" flipV="1">
            <a:off x="13963068" y="9674126"/>
            <a:ext cx="2280184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Gobold" panose="02000500000000000000" pitchFamily="2" charset="0"/>
              </a:rPr>
              <a:t>mitigate</a:t>
            </a:r>
            <a:r>
              <a:rPr lang="en-US" sz="2800" dirty="0">
                <a:solidFill>
                  <a:schemeClr val="tx2"/>
                </a:solidFill>
                <a:latin typeface="Gobold" panose="02000500000000000000" pitchFamily="2" charset="0"/>
              </a:rPr>
              <a:t> 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32E5C6C-D052-A6C7-E817-9ECC41CE9E5C}"/>
              </a:ext>
            </a:extLst>
          </p:cNvPr>
          <p:cNvSpPr txBox="1"/>
          <p:nvPr/>
        </p:nvSpPr>
        <p:spPr>
          <a:xfrm rot="10800000" flipH="1" flipV="1">
            <a:off x="13170100" y="10280273"/>
            <a:ext cx="307315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1600" dirty="0">
                <a:solidFill>
                  <a:schemeClr val="tx2"/>
                </a:solidFill>
              </a:rPr>
              <a:t>Thực hiện hành động giảm thiểu tác động.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CDD9B8E-54E1-7584-77AD-2D078B164F52}"/>
              </a:ext>
            </a:extLst>
          </p:cNvPr>
          <p:cNvSpPr txBox="1"/>
          <p:nvPr/>
        </p:nvSpPr>
        <p:spPr>
          <a:xfrm rot="10800000" flipH="1" flipV="1">
            <a:off x="18203440" y="10091260"/>
            <a:ext cx="1661705" cy="1169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7000" b="1" dirty="0">
                <a:solidFill>
                  <a:schemeClr val="bg2"/>
                </a:solidFill>
                <a:latin typeface="Gobold" panose="02000500000000000000" pitchFamily="2" charset="0"/>
              </a:rPr>
              <a:t>04</a:t>
            </a:r>
            <a:r>
              <a:rPr lang="en-US" sz="7000" dirty="0">
                <a:solidFill>
                  <a:schemeClr val="bg2"/>
                </a:solidFill>
                <a:latin typeface="Gobold Thin" panose="02000500000000000000" pitchFamily="2" charset="0"/>
              </a:rPr>
              <a:t> 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9B1DEEF-234B-EC27-0728-86DA690AEF39}"/>
              </a:ext>
            </a:extLst>
          </p:cNvPr>
          <p:cNvSpPr txBox="1"/>
          <p:nvPr/>
        </p:nvSpPr>
        <p:spPr>
          <a:xfrm rot="10800000" flipH="1" flipV="1">
            <a:off x="18603385" y="11125230"/>
            <a:ext cx="861814" cy="33855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STEP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70" name="TextBox 25">
            <a:extLst>
              <a:ext uri="{FF2B5EF4-FFF2-40B4-BE49-F238E27FC236}">
                <a16:creationId xmlns:a16="http://schemas.microsoft.com/office/drawing/2014/main" id="{152B0FC2-85D1-EB65-E53B-A8B553096A5A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1" name="Freeform 151">
            <a:extLst>
              <a:ext uri="{FF2B5EF4-FFF2-40B4-BE49-F238E27FC236}">
                <a16:creationId xmlns:a16="http://schemas.microsoft.com/office/drawing/2014/main" id="{786225D0-F189-785B-2B2A-A5E8B2C0D211}"/>
              </a:ext>
            </a:extLst>
          </p:cNvPr>
          <p:cNvSpPr>
            <a:spLocks noEditPoints="1"/>
          </p:cNvSpPr>
          <p:nvPr/>
        </p:nvSpPr>
        <p:spPr bwMode="auto">
          <a:xfrm>
            <a:off x="2988320" y="5064885"/>
            <a:ext cx="366560" cy="623360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2" name="Freeform 148">
            <a:extLst>
              <a:ext uri="{FF2B5EF4-FFF2-40B4-BE49-F238E27FC236}">
                <a16:creationId xmlns:a16="http://schemas.microsoft.com/office/drawing/2014/main" id="{00CA0376-C306-A62C-1109-B42A545C010B}"/>
              </a:ext>
            </a:extLst>
          </p:cNvPr>
          <p:cNvSpPr>
            <a:spLocks noEditPoints="1"/>
          </p:cNvSpPr>
          <p:nvPr/>
        </p:nvSpPr>
        <p:spPr bwMode="auto">
          <a:xfrm>
            <a:off x="8637949" y="9970945"/>
            <a:ext cx="521882" cy="497030"/>
          </a:xfrm>
          <a:custGeom>
            <a:avLst/>
            <a:gdLst>
              <a:gd name="T0" fmla="*/ 445 w 1048"/>
              <a:gd name="T1" fmla="*/ 890 h 1003"/>
              <a:gd name="T2" fmla="*/ 0 w 1048"/>
              <a:gd name="T3" fmla="*/ 445 h 1003"/>
              <a:gd name="T4" fmla="*/ 445 w 1048"/>
              <a:gd name="T5" fmla="*/ 0 h 1003"/>
              <a:gd name="T6" fmla="*/ 889 w 1048"/>
              <a:gd name="T7" fmla="*/ 375 h 1003"/>
              <a:gd name="T8" fmla="*/ 85 w 1048"/>
              <a:gd name="T9" fmla="*/ 183 h 1003"/>
              <a:gd name="T10" fmla="*/ 445 w 1048"/>
              <a:gd name="T11" fmla="*/ 235 h 1003"/>
              <a:gd name="T12" fmla="*/ 806 w 1048"/>
              <a:gd name="T13" fmla="*/ 183 h 1003"/>
              <a:gd name="T14" fmla="*/ 350 w 1048"/>
              <a:gd name="T15" fmla="*/ 657 h 1003"/>
              <a:gd name="T16" fmla="*/ 85 w 1048"/>
              <a:gd name="T17" fmla="*/ 707 h 1003"/>
              <a:gd name="T18" fmla="*/ 663 w 1048"/>
              <a:gd name="T19" fmla="*/ 315 h 1003"/>
              <a:gd name="T20" fmla="*/ 445 w 1048"/>
              <a:gd name="T21" fmla="*/ 0 h 1003"/>
              <a:gd name="T22" fmla="*/ 218 w 1048"/>
              <a:gd name="T23" fmla="*/ 445 h 1003"/>
              <a:gd name="T24" fmla="*/ 445 w 1048"/>
              <a:gd name="T25" fmla="*/ 890 h 1003"/>
              <a:gd name="T26" fmla="*/ 0 w 1048"/>
              <a:gd name="T27" fmla="*/ 445 h 1003"/>
              <a:gd name="T28" fmla="*/ 336 w 1048"/>
              <a:gd name="T29" fmla="*/ 445 h 1003"/>
              <a:gd name="T30" fmla="*/ 445 w 1048"/>
              <a:gd name="T31" fmla="*/ 0 h 1003"/>
              <a:gd name="T32" fmla="*/ 445 w 1048"/>
              <a:gd name="T33" fmla="*/ 371 h 1003"/>
              <a:gd name="T34" fmla="*/ 692 w 1048"/>
              <a:gd name="T35" fmla="*/ 410 h 1003"/>
              <a:gd name="T36" fmla="*/ 455 w 1048"/>
              <a:gd name="T37" fmla="*/ 648 h 1003"/>
              <a:gd name="T38" fmla="*/ 692 w 1048"/>
              <a:gd name="T39" fmla="*/ 885 h 1003"/>
              <a:gd name="T40" fmla="*/ 929 w 1048"/>
              <a:gd name="T41" fmla="*/ 648 h 1003"/>
              <a:gd name="T42" fmla="*/ 692 w 1048"/>
              <a:gd name="T43" fmla="*/ 410 h 1003"/>
              <a:gd name="T44" fmla="*/ 860 w 1048"/>
              <a:gd name="T45" fmla="*/ 815 h 1003"/>
              <a:gd name="T46" fmla="*/ 1048 w 1048"/>
              <a:gd name="T4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48" h="1003">
                <a:moveTo>
                  <a:pt x="445" y="890"/>
                </a:moveTo>
                <a:cubicBezTo>
                  <a:pt x="200" y="890"/>
                  <a:pt x="0" y="691"/>
                  <a:pt x="0" y="445"/>
                </a:cubicBezTo>
                <a:cubicBezTo>
                  <a:pt x="0" y="199"/>
                  <a:pt x="200" y="0"/>
                  <a:pt x="445" y="0"/>
                </a:cubicBezTo>
                <a:cubicBezTo>
                  <a:pt x="659" y="0"/>
                  <a:pt x="849" y="158"/>
                  <a:pt x="889" y="375"/>
                </a:cubicBezTo>
                <a:moveTo>
                  <a:pt x="85" y="183"/>
                </a:moveTo>
                <a:cubicBezTo>
                  <a:pt x="193" y="216"/>
                  <a:pt x="315" y="235"/>
                  <a:pt x="445" y="235"/>
                </a:cubicBezTo>
                <a:cubicBezTo>
                  <a:pt x="576" y="235"/>
                  <a:pt x="698" y="216"/>
                  <a:pt x="806" y="183"/>
                </a:cubicBezTo>
                <a:moveTo>
                  <a:pt x="350" y="657"/>
                </a:moveTo>
                <a:cubicBezTo>
                  <a:pt x="261" y="665"/>
                  <a:pt x="162" y="683"/>
                  <a:pt x="85" y="707"/>
                </a:cubicBezTo>
                <a:moveTo>
                  <a:pt x="663" y="315"/>
                </a:moveTo>
                <a:cubicBezTo>
                  <a:pt x="635" y="132"/>
                  <a:pt x="548" y="0"/>
                  <a:pt x="445" y="0"/>
                </a:cubicBezTo>
                <a:cubicBezTo>
                  <a:pt x="320" y="0"/>
                  <a:pt x="218" y="199"/>
                  <a:pt x="218" y="445"/>
                </a:cubicBezTo>
                <a:cubicBezTo>
                  <a:pt x="218" y="691"/>
                  <a:pt x="320" y="890"/>
                  <a:pt x="445" y="890"/>
                </a:cubicBezTo>
                <a:moveTo>
                  <a:pt x="0" y="445"/>
                </a:moveTo>
                <a:cubicBezTo>
                  <a:pt x="336" y="445"/>
                  <a:pt x="336" y="445"/>
                  <a:pt x="336" y="445"/>
                </a:cubicBezTo>
                <a:moveTo>
                  <a:pt x="445" y="0"/>
                </a:moveTo>
                <a:cubicBezTo>
                  <a:pt x="445" y="371"/>
                  <a:pt x="445" y="371"/>
                  <a:pt x="445" y="371"/>
                </a:cubicBezTo>
                <a:moveTo>
                  <a:pt x="692" y="410"/>
                </a:moveTo>
                <a:cubicBezTo>
                  <a:pt x="561" y="410"/>
                  <a:pt x="455" y="517"/>
                  <a:pt x="455" y="648"/>
                </a:cubicBezTo>
                <a:cubicBezTo>
                  <a:pt x="455" y="779"/>
                  <a:pt x="561" y="885"/>
                  <a:pt x="692" y="885"/>
                </a:cubicBezTo>
                <a:cubicBezTo>
                  <a:pt x="823" y="885"/>
                  <a:pt x="929" y="779"/>
                  <a:pt x="929" y="648"/>
                </a:cubicBezTo>
                <a:cubicBezTo>
                  <a:pt x="929" y="517"/>
                  <a:pt x="823" y="410"/>
                  <a:pt x="692" y="410"/>
                </a:cubicBezTo>
                <a:close/>
                <a:moveTo>
                  <a:pt x="860" y="815"/>
                </a:moveTo>
                <a:cubicBezTo>
                  <a:pt x="1048" y="1003"/>
                  <a:pt x="1048" y="1003"/>
                  <a:pt x="1048" y="10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5B8209CC-10BB-251B-4CBA-082A6363A545}"/>
              </a:ext>
            </a:extLst>
          </p:cNvPr>
          <p:cNvGrpSpPr/>
          <p:nvPr/>
        </p:nvGrpSpPr>
        <p:grpSpPr>
          <a:xfrm>
            <a:off x="11216015" y="5130466"/>
            <a:ext cx="477688" cy="463884"/>
            <a:chOff x="10750550" y="5584825"/>
            <a:chExt cx="274638" cy="266701"/>
          </a:xfrm>
        </p:grpSpPr>
        <p:sp>
          <p:nvSpPr>
            <p:cNvPr id="74" name="Freeform 65">
              <a:extLst>
                <a:ext uri="{FF2B5EF4-FFF2-40B4-BE49-F238E27FC236}">
                  <a16:creationId xmlns:a16="http://schemas.microsoft.com/office/drawing/2014/main" id="{2E6788E1-5D6A-C306-4409-EB981E88D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7388" y="5611813"/>
              <a:ext cx="150813" cy="149225"/>
            </a:xfrm>
            <a:custGeom>
              <a:avLst/>
              <a:gdLst>
                <a:gd name="T0" fmla="*/ 29 w 95"/>
                <a:gd name="T1" fmla="*/ 86 h 94"/>
                <a:gd name="T2" fmla="*/ 0 w 95"/>
                <a:gd name="T3" fmla="*/ 94 h 94"/>
                <a:gd name="T4" fmla="*/ 9 w 95"/>
                <a:gd name="T5" fmla="*/ 66 h 94"/>
                <a:gd name="T6" fmla="*/ 75 w 95"/>
                <a:gd name="T7" fmla="*/ 0 h 94"/>
                <a:gd name="T8" fmla="*/ 95 w 95"/>
                <a:gd name="T9" fmla="*/ 19 h 94"/>
                <a:gd name="T10" fmla="*/ 29 w 95"/>
                <a:gd name="T11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4">
                  <a:moveTo>
                    <a:pt x="29" y="86"/>
                  </a:moveTo>
                  <a:lnTo>
                    <a:pt x="0" y="94"/>
                  </a:lnTo>
                  <a:lnTo>
                    <a:pt x="9" y="66"/>
                  </a:lnTo>
                  <a:lnTo>
                    <a:pt x="75" y="0"/>
                  </a:lnTo>
                  <a:lnTo>
                    <a:pt x="95" y="19"/>
                  </a:lnTo>
                  <a:lnTo>
                    <a:pt x="29" y="86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75" name="Freeform 66">
              <a:extLst>
                <a:ext uri="{FF2B5EF4-FFF2-40B4-BE49-F238E27FC236}">
                  <a16:creationId xmlns:a16="http://schemas.microsoft.com/office/drawing/2014/main" id="{2F624E9E-E572-FEAA-9608-51EE82511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6450" y="5584825"/>
              <a:ext cx="58738" cy="57150"/>
            </a:xfrm>
            <a:custGeom>
              <a:avLst/>
              <a:gdLst>
                <a:gd name="T0" fmla="*/ 20 w 37"/>
                <a:gd name="T1" fmla="*/ 36 h 36"/>
                <a:gd name="T2" fmla="*/ 37 w 37"/>
                <a:gd name="T3" fmla="*/ 20 h 36"/>
                <a:gd name="T4" fmla="*/ 17 w 37"/>
                <a:gd name="T5" fmla="*/ 0 h 36"/>
                <a:gd name="T6" fmla="*/ 0 w 37"/>
                <a:gd name="T7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6">
                  <a:moveTo>
                    <a:pt x="20" y="36"/>
                  </a:moveTo>
                  <a:lnTo>
                    <a:pt x="37" y="20"/>
                  </a:lnTo>
                  <a:lnTo>
                    <a:pt x="17" y="0"/>
                  </a:lnTo>
                  <a:lnTo>
                    <a:pt x="0" y="17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76" name="Freeform 67">
              <a:extLst>
                <a:ext uri="{FF2B5EF4-FFF2-40B4-BE49-F238E27FC236}">
                  <a16:creationId xmlns:a16="http://schemas.microsoft.com/office/drawing/2014/main" id="{E9BC0509-C540-A6F7-EBE2-F3C3539A5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0550" y="5643563"/>
              <a:ext cx="207963" cy="207963"/>
            </a:xfrm>
            <a:custGeom>
              <a:avLst/>
              <a:gdLst>
                <a:gd name="T0" fmla="*/ 131 w 131"/>
                <a:gd name="T1" fmla="*/ 55 h 131"/>
                <a:gd name="T2" fmla="*/ 131 w 131"/>
                <a:gd name="T3" fmla="*/ 131 h 131"/>
                <a:gd name="T4" fmla="*/ 0 w 131"/>
                <a:gd name="T5" fmla="*/ 131 h 131"/>
                <a:gd name="T6" fmla="*/ 0 w 131"/>
                <a:gd name="T7" fmla="*/ 0 h 131"/>
                <a:gd name="T8" fmla="*/ 77 w 131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1">
                  <a:moveTo>
                    <a:pt x="131" y="55"/>
                  </a:moveTo>
                  <a:lnTo>
                    <a:pt x="131" y="131"/>
                  </a:lnTo>
                  <a:lnTo>
                    <a:pt x="0" y="131"/>
                  </a:lnTo>
                  <a:lnTo>
                    <a:pt x="0" y="0"/>
                  </a:lnTo>
                  <a:lnTo>
                    <a:pt x="77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4F769434-BB2F-9C35-AB09-ABAB59F98629}"/>
              </a:ext>
            </a:extLst>
          </p:cNvPr>
          <p:cNvGrpSpPr/>
          <p:nvPr/>
        </p:nvGrpSpPr>
        <p:grpSpPr>
          <a:xfrm>
            <a:off x="16832694" y="9967182"/>
            <a:ext cx="632346" cy="460330"/>
            <a:chOff x="4306888" y="4422775"/>
            <a:chExt cx="414338" cy="301626"/>
          </a:xfrm>
        </p:grpSpPr>
        <p:sp>
          <p:nvSpPr>
            <p:cNvPr id="78" name="Freeform 51">
              <a:extLst>
                <a:ext uri="{FF2B5EF4-FFF2-40B4-BE49-F238E27FC236}">
                  <a16:creationId xmlns:a16="http://schemas.microsoft.com/office/drawing/2014/main" id="{EEE33476-EABB-8D42-F196-1481C7626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79" name="Freeform 52">
              <a:extLst>
                <a:ext uri="{FF2B5EF4-FFF2-40B4-BE49-F238E27FC236}">
                  <a16:creationId xmlns:a16="http://schemas.microsoft.com/office/drawing/2014/main" id="{4AD53E1B-26BB-0405-11B4-9F0471A40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0" name="Freeform 53">
              <a:extLst>
                <a:ext uri="{FF2B5EF4-FFF2-40B4-BE49-F238E27FC236}">
                  <a16:creationId xmlns:a16="http://schemas.microsoft.com/office/drawing/2014/main" id="{2A84FD32-0407-60CF-9699-5C0CA972B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1" name="Freeform 54">
              <a:extLst>
                <a:ext uri="{FF2B5EF4-FFF2-40B4-BE49-F238E27FC236}">
                  <a16:creationId xmlns:a16="http://schemas.microsoft.com/office/drawing/2014/main" id="{AD25AC89-825B-DBF1-33A0-3D6270376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2" name="Freeform 55">
              <a:extLst>
                <a:ext uri="{FF2B5EF4-FFF2-40B4-BE49-F238E27FC236}">
                  <a16:creationId xmlns:a16="http://schemas.microsoft.com/office/drawing/2014/main" id="{8A1B731D-E5E1-98E1-F1E4-A920A487D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CE0F44D7-D0EB-00B0-A085-12CB2113B542}"/>
              </a:ext>
            </a:extLst>
          </p:cNvPr>
          <p:cNvSpPr/>
          <p:nvPr/>
        </p:nvSpPr>
        <p:spPr>
          <a:xfrm>
            <a:off x="19270226" y="5130290"/>
            <a:ext cx="576554" cy="516912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00988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/>
          <p:bldP spid="14" grpId="0"/>
          <p:bldP spid="34" grpId="0"/>
          <p:bldP spid="35" grpId="0"/>
          <p:bldP spid="36" grpId="0"/>
          <p:bldP spid="37" grpId="0"/>
          <p:bldP spid="42" grpId="0"/>
          <p:bldP spid="43" grpId="0"/>
          <p:bldP spid="44" grpId="0"/>
          <p:bldP spid="45" grpId="0"/>
          <p:bldP spid="50" grpId="0"/>
          <p:bldP spid="51" grpId="0"/>
          <p:bldP spid="52" grpId="0"/>
          <p:bldP spid="53" grpId="0"/>
          <p:bldP spid="58" grpId="0"/>
          <p:bldP spid="59" grpId="0"/>
          <p:bldP spid="60" grpId="0"/>
          <p:bldP spid="61" grpId="0"/>
          <p:bldP spid="66" grpId="0"/>
          <p:bldP spid="67" grpId="0"/>
          <p:bldP spid="68" grpId="0"/>
          <p:bldP spid="69" grpId="0"/>
          <p:bldP spid="70" grpId="0"/>
          <p:bldP spid="71" grpId="0" animBg="1"/>
          <p:bldP spid="71" grpId="1" animBg="1"/>
          <p:bldP spid="72" grpId="0" animBg="1"/>
          <p:bldP spid="72" grpId="1" animBg="1"/>
          <p:bldP spid="83" grpId="0" animBg="1"/>
          <p:bldP spid="83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7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9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7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31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/>
          <p:bldP spid="14" grpId="0"/>
          <p:bldP spid="34" grpId="0"/>
          <p:bldP spid="35" grpId="0"/>
          <p:bldP spid="36" grpId="0"/>
          <p:bldP spid="37" grpId="0"/>
          <p:bldP spid="42" grpId="0"/>
          <p:bldP spid="43" grpId="0"/>
          <p:bldP spid="44" grpId="0"/>
          <p:bldP spid="45" grpId="0"/>
          <p:bldP spid="50" grpId="0"/>
          <p:bldP spid="51" grpId="0"/>
          <p:bldP spid="52" grpId="0"/>
          <p:bldP spid="53" grpId="0"/>
          <p:bldP spid="58" grpId="0"/>
          <p:bldP spid="59" grpId="0"/>
          <p:bldP spid="60" grpId="0"/>
          <p:bldP spid="61" grpId="0"/>
          <p:bldP spid="66" grpId="0"/>
          <p:bldP spid="67" grpId="0"/>
          <p:bldP spid="68" grpId="0"/>
          <p:bldP spid="69" grpId="0"/>
          <p:bldP spid="70" grpId="0"/>
          <p:bldP spid="71" grpId="0" animBg="1"/>
          <p:bldP spid="71" grpId="1" animBg="1"/>
          <p:bldP spid="72" grpId="0" animBg="1"/>
          <p:bldP spid="72" grpId="1" animBg="1"/>
          <p:bldP spid="83" grpId="0" animBg="1"/>
          <p:bldP spid="83" grpId="1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SlideOcean - Light 31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231942"/>
      </a:accent1>
      <a:accent2>
        <a:srgbClr val="5E548E"/>
      </a:accent2>
      <a:accent3>
        <a:srgbClr val="9F86C0"/>
      </a:accent3>
      <a:accent4>
        <a:srgbClr val="BE95C4"/>
      </a:accent4>
      <a:accent5>
        <a:srgbClr val="FEE440"/>
      </a:accent5>
      <a:accent6>
        <a:srgbClr val="F15BB5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D_8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654351"/>
      </a:accent1>
      <a:accent2>
        <a:srgbClr val="865840"/>
      </a:accent2>
      <a:accent3>
        <a:srgbClr val="CEAE7F"/>
      </a:accent3>
      <a:accent4>
        <a:srgbClr val="EFF184"/>
      </a:accent4>
      <a:accent5>
        <a:srgbClr val="2DBDBD"/>
      </a:accent5>
      <a:accent6>
        <a:srgbClr val="537C8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81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A5938C"/>
      </a:accent1>
      <a:accent2>
        <a:srgbClr val="3B2C39"/>
      </a:accent2>
      <a:accent3>
        <a:srgbClr val="C3A5C1"/>
      </a:accent3>
      <a:accent4>
        <a:srgbClr val="F3D9ED"/>
      </a:accent4>
      <a:accent5>
        <a:srgbClr val="B1BA3A"/>
      </a:accent5>
      <a:accent6>
        <a:srgbClr val="B7C3D1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5667</TotalTime>
  <Words>729</Words>
  <Application>Microsoft Office PowerPoint</Application>
  <PresentationFormat>Custom</PresentationFormat>
  <Paragraphs>207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5" baseType="lpstr">
      <vt:lpstr>Aptos</vt:lpstr>
      <vt:lpstr>Arial</vt:lpstr>
      <vt:lpstr>Calibri</vt:lpstr>
      <vt:lpstr>Gobold</vt:lpstr>
      <vt:lpstr>Gobold Thin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38 - 5 Stages Risk Management</dc:title>
  <dc:creator>Slide Ocean</dc:creator>
  <cp:lastModifiedBy>SO</cp:lastModifiedBy>
  <cp:revision>1194</cp:revision>
  <dcterms:created xsi:type="dcterms:W3CDTF">2024-04-24T08:43:56Z</dcterms:created>
  <dcterms:modified xsi:type="dcterms:W3CDTF">2025-09-08T08:20:44Z</dcterms:modified>
</cp:coreProperties>
</file>