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21" r:id="rId20"/>
    <p:sldId id="2147378126" r:id="rId21"/>
    <p:sldId id="2147378074" r:id="rId22"/>
    <p:sldId id="2147378073" r:id="rId23"/>
    <p:sldId id="2147378144" r:id="rId24"/>
    <p:sldId id="2147378119" r:id="rId25"/>
    <p:sldId id="2147378120" r:id="rId26"/>
    <p:sldId id="2147378072" r:id="rId27"/>
    <p:sldId id="2147378076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DFE9"/>
    <a:srgbClr val="F0EEF3"/>
    <a:srgbClr val="F1F1F1"/>
    <a:srgbClr val="FAF8FD"/>
    <a:srgbClr val="0B0A0E"/>
    <a:srgbClr val="000000"/>
    <a:srgbClr val="BEC9D9"/>
    <a:srgbClr val="DFDFDF"/>
    <a:srgbClr val="ABBDC1"/>
    <a:srgbClr val="C7C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86" y="1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24BC7539-26DB-78DE-7D28-264A6323C5FD}"/>
              </a:ext>
            </a:extLst>
          </p:cNvPr>
          <p:cNvSpPr/>
          <p:nvPr/>
        </p:nvSpPr>
        <p:spPr>
          <a:xfrm>
            <a:off x="1247870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2000">
                <a:schemeClr val="accent4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81E6C13B-F076-4C68-F3BD-C0C132910A6E}"/>
              </a:ext>
            </a:extLst>
          </p:cNvPr>
          <p:cNvSpPr/>
          <p:nvPr/>
        </p:nvSpPr>
        <p:spPr>
          <a:xfrm>
            <a:off x="1553813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72000">
                <a:schemeClr val="accent5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2C584FD1-BDC7-1C3C-009E-FC894C096288}"/>
              </a:ext>
            </a:extLst>
          </p:cNvPr>
          <p:cNvSpPr/>
          <p:nvPr/>
        </p:nvSpPr>
        <p:spPr>
          <a:xfrm>
            <a:off x="1859756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72000">
                <a:schemeClr val="accent6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52FB4730-16D3-3BF6-7570-A329890B8272}"/>
              </a:ext>
            </a:extLst>
          </p:cNvPr>
          <p:cNvSpPr/>
          <p:nvPr/>
        </p:nvSpPr>
        <p:spPr>
          <a:xfrm>
            <a:off x="330041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72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9E3782EB-8F78-43B3-D671-87950F44C341}"/>
              </a:ext>
            </a:extLst>
          </p:cNvPr>
          <p:cNvSpPr/>
          <p:nvPr/>
        </p:nvSpPr>
        <p:spPr>
          <a:xfrm>
            <a:off x="635984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2000">
                <a:schemeClr val="accent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7F64E8A4-54A0-22A2-7898-46B817441BDF}"/>
              </a:ext>
            </a:extLst>
          </p:cNvPr>
          <p:cNvSpPr/>
          <p:nvPr/>
        </p:nvSpPr>
        <p:spPr>
          <a:xfrm>
            <a:off x="941927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72000">
                <a:schemeClr val="accent3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48">
            <a:extLst>
              <a:ext uri="{FF2B5EF4-FFF2-40B4-BE49-F238E27FC236}">
                <a16:creationId xmlns:a16="http://schemas.microsoft.com/office/drawing/2014/main" id="{511A9AA5-4C5E-9211-264C-96CACF4F8B4E}"/>
              </a:ext>
            </a:extLst>
          </p:cNvPr>
          <p:cNvSpPr txBox="1"/>
          <p:nvPr/>
        </p:nvSpPr>
        <p:spPr>
          <a:xfrm>
            <a:off x="6617409" y="1295592"/>
            <a:ext cx="1114920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5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CONTENT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MARKETING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23" name="TextBox 48">
            <a:extLst>
              <a:ext uri="{FF2B5EF4-FFF2-40B4-BE49-F238E27FC236}">
                <a16:creationId xmlns:a16="http://schemas.microsoft.com/office/drawing/2014/main" id="{A51EAF24-4442-18B1-8DF1-BE925E8C366D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4" name="TextBox 25">
            <a:extLst>
              <a:ext uri="{FF2B5EF4-FFF2-40B4-BE49-F238E27FC236}">
                <a16:creationId xmlns:a16="http://schemas.microsoft.com/office/drawing/2014/main" id="{F9420513-CDCE-F962-4E1C-45FA21E6AE93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A845AB7E-FF88-4B43-4FF0-ECBC00088FC2}"/>
              </a:ext>
            </a:extLst>
          </p:cNvPr>
          <p:cNvSpPr/>
          <p:nvPr/>
        </p:nvSpPr>
        <p:spPr>
          <a:xfrm>
            <a:off x="2705102" y="4335893"/>
            <a:ext cx="18973799" cy="7147248"/>
          </a:xfrm>
          <a:custGeom>
            <a:avLst/>
            <a:gdLst>
              <a:gd name="connsiteX0" fmla="*/ 16166343 w 18973799"/>
              <a:gd name="connsiteY0" fmla="*/ 574147 h 7147248"/>
              <a:gd name="connsiteX1" fmla="*/ 15892463 w 18973799"/>
              <a:gd name="connsiteY1" fmla="*/ 848028 h 7147248"/>
              <a:gd name="connsiteX2" fmla="*/ 15892463 w 18973799"/>
              <a:gd name="connsiteY2" fmla="*/ 2771892 h 7147248"/>
              <a:gd name="connsiteX3" fmla="*/ 16166343 w 18973799"/>
              <a:gd name="connsiteY3" fmla="*/ 3045773 h 7147248"/>
              <a:gd name="connsiteX4" fmla="*/ 18104605 w 18973799"/>
              <a:gd name="connsiteY4" fmla="*/ 3045773 h 7147248"/>
              <a:gd name="connsiteX5" fmla="*/ 18378487 w 18973799"/>
              <a:gd name="connsiteY5" fmla="*/ 2771892 h 7147248"/>
              <a:gd name="connsiteX6" fmla="*/ 18378487 w 18973799"/>
              <a:gd name="connsiteY6" fmla="*/ 848028 h 7147248"/>
              <a:gd name="connsiteX7" fmla="*/ 18104605 w 18973799"/>
              <a:gd name="connsiteY7" fmla="*/ 574147 h 7147248"/>
              <a:gd name="connsiteX8" fmla="*/ 13106913 w 18973799"/>
              <a:gd name="connsiteY8" fmla="*/ 574147 h 7147248"/>
              <a:gd name="connsiteX9" fmla="*/ 12833032 w 18973799"/>
              <a:gd name="connsiteY9" fmla="*/ 848028 h 7147248"/>
              <a:gd name="connsiteX10" fmla="*/ 12833032 w 18973799"/>
              <a:gd name="connsiteY10" fmla="*/ 2771892 h 7147248"/>
              <a:gd name="connsiteX11" fmla="*/ 13106913 w 18973799"/>
              <a:gd name="connsiteY11" fmla="*/ 3045773 h 7147248"/>
              <a:gd name="connsiteX12" fmla="*/ 15045175 w 18973799"/>
              <a:gd name="connsiteY12" fmla="*/ 3045773 h 7147248"/>
              <a:gd name="connsiteX13" fmla="*/ 15319055 w 18973799"/>
              <a:gd name="connsiteY13" fmla="*/ 2771892 h 7147248"/>
              <a:gd name="connsiteX14" fmla="*/ 15319055 w 18973799"/>
              <a:gd name="connsiteY14" fmla="*/ 848028 h 7147248"/>
              <a:gd name="connsiteX15" fmla="*/ 15045175 w 18973799"/>
              <a:gd name="connsiteY15" fmla="*/ 574147 h 7147248"/>
              <a:gd name="connsiteX16" fmla="*/ 10047483 w 18973799"/>
              <a:gd name="connsiteY16" fmla="*/ 574147 h 7147248"/>
              <a:gd name="connsiteX17" fmla="*/ 9773602 w 18973799"/>
              <a:gd name="connsiteY17" fmla="*/ 848028 h 7147248"/>
              <a:gd name="connsiteX18" fmla="*/ 9773602 w 18973799"/>
              <a:gd name="connsiteY18" fmla="*/ 2771892 h 7147248"/>
              <a:gd name="connsiteX19" fmla="*/ 10047483 w 18973799"/>
              <a:gd name="connsiteY19" fmla="*/ 3045773 h 7147248"/>
              <a:gd name="connsiteX20" fmla="*/ 11985745 w 18973799"/>
              <a:gd name="connsiteY20" fmla="*/ 3045773 h 7147248"/>
              <a:gd name="connsiteX21" fmla="*/ 12259626 w 18973799"/>
              <a:gd name="connsiteY21" fmla="*/ 2771892 h 7147248"/>
              <a:gd name="connsiteX22" fmla="*/ 12259626 w 18973799"/>
              <a:gd name="connsiteY22" fmla="*/ 848028 h 7147248"/>
              <a:gd name="connsiteX23" fmla="*/ 11985745 w 18973799"/>
              <a:gd name="connsiteY23" fmla="*/ 574147 h 7147248"/>
              <a:gd name="connsiteX24" fmla="*/ 6988053 w 18973799"/>
              <a:gd name="connsiteY24" fmla="*/ 574147 h 7147248"/>
              <a:gd name="connsiteX25" fmla="*/ 6714172 w 18973799"/>
              <a:gd name="connsiteY25" fmla="*/ 848028 h 7147248"/>
              <a:gd name="connsiteX26" fmla="*/ 6714172 w 18973799"/>
              <a:gd name="connsiteY26" fmla="*/ 2771892 h 7147248"/>
              <a:gd name="connsiteX27" fmla="*/ 6988053 w 18973799"/>
              <a:gd name="connsiteY27" fmla="*/ 3045773 h 7147248"/>
              <a:gd name="connsiteX28" fmla="*/ 8926315 w 18973799"/>
              <a:gd name="connsiteY28" fmla="*/ 3045773 h 7147248"/>
              <a:gd name="connsiteX29" fmla="*/ 9200196 w 18973799"/>
              <a:gd name="connsiteY29" fmla="*/ 2771892 h 7147248"/>
              <a:gd name="connsiteX30" fmla="*/ 9200196 w 18973799"/>
              <a:gd name="connsiteY30" fmla="*/ 848028 h 7147248"/>
              <a:gd name="connsiteX31" fmla="*/ 8926315 w 18973799"/>
              <a:gd name="connsiteY31" fmla="*/ 574147 h 7147248"/>
              <a:gd name="connsiteX32" fmla="*/ 3928625 w 18973799"/>
              <a:gd name="connsiteY32" fmla="*/ 574147 h 7147248"/>
              <a:gd name="connsiteX33" fmla="*/ 3654743 w 18973799"/>
              <a:gd name="connsiteY33" fmla="*/ 848028 h 7147248"/>
              <a:gd name="connsiteX34" fmla="*/ 3654743 w 18973799"/>
              <a:gd name="connsiteY34" fmla="*/ 2771892 h 7147248"/>
              <a:gd name="connsiteX35" fmla="*/ 3928625 w 18973799"/>
              <a:gd name="connsiteY35" fmla="*/ 3045773 h 7147248"/>
              <a:gd name="connsiteX36" fmla="*/ 5866885 w 18973799"/>
              <a:gd name="connsiteY36" fmla="*/ 3045773 h 7147248"/>
              <a:gd name="connsiteX37" fmla="*/ 6140766 w 18973799"/>
              <a:gd name="connsiteY37" fmla="*/ 2771892 h 7147248"/>
              <a:gd name="connsiteX38" fmla="*/ 6140766 w 18973799"/>
              <a:gd name="connsiteY38" fmla="*/ 848028 h 7147248"/>
              <a:gd name="connsiteX39" fmla="*/ 5866885 w 18973799"/>
              <a:gd name="connsiteY39" fmla="*/ 574147 h 7147248"/>
              <a:gd name="connsiteX40" fmla="*/ 869194 w 18973799"/>
              <a:gd name="connsiteY40" fmla="*/ 574147 h 7147248"/>
              <a:gd name="connsiteX41" fmla="*/ 595313 w 18973799"/>
              <a:gd name="connsiteY41" fmla="*/ 848028 h 7147248"/>
              <a:gd name="connsiteX42" fmla="*/ 595313 w 18973799"/>
              <a:gd name="connsiteY42" fmla="*/ 2771892 h 7147248"/>
              <a:gd name="connsiteX43" fmla="*/ 869194 w 18973799"/>
              <a:gd name="connsiteY43" fmla="*/ 3045773 h 7147248"/>
              <a:gd name="connsiteX44" fmla="*/ 2807457 w 18973799"/>
              <a:gd name="connsiteY44" fmla="*/ 3045773 h 7147248"/>
              <a:gd name="connsiteX45" fmla="*/ 3081338 w 18973799"/>
              <a:gd name="connsiteY45" fmla="*/ 2771892 h 7147248"/>
              <a:gd name="connsiteX46" fmla="*/ 3081338 w 18973799"/>
              <a:gd name="connsiteY46" fmla="*/ 848028 h 7147248"/>
              <a:gd name="connsiteX47" fmla="*/ 2807457 w 18973799"/>
              <a:gd name="connsiteY47" fmla="*/ 574147 h 7147248"/>
              <a:gd name="connsiteX48" fmla="*/ 790771 w 18973799"/>
              <a:gd name="connsiteY48" fmla="*/ 0 h 7147248"/>
              <a:gd name="connsiteX49" fmla="*/ 18183027 w 18973799"/>
              <a:gd name="connsiteY49" fmla="*/ 0 h 7147248"/>
              <a:gd name="connsiteX50" fmla="*/ 18973799 w 18973799"/>
              <a:gd name="connsiteY50" fmla="*/ 790772 h 7147248"/>
              <a:gd name="connsiteX51" fmla="*/ 18973799 w 18973799"/>
              <a:gd name="connsiteY51" fmla="*/ 6356476 h 7147248"/>
              <a:gd name="connsiteX52" fmla="*/ 18183027 w 18973799"/>
              <a:gd name="connsiteY52" fmla="*/ 7147248 h 7147248"/>
              <a:gd name="connsiteX53" fmla="*/ 790771 w 18973799"/>
              <a:gd name="connsiteY53" fmla="*/ 7147248 h 7147248"/>
              <a:gd name="connsiteX54" fmla="*/ 0 w 18973799"/>
              <a:gd name="connsiteY54" fmla="*/ 6356476 h 7147248"/>
              <a:gd name="connsiteX55" fmla="*/ 0 w 18973799"/>
              <a:gd name="connsiteY55" fmla="*/ 790772 h 7147248"/>
              <a:gd name="connsiteX56" fmla="*/ 790771 w 18973799"/>
              <a:gd name="connsiteY56" fmla="*/ 0 h 714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973799" h="7147248">
                <a:moveTo>
                  <a:pt x="16166343" y="574147"/>
                </a:moveTo>
                <a:cubicBezTo>
                  <a:pt x="16015083" y="574147"/>
                  <a:pt x="15892463" y="696768"/>
                  <a:pt x="15892463" y="848028"/>
                </a:cubicBezTo>
                <a:lnTo>
                  <a:pt x="15892463" y="2771892"/>
                </a:lnTo>
                <a:cubicBezTo>
                  <a:pt x="15892463" y="2923152"/>
                  <a:pt x="16015083" y="3045773"/>
                  <a:pt x="16166343" y="3045773"/>
                </a:cubicBezTo>
                <a:lnTo>
                  <a:pt x="18104605" y="3045773"/>
                </a:lnTo>
                <a:cubicBezTo>
                  <a:pt x="18255865" y="3045773"/>
                  <a:pt x="18378487" y="2923152"/>
                  <a:pt x="18378487" y="2771892"/>
                </a:cubicBezTo>
                <a:lnTo>
                  <a:pt x="18378487" y="848028"/>
                </a:lnTo>
                <a:cubicBezTo>
                  <a:pt x="18378487" y="696768"/>
                  <a:pt x="18255865" y="574147"/>
                  <a:pt x="18104605" y="574147"/>
                </a:cubicBezTo>
                <a:close/>
                <a:moveTo>
                  <a:pt x="13106913" y="574147"/>
                </a:moveTo>
                <a:cubicBezTo>
                  <a:pt x="12955653" y="574147"/>
                  <a:pt x="12833032" y="696768"/>
                  <a:pt x="12833032" y="848028"/>
                </a:cubicBezTo>
                <a:lnTo>
                  <a:pt x="12833032" y="2771892"/>
                </a:lnTo>
                <a:cubicBezTo>
                  <a:pt x="12833032" y="2923152"/>
                  <a:pt x="12955653" y="3045773"/>
                  <a:pt x="13106913" y="3045773"/>
                </a:cubicBezTo>
                <a:lnTo>
                  <a:pt x="15045175" y="3045773"/>
                </a:lnTo>
                <a:cubicBezTo>
                  <a:pt x="15196435" y="3045773"/>
                  <a:pt x="15319055" y="2923152"/>
                  <a:pt x="15319055" y="2771892"/>
                </a:cubicBezTo>
                <a:lnTo>
                  <a:pt x="15319055" y="848028"/>
                </a:lnTo>
                <a:cubicBezTo>
                  <a:pt x="15319055" y="696768"/>
                  <a:pt x="15196435" y="574147"/>
                  <a:pt x="15045175" y="574147"/>
                </a:cubicBezTo>
                <a:close/>
                <a:moveTo>
                  <a:pt x="10047483" y="574147"/>
                </a:moveTo>
                <a:cubicBezTo>
                  <a:pt x="9896223" y="574147"/>
                  <a:pt x="9773602" y="696768"/>
                  <a:pt x="9773602" y="848028"/>
                </a:cubicBezTo>
                <a:lnTo>
                  <a:pt x="9773602" y="2771892"/>
                </a:lnTo>
                <a:cubicBezTo>
                  <a:pt x="9773602" y="2923152"/>
                  <a:pt x="9896223" y="3045773"/>
                  <a:pt x="10047483" y="3045773"/>
                </a:cubicBezTo>
                <a:lnTo>
                  <a:pt x="11985745" y="3045773"/>
                </a:lnTo>
                <a:cubicBezTo>
                  <a:pt x="12137005" y="3045773"/>
                  <a:pt x="12259626" y="2923152"/>
                  <a:pt x="12259626" y="2771892"/>
                </a:cubicBezTo>
                <a:lnTo>
                  <a:pt x="12259626" y="848028"/>
                </a:lnTo>
                <a:cubicBezTo>
                  <a:pt x="12259626" y="696768"/>
                  <a:pt x="12137005" y="574147"/>
                  <a:pt x="11985745" y="574147"/>
                </a:cubicBezTo>
                <a:close/>
                <a:moveTo>
                  <a:pt x="6988053" y="574147"/>
                </a:moveTo>
                <a:cubicBezTo>
                  <a:pt x="6836793" y="574147"/>
                  <a:pt x="6714172" y="696768"/>
                  <a:pt x="6714172" y="848028"/>
                </a:cubicBezTo>
                <a:lnTo>
                  <a:pt x="6714172" y="2771892"/>
                </a:lnTo>
                <a:cubicBezTo>
                  <a:pt x="6714172" y="2923152"/>
                  <a:pt x="6836793" y="3045773"/>
                  <a:pt x="6988053" y="3045773"/>
                </a:cubicBezTo>
                <a:lnTo>
                  <a:pt x="8926315" y="3045773"/>
                </a:lnTo>
                <a:cubicBezTo>
                  <a:pt x="9077575" y="3045773"/>
                  <a:pt x="9200196" y="2923152"/>
                  <a:pt x="9200196" y="2771892"/>
                </a:cubicBezTo>
                <a:lnTo>
                  <a:pt x="9200196" y="848028"/>
                </a:lnTo>
                <a:cubicBezTo>
                  <a:pt x="9200196" y="696768"/>
                  <a:pt x="9077575" y="574147"/>
                  <a:pt x="8926315" y="574147"/>
                </a:cubicBezTo>
                <a:close/>
                <a:moveTo>
                  <a:pt x="3928625" y="574147"/>
                </a:moveTo>
                <a:cubicBezTo>
                  <a:pt x="3777364" y="574147"/>
                  <a:pt x="3654743" y="696768"/>
                  <a:pt x="3654743" y="848028"/>
                </a:cubicBezTo>
                <a:lnTo>
                  <a:pt x="3654743" y="2771892"/>
                </a:lnTo>
                <a:cubicBezTo>
                  <a:pt x="3654743" y="2923152"/>
                  <a:pt x="3777364" y="3045773"/>
                  <a:pt x="3928625" y="3045773"/>
                </a:cubicBezTo>
                <a:lnTo>
                  <a:pt x="5866885" y="3045773"/>
                </a:lnTo>
                <a:cubicBezTo>
                  <a:pt x="6018145" y="3045773"/>
                  <a:pt x="6140766" y="2923152"/>
                  <a:pt x="6140766" y="2771892"/>
                </a:cubicBezTo>
                <a:lnTo>
                  <a:pt x="6140766" y="848028"/>
                </a:lnTo>
                <a:cubicBezTo>
                  <a:pt x="6140766" y="696768"/>
                  <a:pt x="6018145" y="574147"/>
                  <a:pt x="5866885" y="574147"/>
                </a:cubicBezTo>
                <a:close/>
                <a:moveTo>
                  <a:pt x="869194" y="574147"/>
                </a:moveTo>
                <a:cubicBezTo>
                  <a:pt x="717934" y="574147"/>
                  <a:pt x="595313" y="696768"/>
                  <a:pt x="595313" y="848028"/>
                </a:cubicBezTo>
                <a:lnTo>
                  <a:pt x="595313" y="2771892"/>
                </a:lnTo>
                <a:cubicBezTo>
                  <a:pt x="595313" y="2923152"/>
                  <a:pt x="717934" y="3045773"/>
                  <a:pt x="869194" y="3045773"/>
                </a:cubicBezTo>
                <a:lnTo>
                  <a:pt x="2807457" y="3045773"/>
                </a:lnTo>
                <a:cubicBezTo>
                  <a:pt x="2958717" y="3045773"/>
                  <a:pt x="3081338" y="2923152"/>
                  <a:pt x="3081338" y="2771892"/>
                </a:cubicBezTo>
                <a:lnTo>
                  <a:pt x="3081338" y="848028"/>
                </a:lnTo>
                <a:cubicBezTo>
                  <a:pt x="3081338" y="696768"/>
                  <a:pt x="2958717" y="574147"/>
                  <a:pt x="2807457" y="574147"/>
                </a:cubicBezTo>
                <a:close/>
                <a:moveTo>
                  <a:pt x="790771" y="0"/>
                </a:moveTo>
                <a:lnTo>
                  <a:pt x="18183027" y="0"/>
                </a:lnTo>
                <a:cubicBezTo>
                  <a:pt x="18619759" y="0"/>
                  <a:pt x="18973799" y="354041"/>
                  <a:pt x="18973799" y="790772"/>
                </a:cubicBezTo>
                <a:lnTo>
                  <a:pt x="18973799" y="6356476"/>
                </a:lnTo>
                <a:cubicBezTo>
                  <a:pt x="18973799" y="6793207"/>
                  <a:pt x="18619759" y="7147248"/>
                  <a:pt x="18183027" y="7147248"/>
                </a:cubicBezTo>
                <a:lnTo>
                  <a:pt x="790771" y="7147248"/>
                </a:lnTo>
                <a:cubicBezTo>
                  <a:pt x="354040" y="7147248"/>
                  <a:pt x="0" y="6793207"/>
                  <a:pt x="0" y="6356476"/>
                </a:cubicBezTo>
                <a:lnTo>
                  <a:pt x="0" y="790772"/>
                </a:lnTo>
                <a:cubicBezTo>
                  <a:pt x="0" y="354041"/>
                  <a:pt x="354040" y="0"/>
                  <a:pt x="790771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72000">
                <a:schemeClr val="bg1">
                  <a:lumMod val="9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5E33CBD-EC30-192A-DBCB-2C3EBD1FAF6A}"/>
              </a:ext>
            </a:extLst>
          </p:cNvPr>
          <p:cNvSpPr txBox="1"/>
          <p:nvPr/>
        </p:nvSpPr>
        <p:spPr>
          <a:xfrm rot="10800000" flipV="1">
            <a:off x="1258162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DISTRIBUTE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CEBC2977-433F-7211-08E8-0B1B547CA47F}"/>
              </a:ext>
            </a:extLst>
          </p:cNvPr>
          <p:cNvSpPr txBox="1"/>
          <p:nvPr/>
        </p:nvSpPr>
        <p:spPr>
          <a:xfrm rot="10800000" flipV="1">
            <a:off x="1258162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Phân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phối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nhiều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kênh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đúng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89C401AD-68D4-3347-A7CA-3E9DFACF5A2F}"/>
              </a:ext>
            </a:extLst>
          </p:cNvPr>
          <p:cNvCxnSpPr>
            <a:cxnSpLocks/>
          </p:cNvCxnSpPr>
          <p:nvPr/>
        </p:nvCxnSpPr>
        <p:spPr>
          <a:xfrm>
            <a:off x="13420208" y="9955059"/>
            <a:ext cx="603014" cy="0"/>
          </a:xfrm>
          <a:prstGeom prst="line">
            <a:avLst/>
          </a:prstGeom>
          <a:ln w="508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5713C329-194F-041D-F4F5-AA3D6AE18650}"/>
              </a:ext>
            </a:extLst>
          </p:cNvPr>
          <p:cNvSpPr txBox="1"/>
          <p:nvPr/>
        </p:nvSpPr>
        <p:spPr>
          <a:xfrm rot="10800000" flipV="1">
            <a:off x="1304353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4"/>
                </a:solidFill>
                <a:latin typeface="+mj-lt"/>
              </a:rPr>
              <a:t>04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1FF9F09-F57D-4FE6-7155-67E62D2F4CBB}"/>
              </a:ext>
            </a:extLst>
          </p:cNvPr>
          <p:cNvSpPr txBox="1"/>
          <p:nvPr/>
        </p:nvSpPr>
        <p:spPr>
          <a:xfrm rot="10800000" flipV="1">
            <a:off x="1564105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BC84E5AA-A726-FAF8-296D-6F54A870CD7B}"/>
              </a:ext>
            </a:extLst>
          </p:cNvPr>
          <p:cNvSpPr txBox="1"/>
          <p:nvPr/>
        </p:nvSpPr>
        <p:spPr>
          <a:xfrm rot="10800000" flipV="1">
            <a:off x="1564105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Tương tác, xây dựng mối quan hệ và giữ chân khách hàng.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EE12194-FB54-B399-9172-DFABB0EA4472}"/>
              </a:ext>
            </a:extLst>
          </p:cNvPr>
          <p:cNvCxnSpPr>
            <a:cxnSpLocks/>
          </p:cNvCxnSpPr>
          <p:nvPr/>
        </p:nvCxnSpPr>
        <p:spPr>
          <a:xfrm>
            <a:off x="16479638" y="9955059"/>
            <a:ext cx="603014" cy="0"/>
          </a:xfrm>
          <a:prstGeom prst="line">
            <a:avLst/>
          </a:prstGeom>
          <a:ln w="508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27F20864-DEDD-BAC1-747C-26B1CEB90EB0}"/>
              </a:ext>
            </a:extLst>
          </p:cNvPr>
          <p:cNvSpPr txBox="1"/>
          <p:nvPr/>
        </p:nvSpPr>
        <p:spPr>
          <a:xfrm rot="10800000" flipV="1">
            <a:off x="1610296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5"/>
                </a:solidFill>
                <a:latin typeface="+mj-lt"/>
              </a:rPr>
              <a:t>05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DF4F517B-462B-6108-B78C-3FF7E6A63238}"/>
              </a:ext>
            </a:extLst>
          </p:cNvPr>
          <p:cNvSpPr txBox="1"/>
          <p:nvPr/>
        </p:nvSpPr>
        <p:spPr>
          <a:xfrm rot="10800000" flipV="1">
            <a:off x="18700483" y="7729006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MEASURE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9D1B5F6E-6514-7563-0AEC-BC14957217B3}"/>
              </a:ext>
            </a:extLst>
          </p:cNvPr>
          <p:cNvSpPr txBox="1"/>
          <p:nvPr/>
        </p:nvSpPr>
        <p:spPr>
          <a:xfrm rot="10800000" flipV="1">
            <a:off x="1870048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Đo lường hiệu quả, tối ưu chiến lược dựa trên dữ liệu.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BFB496AC-1458-FB55-08EB-2EDCEAF45A84}"/>
              </a:ext>
            </a:extLst>
          </p:cNvPr>
          <p:cNvCxnSpPr>
            <a:cxnSpLocks/>
          </p:cNvCxnSpPr>
          <p:nvPr/>
        </p:nvCxnSpPr>
        <p:spPr>
          <a:xfrm>
            <a:off x="19539068" y="9955059"/>
            <a:ext cx="603014" cy="0"/>
          </a:xfrm>
          <a:prstGeom prst="line">
            <a:avLst/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2C85E811-1CA7-B072-25B7-037043C91D7D}"/>
              </a:ext>
            </a:extLst>
          </p:cNvPr>
          <p:cNvSpPr txBox="1"/>
          <p:nvPr/>
        </p:nvSpPr>
        <p:spPr>
          <a:xfrm rot="10800000" flipV="1">
            <a:off x="1916239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6"/>
                </a:solidFill>
                <a:latin typeface="+mj-lt"/>
              </a:rPr>
              <a:t>06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202A988A-1A0A-FD63-D6AE-C0A6E3A9FA48}"/>
              </a:ext>
            </a:extLst>
          </p:cNvPr>
          <p:cNvSpPr txBox="1"/>
          <p:nvPr/>
        </p:nvSpPr>
        <p:spPr>
          <a:xfrm rot="10800000" flipV="1">
            <a:off x="340333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RESEARCH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8ED08531-D64D-1AA4-4645-8E3AA39694CC}"/>
              </a:ext>
            </a:extLst>
          </p:cNvPr>
          <p:cNvSpPr txBox="1"/>
          <p:nvPr/>
        </p:nvSpPr>
        <p:spPr>
          <a:xfrm rot="10800000" flipV="1">
            <a:off x="340333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Nghiên cứu thị trường, đối tượng mục tiêu và hành vi người dùng.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E3E9CC47-5A0F-2189-ADC5-6852969536BB}"/>
              </a:ext>
            </a:extLst>
          </p:cNvPr>
          <p:cNvCxnSpPr>
            <a:cxnSpLocks/>
          </p:cNvCxnSpPr>
          <p:nvPr/>
        </p:nvCxnSpPr>
        <p:spPr>
          <a:xfrm>
            <a:off x="4241918" y="9955059"/>
            <a:ext cx="603014" cy="0"/>
          </a:xfrm>
          <a:prstGeom prst="line">
            <a:avLst/>
          </a:prstGeom>
          <a:ln w="508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1E0E796C-EC86-1D04-94EB-25F7250CCAE3}"/>
              </a:ext>
            </a:extLst>
          </p:cNvPr>
          <p:cNvSpPr txBox="1"/>
          <p:nvPr/>
        </p:nvSpPr>
        <p:spPr>
          <a:xfrm rot="10800000" flipV="1">
            <a:off x="386524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1"/>
                </a:solidFill>
                <a:latin typeface="+mj-lt"/>
              </a:rPr>
              <a:t>01</a:t>
            </a:r>
            <a:r>
              <a:rPr lang="en-US" sz="50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4FC22CE1-099D-6B23-9510-4AF29532D2F1}"/>
              </a:ext>
            </a:extLst>
          </p:cNvPr>
          <p:cNvSpPr txBox="1"/>
          <p:nvPr/>
        </p:nvSpPr>
        <p:spPr>
          <a:xfrm rot="10800000" flipV="1">
            <a:off x="646276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PLAN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1314F906-25B5-6E4A-A615-D7DED2F0551B}"/>
              </a:ext>
            </a:extLst>
          </p:cNvPr>
          <p:cNvSpPr txBox="1"/>
          <p:nvPr/>
        </p:nvSpPr>
        <p:spPr>
          <a:xfrm rot="10800000" flipV="1">
            <a:off x="646276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Lập kế hoạch nội dung phù hợp chiến lược marketing tổng thể.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86A20DC6-C048-4600-0E0F-3E625CE03F28}"/>
              </a:ext>
            </a:extLst>
          </p:cNvPr>
          <p:cNvCxnSpPr>
            <a:cxnSpLocks/>
          </p:cNvCxnSpPr>
          <p:nvPr/>
        </p:nvCxnSpPr>
        <p:spPr>
          <a:xfrm>
            <a:off x="7301348" y="9955059"/>
            <a:ext cx="603014" cy="0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6E639D49-44FB-81EC-CE43-04954C964E3D}"/>
              </a:ext>
            </a:extLst>
          </p:cNvPr>
          <p:cNvSpPr txBox="1"/>
          <p:nvPr/>
        </p:nvSpPr>
        <p:spPr>
          <a:xfrm rot="10800000" flipV="1">
            <a:off x="692467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2"/>
                </a:solidFill>
                <a:latin typeface="+mj-lt"/>
              </a:rPr>
              <a:t>02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uLnTx/>
              <a:uFillTx/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F0A040CA-D67F-A5B6-B612-CCF1051F733C}"/>
              </a:ext>
            </a:extLst>
          </p:cNvPr>
          <p:cNvGrpSpPr/>
          <p:nvPr/>
        </p:nvGrpSpPr>
        <p:grpSpPr>
          <a:xfrm>
            <a:off x="6073775" y="7919884"/>
            <a:ext cx="12237720" cy="3019425"/>
            <a:chOff x="6073775" y="7919884"/>
            <a:chExt cx="12237720" cy="3019425"/>
          </a:xfrm>
        </p:grpSpPr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A2C6F678-3720-FF8B-3B3D-A6EE2C837E45}"/>
                </a:ext>
              </a:extLst>
            </p:cNvPr>
            <p:cNvGrpSpPr/>
            <p:nvPr/>
          </p:nvGrpSpPr>
          <p:grpSpPr>
            <a:xfrm>
              <a:off x="12191365" y="7919884"/>
              <a:ext cx="3060700" cy="3019425"/>
              <a:chOff x="9131300" y="6858000"/>
              <a:chExt cx="3060700" cy="3019425"/>
            </a:xfrm>
          </p:grpSpPr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BEEE7EE8-3547-9D59-6419-3E1F215E9A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92000" y="6858000"/>
                <a:ext cx="0" cy="3019425"/>
              </a:xfrm>
              <a:prstGeom prst="line">
                <a:avLst/>
              </a:prstGeom>
              <a:ln w="25400" cap="rnd">
                <a:solidFill>
                  <a:schemeClr val="bg2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F436AC81-9910-024F-5680-9A6526182B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31300" y="6858000"/>
                <a:ext cx="0" cy="3019425"/>
              </a:xfrm>
              <a:prstGeom prst="line">
                <a:avLst/>
              </a:prstGeom>
              <a:ln w="25400" cap="rnd">
                <a:solidFill>
                  <a:schemeClr val="bg2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4023A331-85B2-9E26-0E97-82CCDFC098B6}"/>
                </a:ext>
              </a:extLst>
            </p:cNvPr>
            <p:cNvCxnSpPr>
              <a:cxnSpLocks/>
            </p:cNvCxnSpPr>
            <p:nvPr/>
          </p:nvCxnSpPr>
          <p:spPr>
            <a:xfrm>
              <a:off x="18311495" y="7919884"/>
              <a:ext cx="0" cy="3019425"/>
            </a:xfrm>
            <a:prstGeom prst="line">
              <a:avLst/>
            </a:prstGeom>
            <a:ln w="25400" cap="rnd"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FC3F294F-A5D9-C2F5-7127-08FDF1D8014D}"/>
                </a:ext>
              </a:extLst>
            </p:cNvPr>
            <p:cNvCxnSpPr>
              <a:cxnSpLocks/>
            </p:cNvCxnSpPr>
            <p:nvPr/>
          </p:nvCxnSpPr>
          <p:spPr>
            <a:xfrm>
              <a:off x="6073775" y="7919884"/>
              <a:ext cx="0" cy="3019425"/>
            </a:xfrm>
            <a:prstGeom prst="line">
              <a:avLst/>
            </a:prstGeom>
            <a:ln w="25400" cap="rnd"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AAEDB2AE-22AF-C516-5A6C-8BFCC2917EF5}"/>
                </a:ext>
              </a:extLst>
            </p:cNvPr>
            <p:cNvCxnSpPr>
              <a:cxnSpLocks/>
            </p:cNvCxnSpPr>
            <p:nvPr/>
          </p:nvCxnSpPr>
          <p:spPr>
            <a:xfrm>
              <a:off x="9133205" y="7919884"/>
              <a:ext cx="0" cy="3019425"/>
            </a:xfrm>
            <a:prstGeom prst="line">
              <a:avLst/>
            </a:prstGeom>
            <a:ln w="25400" cap="rnd"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3" name="TextBox 152">
            <a:extLst>
              <a:ext uri="{FF2B5EF4-FFF2-40B4-BE49-F238E27FC236}">
                <a16:creationId xmlns:a16="http://schemas.microsoft.com/office/drawing/2014/main" id="{D8FB0BDF-3031-4368-FBE7-EB92BFC2F9D3}"/>
              </a:ext>
            </a:extLst>
          </p:cNvPr>
          <p:cNvSpPr txBox="1"/>
          <p:nvPr/>
        </p:nvSpPr>
        <p:spPr>
          <a:xfrm rot="10800000" flipV="1">
            <a:off x="952219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CREATE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6E2B5BAF-FA75-D2B9-800D-87551993EFE3}"/>
              </a:ext>
            </a:extLst>
          </p:cNvPr>
          <p:cNvSpPr txBox="1"/>
          <p:nvPr/>
        </p:nvSpPr>
        <p:spPr>
          <a:xfrm rot="10800000" flipV="1">
            <a:off x="952219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Sáng tạo nội dung chất lượng, thu hút và có giá trị thực tế.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31505A2F-76BC-8A56-D26B-30BD5C2DA17F}"/>
              </a:ext>
            </a:extLst>
          </p:cNvPr>
          <p:cNvCxnSpPr>
            <a:cxnSpLocks/>
          </p:cNvCxnSpPr>
          <p:nvPr/>
        </p:nvCxnSpPr>
        <p:spPr>
          <a:xfrm>
            <a:off x="10360778" y="9955059"/>
            <a:ext cx="603014" cy="0"/>
          </a:xfrm>
          <a:prstGeom prst="line">
            <a:avLst/>
          </a:prstGeom>
          <a:ln w="508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>
            <a:extLst>
              <a:ext uri="{FF2B5EF4-FFF2-40B4-BE49-F238E27FC236}">
                <a16:creationId xmlns:a16="http://schemas.microsoft.com/office/drawing/2014/main" id="{3B678EF8-2523-CAD0-8F91-ABAC22E69E32}"/>
              </a:ext>
            </a:extLst>
          </p:cNvPr>
          <p:cNvSpPr txBox="1"/>
          <p:nvPr/>
        </p:nvSpPr>
        <p:spPr>
          <a:xfrm rot="10800000" flipV="1">
            <a:off x="998410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3"/>
                </a:solidFill>
                <a:latin typeface="+mj-lt"/>
              </a:rPr>
              <a:t>03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sp>
        <p:nvSpPr>
          <p:cNvPr id="157" name="Freeform 153">
            <a:extLst>
              <a:ext uri="{FF2B5EF4-FFF2-40B4-BE49-F238E27FC236}">
                <a16:creationId xmlns:a16="http://schemas.microsoft.com/office/drawing/2014/main" id="{FAA9BDCC-26F3-2F2D-7EDD-34057A1F68A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170261" y="5780093"/>
            <a:ext cx="746328" cy="731520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8" name="Freeform 169">
            <a:extLst>
              <a:ext uri="{FF2B5EF4-FFF2-40B4-BE49-F238E27FC236}">
                <a16:creationId xmlns:a16="http://schemas.microsoft.com/office/drawing/2014/main" id="{76FAACBB-7C9B-82D6-4D51-1044EC6C55D5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312158" y="5780093"/>
            <a:ext cx="581395" cy="731520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4E39F584-4CF5-8D84-E58B-1D34241C56C5}"/>
              </a:ext>
            </a:extLst>
          </p:cNvPr>
          <p:cNvGrpSpPr>
            <a:grpSpLocks noChangeAspect="1"/>
          </p:cNvGrpSpPr>
          <p:nvPr/>
        </p:nvGrpSpPr>
        <p:grpSpPr>
          <a:xfrm>
            <a:off x="10159848" y="5780093"/>
            <a:ext cx="1004875" cy="731520"/>
            <a:chOff x="4306888" y="4422775"/>
            <a:chExt cx="414338" cy="301626"/>
          </a:xfrm>
        </p:grpSpPr>
        <p:sp>
          <p:nvSpPr>
            <p:cNvPr id="160" name="Freeform 51">
              <a:extLst>
                <a:ext uri="{FF2B5EF4-FFF2-40B4-BE49-F238E27FC236}">
                  <a16:creationId xmlns:a16="http://schemas.microsoft.com/office/drawing/2014/main" id="{0731889F-E9B9-66D6-57F2-9EC7FC3A7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38100">
              <a:solidFill>
                <a:schemeClr val="tx2">
                  <a:lumMod val="75000"/>
                  <a:lumOff val="2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1" name="Freeform 52">
              <a:extLst>
                <a:ext uri="{FF2B5EF4-FFF2-40B4-BE49-F238E27FC236}">
                  <a16:creationId xmlns:a16="http://schemas.microsoft.com/office/drawing/2014/main" id="{7D102E36-A469-C862-178A-5726742A4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38100">
              <a:solidFill>
                <a:schemeClr val="tx2">
                  <a:lumMod val="75000"/>
                  <a:lumOff val="2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2" name="Freeform 53">
              <a:extLst>
                <a:ext uri="{FF2B5EF4-FFF2-40B4-BE49-F238E27FC236}">
                  <a16:creationId xmlns:a16="http://schemas.microsoft.com/office/drawing/2014/main" id="{3F6ECE78-99BC-6A32-3966-0139D87BB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38100">
              <a:solidFill>
                <a:schemeClr val="tx2">
                  <a:lumMod val="75000"/>
                  <a:lumOff val="2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3" name="Freeform 54">
              <a:extLst>
                <a:ext uri="{FF2B5EF4-FFF2-40B4-BE49-F238E27FC236}">
                  <a16:creationId xmlns:a16="http://schemas.microsoft.com/office/drawing/2014/main" id="{FB4CB1D2-9644-4EA1-9654-885D3C453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38100">
              <a:solidFill>
                <a:schemeClr val="tx2">
                  <a:lumMod val="75000"/>
                  <a:lumOff val="2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80386397-5957-CE73-58B3-AC4CECB20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tx2">
                  <a:lumMod val="75000"/>
                  <a:lumOff val="2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65" name="Freeform 93">
            <a:extLst>
              <a:ext uri="{FF2B5EF4-FFF2-40B4-BE49-F238E27FC236}">
                <a16:creationId xmlns:a16="http://schemas.microsoft.com/office/drawing/2014/main" id="{FBB300A4-EA0A-AAC5-22D1-CFB45F446C4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314353" y="5780093"/>
            <a:ext cx="814725" cy="731520"/>
          </a:xfrm>
          <a:custGeom>
            <a:avLst/>
            <a:gdLst>
              <a:gd name="T0" fmla="*/ 257 w 976"/>
              <a:gd name="T1" fmla="*/ 520 h 880"/>
              <a:gd name="T2" fmla="*/ 40 w 976"/>
              <a:gd name="T3" fmla="*/ 447 h 880"/>
              <a:gd name="T4" fmla="*/ 4 w 976"/>
              <a:gd name="T5" fmla="*/ 409 h 880"/>
              <a:gd name="T6" fmla="*/ 41 w 976"/>
              <a:gd name="T7" fmla="*/ 370 h 880"/>
              <a:gd name="T8" fmla="*/ 905 w 976"/>
              <a:gd name="T9" fmla="*/ 31 h 880"/>
              <a:gd name="T10" fmla="*/ 976 w 976"/>
              <a:gd name="T11" fmla="*/ 51 h 880"/>
              <a:gd name="T12" fmla="*/ 822 w 976"/>
              <a:gd name="T13" fmla="*/ 827 h 880"/>
              <a:gd name="T14" fmla="*/ 741 w 976"/>
              <a:gd name="T15" fmla="*/ 855 h 880"/>
              <a:gd name="T16" fmla="*/ 386 w 976"/>
              <a:gd name="T17" fmla="*/ 580 h 880"/>
              <a:gd name="T18" fmla="*/ 797 w 976"/>
              <a:gd name="T19" fmla="*/ 207 h 880"/>
              <a:gd name="T20" fmla="*/ 808 w 976"/>
              <a:gd name="T21" fmla="*/ 189 h 880"/>
              <a:gd name="T22" fmla="*/ 779 w 976"/>
              <a:gd name="T23" fmla="*/ 189 h 880"/>
              <a:gd name="T24" fmla="*/ 257 w 976"/>
              <a:gd name="T25" fmla="*/ 520 h 880"/>
              <a:gd name="T26" fmla="*/ 336 w 976"/>
              <a:gd name="T27" fmla="*/ 776 h 880"/>
              <a:gd name="T28" fmla="*/ 359 w 976"/>
              <a:gd name="T29" fmla="*/ 818 h 880"/>
              <a:gd name="T30" fmla="*/ 386 w 976"/>
              <a:gd name="T31" fmla="*/ 580 h 880"/>
              <a:gd name="T32" fmla="*/ 359 w 976"/>
              <a:gd name="T33" fmla="*/ 818 h 880"/>
              <a:gd name="T34" fmla="*/ 382 w 976"/>
              <a:gd name="T35" fmla="*/ 815 h 880"/>
              <a:gd name="T36" fmla="*/ 523 w 976"/>
              <a:gd name="T37" fmla="*/ 68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6" h="880">
                <a:moveTo>
                  <a:pt x="257" y="520"/>
                </a:moveTo>
                <a:cubicBezTo>
                  <a:pt x="40" y="447"/>
                  <a:pt x="40" y="447"/>
                  <a:pt x="40" y="447"/>
                </a:cubicBezTo>
                <a:cubicBezTo>
                  <a:pt x="40" y="447"/>
                  <a:pt x="7" y="435"/>
                  <a:pt x="4" y="409"/>
                </a:cubicBezTo>
                <a:cubicBezTo>
                  <a:pt x="0" y="384"/>
                  <a:pt x="41" y="370"/>
                  <a:pt x="41" y="370"/>
                </a:cubicBezTo>
                <a:cubicBezTo>
                  <a:pt x="905" y="31"/>
                  <a:pt x="905" y="31"/>
                  <a:pt x="905" y="31"/>
                </a:cubicBezTo>
                <a:cubicBezTo>
                  <a:pt x="905" y="31"/>
                  <a:pt x="976" y="0"/>
                  <a:pt x="976" y="51"/>
                </a:cubicBezTo>
                <a:cubicBezTo>
                  <a:pt x="822" y="827"/>
                  <a:pt x="822" y="827"/>
                  <a:pt x="822" y="827"/>
                </a:cubicBezTo>
                <a:cubicBezTo>
                  <a:pt x="822" y="827"/>
                  <a:pt x="800" y="880"/>
                  <a:pt x="741" y="855"/>
                </a:cubicBezTo>
                <a:cubicBezTo>
                  <a:pt x="386" y="580"/>
                  <a:pt x="386" y="580"/>
                  <a:pt x="386" y="580"/>
                </a:cubicBezTo>
                <a:cubicBezTo>
                  <a:pt x="386" y="580"/>
                  <a:pt x="781" y="222"/>
                  <a:pt x="797" y="207"/>
                </a:cubicBezTo>
                <a:cubicBezTo>
                  <a:pt x="813" y="192"/>
                  <a:pt x="808" y="189"/>
                  <a:pt x="808" y="189"/>
                </a:cubicBezTo>
                <a:cubicBezTo>
                  <a:pt x="809" y="171"/>
                  <a:pt x="779" y="189"/>
                  <a:pt x="779" y="189"/>
                </a:cubicBezTo>
                <a:cubicBezTo>
                  <a:pt x="257" y="520"/>
                  <a:pt x="257" y="520"/>
                  <a:pt x="257" y="520"/>
                </a:cubicBezTo>
                <a:cubicBezTo>
                  <a:pt x="257" y="520"/>
                  <a:pt x="323" y="735"/>
                  <a:pt x="336" y="776"/>
                </a:cubicBezTo>
                <a:cubicBezTo>
                  <a:pt x="349" y="817"/>
                  <a:pt x="359" y="818"/>
                  <a:pt x="359" y="818"/>
                </a:cubicBezTo>
                <a:moveTo>
                  <a:pt x="386" y="580"/>
                </a:moveTo>
                <a:cubicBezTo>
                  <a:pt x="359" y="818"/>
                  <a:pt x="359" y="818"/>
                  <a:pt x="359" y="818"/>
                </a:cubicBezTo>
                <a:cubicBezTo>
                  <a:pt x="371" y="823"/>
                  <a:pt x="382" y="815"/>
                  <a:pt x="382" y="815"/>
                </a:cubicBezTo>
                <a:cubicBezTo>
                  <a:pt x="523" y="686"/>
                  <a:pt x="523" y="686"/>
                  <a:pt x="523" y="686"/>
                </a:cubicBezTo>
              </a:path>
            </a:pathLst>
          </a:cu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 109">
            <a:extLst>
              <a:ext uri="{FF2B5EF4-FFF2-40B4-BE49-F238E27FC236}">
                <a16:creationId xmlns:a16="http://schemas.microsoft.com/office/drawing/2014/main" id="{C96CC0A3-4524-3604-C735-86E5A8365FDF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6424484" y="5780093"/>
            <a:ext cx="713323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B2BA9957-3A86-28A7-5E49-8CE834606F9C}"/>
              </a:ext>
            </a:extLst>
          </p:cNvPr>
          <p:cNvSpPr>
            <a:spLocks noChangeAspect="1"/>
          </p:cNvSpPr>
          <p:nvPr/>
        </p:nvSpPr>
        <p:spPr>
          <a:xfrm>
            <a:off x="19432613" y="5780093"/>
            <a:ext cx="815925" cy="731520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38100">
            <a:solidFill>
              <a:schemeClr val="tx2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/>
          <p:bldP spid="123" grpId="0"/>
          <p:bldP spid="124" grpId="0"/>
          <p:bldP spid="126" grpId="0"/>
          <p:bldP spid="127" grpId="0"/>
          <p:bldP spid="129" grpId="0"/>
          <p:bldP spid="130" grpId="0"/>
          <p:bldP spid="131" grpId="0"/>
          <p:bldP spid="133" grpId="0"/>
          <p:bldP spid="134" grpId="0"/>
          <p:bldP spid="135" grpId="0"/>
          <p:bldP spid="137" grpId="0"/>
          <p:bldP spid="138" grpId="0"/>
          <p:bldP spid="139" grpId="0"/>
          <p:bldP spid="141" grpId="0"/>
          <p:bldP spid="142" grpId="0"/>
          <p:bldP spid="143" grpId="0"/>
          <p:bldP spid="145" grpId="0"/>
          <p:bldP spid="153" grpId="0"/>
          <p:bldP spid="154" grpId="0"/>
          <p:bldP spid="156" grpId="0"/>
          <p:bldP spid="157" grpId="0" animBg="1"/>
          <p:bldP spid="158" grpId="0" animBg="1"/>
          <p:bldP spid="165" grpId="0" animBg="1"/>
          <p:bldP spid="166" grpId="0" animBg="1"/>
          <p:bldP spid="16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/>
          <p:bldP spid="123" grpId="0"/>
          <p:bldP spid="124" grpId="0"/>
          <p:bldP spid="126" grpId="0"/>
          <p:bldP spid="127" grpId="0"/>
          <p:bldP spid="129" grpId="0"/>
          <p:bldP spid="130" grpId="0"/>
          <p:bldP spid="131" grpId="0"/>
          <p:bldP spid="133" grpId="0"/>
          <p:bldP spid="134" grpId="0"/>
          <p:bldP spid="135" grpId="0"/>
          <p:bldP spid="137" grpId="0"/>
          <p:bldP spid="138" grpId="0"/>
          <p:bldP spid="139" grpId="0"/>
          <p:bldP spid="141" grpId="0"/>
          <p:bldP spid="142" grpId="0"/>
          <p:bldP spid="143" grpId="0"/>
          <p:bldP spid="145" grpId="0"/>
          <p:bldP spid="153" grpId="0"/>
          <p:bldP spid="154" grpId="0"/>
          <p:bldP spid="156" grpId="0"/>
          <p:bldP spid="157" grpId="0" animBg="1"/>
          <p:bldP spid="158" grpId="0" animBg="1"/>
          <p:bldP spid="165" grpId="0" animBg="1"/>
          <p:bldP spid="166" grpId="0" animBg="1"/>
          <p:bldP spid="167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7B84216-9590-38D8-254C-3A34B67D2A00}"/>
              </a:ext>
            </a:extLst>
          </p:cNvPr>
          <p:cNvSpPr/>
          <p:nvPr/>
        </p:nvSpPr>
        <p:spPr>
          <a:xfrm>
            <a:off x="1247870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2000">
                <a:schemeClr val="accent4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BE4B30D-ADE6-0AC6-7307-DB9C88DC8BFE}"/>
              </a:ext>
            </a:extLst>
          </p:cNvPr>
          <p:cNvSpPr/>
          <p:nvPr/>
        </p:nvSpPr>
        <p:spPr>
          <a:xfrm>
            <a:off x="1553813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72000">
                <a:schemeClr val="accent5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B534764-8A6F-D0FE-1214-E78E75EE0336}"/>
              </a:ext>
            </a:extLst>
          </p:cNvPr>
          <p:cNvSpPr/>
          <p:nvPr/>
        </p:nvSpPr>
        <p:spPr>
          <a:xfrm>
            <a:off x="1859756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72000">
                <a:schemeClr val="accent6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059A5AF-FA94-92F9-8EE9-254A1976789F}"/>
              </a:ext>
            </a:extLst>
          </p:cNvPr>
          <p:cNvSpPr/>
          <p:nvPr/>
        </p:nvSpPr>
        <p:spPr>
          <a:xfrm>
            <a:off x="330041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72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4475DE0-D0ED-4973-34C7-635C6B901697}"/>
              </a:ext>
            </a:extLst>
          </p:cNvPr>
          <p:cNvSpPr/>
          <p:nvPr/>
        </p:nvSpPr>
        <p:spPr>
          <a:xfrm>
            <a:off x="635984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2000">
                <a:schemeClr val="accent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48C02E4-E4E2-E643-521C-5091AE83A878}"/>
              </a:ext>
            </a:extLst>
          </p:cNvPr>
          <p:cNvSpPr/>
          <p:nvPr/>
        </p:nvSpPr>
        <p:spPr>
          <a:xfrm>
            <a:off x="941927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72000">
                <a:schemeClr val="accent3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8">
            <a:extLst>
              <a:ext uri="{FF2B5EF4-FFF2-40B4-BE49-F238E27FC236}">
                <a16:creationId xmlns:a16="http://schemas.microsoft.com/office/drawing/2014/main" id="{ED8F6A7F-BB71-048A-3DC0-8E3F60EF0A55}"/>
              </a:ext>
            </a:extLst>
          </p:cNvPr>
          <p:cNvSpPr txBox="1"/>
          <p:nvPr/>
        </p:nvSpPr>
        <p:spPr>
          <a:xfrm>
            <a:off x="6617409" y="1295592"/>
            <a:ext cx="1114920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CONTENT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MARKETING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3" name="TextBox 48">
            <a:extLst>
              <a:ext uri="{FF2B5EF4-FFF2-40B4-BE49-F238E27FC236}">
                <a16:creationId xmlns:a16="http://schemas.microsoft.com/office/drawing/2014/main" id="{550AF222-2650-1F0E-7316-B8AD466C285D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CD7A6663-5CB2-4F9F-87D3-9E0F58400901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0254855-A16D-52FF-791A-0CBC91D1D839}"/>
              </a:ext>
            </a:extLst>
          </p:cNvPr>
          <p:cNvSpPr/>
          <p:nvPr/>
        </p:nvSpPr>
        <p:spPr>
          <a:xfrm>
            <a:off x="2705102" y="4335893"/>
            <a:ext cx="18973799" cy="7147248"/>
          </a:xfrm>
          <a:custGeom>
            <a:avLst/>
            <a:gdLst>
              <a:gd name="connsiteX0" fmla="*/ 16166343 w 18973799"/>
              <a:gd name="connsiteY0" fmla="*/ 574147 h 7147248"/>
              <a:gd name="connsiteX1" fmla="*/ 15892463 w 18973799"/>
              <a:gd name="connsiteY1" fmla="*/ 848028 h 7147248"/>
              <a:gd name="connsiteX2" fmla="*/ 15892463 w 18973799"/>
              <a:gd name="connsiteY2" fmla="*/ 2771892 h 7147248"/>
              <a:gd name="connsiteX3" fmla="*/ 16166343 w 18973799"/>
              <a:gd name="connsiteY3" fmla="*/ 3045773 h 7147248"/>
              <a:gd name="connsiteX4" fmla="*/ 18104605 w 18973799"/>
              <a:gd name="connsiteY4" fmla="*/ 3045773 h 7147248"/>
              <a:gd name="connsiteX5" fmla="*/ 18378487 w 18973799"/>
              <a:gd name="connsiteY5" fmla="*/ 2771892 h 7147248"/>
              <a:gd name="connsiteX6" fmla="*/ 18378487 w 18973799"/>
              <a:gd name="connsiteY6" fmla="*/ 848028 h 7147248"/>
              <a:gd name="connsiteX7" fmla="*/ 18104605 w 18973799"/>
              <a:gd name="connsiteY7" fmla="*/ 574147 h 7147248"/>
              <a:gd name="connsiteX8" fmla="*/ 13106913 w 18973799"/>
              <a:gd name="connsiteY8" fmla="*/ 574147 h 7147248"/>
              <a:gd name="connsiteX9" fmla="*/ 12833032 w 18973799"/>
              <a:gd name="connsiteY9" fmla="*/ 848028 h 7147248"/>
              <a:gd name="connsiteX10" fmla="*/ 12833032 w 18973799"/>
              <a:gd name="connsiteY10" fmla="*/ 2771892 h 7147248"/>
              <a:gd name="connsiteX11" fmla="*/ 13106913 w 18973799"/>
              <a:gd name="connsiteY11" fmla="*/ 3045773 h 7147248"/>
              <a:gd name="connsiteX12" fmla="*/ 15045175 w 18973799"/>
              <a:gd name="connsiteY12" fmla="*/ 3045773 h 7147248"/>
              <a:gd name="connsiteX13" fmla="*/ 15319055 w 18973799"/>
              <a:gd name="connsiteY13" fmla="*/ 2771892 h 7147248"/>
              <a:gd name="connsiteX14" fmla="*/ 15319055 w 18973799"/>
              <a:gd name="connsiteY14" fmla="*/ 848028 h 7147248"/>
              <a:gd name="connsiteX15" fmla="*/ 15045175 w 18973799"/>
              <a:gd name="connsiteY15" fmla="*/ 574147 h 7147248"/>
              <a:gd name="connsiteX16" fmla="*/ 10047483 w 18973799"/>
              <a:gd name="connsiteY16" fmla="*/ 574147 h 7147248"/>
              <a:gd name="connsiteX17" fmla="*/ 9773602 w 18973799"/>
              <a:gd name="connsiteY17" fmla="*/ 848028 h 7147248"/>
              <a:gd name="connsiteX18" fmla="*/ 9773602 w 18973799"/>
              <a:gd name="connsiteY18" fmla="*/ 2771892 h 7147248"/>
              <a:gd name="connsiteX19" fmla="*/ 10047483 w 18973799"/>
              <a:gd name="connsiteY19" fmla="*/ 3045773 h 7147248"/>
              <a:gd name="connsiteX20" fmla="*/ 11985745 w 18973799"/>
              <a:gd name="connsiteY20" fmla="*/ 3045773 h 7147248"/>
              <a:gd name="connsiteX21" fmla="*/ 12259626 w 18973799"/>
              <a:gd name="connsiteY21" fmla="*/ 2771892 h 7147248"/>
              <a:gd name="connsiteX22" fmla="*/ 12259626 w 18973799"/>
              <a:gd name="connsiteY22" fmla="*/ 848028 h 7147248"/>
              <a:gd name="connsiteX23" fmla="*/ 11985745 w 18973799"/>
              <a:gd name="connsiteY23" fmla="*/ 574147 h 7147248"/>
              <a:gd name="connsiteX24" fmla="*/ 6988053 w 18973799"/>
              <a:gd name="connsiteY24" fmla="*/ 574147 h 7147248"/>
              <a:gd name="connsiteX25" fmla="*/ 6714172 w 18973799"/>
              <a:gd name="connsiteY25" fmla="*/ 848028 h 7147248"/>
              <a:gd name="connsiteX26" fmla="*/ 6714172 w 18973799"/>
              <a:gd name="connsiteY26" fmla="*/ 2771892 h 7147248"/>
              <a:gd name="connsiteX27" fmla="*/ 6988053 w 18973799"/>
              <a:gd name="connsiteY27" fmla="*/ 3045773 h 7147248"/>
              <a:gd name="connsiteX28" fmla="*/ 8926315 w 18973799"/>
              <a:gd name="connsiteY28" fmla="*/ 3045773 h 7147248"/>
              <a:gd name="connsiteX29" fmla="*/ 9200196 w 18973799"/>
              <a:gd name="connsiteY29" fmla="*/ 2771892 h 7147248"/>
              <a:gd name="connsiteX30" fmla="*/ 9200196 w 18973799"/>
              <a:gd name="connsiteY30" fmla="*/ 848028 h 7147248"/>
              <a:gd name="connsiteX31" fmla="*/ 8926315 w 18973799"/>
              <a:gd name="connsiteY31" fmla="*/ 574147 h 7147248"/>
              <a:gd name="connsiteX32" fmla="*/ 3928625 w 18973799"/>
              <a:gd name="connsiteY32" fmla="*/ 574147 h 7147248"/>
              <a:gd name="connsiteX33" fmla="*/ 3654743 w 18973799"/>
              <a:gd name="connsiteY33" fmla="*/ 848028 h 7147248"/>
              <a:gd name="connsiteX34" fmla="*/ 3654743 w 18973799"/>
              <a:gd name="connsiteY34" fmla="*/ 2771892 h 7147248"/>
              <a:gd name="connsiteX35" fmla="*/ 3928625 w 18973799"/>
              <a:gd name="connsiteY35" fmla="*/ 3045773 h 7147248"/>
              <a:gd name="connsiteX36" fmla="*/ 5866885 w 18973799"/>
              <a:gd name="connsiteY36" fmla="*/ 3045773 h 7147248"/>
              <a:gd name="connsiteX37" fmla="*/ 6140766 w 18973799"/>
              <a:gd name="connsiteY37" fmla="*/ 2771892 h 7147248"/>
              <a:gd name="connsiteX38" fmla="*/ 6140766 w 18973799"/>
              <a:gd name="connsiteY38" fmla="*/ 848028 h 7147248"/>
              <a:gd name="connsiteX39" fmla="*/ 5866885 w 18973799"/>
              <a:gd name="connsiteY39" fmla="*/ 574147 h 7147248"/>
              <a:gd name="connsiteX40" fmla="*/ 869194 w 18973799"/>
              <a:gd name="connsiteY40" fmla="*/ 574147 h 7147248"/>
              <a:gd name="connsiteX41" fmla="*/ 595313 w 18973799"/>
              <a:gd name="connsiteY41" fmla="*/ 848028 h 7147248"/>
              <a:gd name="connsiteX42" fmla="*/ 595313 w 18973799"/>
              <a:gd name="connsiteY42" fmla="*/ 2771892 h 7147248"/>
              <a:gd name="connsiteX43" fmla="*/ 869194 w 18973799"/>
              <a:gd name="connsiteY43" fmla="*/ 3045773 h 7147248"/>
              <a:gd name="connsiteX44" fmla="*/ 2807457 w 18973799"/>
              <a:gd name="connsiteY44" fmla="*/ 3045773 h 7147248"/>
              <a:gd name="connsiteX45" fmla="*/ 3081338 w 18973799"/>
              <a:gd name="connsiteY45" fmla="*/ 2771892 h 7147248"/>
              <a:gd name="connsiteX46" fmla="*/ 3081338 w 18973799"/>
              <a:gd name="connsiteY46" fmla="*/ 848028 h 7147248"/>
              <a:gd name="connsiteX47" fmla="*/ 2807457 w 18973799"/>
              <a:gd name="connsiteY47" fmla="*/ 574147 h 7147248"/>
              <a:gd name="connsiteX48" fmla="*/ 790771 w 18973799"/>
              <a:gd name="connsiteY48" fmla="*/ 0 h 7147248"/>
              <a:gd name="connsiteX49" fmla="*/ 18183027 w 18973799"/>
              <a:gd name="connsiteY49" fmla="*/ 0 h 7147248"/>
              <a:gd name="connsiteX50" fmla="*/ 18973799 w 18973799"/>
              <a:gd name="connsiteY50" fmla="*/ 790772 h 7147248"/>
              <a:gd name="connsiteX51" fmla="*/ 18973799 w 18973799"/>
              <a:gd name="connsiteY51" fmla="*/ 6356476 h 7147248"/>
              <a:gd name="connsiteX52" fmla="*/ 18183027 w 18973799"/>
              <a:gd name="connsiteY52" fmla="*/ 7147248 h 7147248"/>
              <a:gd name="connsiteX53" fmla="*/ 790771 w 18973799"/>
              <a:gd name="connsiteY53" fmla="*/ 7147248 h 7147248"/>
              <a:gd name="connsiteX54" fmla="*/ 0 w 18973799"/>
              <a:gd name="connsiteY54" fmla="*/ 6356476 h 7147248"/>
              <a:gd name="connsiteX55" fmla="*/ 0 w 18973799"/>
              <a:gd name="connsiteY55" fmla="*/ 790772 h 7147248"/>
              <a:gd name="connsiteX56" fmla="*/ 790771 w 18973799"/>
              <a:gd name="connsiteY56" fmla="*/ 0 h 714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973799" h="7147248">
                <a:moveTo>
                  <a:pt x="16166343" y="574147"/>
                </a:moveTo>
                <a:cubicBezTo>
                  <a:pt x="16015083" y="574147"/>
                  <a:pt x="15892463" y="696768"/>
                  <a:pt x="15892463" y="848028"/>
                </a:cubicBezTo>
                <a:lnTo>
                  <a:pt x="15892463" y="2771892"/>
                </a:lnTo>
                <a:cubicBezTo>
                  <a:pt x="15892463" y="2923152"/>
                  <a:pt x="16015083" y="3045773"/>
                  <a:pt x="16166343" y="3045773"/>
                </a:cubicBezTo>
                <a:lnTo>
                  <a:pt x="18104605" y="3045773"/>
                </a:lnTo>
                <a:cubicBezTo>
                  <a:pt x="18255865" y="3045773"/>
                  <a:pt x="18378487" y="2923152"/>
                  <a:pt x="18378487" y="2771892"/>
                </a:cubicBezTo>
                <a:lnTo>
                  <a:pt x="18378487" y="848028"/>
                </a:lnTo>
                <a:cubicBezTo>
                  <a:pt x="18378487" y="696768"/>
                  <a:pt x="18255865" y="574147"/>
                  <a:pt x="18104605" y="574147"/>
                </a:cubicBezTo>
                <a:close/>
                <a:moveTo>
                  <a:pt x="13106913" y="574147"/>
                </a:moveTo>
                <a:cubicBezTo>
                  <a:pt x="12955653" y="574147"/>
                  <a:pt x="12833032" y="696768"/>
                  <a:pt x="12833032" y="848028"/>
                </a:cubicBezTo>
                <a:lnTo>
                  <a:pt x="12833032" y="2771892"/>
                </a:lnTo>
                <a:cubicBezTo>
                  <a:pt x="12833032" y="2923152"/>
                  <a:pt x="12955653" y="3045773"/>
                  <a:pt x="13106913" y="3045773"/>
                </a:cubicBezTo>
                <a:lnTo>
                  <a:pt x="15045175" y="3045773"/>
                </a:lnTo>
                <a:cubicBezTo>
                  <a:pt x="15196435" y="3045773"/>
                  <a:pt x="15319055" y="2923152"/>
                  <a:pt x="15319055" y="2771892"/>
                </a:cubicBezTo>
                <a:lnTo>
                  <a:pt x="15319055" y="848028"/>
                </a:lnTo>
                <a:cubicBezTo>
                  <a:pt x="15319055" y="696768"/>
                  <a:pt x="15196435" y="574147"/>
                  <a:pt x="15045175" y="574147"/>
                </a:cubicBezTo>
                <a:close/>
                <a:moveTo>
                  <a:pt x="10047483" y="574147"/>
                </a:moveTo>
                <a:cubicBezTo>
                  <a:pt x="9896223" y="574147"/>
                  <a:pt x="9773602" y="696768"/>
                  <a:pt x="9773602" y="848028"/>
                </a:cubicBezTo>
                <a:lnTo>
                  <a:pt x="9773602" y="2771892"/>
                </a:lnTo>
                <a:cubicBezTo>
                  <a:pt x="9773602" y="2923152"/>
                  <a:pt x="9896223" y="3045773"/>
                  <a:pt x="10047483" y="3045773"/>
                </a:cubicBezTo>
                <a:lnTo>
                  <a:pt x="11985745" y="3045773"/>
                </a:lnTo>
                <a:cubicBezTo>
                  <a:pt x="12137005" y="3045773"/>
                  <a:pt x="12259626" y="2923152"/>
                  <a:pt x="12259626" y="2771892"/>
                </a:cubicBezTo>
                <a:lnTo>
                  <a:pt x="12259626" y="848028"/>
                </a:lnTo>
                <a:cubicBezTo>
                  <a:pt x="12259626" y="696768"/>
                  <a:pt x="12137005" y="574147"/>
                  <a:pt x="11985745" y="574147"/>
                </a:cubicBezTo>
                <a:close/>
                <a:moveTo>
                  <a:pt x="6988053" y="574147"/>
                </a:moveTo>
                <a:cubicBezTo>
                  <a:pt x="6836793" y="574147"/>
                  <a:pt x="6714172" y="696768"/>
                  <a:pt x="6714172" y="848028"/>
                </a:cubicBezTo>
                <a:lnTo>
                  <a:pt x="6714172" y="2771892"/>
                </a:lnTo>
                <a:cubicBezTo>
                  <a:pt x="6714172" y="2923152"/>
                  <a:pt x="6836793" y="3045773"/>
                  <a:pt x="6988053" y="3045773"/>
                </a:cubicBezTo>
                <a:lnTo>
                  <a:pt x="8926315" y="3045773"/>
                </a:lnTo>
                <a:cubicBezTo>
                  <a:pt x="9077575" y="3045773"/>
                  <a:pt x="9200196" y="2923152"/>
                  <a:pt x="9200196" y="2771892"/>
                </a:cubicBezTo>
                <a:lnTo>
                  <a:pt x="9200196" y="848028"/>
                </a:lnTo>
                <a:cubicBezTo>
                  <a:pt x="9200196" y="696768"/>
                  <a:pt x="9077575" y="574147"/>
                  <a:pt x="8926315" y="574147"/>
                </a:cubicBezTo>
                <a:close/>
                <a:moveTo>
                  <a:pt x="3928625" y="574147"/>
                </a:moveTo>
                <a:cubicBezTo>
                  <a:pt x="3777364" y="574147"/>
                  <a:pt x="3654743" y="696768"/>
                  <a:pt x="3654743" y="848028"/>
                </a:cubicBezTo>
                <a:lnTo>
                  <a:pt x="3654743" y="2771892"/>
                </a:lnTo>
                <a:cubicBezTo>
                  <a:pt x="3654743" y="2923152"/>
                  <a:pt x="3777364" y="3045773"/>
                  <a:pt x="3928625" y="3045773"/>
                </a:cubicBezTo>
                <a:lnTo>
                  <a:pt x="5866885" y="3045773"/>
                </a:lnTo>
                <a:cubicBezTo>
                  <a:pt x="6018145" y="3045773"/>
                  <a:pt x="6140766" y="2923152"/>
                  <a:pt x="6140766" y="2771892"/>
                </a:cubicBezTo>
                <a:lnTo>
                  <a:pt x="6140766" y="848028"/>
                </a:lnTo>
                <a:cubicBezTo>
                  <a:pt x="6140766" y="696768"/>
                  <a:pt x="6018145" y="574147"/>
                  <a:pt x="5866885" y="574147"/>
                </a:cubicBezTo>
                <a:close/>
                <a:moveTo>
                  <a:pt x="869194" y="574147"/>
                </a:moveTo>
                <a:cubicBezTo>
                  <a:pt x="717934" y="574147"/>
                  <a:pt x="595313" y="696768"/>
                  <a:pt x="595313" y="848028"/>
                </a:cubicBezTo>
                <a:lnTo>
                  <a:pt x="595313" y="2771892"/>
                </a:lnTo>
                <a:cubicBezTo>
                  <a:pt x="595313" y="2923152"/>
                  <a:pt x="717934" y="3045773"/>
                  <a:pt x="869194" y="3045773"/>
                </a:cubicBezTo>
                <a:lnTo>
                  <a:pt x="2807457" y="3045773"/>
                </a:lnTo>
                <a:cubicBezTo>
                  <a:pt x="2958717" y="3045773"/>
                  <a:pt x="3081338" y="2923152"/>
                  <a:pt x="3081338" y="2771892"/>
                </a:cubicBezTo>
                <a:lnTo>
                  <a:pt x="3081338" y="848028"/>
                </a:lnTo>
                <a:cubicBezTo>
                  <a:pt x="3081338" y="696768"/>
                  <a:pt x="2958717" y="574147"/>
                  <a:pt x="2807457" y="574147"/>
                </a:cubicBezTo>
                <a:close/>
                <a:moveTo>
                  <a:pt x="790771" y="0"/>
                </a:moveTo>
                <a:lnTo>
                  <a:pt x="18183027" y="0"/>
                </a:lnTo>
                <a:cubicBezTo>
                  <a:pt x="18619759" y="0"/>
                  <a:pt x="18973799" y="354041"/>
                  <a:pt x="18973799" y="790772"/>
                </a:cubicBezTo>
                <a:lnTo>
                  <a:pt x="18973799" y="6356476"/>
                </a:lnTo>
                <a:cubicBezTo>
                  <a:pt x="18973799" y="6793207"/>
                  <a:pt x="18619759" y="7147248"/>
                  <a:pt x="18183027" y="7147248"/>
                </a:cubicBezTo>
                <a:lnTo>
                  <a:pt x="790771" y="7147248"/>
                </a:lnTo>
                <a:cubicBezTo>
                  <a:pt x="354040" y="7147248"/>
                  <a:pt x="0" y="6793207"/>
                  <a:pt x="0" y="6356476"/>
                </a:cubicBezTo>
                <a:lnTo>
                  <a:pt x="0" y="790772"/>
                </a:lnTo>
                <a:cubicBezTo>
                  <a:pt x="0" y="354041"/>
                  <a:pt x="354040" y="0"/>
                  <a:pt x="790771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72000">
                <a:schemeClr val="bg1">
                  <a:lumMod val="9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632C8B-CE9E-49D1-5CC5-505E8A05CBAB}"/>
              </a:ext>
            </a:extLst>
          </p:cNvPr>
          <p:cNvSpPr txBox="1"/>
          <p:nvPr/>
        </p:nvSpPr>
        <p:spPr>
          <a:xfrm rot="10800000" flipV="1">
            <a:off x="1258162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DISTRIBUTE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7F9DA6-5F7A-12D3-6661-EDFC831C9173}"/>
              </a:ext>
            </a:extLst>
          </p:cNvPr>
          <p:cNvSpPr txBox="1"/>
          <p:nvPr/>
        </p:nvSpPr>
        <p:spPr>
          <a:xfrm rot="10800000" flipV="1">
            <a:off x="1258162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Phân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phối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nhiều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kênh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đúng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493C5AF-6F0B-484A-7F33-FF29EB3FA75B}"/>
              </a:ext>
            </a:extLst>
          </p:cNvPr>
          <p:cNvCxnSpPr>
            <a:cxnSpLocks/>
          </p:cNvCxnSpPr>
          <p:nvPr/>
        </p:nvCxnSpPr>
        <p:spPr>
          <a:xfrm>
            <a:off x="13420208" y="9955059"/>
            <a:ext cx="603014" cy="0"/>
          </a:xfrm>
          <a:prstGeom prst="line">
            <a:avLst/>
          </a:prstGeom>
          <a:ln w="508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30C6B3D-2150-81D1-E79A-F3E2D5AA843F}"/>
              </a:ext>
            </a:extLst>
          </p:cNvPr>
          <p:cNvSpPr txBox="1"/>
          <p:nvPr/>
        </p:nvSpPr>
        <p:spPr>
          <a:xfrm rot="10800000" flipV="1">
            <a:off x="1304353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4"/>
                </a:solidFill>
                <a:latin typeface="+mj-lt"/>
              </a:rPr>
              <a:t>04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1027C3-B961-E5B3-1FF4-E98E79FF3E3D}"/>
              </a:ext>
            </a:extLst>
          </p:cNvPr>
          <p:cNvSpPr txBox="1"/>
          <p:nvPr/>
        </p:nvSpPr>
        <p:spPr>
          <a:xfrm rot="10800000" flipV="1">
            <a:off x="1564105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F77CA7-97CB-CEAD-8B0C-26013CE0CB53}"/>
              </a:ext>
            </a:extLst>
          </p:cNvPr>
          <p:cNvSpPr txBox="1"/>
          <p:nvPr/>
        </p:nvSpPr>
        <p:spPr>
          <a:xfrm rot="10800000" flipV="1">
            <a:off x="1564105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Tương tác, xây dựng mối quan hệ và giữ chân khách hàng.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D5BC7EC-0458-C2DB-EFE0-AF23029A8F28}"/>
              </a:ext>
            </a:extLst>
          </p:cNvPr>
          <p:cNvCxnSpPr>
            <a:cxnSpLocks/>
          </p:cNvCxnSpPr>
          <p:nvPr/>
        </p:nvCxnSpPr>
        <p:spPr>
          <a:xfrm>
            <a:off x="16479638" y="9955059"/>
            <a:ext cx="603014" cy="0"/>
          </a:xfrm>
          <a:prstGeom prst="line">
            <a:avLst/>
          </a:prstGeom>
          <a:ln w="508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E5F0A8F-08D9-0663-780C-877B214974B0}"/>
              </a:ext>
            </a:extLst>
          </p:cNvPr>
          <p:cNvSpPr txBox="1"/>
          <p:nvPr/>
        </p:nvSpPr>
        <p:spPr>
          <a:xfrm rot="10800000" flipV="1">
            <a:off x="1610296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5"/>
                </a:solidFill>
                <a:latin typeface="+mj-lt"/>
              </a:rPr>
              <a:t>05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D9FF601-99BA-5B5D-B9F6-C52AD668E0EA}"/>
              </a:ext>
            </a:extLst>
          </p:cNvPr>
          <p:cNvSpPr txBox="1"/>
          <p:nvPr/>
        </p:nvSpPr>
        <p:spPr>
          <a:xfrm rot="10800000" flipV="1">
            <a:off x="18700483" y="7729006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MEASURE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7D01CE-983A-ADB9-58BD-C7E1F01490E9}"/>
              </a:ext>
            </a:extLst>
          </p:cNvPr>
          <p:cNvSpPr txBox="1"/>
          <p:nvPr/>
        </p:nvSpPr>
        <p:spPr>
          <a:xfrm rot="10800000" flipV="1">
            <a:off x="1870048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Đo lường hiệu quả, tối ưu chiến lược dựa trên dữ liệu.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940964D-8BDD-BEA9-35C3-224587627E0E}"/>
              </a:ext>
            </a:extLst>
          </p:cNvPr>
          <p:cNvCxnSpPr>
            <a:cxnSpLocks/>
          </p:cNvCxnSpPr>
          <p:nvPr/>
        </p:nvCxnSpPr>
        <p:spPr>
          <a:xfrm>
            <a:off x="19539068" y="9955059"/>
            <a:ext cx="603014" cy="0"/>
          </a:xfrm>
          <a:prstGeom prst="line">
            <a:avLst/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D7CD536-20BC-7AF9-9C18-EF2EA88BBCBF}"/>
              </a:ext>
            </a:extLst>
          </p:cNvPr>
          <p:cNvSpPr txBox="1"/>
          <p:nvPr/>
        </p:nvSpPr>
        <p:spPr>
          <a:xfrm rot="10800000" flipV="1">
            <a:off x="1916239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6"/>
                </a:solidFill>
                <a:latin typeface="+mj-lt"/>
              </a:rPr>
              <a:t>06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635F06A-B116-0B2A-AD41-2607838E58DA}"/>
              </a:ext>
            </a:extLst>
          </p:cNvPr>
          <p:cNvSpPr txBox="1"/>
          <p:nvPr/>
        </p:nvSpPr>
        <p:spPr>
          <a:xfrm rot="10800000" flipV="1">
            <a:off x="340333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RESEARCH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97D4AF9-32BE-975D-AAD6-8B43A6EC9D89}"/>
              </a:ext>
            </a:extLst>
          </p:cNvPr>
          <p:cNvSpPr txBox="1"/>
          <p:nvPr/>
        </p:nvSpPr>
        <p:spPr>
          <a:xfrm rot="10800000" flipV="1">
            <a:off x="340333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Nghiên cứu thị trường, đối tượng mục tiêu và hành vi người dùng.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242D446E-CB2D-E95C-0821-9582C4CDCC7C}"/>
              </a:ext>
            </a:extLst>
          </p:cNvPr>
          <p:cNvCxnSpPr>
            <a:cxnSpLocks/>
          </p:cNvCxnSpPr>
          <p:nvPr/>
        </p:nvCxnSpPr>
        <p:spPr>
          <a:xfrm>
            <a:off x="4241918" y="9955059"/>
            <a:ext cx="603014" cy="0"/>
          </a:xfrm>
          <a:prstGeom prst="line">
            <a:avLst/>
          </a:prstGeom>
          <a:ln w="508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BD8E95E3-EE55-9A46-C846-5C2A5485D9BA}"/>
              </a:ext>
            </a:extLst>
          </p:cNvPr>
          <p:cNvSpPr txBox="1"/>
          <p:nvPr/>
        </p:nvSpPr>
        <p:spPr>
          <a:xfrm rot="10800000" flipV="1">
            <a:off x="386524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1"/>
                </a:solidFill>
                <a:latin typeface="+mj-lt"/>
              </a:rPr>
              <a:t>01</a:t>
            </a:r>
            <a:r>
              <a:rPr lang="en-US" sz="50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3A4D597-C5A6-D188-6296-7E3C1DD9CA2D}"/>
              </a:ext>
            </a:extLst>
          </p:cNvPr>
          <p:cNvSpPr txBox="1"/>
          <p:nvPr/>
        </p:nvSpPr>
        <p:spPr>
          <a:xfrm rot="10800000" flipV="1">
            <a:off x="646276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PLAN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7EF556D-3FCD-6B9D-201F-4EED9A1D09D5}"/>
              </a:ext>
            </a:extLst>
          </p:cNvPr>
          <p:cNvSpPr txBox="1"/>
          <p:nvPr/>
        </p:nvSpPr>
        <p:spPr>
          <a:xfrm rot="10800000" flipV="1">
            <a:off x="646276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Lập kế hoạch nội dung phù hợp chiến lược marketing tổng thể.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D297C02D-B527-A581-77AA-F55692C6DA82}"/>
              </a:ext>
            </a:extLst>
          </p:cNvPr>
          <p:cNvCxnSpPr>
            <a:cxnSpLocks/>
          </p:cNvCxnSpPr>
          <p:nvPr/>
        </p:nvCxnSpPr>
        <p:spPr>
          <a:xfrm>
            <a:off x="7301348" y="9955059"/>
            <a:ext cx="603014" cy="0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87D8029D-1AE1-8DA6-4C5E-4FB7A8F4C678}"/>
              </a:ext>
            </a:extLst>
          </p:cNvPr>
          <p:cNvSpPr txBox="1"/>
          <p:nvPr/>
        </p:nvSpPr>
        <p:spPr>
          <a:xfrm rot="10800000" flipV="1">
            <a:off x="692467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2"/>
                </a:solidFill>
                <a:latin typeface="+mj-lt"/>
              </a:rPr>
              <a:t>02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uLnTx/>
              <a:uFillTx/>
              <a:latin typeface="+mj-lt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F221058D-44BA-B6C4-BF62-3E3BA451C5D0}"/>
              </a:ext>
            </a:extLst>
          </p:cNvPr>
          <p:cNvGrpSpPr/>
          <p:nvPr/>
        </p:nvGrpSpPr>
        <p:grpSpPr>
          <a:xfrm>
            <a:off x="6073775" y="7919884"/>
            <a:ext cx="12237720" cy="3019425"/>
            <a:chOff x="6073775" y="7919884"/>
            <a:chExt cx="12237720" cy="301942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76B2FE8-7DD2-32F1-7524-0EFFA6F58656}"/>
                </a:ext>
              </a:extLst>
            </p:cNvPr>
            <p:cNvGrpSpPr/>
            <p:nvPr/>
          </p:nvGrpSpPr>
          <p:grpSpPr>
            <a:xfrm>
              <a:off x="12191365" y="7919884"/>
              <a:ext cx="3060700" cy="3019425"/>
              <a:chOff x="9131300" y="6858000"/>
              <a:chExt cx="3060700" cy="3019425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A22AC6E5-06A1-B182-E4C5-9BB60CB288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92000" y="6858000"/>
                <a:ext cx="0" cy="3019425"/>
              </a:xfrm>
              <a:prstGeom prst="line">
                <a:avLst/>
              </a:prstGeom>
              <a:ln w="2540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2B25AAE0-11E5-4348-49C5-C339733723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31300" y="6858000"/>
                <a:ext cx="0" cy="3019425"/>
              </a:xfrm>
              <a:prstGeom prst="line">
                <a:avLst/>
              </a:prstGeom>
              <a:ln w="2540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AB7D46D-B330-D918-31E5-ADBEC5B095EB}"/>
                </a:ext>
              </a:extLst>
            </p:cNvPr>
            <p:cNvCxnSpPr>
              <a:cxnSpLocks/>
            </p:cNvCxnSpPr>
            <p:nvPr/>
          </p:nvCxnSpPr>
          <p:spPr>
            <a:xfrm>
              <a:off x="18311495" y="7919884"/>
              <a:ext cx="0" cy="3019425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B56FDD1-4E0C-A56A-D639-C7816D935A57}"/>
                </a:ext>
              </a:extLst>
            </p:cNvPr>
            <p:cNvCxnSpPr>
              <a:cxnSpLocks/>
            </p:cNvCxnSpPr>
            <p:nvPr/>
          </p:nvCxnSpPr>
          <p:spPr>
            <a:xfrm>
              <a:off x="6073775" y="7919884"/>
              <a:ext cx="0" cy="3019425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60C5B1C2-67C4-D3A4-813B-F9C0DBD13D5B}"/>
                </a:ext>
              </a:extLst>
            </p:cNvPr>
            <p:cNvCxnSpPr>
              <a:cxnSpLocks/>
            </p:cNvCxnSpPr>
            <p:nvPr/>
          </p:nvCxnSpPr>
          <p:spPr>
            <a:xfrm>
              <a:off x="9133205" y="7919884"/>
              <a:ext cx="0" cy="3019425"/>
            </a:xfrm>
            <a:prstGeom prst="line">
              <a:avLst/>
            </a:prstGeom>
            <a:ln w="254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049FB9B6-6A46-A2C8-78A5-BE24B534279A}"/>
              </a:ext>
            </a:extLst>
          </p:cNvPr>
          <p:cNvSpPr txBox="1"/>
          <p:nvPr/>
        </p:nvSpPr>
        <p:spPr>
          <a:xfrm rot="10800000" flipV="1">
            <a:off x="952219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CREATE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5AD8619-17EF-46AD-57AF-0CF85476AC16}"/>
              </a:ext>
            </a:extLst>
          </p:cNvPr>
          <p:cNvSpPr txBox="1"/>
          <p:nvPr/>
        </p:nvSpPr>
        <p:spPr>
          <a:xfrm rot="10800000" flipV="1">
            <a:off x="952219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Sáng tạo nội dung chất lượng, thu hút và có giá trị thực tế.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2CA5D419-40EA-2F59-E453-1B93967C6F79}"/>
              </a:ext>
            </a:extLst>
          </p:cNvPr>
          <p:cNvCxnSpPr>
            <a:cxnSpLocks/>
          </p:cNvCxnSpPr>
          <p:nvPr/>
        </p:nvCxnSpPr>
        <p:spPr>
          <a:xfrm>
            <a:off x="10360778" y="9955059"/>
            <a:ext cx="603014" cy="0"/>
          </a:xfrm>
          <a:prstGeom prst="line">
            <a:avLst/>
          </a:prstGeom>
          <a:ln w="508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F78ACFBC-3C4B-7254-BC9F-F5EC54B21E67}"/>
              </a:ext>
            </a:extLst>
          </p:cNvPr>
          <p:cNvSpPr txBox="1"/>
          <p:nvPr/>
        </p:nvSpPr>
        <p:spPr>
          <a:xfrm rot="10800000" flipV="1">
            <a:off x="998410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3"/>
                </a:solidFill>
                <a:latin typeface="+mj-lt"/>
              </a:rPr>
              <a:t>03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sp>
        <p:nvSpPr>
          <p:cNvPr id="105" name="Freeform 153">
            <a:extLst>
              <a:ext uri="{FF2B5EF4-FFF2-40B4-BE49-F238E27FC236}">
                <a16:creationId xmlns:a16="http://schemas.microsoft.com/office/drawing/2014/main" id="{7FAA417A-FE75-7CC4-ACBE-D6AE23051A7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170261" y="5780093"/>
            <a:ext cx="746328" cy="731520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 169">
            <a:extLst>
              <a:ext uri="{FF2B5EF4-FFF2-40B4-BE49-F238E27FC236}">
                <a16:creationId xmlns:a16="http://schemas.microsoft.com/office/drawing/2014/main" id="{ECB314B1-68B8-B10B-8542-098ADFA49E7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312158" y="5780093"/>
            <a:ext cx="581395" cy="731520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BBAA0B6-29E1-2458-AF1E-608461CA7BEE}"/>
              </a:ext>
            </a:extLst>
          </p:cNvPr>
          <p:cNvGrpSpPr>
            <a:grpSpLocks noChangeAspect="1"/>
          </p:cNvGrpSpPr>
          <p:nvPr/>
        </p:nvGrpSpPr>
        <p:grpSpPr>
          <a:xfrm>
            <a:off x="10159848" y="5780093"/>
            <a:ext cx="1004875" cy="731520"/>
            <a:chOff x="4306888" y="4422775"/>
            <a:chExt cx="414338" cy="301626"/>
          </a:xfrm>
        </p:grpSpPr>
        <p:sp>
          <p:nvSpPr>
            <p:cNvPr id="108" name="Freeform 51">
              <a:extLst>
                <a:ext uri="{FF2B5EF4-FFF2-40B4-BE49-F238E27FC236}">
                  <a16:creationId xmlns:a16="http://schemas.microsoft.com/office/drawing/2014/main" id="{7C2CD232-0196-1CDB-46F7-00DE7C508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9" name="Freeform 52">
              <a:extLst>
                <a:ext uri="{FF2B5EF4-FFF2-40B4-BE49-F238E27FC236}">
                  <a16:creationId xmlns:a16="http://schemas.microsoft.com/office/drawing/2014/main" id="{1E66F4AD-E928-552F-ECF0-436652577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0" name="Freeform 53">
              <a:extLst>
                <a:ext uri="{FF2B5EF4-FFF2-40B4-BE49-F238E27FC236}">
                  <a16:creationId xmlns:a16="http://schemas.microsoft.com/office/drawing/2014/main" id="{1BE931D9-C4DB-6AE9-8AAB-695F97B73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1" name="Freeform 54">
              <a:extLst>
                <a:ext uri="{FF2B5EF4-FFF2-40B4-BE49-F238E27FC236}">
                  <a16:creationId xmlns:a16="http://schemas.microsoft.com/office/drawing/2014/main" id="{851CE09A-934D-8DD6-C76D-78F7402FF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2" name="Freeform 55">
              <a:extLst>
                <a:ext uri="{FF2B5EF4-FFF2-40B4-BE49-F238E27FC236}">
                  <a16:creationId xmlns:a16="http://schemas.microsoft.com/office/drawing/2014/main" id="{2569779D-D0D0-14E5-160D-96F131A5A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13" name="Freeform 93">
            <a:extLst>
              <a:ext uri="{FF2B5EF4-FFF2-40B4-BE49-F238E27FC236}">
                <a16:creationId xmlns:a16="http://schemas.microsoft.com/office/drawing/2014/main" id="{8999FCDB-B86D-738B-6344-C900559DB68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314353" y="5780093"/>
            <a:ext cx="814725" cy="731520"/>
          </a:xfrm>
          <a:custGeom>
            <a:avLst/>
            <a:gdLst>
              <a:gd name="T0" fmla="*/ 257 w 976"/>
              <a:gd name="T1" fmla="*/ 520 h 880"/>
              <a:gd name="T2" fmla="*/ 40 w 976"/>
              <a:gd name="T3" fmla="*/ 447 h 880"/>
              <a:gd name="T4" fmla="*/ 4 w 976"/>
              <a:gd name="T5" fmla="*/ 409 h 880"/>
              <a:gd name="T6" fmla="*/ 41 w 976"/>
              <a:gd name="T7" fmla="*/ 370 h 880"/>
              <a:gd name="T8" fmla="*/ 905 w 976"/>
              <a:gd name="T9" fmla="*/ 31 h 880"/>
              <a:gd name="T10" fmla="*/ 976 w 976"/>
              <a:gd name="T11" fmla="*/ 51 h 880"/>
              <a:gd name="T12" fmla="*/ 822 w 976"/>
              <a:gd name="T13" fmla="*/ 827 h 880"/>
              <a:gd name="T14" fmla="*/ 741 w 976"/>
              <a:gd name="T15" fmla="*/ 855 h 880"/>
              <a:gd name="T16" fmla="*/ 386 w 976"/>
              <a:gd name="T17" fmla="*/ 580 h 880"/>
              <a:gd name="T18" fmla="*/ 797 w 976"/>
              <a:gd name="T19" fmla="*/ 207 h 880"/>
              <a:gd name="T20" fmla="*/ 808 w 976"/>
              <a:gd name="T21" fmla="*/ 189 h 880"/>
              <a:gd name="T22" fmla="*/ 779 w 976"/>
              <a:gd name="T23" fmla="*/ 189 h 880"/>
              <a:gd name="T24" fmla="*/ 257 w 976"/>
              <a:gd name="T25" fmla="*/ 520 h 880"/>
              <a:gd name="T26" fmla="*/ 336 w 976"/>
              <a:gd name="T27" fmla="*/ 776 h 880"/>
              <a:gd name="T28" fmla="*/ 359 w 976"/>
              <a:gd name="T29" fmla="*/ 818 h 880"/>
              <a:gd name="T30" fmla="*/ 386 w 976"/>
              <a:gd name="T31" fmla="*/ 580 h 880"/>
              <a:gd name="T32" fmla="*/ 359 w 976"/>
              <a:gd name="T33" fmla="*/ 818 h 880"/>
              <a:gd name="T34" fmla="*/ 382 w 976"/>
              <a:gd name="T35" fmla="*/ 815 h 880"/>
              <a:gd name="T36" fmla="*/ 523 w 976"/>
              <a:gd name="T37" fmla="*/ 68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6" h="880">
                <a:moveTo>
                  <a:pt x="257" y="520"/>
                </a:moveTo>
                <a:cubicBezTo>
                  <a:pt x="40" y="447"/>
                  <a:pt x="40" y="447"/>
                  <a:pt x="40" y="447"/>
                </a:cubicBezTo>
                <a:cubicBezTo>
                  <a:pt x="40" y="447"/>
                  <a:pt x="7" y="435"/>
                  <a:pt x="4" y="409"/>
                </a:cubicBezTo>
                <a:cubicBezTo>
                  <a:pt x="0" y="384"/>
                  <a:pt x="41" y="370"/>
                  <a:pt x="41" y="370"/>
                </a:cubicBezTo>
                <a:cubicBezTo>
                  <a:pt x="905" y="31"/>
                  <a:pt x="905" y="31"/>
                  <a:pt x="905" y="31"/>
                </a:cubicBezTo>
                <a:cubicBezTo>
                  <a:pt x="905" y="31"/>
                  <a:pt x="976" y="0"/>
                  <a:pt x="976" y="51"/>
                </a:cubicBezTo>
                <a:cubicBezTo>
                  <a:pt x="822" y="827"/>
                  <a:pt x="822" y="827"/>
                  <a:pt x="822" y="827"/>
                </a:cubicBezTo>
                <a:cubicBezTo>
                  <a:pt x="822" y="827"/>
                  <a:pt x="800" y="880"/>
                  <a:pt x="741" y="855"/>
                </a:cubicBezTo>
                <a:cubicBezTo>
                  <a:pt x="386" y="580"/>
                  <a:pt x="386" y="580"/>
                  <a:pt x="386" y="580"/>
                </a:cubicBezTo>
                <a:cubicBezTo>
                  <a:pt x="386" y="580"/>
                  <a:pt x="781" y="222"/>
                  <a:pt x="797" y="207"/>
                </a:cubicBezTo>
                <a:cubicBezTo>
                  <a:pt x="813" y="192"/>
                  <a:pt x="808" y="189"/>
                  <a:pt x="808" y="189"/>
                </a:cubicBezTo>
                <a:cubicBezTo>
                  <a:pt x="809" y="171"/>
                  <a:pt x="779" y="189"/>
                  <a:pt x="779" y="189"/>
                </a:cubicBezTo>
                <a:cubicBezTo>
                  <a:pt x="257" y="520"/>
                  <a:pt x="257" y="520"/>
                  <a:pt x="257" y="520"/>
                </a:cubicBezTo>
                <a:cubicBezTo>
                  <a:pt x="257" y="520"/>
                  <a:pt x="323" y="735"/>
                  <a:pt x="336" y="776"/>
                </a:cubicBezTo>
                <a:cubicBezTo>
                  <a:pt x="349" y="817"/>
                  <a:pt x="359" y="818"/>
                  <a:pt x="359" y="818"/>
                </a:cubicBezTo>
                <a:moveTo>
                  <a:pt x="386" y="580"/>
                </a:moveTo>
                <a:cubicBezTo>
                  <a:pt x="359" y="818"/>
                  <a:pt x="359" y="818"/>
                  <a:pt x="359" y="818"/>
                </a:cubicBezTo>
                <a:cubicBezTo>
                  <a:pt x="371" y="823"/>
                  <a:pt x="382" y="815"/>
                  <a:pt x="382" y="815"/>
                </a:cubicBezTo>
                <a:cubicBezTo>
                  <a:pt x="523" y="686"/>
                  <a:pt x="523" y="686"/>
                  <a:pt x="523" y="68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109">
            <a:extLst>
              <a:ext uri="{FF2B5EF4-FFF2-40B4-BE49-F238E27FC236}">
                <a16:creationId xmlns:a16="http://schemas.microsoft.com/office/drawing/2014/main" id="{924BB730-A58F-9DD1-3765-33C37FB70A4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6424484" y="5780093"/>
            <a:ext cx="713323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46ECAD6F-E270-F05F-12AE-BC105C4D82F1}"/>
              </a:ext>
            </a:extLst>
          </p:cNvPr>
          <p:cNvSpPr>
            <a:spLocks noChangeAspect="1"/>
          </p:cNvSpPr>
          <p:nvPr/>
        </p:nvSpPr>
        <p:spPr>
          <a:xfrm>
            <a:off x="19432613" y="5780093"/>
            <a:ext cx="815925" cy="731520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/>
          <p:bldP spid="13" grpId="0"/>
          <p:bldP spid="14" grpId="0"/>
          <p:bldP spid="16" grpId="0"/>
          <p:bldP spid="17" grpId="0"/>
          <p:bldP spid="19" grpId="0"/>
          <p:bldP spid="23" grpId="0"/>
          <p:bldP spid="24" grpId="0"/>
          <p:bldP spid="26" grpId="0"/>
          <p:bldP spid="28" grpId="0"/>
          <p:bldP spid="29" grpId="0"/>
          <p:bldP spid="31" grpId="0"/>
          <p:bldP spid="91" grpId="0"/>
          <p:bldP spid="92" grpId="0"/>
          <p:bldP spid="94" grpId="0"/>
          <p:bldP spid="96" grpId="0"/>
          <p:bldP spid="97" grpId="0"/>
          <p:bldP spid="99" grpId="0"/>
          <p:bldP spid="101" grpId="0"/>
          <p:bldP spid="102" grpId="0"/>
          <p:bldP spid="104" grpId="0"/>
          <p:bldP spid="105" grpId="0" animBg="1"/>
          <p:bldP spid="106" grpId="0" animBg="1"/>
          <p:bldP spid="113" grpId="0" animBg="1"/>
          <p:bldP spid="114" grpId="0" animBg="1"/>
          <p:bldP spid="1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/>
          <p:bldP spid="13" grpId="0"/>
          <p:bldP spid="14" grpId="0"/>
          <p:bldP spid="16" grpId="0"/>
          <p:bldP spid="17" grpId="0"/>
          <p:bldP spid="19" grpId="0"/>
          <p:bldP spid="23" grpId="0"/>
          <p:bldP spid="24" grpId="0"/>
          <p:bldP spid="26" grpId="0"/>
          <p:bldP spid="28" grpId="0"/>
          <p:bldP spid="29" grpId="0"/>
          <p:bldP spid="31" grpId="0"/>
          <p:bldP spid="91" grpId="0"/>
          <p:bldP spid="92" grpId="0"/>
          <p:bldP spid="94" grpId="0"/>
          <p:bldP spid="96" grpId="0"/>
          <p:bldP spid="97" grpId="0"/>
          <p:bldP spid="99" grpId="0"/>
          <p:bldP spid="101" grpId="0"/>
          <p:bldP spid="102" grpId="0"/>
          <p:bldP spid="104" grpId="0"/>
          <p:bldP spid="105" grpId="0" animBg="1"/>
          <p:bldP spid="106" grpId="0" animBg="1"/>
          <p:bldP spid="113" grpId="0" animBg="1"/>
          <p:bldP spid="114" grpId="0" animBg="1"/>
          <p:bldP spid="11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28B7EF4-7696-803F-2D0A-5BF74451151D}"/>
              </a:ext>
            </a:extLst>
          </p:cNvPr>
          <p:cNvSpPr/>
          <p:nvPr/>
        </p:nvSpPr>
        <p:spPr>
          <a:xfrm>
            <a:off x="1247870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2000">
                <a:schemeClr val="accent4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9F95122-8913-9CE7-BC56-630A2C22A9CA}"/>
              </a:ext>
            </a:extLst>
          </p:cNvPr>
          <p:cNvSpPr/>
          <p:nvPr/>
        </p:nvSpPr>
        <p:spPr>
          <a:xfrm>
            <a:off x="1553813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72000">
                <a:schemeClr val="accent5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3FB188D-6D3E-EBD8-F1FC-36A157A1F819}"/>
              </a:ext>
            </a:extLst>
          </p:cNvPr>
          <p:cNvSpPr/>
          <p:nvPr/>
        </p:nvSpPr>
        <p:spPr>
          <a:xfrm>
            <a:off x="1859756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72000">
                <a:schemeClr val="accent6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4A19A83-A603-6EB4-EA33-C4BB0186071E}"/>
              </a:ext>
            </a:extLst>
          </p:cNvPr>
          <p:cNvSpPr/>
          <p:nvPr/>
        </p:nvSpPr>
        <p:spPr>
          <a:xfrm>
            <a:off x="330041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72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B50DA83-851E-150C-5D05-FE9181DE3E8E}"/>
              </a:ext>
            </a:extLst>
          </p:cNvPr>
          <p:cNvSpPr/>
          <p:nvPr/>
        </p:nvSpPr>
        <p:spPr>
          <a:xfrm>
            <a:off x="635984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2000">
                <a:schemeClr val="accent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B4D8BA2-2A4C-7928-D605-DE4EDE88D333}"/>
              </a:ext>
            </a:extLst>
          </p:cNvPr>
          <p:cNvSpPr/>
          <p:nvPr/>
        </p:nvSpPr>
        <p:spPr>
          <a:xfrm>
            <a:off x="941927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72000">
                <a:schemeClr val="accent3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8">
            <a:extLst>
              <a:ext uri="{FF2B5EF4-FFF2-40B4-BE49-F238E27FC236}">
                <a16:creationId xmlns:a16="http://schemas.microsoft.com/office/drawing/2014/main" id="{22CFB1A7-4D25-15A4-6DE3-1A5FBD7E89F2}"/>
              </a:ext>
            </a:extLst>
          </p:cNvPr>
          <p:cNvSpPr txBox="1"/>
          <p:nvPr/>
        </p:nvSpPr>
        <p:spPr>
          <a:xfrm>
            <a:off x="6617409" y="1295592"/>
            <a:ext cx="1114920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CONTENT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MARKETING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3" name="TextBox 48">
            <a:extLst>
              <a:ext uri="{FF2B5EF4-FFF2-40B4-BE49-F238E27FC236}">
                <a16:creationId xmlns:a16="http://schemas.microsoft.com/office/drawing/2014/main" id="{7761D1E3-BC79-0E97-1D23-186F7E1EB69E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5BCCBDAD-763A-3E00-B82F-E6B886A112C6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EAB9873-0080-EC44-57FE-AD51893FCF61}"/>
              </a:ext>
            </a:extLst>
          </p:cNvPr>
          <p:cNvSpPr/>
          <p:nvPr/>
        </p:nvSpPr>
        <p:spPr>
          <a:xfrm>
            <a:off x="2705102" y="4335893"/>
            <a:ext cx="18973799" cy="7147248"/>
          </a:xfrm>
          <a:custGeom>
            <a:avLst/>
            <a:gdLst>
              <a:gd name="connsiteX0" fmla="*/ 16166343 w 18973799"/>
              <a:gd name="connsiteY0" fmla="*/ 574147 h 7147248"/>
              <a:gd name="connsiteX1" fmla="*/ 15892463 w 18973799"/>
              <a:gd name="connsiteY1" fmla="*/ 848028 h 7147248"/>
              <a:gd name="connsiteX2" fmla="*/ 15892463 w 18973799"/>
              <a:gd name="connsiteY2" fmla="*/ 2771892 h 7147248"/>
              <a:gd name="connsiteX3" fmla="*/ 16166343 w 18973799"/>
              <a:gd name="connsiteY3" fmla="*/ 3045773 h 7147248"/>
              <a:gd name="connsiteX4" fmla="*/ 18104605 w 18973799"/>
              <a:gd name="connsiteY4" fmla="*/ 3045773 h 7147248"/>
              <a:gd name="connsiteX5" fmla="*/ 18378487 w 18973799"/>
              <a:gd name="connsiteY5" fmla="*/ 2771892 h 7147248"/>
              <a:gd name="connsiteX6" fmla="*/ 18378487 w 18973799"/>
              <a:gd name="connsiteY6" fmla="*/ 848028 h 7147248"/>
              <a:gd name="connsiteX7" fmla="*/ 18104605 w 18973799"/>
              <a:gd name="connsiteY7" fmla="*/ 574147 h 7147248"/>
              <a:gd name="connsiteX8" fmla="*/ 13106913 w 18973799"/>
              <a:gd name="connsiteY8" fmla="*/ 574147 h 7147248"/>
              <a:gd name="connsiteX9" fmla="*/ 12833032 w 18973799"/>
              <a:gd name="connsiteY9" fmla="*/ 848028 h 7147248"/>
              <a:gd name="connsiteX10" fmla="*/ 12833032 w 18973799"/>
              <a:gd name="connsiteY10" fmla="*/ 2771892 h 7147248"/>
              <a:gd name="connsiteX11" fmla="*/ 13106913 w 18973799"/>
              <a:gd name="connsiteY11" fmla="*/ 3045773 h 7147248"/>
              <a:gd name="connsiteX12" fmla="*/ 15045175 w 18973799"/>
              <a:gd name="connsiteY12" fmla="*/ 3045773 h 7147248"/>
              <a:gd name="connsiteX13" fmla="*/ 15319055 w 18973799"/>
              <a:gd name="connsiteY13" fmla="*/ 2771892 h 7147248"/>
              <a:gd name="connsiteX14" fmla="*/ 15319055 w 18973799"/>
              <a:gd name="connsiteY14" fmla="*/ 848028 h 7147248"/>
              <a:gd name="connsiteX15" fmla="*/ 15045175 w 18973799"/>
              <a:gd name="connsiteY15" fmla="*/ 574147 h 7147248"/>
              <a:gd name="connsiteX16" fmla="*/ 10047483 w 18973799"/>
              <a:gd name="connsiteY16" fmla="*/ 574147 h 7147248"/>
              <a:gd name="connsiteX17" fmla="*/ 9773602 w 18973799"/>
              <a:gd name="connsiteY17" fmla="*/ 848028 h 7147248"/>
              <a:gd name="connsiteX18" fmla="*/ 9773602 w 18973799"/>
              <a:gd name="connsiteY18" fmla="*/ 2771892 h 7147248"/>
              <a:gd name="connsiteX19" fmla="*/ 10047483 w 18973799"/>
              <a:gd name="connsiteY19" fmla="*/ 3045773 h 7147248"/>
              <a:gd name="connsiteX20" fmla="*/ 11985745 w 18973799"/>
              <a:gd name="connsiteY20" fmla="*/ 3045773 h 7147248"/>
              <a:gd name="connsiteX21" fmla="*/ 12259626 w 18973799"/>
              <a:gd name="connsiteY21" fmla="*/ 2771892 h 7147248"/>
              <a:gd name="connsiteX22" fmla="*/ 12259626 w 18973799"/>
              <a:gd name="connsiteY22" fmla="*/ 848028 h 7147248"/>
              <a:gd name="connsiteX23" fmla="*/ 11985745 w 18973799"/>
              <a:gd name="connsiteY23" fmla="*/ 574147 h 7147248"/>
              <a:gd name="connsiteX24" fmla="*/ 6988053 w 18973799"/>
              <a:gd name="connsiteY24" fmla="*/ 574147 h 7147248"/>
              <a:gd name="connsiteX25" fmla="*/ 6714172 w 18973799"/>
              <a:gd name="connsiteY25" fmla="*/ 848028 h 7147248"/>
              <a:gd name="connsiteX26" fmla="*/ 6714172 w 18973799"/>
              <a:gd name="connsiteY26" fmla="*/ 2771892 h 7147248"/>
              <a:gd name="connsiteX27" fmla="*/ 6988053 w 18973799"/>
              <a:gd name="connsiteY27" fmla="*/ 3045773 h 7147248"/>
              <a:gd name="connsiteX28" fmla="*/ 8926315 w 18973799"/>
              <a:gd name="connsiteY28" fmla="*/ 3045773 h 7147248"/>
              <a:gd name="connsiteX29" fmla="*/ 9200196 w 18973799"/>
              <a:gd name="connsiteY29" fmla="*/ 2771892 h 7147248"/>
              <a:gd name="connsiteX30" fmla="*/ 9200196 w 18973799"/>
              <a:gd name="connsiteY30" fmla="*/ 848028 h 7147248"/>
              <a:gd name="connsiteX31" fmla="*/ 8926315 w 18973799"/>
              <a:gd name="connsiteY31" fmla="*/ 574147 h 7147248"/>
              <a:gd name="connsiteX32" fmla="*/ 3928625 w 18973799"/>
              <a:gd name="connsiteY32" fmla="*/ 574147 h 7147248"/>
              <a:gd name="connsiteX33" fmla="*/ 3654743 w 18973799"/>
              <a:gd name="connsiteY33" fmla="*/ 848028 h 7147248"/>
              <a:gd name="connsiteX34" fmla="*/ 3654743 w 18973799"/>
              <a:gd name="connsiteY34" fmla="*/ 2771892 h 7147248"/>
              <a:gd name="connsiteX35" fmla="*/ 3928625 w 18973799"/>
              <a:gd name="connsiteY35" fmla="*/ 3045773 h 7147248"/>
              <a:gd name="connsiteX36" fmla="*/ 5866885 w 18973799"/>
              <a:gd name="connsiteY36" fmla="*/ 3045773 h 7147248"/>
              <a:gd name="connsiteX37" fmla="*/ 6140766 w 18973799"/>
              <a:gd name="connsiteY37" fmla="*/ 2771892 h 7147248"/>
              <a:gd name="connsiteX38" fmla="*/ 6140766 w 18973799"/>
              <a:gd name="connsiteY38" fmla="*/ 848028 h 7147248"/>
              <a:gd name="connsiteX39" fmla="*/ 5866885 w 18973799"/>
              <a:gd name="connsiteY39" fmla="*/ 574147 h 7147248"/>
              <a:gd name="connsiteX40" fmla="*/ 869194 w 18973799"/>
              <a:gd name="connsiteY40" fmla="*/ 574147 h 7147248"/>
              <a:gd name="connsiteX41" fmla="*/ 595313 w 18973799"/>
              <a:gd name="connsiteY41" fmla="*/ 848028 h 7147248"/>
              <a:gd name="connsiteX42" fmla="*/ 595313 w 18973799"/>
              <a:gd name="connsiteY42" fmla="*/ 2771892 h 7147248"/>
              <a:gd name="connsiteX43" fmla="*/ 869194 w 18973799"/>
              <a:gd name="connsiteY43" fmla="*/ 3045773 h 7147248"/>
              <a:gd name="connsiteX44" fmla="*/ 2807457 w 18973799"/>
              <a:gd name="connsiteY44" fmla="*/ 3045773 h 7147248"/>
              <a:gd name="connsiteX45" fmla="*/ 3081338 w 18973799"/>
              <a:gd name="connsiteY45" fmla="*/ 2771892 h 7147248"/>
              <a:gd name="connsiteX46" fmla="*/ 3081338 w 18973799"/>
              <a:gd name="connsiteY46" fmla="*/ 848028 h 7147248"/>
              <a:gd name="connsiteX47" fmla="*/ 2807457 w 18973799"/>
              <a:gd name="connsiteY47" fmla="*/ 574147 h 7147248"/>
              <a:gd name="connsiteX48" fmla="*/ 790771 w 18973799"/>
              <a:gd name="connsiteY48" fmla="*/ 0 h 7147248"/>
              <a:gd name="connsiteX49" fmla="*/ 18183027 w 18973799"/>
              <a:gd name="connsiteY49" fmla="*/ 0 h 7147248"/>
              <a:gd name="connsiteX50" fmla="*/ 18973799 w 18973799"/>
              <a:gd name="connsiteY50" fmla="*/ 790772 h 7147248"/>
              <a:gd name="connsiteX51" fmla="*/ 18973799 w 18973799"/>
              <a:gd name="connsiteY51" fmla="*/ 6356476 h 7147248"/>
              <a:gd name="connsiteX52" fmla="*/ 18183027 w 18973799"/>
              <a:gd name="connsiteY52" fmla="*/ 7147248 h 7147248"/>
              <a:gd name="connsiteX53" fmla="*/ 790771 w 18973799"/>
              <a:gd name="connsiteY53" fmla="*/ 7147248 h 7147248"/>
              <a:gd name="connsiteX54" fmla="*/ 0 w 18973799"/>
              <a:gd name="connsiteY54" fmla="*/ 6356476 h 7147248"/>
              <a:gd name="connsiteX55" fmla="*/ 0 w 18973799"/>
              <a:gd name="connsiteY55" fmla="*/ 790772 h 7147248"/>
              <a:gd name="connsiteX56" fmla="*/ 790771 w 18973799"/>
              <a:gd name="connsiteY56" fmla="*/ 0 h 714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973799" h="7147248">
                <a:moveTo>
                  <a:pt x="16166343" y="574147"/>
                </a:moveTo>
                <a:cubicBezTo>
                  <a:pt x="16015083" y="574147"/>
                  <a:pt x="15892463" y="696768"/>
                  <a:pt x="15892463" y="848028"/>
                </a:cubicBezTo>
                <a:lnTo>
                  <a:pt x="15892463" y="2771892"/>
                </a:lnTo>
                <a:cubicBezTo>
                  <a:pt x="15892463" y="2923152"/>
                  <a:pt x="16015083" y="3045773"/>
                  <a:pt x="16166343" y="3045773"/>
                </a:cubicBezTo>
                <a:lnTo>
                  <a:pt x="18104605" y="3045773"/>
                </a:lnTo>
                <a:cubicBezTo>
                  <a:pt x="18255865" y="3045773"/>
                  <a:pt x="18378487" y="2923152"/>
                  <a:pt x="18378487" y="2771892"/>
                </a:cubicBezTo>
                <a:lnTo>
                  <a:pt x="18378487" y="848028"/>
                </a:lnTo>
                <a:cubicBezTo>
                  <a:pt x="18378487" y="696768"/>
                  <a:pt x="18255865" y="574147"/>
                  <a:pt x="18104605" y="574147"/>
                </a:cubicBezTo>
                <a:close/>
                <a:moveTo>
                  <a:pt x="13106913" y="574147"/>
                </a:moveTo>
                <a:cubicBezTo>
                  <a:pt x="12955653" y="574147"/>
                  <a:pt x="12833032" y="696768"/>
                  <a:pt x="12833032" y="848028"/>
                </a:cubicBezTo>
                <a:lnTo>
                  <a:pt x="12833032" y="2771892"/>
                </a:lnTo>
                <a:cubicBezTo>
                  <a:pt x="12833032" y="2923152"/>
                  <a:pt x="12955653" y="3045773"/>
                  <a:pt x="13106913" y="3045773"/>
                </a:cubicBezTo>
                <a:lnTo>
                  <a:pt x="15045175" y="3045773"/>
                </a:lnTo>
                <a:cubicBezTo>
                  <a:pt x="15196435" y="3045773"/>
                  <a:pt x="15319055" y="2923152"/>
                  <a:pt x="15319055" y="2771892"/>
                </a:cubicBezTo>
                <a:lnTo>
                  <a:pt x="15319055" y="848028"/>
                </a:lnTo>
                <a:cubicBezTo>
                  <a:pt x="15319055" y="696768"/>
                  <a:pt x="15196435" y="574147"/>
                  <a:pt x="15045175" y="574147"/>
                </a:cubicBezTo>
                <a:close/>
                <a:moveTo>
                  <a:pt x="10047483" y="574147"/>
                </a:moveTo>
                <a:cubicBezTo>
                  <a:pt x="9896223" y="574147"/>
                  <a:pt x="9773602" y="696768"/>
                  <a:pt x="9773602" y="848028"/>
                </a:cubicBezTo>
                <a:lnTo>
                  <a:pt x="9773602" y="2771892"/>
                </a:lnTo>
                <a:cubicBezTo>
                  <a:pt x="9773602" y="2923152"/>
                  <a:pt x="9896223" y="3045773"/>
                  <a:pt x="10047483" y="3045773"/>
                </a:cubicBezTo>
                <a:lnTo>
                  <a:pt x="11985745" y="3045773"/>
                </a:lnTo>
                <a:cubicBezTo>
                  <a:pt x="12137005" y="3045773"/>
                  <a:pt x="12259626" y="2923152"/>
                  <a:pt x="12259626" y="2771892"/>
                </a:cubicBezTo>
                <a:lnTo>
                  <a:pt x="12259626" y="848028"/>
                </a:lnTo>
                <a:cubicBezTo>
                  <a:pt x="12259626" y="696768"/>
                  <a:pt x="12137005" y="574147"/>
                  <a:pt x="11985745" y="574147"/>
                </a:cubicBezTo>
                <a:close/>
                <a:moveTo>
                  <a:pt x="6988053" y="574147"/>
                </a:moveTo>
                <a:cubicBezTo>
                  <a:pt x="6836793" y="574147"/>
                  <a:pt x="6714172" y="696768"/>
                  <a:pt x="6714172" y="848028"/>
                </a:cubicBezTo>
                <a:lnTo>
                  <a:pt x="6714172" y="2771892"/>
                </a:lnTo>
                <a:cubicBezTo>
                  <a:pt x="6714172" y="2923152"/>
                  <a:pt x="6836793" y="3045773"/>
                  <a:pt x="6988053" y="3045773"/>
                </a:cubicBezTo>
                <a:lnTo>
                  <a:pt x="8926315" y="3045773"/>
                </a:lnTo>
                <a:cubicBezTo>
                  <a:pt x="9077575" y="3045773"/>
                  <a:pt x="9200196" y="2923152"/>
                  <a:pt x="9200196" y="2771892"/>
                </a:cubicBezTo>
                <a:lnTo>
                  <a:pt x="9200196" y="848028"/>
                </a:lnTo>
                <a:cubicBezTo>
                  <a:pt x="9200196" y="696768"/>
                  <a:pt x="9077575" y="574147"/>
                  <a:pt x="8926315" y="574147"/>
                </a:cubicBezTo>
                <a:close/>
                <a:moveTo>
                  <a:pt x="3928625" y="574147"/>
                </a:moveTo>
                <a:cubicBezTo>
                  <a:pt x="3777364" y="574147"/>
                  <a:pt x="3654743" y="696768"/>
                  <a:pt x="3654743" y="848028"/>
                </a:cubicBezTo>
                <a:lnTo>
                  <a:pt x="3654743" y="2771892"/>
                </a:lnTo>
                <a:cubicBezTo>
                  <a:pt x="3654743" y="2923152"/>
                  <a:pt x="3777364" y="3045773"/>
                  <a:pt x="3928625" y="3045773"/>
                </a:cubicBezTo>
                <a:lnTo>
                  <a:pt x="5866885" y="3045773"/>
                </a:lnTo>
                <a:cubicBezTo>
                  <a:pt x="6018145" y="3045773"/>
                  <a:pt x="6140766" y="2923152"/>
                  <a:pt x="6140766" y="2771892"/>
                </a:cubicBezTo>
                <a:lnTo>
                  <a:pt x="6140766" y="848028"/>
                </a:lnTo>
                <a:cubicBezTo>
                  <a:pt x="6140766" y="696768"/>
                  <a:pt x="6018145" y="574147"/>
                  <a:pt x="5866885" y="574147"/>
                </a:cubicBezTo>
                <a:close/>
                <a:moveTo>
                  <a:pt x="869194" y="574147"/>
                </a:moveTo>
                <a:cubicBezTo>
                  <a:pt x="717934" y="574147"/>
                  <a:pt x="595313" y="696768"/>
                  <a:pt x="595313" y="848028"/>
                </a:cubicBezTo>
                <a:lnTo>
                  <a:pt x="595313" y="2771892"/>
                </a:lnTo>
                <a:cubicBezTo>
                  <a:pt x="595313" y="2923152"/>
                  <a:pt x="717934" y="3045773"/>
                  <a:pt x="869194" y="3045773"/>
                </a:cubicBezTo>
                <a:lnTo>
                  <a:pt x="2807457" y="3045773"/>
                </a:lnTo>
                <a:cubicBezTo>
                  <a:pt x="2958717" y="3045773"/>
                  <a:pt x="3081338" y="2923152"/>
                  <a:pt x="3081338" y="2771892"/>
                </a:cubicBezTo>
                <a:lnTo>
                  <a:pt x="3081338" y="848028"/>
                </a:lnTo>
                <a:cubicBezTo>
                  <a:pt x="3081338" y="696768"/>
                  <a:pt x="2958717" y="574147"/>
                  <a:pt x="2807457" y="574147"/>
                </a:cubicBezTo>
                <a:close/>
                <a:moveTo>
                  <a:pt x="790771" y="0"/>
                </a:moveTo>
                <a:lnTo>
                  <a:pt x="18183027" y="0"/>
                </a:lnTo>
                <a:cubicBezTo>
                  <a:pt x="18619759" y="0"/>
                  <a:pt x="18973799" y="354041"/>
                  <a:pt x="18973799" y="790772"/>
                </a:cubicBezTo>
                <a:lnTo>
                  <a:pt x="18973799" y="6356476"/>
                </a:lnTo>
                <a:cubicBezTo>
                  <a:pt x="18973799" y="6793207"/>
                  <a:pt x="18619759" y="7147248"/>
                  <a:pt x="18183027" y="7147248"/>
                </a:cubicBezTo>
                <a:lnTo>
                  <a:pt x="790771" y="7147248"/>
                </a:lnTo>
                <a:cubicBezTo>
                  <a:pt x="354040" y="7147248"/>
                  <a:pt x="0" y="6793207"/>
                  <a:pt x="0" y="6356476"/>
                </a:cubicBezTo>
                <a:lnTo>
                  <a:pt x="0" y="790772"/>
                </a:lnTo>
                <a:cubicBezTo>
                  <a:pt x="0" y="354041"/>
                  <a:pt x="354040" y="0"/>
                  <a:pt x="790771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72000">
                <a:schemeClr val="bg1">
                  <a:lumMod val="9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FA857F-95D2-9B27-8459-C487A17A9ED4}"/>
              </a:ext>
            </a:extLst>
          </p:cNvPr>
          <p:cNvSpPr txBox="1"/>
          <p:nvPr/>
        </p:nvSpPr>
        <p:spPr>
          <a:xfrm rot="10800000" flipV="1">
            <a:off x="1258162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DISTRIBUTE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550C2E-A230-C841-C6A3-D292C0013900}"/>
              </a:ext>
            </a:extLst>
          </p:cNvPr>
          <p:cNvSpPr txBox="1"/>
          <p:nvPr/>
        </p:nvSpPr>
        <p:spPr>
          <a:xfrm rot="10800000" flipV="1">
            <a:off x="1258162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Phân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phối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nhiều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kênh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đúng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9D6646C-FB92-0905-1D1B-9EEDFDB14F4D}"/>
              </a:ext>
            </a:extLst>
          </p:cNvPr>
          <p:cNvCxnSpPr>
            <a:cxnSpLocks/>
          </p:cNvCxnSpPr>
          <p:nvPr/>
        </p:nvCxnSpPr>
        <p:spPr>
          <a:xfrm>
            <a:off x="13420208" y="9955059"/>
            <a:ext cx="603014" cy="0"/>
          </a:xfrm>
          <a:prstGeom prst="line">
            <a:avLst/>
          </a:prstGeom>
          <a:ln w="508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9EA6F7D-C7C1-D91B-F2C7-D1600FB56A71}"/>
              </a:ext>
            </a:extLst>
          </p:cNvPr>
          <p:cNvSpPr txBox="1"/>
          <p:nvPr/>
        </p:nvSpPr>
        <p:spPr>
          <a:xfrm rot="10800000" flipV="1">
            <a:off x="1304353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4"/>
                </a:solidFill>
                <a:latin typeface="+mj-lt"/>
              </a:rPr>
              <a:t>04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F3A4654-883F-6E94-C1CB-068C428BA858}"/>
              </a:ext>
            </a:extLst>
          </p:cNvPr>
          <p:cNvGrpSpPr/>
          <p:nvPr/>
        </p:nvGrpSpPr>
        <p:grpSpPr>
          <a:xfrm>
            <a:off x="12191365" y="7919884"/>
            <a:ext cx="3060700" cy="3019425"/>
            <a:chOff x="9131300" y="6858000"/>
            <a:chExt cx="3060700" cy="3019425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CD9CA6A-9829-9564-3700-3018552D3BAB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6858000"/>
              <a:ext cx="0" cy="3019425"/>
            </a:xfrm>
            <a:prstGeom prst="line">
              <a:avLst/>
            </a:prstGeom>
            <a:ln w="25400" cap="rnd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9D21DE8-BC70-553A-83E5-4D62A8DC357C}"/>
                </a:ext>
              </a:extLst>
            </p:cNvPr>
            <p:cNvCxnSpPr>
              <a:cxnSpLocks/>
            </p:cNvCxnSpPr>
            <p:nvPr/>
          </p:nvCxnSpPr>
          <p:spPr>
            <a:xfrm>
              <a:off x="9131300" y="6858000"/>
              <a:ext cx="0" cy="3019425"/>
            </a:xfrm>
            <a:prstGeom prst="line">
              <a:avLst/>
            </a:prstGeom>
            <a:ln w="25400" cap="rnd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5BBFF35-F36C-FE75-B2F1-70CC016C4A6B}"/>
              </a:ext>
            </a:extLst>
          </p:cNvPr>
          <p:cNvSpPr txBox="1"/>
          <p:nvPr/>
        </p:nvSpPr>
        <p:spPr>
          <a:xfrm rot="10800000" flipV="1">
            <a:off x="1564105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8CBBEF-9B78-A283-9024-9119B15FF0F0}"/>
              </a:ext>
            </a:extLst>
          </p:cNvPr>
          <p:cNvSpPr txBox="1"/>
          <p:nvPr/>
        </p:nvSpPr>
        <p:spPr>
          <a:xfrm rot="10800000" flipV="1">
            <a:off x="1564105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Tương tác, xây dựng mối quan hệ và giữ chân khách hàng.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C530C64-B852-AB15-6D3E-7E061BFDD185}"/>
              </a:ext>
            </a:extLst>
          </p:cNvPr>
          <p:cNvCxnSpPr>
            <a:cxnSpLocks/>
          </p:cNvCxnSpPr>
          <p:nvPr/>
        </p:nvCxnSpPr>
        <p:spPr>
          <a:xfrm>
            <a:off x="16479638" y="9955059"/>
            <a:ext cx="603014" cy="0"/>
          </a:xfrm>
          <a:prstGeom prst="line">
            <a:avLst/>
          </a:prstGeom>
          <a:ln w="508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7ACEAD5-460A-B2B9-79DA-687A91C773E3}"/>
              </a:ext>
            </a:extLst>
          </p:cNvPr>
          <p:cNvSpPr txBox="1"/>
          <p:nvPr/>
        </p:nvSpPr>
        <p:spPr>
          <a:xfrm rot="10800000" flipV="1">
            <a:off x="1610296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5"/>
                </a:solidFill>
                <a:latin typeface="+mj-lt"/>
              </a:rPr>
              <a:t>05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8000222-08E0-549D-B1E1-C1F22787E491}"/>
              </a:ext>
            </a:extLst>
          </p:cNvPr>
          <p:cNvCxnSpPr>
            <a:cxnSpLocks/>
          </p:cNvCxnSpPr>
          <p:nvPr/>
        </p:nvCxnSpPr>
        <p:spPr>
          <a:xfrm>
            <a:off x="18311495" y="7919884"/>
            <a:ext cx="0" cy="3019425"/>
          </a:xfrm>
          <a:prstGeom prst="line">
            <a:avLst/>
          </a:prstGeom>
          <a:ln w="25400" cap="rnd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CE32739-5BB0-FB4B-D2E2-3FA4475A88A3}"/>
              </a:ext>
            </a:extLst>
          </p:cNvPr>
          <p:cNvSpPr txBox="1"/>
          <p:nvPr/>
        </p:nvSpPr>
        <p:spPr>
          <a:xfrm rot="10800000" flipV="1">
            <a:off x="18700483" y="7729006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MEASURE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F4492C7-4745-2DBB-51FB-591C5732FBAE}"/>
              </a:ext>
            </a:extLst>
          </p:cNvPr>
          <p:cNvSpPr txBox="1"/>
          <p:nvPr/>
        </p:nvSpPr>
        <p:spPr>
          <a:xfrm rot="10800000" flipV="1">
            <a:off x="1870048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Đo lường hiệu quả, tối ưu chiến lược dựa trên dữ liệu.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A76A85E-13A1-6F63-B680-C83CAD78DA0B}"/>
              </a:ext>
            </a:extLst>
          </p:cNvPr>
          <p:cNvCxnSpPr>
            <a:cxnSpLocks/>
          </p:cNvCxnSpPr>
          <p:nvPr/>
        </p:nvCxnSpPr>
        <p:spPr>
          <a:xfrm>
            <a:off x="19539068" y="9955059"/>
            <a:ext cx="603014" cy="0"/>
          </a:xfrm>
          <a:prstGeom prst="line">
            <a:avLst/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32B3B23-1D0C-C5CA-DC3B-3945676D4891}"/>
              </a:ext>
            </a:extLst>
          </p:cNvPr>
          <p:cNvSpPr txBox="1"/>
          <p:nvPr/>
        </p:nvSpPr>
        <p:spPr>
          <a:xfrm rot="10800000" flipV="1">
            <a:off x="1916239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6"/>
                </a:solidFill>
                <a:latin typeface="+mj-lt"/>
              </a:rPr>
              <a:t>06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50A9D59-ABBD-4D84-614D-4DC6415833CF}"/>
              </a:ext>
            </a:extLst>
          </p:cNvPr>
          <p:cNvSpPr txBox="1"/>
          <p:nvPr/>
        </p:nvSpPr>
        <p:spPr>
          <a:xfrm rot="10800000" flipV="1">
            <a:off x="340333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RESEARCH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DCE1E92-65F9-2296-B347-20DCE79874E0}"/>
              </a:ext>
            </a:extLst>
          </p:cNvPr>
          <p:cNvSpPr txBox="1"/>
          <p:nvPr/>
        </p:nvSpPr>
        <p:spPr>
          <a:xfrm rot="10800000" flipV="1">
            <a:off x="340333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Nghiên cứu thị trường, đối tượng mục tiêu và hành vi người dùng.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9AAC2D9B-6EFC-D4BC-347E-E33AB43DB893}"/>
              </a:ext>
            </a:extLst>
          </p:cNvPr>
          <p:cNvCxnSpPr>
            <a:cxnSpLocks/>
          </p:cNvCxnSpPr>
          <p:nvPr/>
        </p:nvCxnSpPr>
        <p:spPr>
          <a:xfrm>
            <a:off x="4241918" y="9955059"/>
            <a:ext cx="603014" cy="0"/>
          </a:xfrm>
          <a:prstGeom prst="line">
            <a:avLst/>
          </a:prstGeom>
          <a:ln w="508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9DAB8456-268A-8EED-D3D9-A25D13C75811}"/>
              </a:ext>
            </a:extLst>
          </p:cNvPr>
          <p:cNvSpPr txBox="1"/>
          <p:nvPr/>
        </p:nvSpPr>
        <p:spPr>
          <a:xfrm rot="10800000" flipV="1">
            <a:off x="386524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1"/>
                </a:solidFill>
                <a:latin typeface="+mj-lt"/>
              </a:rPr>
              <a:t>01</a:t>
            </a:r>
            <a:r>
              <a:rPr lang="en-US" sz="50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028C45A2-3087-87D8-53F9-5884887F1451}"/>
              </a:ext>
            </a:extLst>
          </p:cNvPr>
          <p:cNvCxnSpPr>
            <a:cxnSpLocks/>
          </p:cNvCxnSpPr>
          <p:nvPr/>
        </p:nvCxnSpPr>
        <p:spPr>
          <a:xfrm>
            <a:off x="6073775" y="7919884"/>
            <a:ext cx="0" cy="3019425"/>
          </a:xfrm>
          <a:prstGeom prst="line">
            <a:avLst/>
          </a:prstGeom>
          <a:ln w="25400" cap="rnd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E1D8B9C8-67BF-29A8-7AFB-3A3825D6CEB6}"/>
              </a:ext>
            </a:extLst>
          </p:cNvPr>
          <p:cNvSpPr txBox="1"/>
          <p:nvPr/>
        </p:nvSpPr>
        <p:spPr>
          <a:xfrm rot="10800000" flipV="1">
            <a:off x="646276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PLAN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F2E810-5AF6-0251-DD1C-F526EFEAE85C}"/>
              </a:ext>
            </a:extLst>
          </p:cNvPr>
          <p:cNvSpPr txBox="1"/>
          <p:nvPr/>
        </p:nvSpPr>
        <p:spPr>
          <a:xfrm rot="10800000" flipV="1">
            <a:off x="646276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Lập kế hoạch nội dung phù hợp chiến lược marketing tổng thể.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68AFED4-5141-EED9-3A2B-BA7AE5B44EEB}"/>
              </a:ext>
            </a:extLst>
          </p:cNvPr>
          <p:cNvCxnSpPr>
            <a:cxnSpLocks/>
          </p:cNvCxnSpPr>
          <p:nvPr/>
        </p:nvCxnSpPr>
        <p:spPr>
          <a:xfrm>
            <a:off x="7301348" y="9955059"/>
            <a:ext cx="603014" cy="0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B57FCE71-8410-BD25-6C12-5230AA5D46EA}"/>
              </a:ext>
            </a:extLst>
          </p:cNvPr>
          <p:cNvSpPr txBox="1"/>
          <p:nvPr/>
        </p:nvSpPr>
        <p:spPr>
          <a:xfrm rot="10800000" flipV="1">
            <a:off x="692467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2"/>
                </a:solidFill>
                <a:latin typeface="+mj-lt"/>
              </a:rPr>
              <a:t>02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uLnTx/>
              <a:uFillTx/>
              <a:latin typeface="+mj-lt"/>
            </a:endParaRP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A1F13DA-891E-B2EC-CDB8-6042989F46B6}"/>
              </a:ext>
            </a:extLst>
          </p:cNvPr>
          <p:cNvCxnSpPr>
            <a:cxnSpLocks/>
          </p:cNvCxnSpPr>
          <p:nvPr/>
        </p:nvCxnSpPr>
        <p:spPr>
          <a:xfrm>
            <a:off x="9133205" y="7919884"/>
            <a:ext cx="0" cy="3019425"/>
          </a:xfrm>
          <a:prstGeom prst="line">
            <a:avLst/>
          </a:prstGeom>
          <a:ln w="25400" cap="rnd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B85665CA-7FEE-D838-FFB2-1D5384AA154A}"/>
              </a:ext>
            </a:extLst>
          </p:cNvPr>
          <p:cNvSpPr txBox="1"/>
          <p:nvPr/>
        </p:nvSpPr>
        <p:spPr>
          <a:xfrm rot="10800000" flipV="1">
            <a:off x="952219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CREATE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7CEA4C6-9911-3619-6322-A2072924A887}"/>
              </a:ext>
            </a:extLst>
          </p:cNvPr>
          <p:cNvSpPr txBox="1"/>
          <p:nvPr/>
        </p:nvSpPr>
        <p:spPr>
          <a:xfrm rot="10800000" flipV="1">
            <a:off x="952219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Sáng tạo nội dung chất lượng, thu hút và có giá trị thực tế.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35443D4-7BD1-9CE6-D4BA-D07876A1AA0A}"/>
              </a:ext>
            </a:extLst>
          </p:cNvPr>
          <p:cNvCxnSpPr>
            <a:cxnSpLocks/>
          </p:cNvCxnSpPr>
          <p:nvPr/>
        </p:nvCxnSpPr>
        <p:spPr>
          <a:xfrm>
            <a:off x="10360778" y="9955059"/>
            <a:ext cx="603014" cy="0"/>
          </a:xfrm>
          <a:prstGeom prst="line">
            <a:avLst/>
          </a:prstGeom>
          <a:ln w="508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C5B6E6CC-EB6F-B5A4-7A97-7B111FB55190}"/>
              </a:ext>
            </a:extLst>
          </p:cNvPr>
          <p:cNvSpPr txBox="1"/>
          <p:nvPr/>
        </p:nvSpPr>
        <p:spPr>
          <a:xfrm rot="10800000" flipV="1">
            <a:off x="998410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3"/>
                </a:solidFill>
                <a:latin typeface="+mj-lt"/>
              </a:rPr>
              <a:t>03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sp>
        <p:nvSpPr>
          <p:cNvPr id="105" name="Freeform 153">
            <a:extLst>
              <a:ext uri="{FF2B5EF4-FFF2-40B4-BE49-F238E27FC236}">
                <a16:creationId xmlns:a16="http://schemas.microsoft.com/office/drawing/2014/main" id="{FEA51248-293E-52B5-3389-1C3F94D3B04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170261" y="5780093"/>
            <a:ext cx="746328" cy="731520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 169">
            <a:extLst>
              <a:ext uri="{FF2B5EF4-FFF2-40B4-BE49-F238E27FC236}">
                <a16:creationId xmlns:a16="http://schemas.microsoft.com/office/drawing/2014/main" id="{A7FD2BF9-71EF-B479-DABA-A3C1E2CCA17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312158" y="5780093"/>
            <a:ext cx="581395" cy="731520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F5FB170-2843-CB99-AD98-3A381A243D5E}"/>
              </a:ext>
            </a:extLst>
          </p:cNvPr>
          <p:cNvGrpSpPr>
            <a:grpSpLocks noChangeAspect="1"/>
          </p:cNvGrpSpPr>
          <p:nvPr/>
        </p:nvGrpSpPr>
        <p:grpSpPr>
          <a:xfrm>
            <a:off x="10159848" y="5780093"/>
            <a:ext cx="1004875" cy="731520"/>
            <a:chOff x="4306888" y="4422775"/>
            <a:chExt cx="414338" cy="301626"/>
          </a:xfrm>
        </p:grpSpPr>
        <p:sp>
          <p:nvSpPr>
            <p:cNvPr id="108" name="Freeform 51">
              <a:extLst>
                <a:ext uri="{FF2B5EF4-FFF2-40B4-BE49-F238E27FC236}">
                  <a16:creationId xmlns:a16="http://schemas.microsoft.com/office/drawing/2014/main" id="{9F420849-B6C3-C8A8-20CA-AA19794CE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9" name="Freeform 52">
              <a:extLst>
                <a:ext uri="{FF2B5EF4-FFF2-40B4-BE49-F238E27FC236}">
                  <a16:creationId xmlns:a16="http://schemas.microsoft.com/office/drawing/2014/main" id="{46211DA8-92B9-2E97-F0BD-565C8D6A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0" name="Freeform 53">
              <a:extLst>
                <a:ext uri="{FF2B5EF4-FFF2-40B4-BE49-F238E27FC236}">
                  <a16:creationId xmlns:a16="http://schemas.microsoft.com/office/drawing/2014/main" id="{0FB3CF24-4451-01F7-99EE-A06CB1728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1" name="Freeform 54">
              <a:extLst>
                <a:ext uri="{FF2B5EF4-FFF2-40B4-BE49-F238E27FC236}">
                  <a16:creationId xmlns:a16="http://schemas.microsoft.com/office/drawing/2014/main" id="{7AC335D0-DB08-AEDC-DD37-7E2671B02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2" name="Freeform 55">
              <a:extLst>
                <a:ext uri="{FF2B5EF4-FFF2-40B4-BE49-F238E27FC236}">
                  <a16:creationId xmlns:a16="http://schemas.microsoft.com/office/drawing/2014/main" id="{D33DA637-FDFA-3D64-6356-438EA76EC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13" name="Freeform 93">
            <a:extLst>
              <a:ext uri="{FF2B5EF4-FFF2-40B4-BE49-F238E27FC236}">
                <a16:creationId xmlns:a16="http://schemas.microsoft.com/office/drawing/2014/main" id="{5DCFE6C6-30B9-9211-1750-7F80FD05630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314353" y="5780093"/>
            <a:ext cx="814725" cy="731520"/>
          </a:xfrm>
          <a:custGeom>
            <a:avLst/>
            <a:gdLst>
              <a:gd name="T0" fmla="*/ 257 w 976"/>
              <a:gd name="T1" fmla="*/ 520 h 880"/>
              <a:gd name="T2" fmla="*/ 40 w 976"/>
              <a:gd name="T3" fmla="*/ 447 h 880"/>
              <a:gd name="T4" fmla="*/ 4 w 976"/>
              <a:gd name="T5" fmla="*/ 409 h 880"/>
              <a:gd name="T6" fmla="*/ 41 w 976"/>
              <a:gd name="T7" fmla="*/ 370 h 880"/>
              <a:gd name="T8" fmla="*/ 905 w 976"/>
              <a:gd name="T9" fmla="*/ 31 h 880"/>
              <a:gd name="T10" fmla="*/ 976 w 976"/>
              <a:gd name="T11" fmla="*/ 51 h 880"/>
              <a:gd name="T12" fmla="*/ 822 w 976"/>
              <a:gd name="T13" fmla="*/ 827 h 880"/>
              <a:gd name="T14" fmla="*/ 741 w 976"/>
              <a:gd name="T15" fmla="*/ 855 h 880"/>
              <a:gd name="T16" fmla="*/ 386 w 976"/>
              <a:gd name="T17" fmla="*/ 580 h 880"/>
              <a:gd name="T18" fmla="*/ 797 w 976"/>
              <a:gd name="T19" fmla="*/ 207 h 880"/>
              <a:gd name="T20" fmla="*/ 808 w 976"/>
              <a:gd name="T21" fmla="*/ 189 h 880"/>
              <a:gd name="T22" fmla="*/ 779 w 976"/>
              <a:gd name="T23" fmla="*/ 189 h 880"/>
              <a:gd name="T24" fmla="*/ 257 w 976"/>
              <a:gd name="T25" fmla="*/ 520 h 880"/>
              <a:gd name="T26" fmla="*/ 336 w 976"/>
              <a:gd name="T27" fmla="*/ 776 h 880"/>
              <a:gd name="T28" fmla="*/ 359 w 976"/>
              <a:gd name="T29" fmla="*/ 818 h 880"/>
              <a:gd name="T30" fmla="*/ 386 w 976"/>
              <a:gd name="T31" fmla="*/ 580 h 880"/>
              <a:gd name="T32" fmla="*/ 359 w 976"/>
              <a:gd name="T33" fmla="*/ 818 h 880"/>
              <a:gd name="T34" fmla="*/ 382 w 976"/>
              <a:gd name="T35" fmla="*/ 815 h 880"/>
              <a:gd name="T36" fmla="*/ 523 w 976"/>
              <a:gd name="T37" fmla="*/ 68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6" h="880">
                <a:moveTo>
                  <a:pt x="257" y="520"/>
                </a:moveTo>
                <a:cubicBezTo>
                  <a:pt x="40" y="447"/>
                  <a:pt x="40" y="447"/>
                  <a:pt x="40" y="447"/>
                </a:cubicBezTo>
                <a:cubicBezTo>
                  <a:pt x="40" y="447"/>
                  <a:pt x="7" y="435"/>
                  <a:pt x="4" y="409"/>
                </a:cubicBezTo>
                <a:cubicBezTo>
                  <a:pt x="0" y="384"/>
                  <a:pt x="41" y="370"/>
                  <a:pt x="41" y="370"/>
                </a:cubicBezTo>
                <a:cubicBezTo>
                  <a:pt x="905" y="31"/>
                  <a:pt x="905" y="31"/>
                  <a:pt x="905" y="31"/>
                </a:cubicBezTo>
                <a:cubicBezTo>
                  <a:pt x="905" y="31"/>
                  <a:pt x="976" y="0"/>
                  <a:pt x="976" y="51"/>
                </a:cubicBezTo>
                <a:cubicBezTo>
                  <a:pt x="822" y="827"/>
                  <a:pt x="822" y="827"/>
                  <a:pt x="822" y="827"/>
                </a:cubicBezTo>
                <a:cubicBezTo>
                  <a:pt x="822" y="827"/>
                  <a:pt x="800" y="880"/>
                  <a:pt x="741" y="855"/>
                </a:cubicBezTo>
                <a:cubicBezTo>
                  <a:pt x="386" y="580"/>
                  <a:pt x="386" y="580"/>
                  <a:pt x="386" y="580"/>
                </a:cubicBezTo>
                <a:cubicBezTo>
                  <a:pt x="386" y="580"/>
                  <a:pt x="781" y="222"/>
                  <a:pt x="797" y="207"/>
                </a:cubicBezTo>
                <a:cubicBezTo>
                  <a:pt x="813" y="192"/>
                  <a:pt x="808" y="189"/>
                  <a:pt x="808" y="189"/>
                </a:cubicBezTo>
                <a:cubicBezTo>
                  <a:pt x="809" y="171"/>
                  <a:pt x="779" y="189"/>
                  <a:pt x="779" y="189"/>
                </a:cubicBezTo>
                <a:cubicBezTo>
                  <a:pt x="257" y="520"/>
                  <a:pt x="257" y="520"/>
                  <a:pt x="257" y="520"/>
                </a:cubicBezTo>
                <a:cubicBezTo>
                  <a:pt x="257" y="520"/>
                  <a:pt x="323" y="735"/>
                  <a:pt x="336" y="776"/>
                </a:cubicBezTo>
                <a:cubicBezTo>
                  <a:pt x="349" y="817"/>
                  <a:pt x="359" y="818"/>
                  <a:pt x="359" y="818"/>
                </a:cubicBezTo>
                <a:moveTo>
                  <a:pt x="386" y="580"/>
                </a:moveTo>
                <a:cubicBezTo>
                  <a:pt x="359" y="818"/>
                  <a:pt x="359" y="818"/>
                  <a:pt x="359" y="818"/>
                </a:cubicBezTo>
                <a:cubicBezTo>
                  <a:pt x="371" y="823"/>
                  <a:pt x="382" y="815"/>
                  <a:pt x="382" y="815"/>
                </a:cubicBezTo>
                <a:cubicBezTo>
                  <a:pt x="523" y="686"/>
                  <a:pt x="523" y="686"/>
                  <a:pt x="523" y="68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109">
            <a:extLst>
              <a:ext uri="{FF2B5EF4-FFF2-40B4-BE49-F238E27FC236}">
                <a16:creationId xmlns:a16="http://schemas.microsoft.com/office/drawing/2014/main" id="{2C20A9F8-6F92-0135-13D3-0BBBEEF9815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6424484" y="5780093"/>
            <a:ext cx="713323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1F949530-7D33-94A3-F883-203AB1F873B5}"/>
              </a:ext>
            </a:extLst>
          </p:cNvPr>
          <p:cNvSpPr>
            <a:spLocks noChangeAspect="1"/>
          </p:cNvSpPr>
          <p:nvPr/>
        </p:nvSpPr>
        <p:spPr>
          <a:xfrm>
            <a:off x="19432613" y="5780093"/>
            <a:ext cx="815925" cy="731520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/>
          <p:bldP spid="13" grpId="0"/>
          <p:bldP spid="14" grpId="0"/>
          <p:bldP spid="16" grpId="0"/>
          <p:bldP spid="17" grpId="0"/>
          <p:bldP spid="19" grpId="0"/>
          <p:bldP spid="23" grpId="0"/>
          <p:bldP spid="24" grpId="0"/>
          <p:bldP spid="26" grpId="0"/>
          <p:bldP spid="28" grpId="0"/>
          <p:bldP spid="29" grpId="0"/>
          <p:bldP spid="31" grpId="0"/>
          <p:bldP spid="91" grpId="0"/>
          <p:bldP spid="92" grpId="0"/>
          <p:bldP spid="94" grpId="0"/>
          <p:bldP spid="96" grpId="0"/>
          <p:bldP spid="97" grpId="0"/>
          <p:bldP spid="99" grpId="0"/>
          <p:bldP spid="101" grpId="0"/>
          <p:bldP spid="102" grpId="0"/>
          <p:bldP spid="104" grpId="0"/>
          <p:bldP spid="105" grpId="0" animBg="1"/>
          <p:bldP spid="106" grpId="0" animBg="1"/>
          <p:bldP spid="113" grpId="0" animBg="1"/>
          <p:bldP spid="114" grpId="0" animBg="1"/>
          <p:bldP spid="1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/>
          <p:bldP spid="13" grpId="0"/>
          <p:bldP spid="14" grpId="0"/>
          <p:bldP spid="16" grpId="0"/>
          <p:bldP spid="17" grpId="0"/>
          <p:bldP spid="19" grpId="0"/>
          <p:bldP spid="23" grpId="0"/>
          <p:bldP spid="24" grpId="0"/>
          <p:bldP spid="26" grpId="0"/>
          <p:bldP spid="28" grpId="0"/>
          <p:bldP spid="29" grpId="0"/>
          <p:bldP spid="31" grpId="0"/>
          <p:bldP spid="91" grpId="0"/>
          <p:bldP spid="92" grpId="0"/>
          <p:bldP spid="94" grpId="0"/>
          <p:bldP spid="96" grpId="0"/>
          <p:bldP spid="97" grpId="0"/>
          <p:bldP spid="99" grpId="0"/>
          <p:bldP spid="101" grpId="0"/>
          <p:bldP spid="102" grpId="0"/>
          <p:bldP spid="104" grpId="0"/>
          <p:bldP spid="105" grpId="0" animBg="1"/>
          <p:bldP spid="106" grpId="0" animBg="1"/>
          <p:bldP spid="113" grpId="0" animBg="1"/>
          <p:bldP spid="114" grpId="0" animBg="1"/>
          <p:bldP spid="115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D00619-A17B-6757-B100-3C48147B5E70}"/>
              </a:ext>
            </a:extLst>
          </p:cNvPr>
          <p:cNvSpPr/>
          <p:nvPr/>
        </p:nvSpPr>
        <p:spPr>
          <a:xfrm>
            <a:off x="1247870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2000">
                <a:schemeClr val="accent4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A7BE018-8B18-7210-2054-DE889CF41525}"/>
              </a:ext>
            </a:extLst>
          </p:cNvPr>
          <p:cNvSpPr/>
          <p:nvPr/>
        </p:nvSpPr>
        <p:spPr>
          <a:xfrm>
            <a:off x="1553813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72000">
                <a:schemeClr val="accent5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78ECD0A-4B90-A680-70B2-75085117A57D}"/>
              </a:ext>
            </a:extLst>
          </p:cNvPr>
          <p:cNvSpPr/>
          <p:nvPr/>
        </p:nvSpPr>
        <p:spPr>
          <a:xfrm>
            <a:off x="1859756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72000">
                <a:schemeClr val="accent6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ECD53E0-2A3F-C194-1C3F-2A2A2F77AB22}"/>
              </a:ext>
            </a:extLst>
          </p:cNvPr>
          <p:cNvSpPr/>
          <p:nvPr/>
        </p:nvSpPr>
        <p:spPr>
          <a:xfrm>
            <a:off x="330041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72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AC8B431-215E-C235-7554-D1701E77FFE0}"/>
              </a:ext>
            </a:extLst>
          </p:cNvPr>
          <p:cNvSpPr/>
          <p:nvPr/>
        </p:nvSpPr>
        <p:spPr>
          <a:xfrm>
            <a:off x="635984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2000">
                <a:schemeClr val="accent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0180280B-5CCD-7337-EDEC-6E4FA3710222}"/>
              </a:ext>
            </a:extLst>
          </p:cNvPr>
          <p:cNvSpPr/>
          <p:nvPr/>
        </p:nvSpPr>
        <p:spPr>
          <a:xfrm>
            <a:off x="941927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72000">
                <a:schemeClr val="accent3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619800D8-F430-8403-634E-FBF9427B46AC}"/>
              </a:ext>
            </a:extLst>
          </p:cNvPr>
          <p:cNvSpPr txBox="1"/>
          <p:nvPr/>
        </p:nvSpPr>
        <p:spPr>
          <a:xfrm>
            <a:off x="6617409" y="1295592"/>
            <a:ext cx="1114920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CONTENT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MARKETING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53" name="TextBox 48">
            <a:extLst>
              <a:ext uri="{FF2B5EF4-FFF2-40B4-BE49-F238E27FC236}">
                <a16:creationId xmlns:a16="http://schemas.microsoft.com/office/drawing/2014/main" id="{A5CB2724-3488-A292-670A-BF54DF77DC4C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4" name="TextBox 25">
            <a:extLst>
              <a:ext uri="{FF2B5EF4-FFF2-40B4-BE49-F238E27FC236}">
                <a16:creationId xmlns:a16="http://schemas.microsoft.com/office/drawing/2014/main" id="{C9B3E6F2-C664-5439-3A6E-7554110652EA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C5EEB1A4-8B3C-31FD-8C20-219655C19570}"/>
              </a:ext>
            </a:extLst>
          </p:cNvPr>
          <p:cNvSpPr/>
          <p:nvPr/>
        </p:nvSpPr>
        <p:spPr>
          <a:xfrm>
            <a:off x="2705102" y="4335893"/>
            <a:ext cx="18973799" cy="7147248"/>
          </a:xfrm>
          <a:custGeom>
            <a:avLst/>
            <a:gdLst>
              <a:gd name="connsiteX0" fmla="*/ 16166343 w 18973799"/>
              <a:gd name="connsiteY0" fmla="*/ 574147 h 7147248"/>
              <a:gd name="connsiteX1" fmla="*/ 15892463 w 18973799"/>
              <a:gd name="connsiteY1" fmla="*/ 848028 h 7147248"/>
              <a:gd name="connsiteX2" fmla="*/ 15892463 w 18973799"/>
              <a:gd name="connsiteY2" fmla="*/ 2771892 h 7147248"/>
              <a:gd name="connsiteX3" fmla="*/ 16166343 w 18973799"/>
              <a:gd name="connsiteY3" fmla="*/ 3045773 h 7147248"/>
              <a:gd name="connsiteX4" fmla="*/ 18104605 w 18973799"/>
              <a:gd name="connsiteY4" fmla="*/ 3045773 h 7147248"/>
              <a:gd name="connsiteX5" fmla="*/ 18378487 w 18973799"/>
              <a:gd name="connsiteY5" fmla="*/ 2771892 h 7147248"/>
              <a:gd name="connsiteX6" fmla="*/ 18378487 w 18973799"/>
              <a:gd name="connsiteY6" fmla="*/ 848028 h 7147248"/>
              <a:gd name="connsiteX7" fmla="*/ 18104605 w 18973799"/>
              <a:gd name="connsiteY7" fmla="*/ 574147 h 7147248"/>
              <a:gd name="connsiteX8" fmla="*/ 13106913 w 18973799"/>
              <a:gd name="connsiteY8" fmla="*/ 574147 h 7147248"/>
              <a:gd name="connsiteX9" fmla="*/ 12833032 w 18973799"/>
              <a:gd name="connsiteY9" fmla="*/ 848028 h 7147248"/>
              <a:gd name="connsiteX10" fmla="*/ 12833032 w 18973799"/>
              <a:gd name="connsiteY10" fmla="*/ 2771892 h 7147248"/>
              <a:gd name="connsiteX11" fmla="*/ 13106913 w 18973799"/>
              <a:gd name="connsiteY11" fmla="*/ 3045773 h 7147248"/>
              <a:gd name="connsiteX12" fmla="*/ 15045175 w 18973799"/>
              <a:gd name="connsiteY12" fmla="*/ 3045773 h 7147248"/>
              <a:gd name="connsiteX13" fmla="*/ 15319055 w 18973799"/>
              <a:gd name="connsiteY13" fmla="*/ 2771892 h 7147248"/>
              <a:gd name="connsiteX14" fmla="*/ 15319055 w 18973799"/>
              <a:gd name="connsiteY14" fmla="*/ 848028 h 7147248"/>
              <a:gd name="connsiteX15" fmla="*/ 15045175 w 18973799"/>
              <a:gd name="connsiteY15" fmla="*/ 574147 h 7147248"/>
              <a:gd name="connsiteX16" fmla="*/ 10047483 w 18973799"/>
              <a:gd name="connsiteY16" fmla="*/ 574147 h 7147248"/>
              <a:gd name="connsiteX17" fmla="*/ 9773602 w 18973799"/>
              <a:gd name="connsiteY17" fmla="*/ 848028 h 7147248"/>
              <a:gd name="connsiteX18" fmla="*/ 9773602 w 18973799"/>
              <a:gd name="connsiteY18" fmla="*/ 2771892 h 7147248"/>
              <a:gd name="connsiteX19" fmla="*/ 10047483 w 18973799"/>
              <a:gd name="connsiteY19" fmla="*/ 3045773 h 7147248"/>
              <a:gd name="connsiteX20" fmla="*/ 11985745 w 18973799"/>
              <a:gd name="connsiteY20" fmla="*/ 3045773 h 7147248"/>
              <a:gd name="connsiteX21" fmla="*/ 12259626 w 18973799"/>
              <a:gd name="connsiteY21" fmla="*/ 2771892 h 7147248"/>
              <a:gd name="connsiteX22" fmla="*/ 12259626 w 18973799"/>
              <a:gd name="connsiteY22" fmla="*/ 848028 h 7147248"/>
              <a:gd name="connsiteX23" fmla="*/ 11985745 w 18973799"/>
              <a:gd name="connsiteY23" fmla="*/ 574147 h 7147248"/>
              <a:gd name="connsiteX24" fmla="*/ 6988053 w 18973799"/>
              <a:gd name="connsiteY24" fmla="*/ 574147 h 7147248"/>
              <a:gd name="connsiteX25" fmla="*/ 6714172 w 18973799"/>
              <a:gd name="connsiteY25" fmla="*/ 848028 h 7147248"/>
              <a:gd name="connsiteX26" fmla="*/ 6714172 w 18973799"/>
              <a:gd name="connsiteY26" fmla="*/ 2771892 h 7147248"/>
              <a:gd name="connsiteX27" fmla="*/ 6988053 w 18973799"/>
              <a:gd name="connsiteY27" fmla="*/ 3045773 h 7147248"/>
              <a:gd name="connsiteX28" fmla="*/ 8926315 w 18973799"/>
              <a:gd name="connsiteY28" fmla="*/ 3045773 h 7147248"/>
              <a:gd name="connsiteX29" fmla="*/ 9200196 w 18973799"/>
              <a:gd name="connsiteY29" fmla="*/ 2771892 h 7147248"/>
              <a:gd name="connsiteX30" fmla="*/ 9200196 w 18973799"/>
              <a:gd name="connsiteY30" fmla="*/ 848028 h 7147248"/>
              <a:gd name="connsiteX31" fmla="*/ 8926315 w 18973799"/>
              <a:gd name="connsiteY31" fmla="*/ 574147 h 7147248"/>
              <a:gd name="connsiteX32" fmla="*/ 3928625 w 18973799"/>
              <a:gd name="connsiteY32" fmla="*/ 574147 h 7147248"/>
              <a:gd name="connsiteX33" fmla="*/ 3654743 w 18973799"/>
              <a:gd name="connsiteY33" fmla="*/ 848028 h 7147248"/>
              <a:gd name="connsiteX34" fmla="*/ 3654743 w 18973799"/>
              <a:gd name="connsiteY34" fmla="*/ 2771892 h 7147248"/>
              <a:gd name="connsiteX35" fmla="*/ 3928625 w 18973799"/>
              <a:gd name="connsiteY35" fmla="*/ 3045773 h 7147248"/>
              <a:gd name="connsiteX36" fmla="*/ 5866885 w 18973799"/>
              <a:gd name="connsiteY36" fmla="*/ 3045773 h 7147248"/>
              <a:gd name="connsiteX37" fmla="*/ 6140766 w 18973799"/>
              <a:gd name="connsiteY37" fmla="*/ 2771892 h 7147248"/>
              <a:gd name="connsiteX38" fmla="*/ 6140766 w 18973799"/>
              <a:gd name="connsiteY38" fmla="*/ 848028 h 7147248"/>
              <a:gd name="connsiteX39" fmla="*/ 5866885 w 18973799"/>
              <a:gd name="connsiteY39" fmla="*/ 574147 h 7147248"/>
              <a:gd name="connsiteX40" fmla="*/ 869194 w 18973799"/>
              <a:gd name="connsiteY40" fmla="*/ 574147 h 7147248"/>
              <a:gd name="connsiteX41" fmla="*/ 595313 w 18973799"/>
              <a:gd name="connsiteY41" fmla="*/ 848028 h 7147248"/>
              <a:gd name="connsiteX42" fmla="*/ 595313 w 18973799"/>
              <a:gd name="connsiteY42" fmla="*/ 2771892 h 7147248"/>
              <a:gd name="connsiteX43" fmla="*/ 869194 w 18973799"/>
              <a:gd name="connsiteY43" fmla="*/ 3045773 h 7147248"/>
              <a:gd name="connsiteX44" fmla="*/ 2807457 w 18973799"/>
              <a:gd name="connsiteY44" fmla="*/ 3045773 h 7147248"/>
              <a:gd name="connsiteX45" fmla="*/ 3081338 w 18973799"/>
              <a:gd name="connsiteY45" fmla="*/ 2771892 h 7147248"/>
              <a:gd name="connsiteX46" fmla="*/ 3081338 w 18973799"/>
              <a:gd name="connsiteY46" fmla="*/ 848028 h 7147248"/>
              <a:gd name="connsiteX47" fmla="*/ 2807457 w 18973799"/>
              <a:gd name="connsiteY47" fmla="*/ 574147 h 7147248"/>
              <a:gd name="connsiteX48" fmla="*/ 790771 w 18973799"/>
              <a:gd name="connsiteY48" fmla="*/ 0 h 7147248"/>
              <a:gd name="connsiteX49" fmla="*/ 18183027 w 18973799"/>
              <a:gd name="connsiteY49" fmla="*/ 0 h 7147248"/>
              <a:gd name="connsiteX50" fmla="*/ 18973799 w 18973799"/>
              <a:gd name="connsiteY50" fmla="*/ 790772 h 7147248"/>
              <a:gd name="connsiteX51" fmla="*/ 18973799 w 18973799"/>
              <a:gd name="connsiteY51" fmla="*/ 6356476 h 7147248"/>
              <a:gd name="connsiteX52" fmla="*/ 18183027 w 18973799"/>
              <a:gd name="connsiteY52" fmla="*/ 7147248 h 7147248"/>
              <a:gd name="connsiteX53" fmla="*/ 790771 w 18973799"/>
              <a:gd name="connsiteY53" fmla="*/ 7147248 h 7147248"/>
              <a:gd name="connsiteX54" fmla="*/ 0 w 18973799"/>
              <a:gd name="connsiteY54" fmla="*/ 6356476 h 7147248"/>
              <a:gd name="connsiteX55" fmla="*/ 0 w 18973799"/>
              <a:gd name="connsiteY55" fmla="*/ 790772 h 7147248"/>
              <a:gd name="connsiteX56" fmla="*/ 790771 w 18973799"/>
              <a:gd name="connsiteY56" fmla="*/ 0 h 714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973799" h="7147248">
                <a:moveTo>
                  <a:pt x="16166343" y="574147"/>
                </a:moveTo>
                <a:cubicBezTo>
                  <a:pt x="16015083" y="574147"/>
                  <a:pt x="15892463" y="696768"/>
                  <a:pt x="15892463" y="848028"/>
                </a:cubicBezTo>
                <a:lnTo>
                  <a:pt x="15892463" y="2771892"/>
                </a:lnTo>
                <a:cubicBezTo>
                  <a:pt x="15892463" y="2923152"/>
                  <a:pt x="16015083" y="3045773"/>
                  <a:pt x="16166343" y="3045773"/>
                </a:cubicBezTo>
                <a:lnTo>
                  <a:pt x="18104605" y="3045773"/>
                </a:lnTo>
                <a:cubicBezTo>
                  <a:pt x="18255865" y="3045773"/>
                  <a:pt x="18378487" y="2923152"/>
                  <a:pt x="18378487" y="2771892"/>
                </a:cubicBezTo>
                <a:lnTo>
                  <a:pt x="18378487" y="848028"/>
                </a:lnTo>
                <a:cubicBezTo>
                  <a:pt x="18378487" y="696768"/>
                  <a:pt x="18255865" y="574147"/>
                  <a:pt x="18104605" y="574147"/>
                </a:cubicBezTo>
                <a:close/>
                <a:moveTo>
                  <a:pt x="13106913" y="574147"/>
                </a:moveTo>
                <a:cubicBezTo>
                  <a:pt x="12955653" y="574147"/>
                  <a:pt x="12833032" y="696768"/>
                  <a:pt x="12833032" y="848028"/>
                </a:cubicBezTo>
                <a:lnTo>
                  <a:pt x="12833032" y="2771892"/>
                </a:lnTo>
                <a:cubicBezTo>
                  <a:pt x="12833032" y="2923152"/>
                  <a:pt x="12955653" y="3045773"/>
                  <a:pt x="13106913" y="3045773"/>
                </a:cubicBezTo>
                <a:lnTo>
                  <a:pt x="15045175" y="3045773"/>
                </a:lnTo>
                <a:cubicBezTo>
                  <a:pt x="15196435" y="3045773"/>
                  <a:pt x="15319055" y="2923152"/>
                  <a:pt x="15319055" y="2771892"/>
                </a:cubicBezTo>
                <a:lnTo>
                  <a:pt x="15319055" y="848028"/>
                </a:lnTo>
                <a:cubicBezTo>
                  <a:pt x="15319055" y="696768"/>
                  <a:pt x="15196435" y="574147"/>
                  <a:pt x="15045175" y="574147"/>
                </a:cubicBezTo>
                <a:close/>
                <a:moveTo>
                  <a:pt x="10047483" y="574147"/>
                </a:moveTo>
                <a:cubicBezTo>
                  <a:pt x="9896223" y="574147"/>
                  <a:pt x="9773602" y="696768"/>
                  <a:pt x="9773602" y="848028"/>
                </a:cubicBezTo>
                <a:lnTo>
                  <a:pt x="9773602" y="2771892"/>
                </a:lnTo>
                <a:cubicBezTo>
                  <a:pt x="9773602" y="2923152"/>
                  <a:pt x="9896223" y="3045773"/>
                  <a:pt x="10047483" y="3045773"/>
                </a:cubicBezTo>
                <a:lnTo>
                  <a:pt x="11985745" y="3045773"/>
                </a:lnTo>
                <a:cubicBezTo>
                  <a:pt x="12137005" y="3045773"/>
                  <a:pt x="12259626" y="2923152"/>
                  <a:pt x="12259626" y="2771892"/>
                </a:cubicBezTo>
                <a:lnTo>
                  <a:pt x="12259626" y="848028"/>
                </a:lnTo>
                <a:cubicBezTo>
                  <a:pt x="12259626" y="696768"/>
                  <a:pt x="12137005" y="574147"/>
                  <a:pt x="11985745" y="574147"/>
                </a:cubicBezTo>
                <a:close/>
                <a:moveTo>
                  <a:pt x="6988053" y="574147"/>
                </a:moveTo>
                <a:cubicBezTo>
                  <a:pt x="6836793" y="574147"/>
                  <a:pt x="6714172" y="696768"/>
                  <a:pt x="6714172" y="848028"/>
                </a:cubicBezTo>
                <a:lnTo>
                  <a:pt x="6714172" y="2771892"/>
                </a:lnTo>
                <a:cubicBezTo>
                  <a:pt x="6714172" y="2923152"/>
                  <a:pt x="6836793" y="3045773"/>
                  <a:pt x="6988053" y="3045773"/>
                </a:cubicBezTo>
                <a:lnTo>
                  <a:pt x="8926315" y="3045773"/>
                </a:lnTo>
                <a:cubicBezTo>
                  <a:pt x="9077575" y="3045773"/>
                  <a:pt x="9200196" y="2923152"/>
                  <a:pt x="9200196" y="2771892"/>
                </a:cubicBezTo>
                <a:lnTo>
                  <a:pt x="9200196" y="848028"/>
                </a:lnTo>
                <a:cubicBezTo>
                  <a:pt x="9200196" y="696768"/>
                  <a:pt x="9077575" y="574147"/>
                  <a:pt x="8926315" y="574147"/>
                </a:cubicBezTo>
                <a:close/>
                <a:moveTo>
                  <a:pt x="3928625" y="574147"/>
                </a:moveTo>
                <a:cubicBezTo>
                  <a:pt x="3777364" y="574147"/>
                  <a:pt x="3654743" y="696768"/>
                  <a:pt x="3654743" y="848028"/>
                </a:cubicBezTo>
                <a:lnTo>
                  <a:pt x="3654743" y="2771892"/>
                </a:lnTo>
                <a:cubicBezTo>
                  <a:pt x="3654743" y="2923152"/>
                  <a:pt x="3777364" y="3045773"/>
                  <a:pt x="3928625" y="3045773"/>
                </a:cubicBezTo>
                <a:lnTo>
                  <a:pt x="5866885" y="3045773"/>
                </a:lnTo>
                <a:cubicBezTo>
                  <a:pt x="6018145" y="3045773"/>
                  <a:pt x="6140766" y="2923152"/>
                  <a:pt x="6140766" y="2771892"/>
                </a:cubicBezTo>
                <a:lnTo>
                  <a:pt x="6140766" y="848028"/>
                </a:lnTo>
                <a:cubicBezTo>
                  <a:pt x="6140766" y="696768"/>
                  <a:pt x="6018145" y="574147"/>
                  <a:pt x="5866885" y="574147"/>
                </a:cubicBezTo>
                <a:close/>
                <a:moveTo>
                  <a:pt x="869194" y="574147"/>
                </a:moveTo>
                <a:cubicBezTo>
                  <a:pt x="717934" y="574147"/>
                  <a:pt x="595313" y="696768"/>
                  <a:pt x="595313" y="848028"/>
                </a:cubicBezTo>
                <a:lnTo>
                  <a:pt x="595313" y="2771892"/>
                </a:lnTo>
                <a:cubicBezTo>
                  <a:pt x="595313" y="2923152"/>
                  <a:pt x="717934" y="3045773"/>
                  <a:pt x="869194" y="3045773"/>
                </a:cubicBezTo>
                <a:lnTo>
                  <a:pt x="2807457" y="3045773"/>
                </a:lnTo>
                <a:cubicBezTo>
                  <a:pt x="2958717" y="3045773"/>
                  <a:pt x="3081338" y="2923152"/>
                  <a:pt x="3081338" y="2771892"/>
                </a:cubicBezTo>
                <a:lnTo>
                  <a:pt x="3081338" y="848028"/>
                </a:lnTo>
                <a:cubicBezTo>
                  <a:pt x="3081338" y="696768"/>
                  <a:pt x="2958717" y="574147"/>
                  <a:pt x="2807457" y="574147"/>
                </a:cubicBezTo>
                <a:close/>
                <a:moveTo>
                  <a:pt x="790771" y="0"/>
                </a:moveTo>
                <a:lnTo>
                  <a:pt x="18183027" y="0"/>
                </a:lnTo>
                <a:cubicBezTo>
                  <a:pt x="18619759" y="0"/>
                  <a:pt x="18973799" y="354041"/>
                  <a:pt x="18973799" y="790772"/>
                </a:cubicBezTo>
                <a:lnTo>
                  <a:pt x="18973799" y="6356476"/>
                </a:lnTo>
                <a:cubicBezTo>
                  <a:pt x="18973799" y="6793207"/>
                  <a:pt x="18619759" y="7147248"/>
                  <a:pt x="18183027" y="7147248"/>
                </a:cubicBezTo>
                <a:lnTo>
                  <a:pt x="790771" y="7147248"/>
                </a:lnTo>
                <a:cubicBezTo>
                  <a:pt x="354040" y="7147248"/>
                  <a:pt x="0" y="6793207"/>
                  <a:pt x="0" y="6356476"/>
                </a:cubicBezTo>
                <a:lnTo>
                  <a:pt x="0" y="790772"/>
                </a:lnTo>
                <a:cubicBezTo>
                  <a:pt x="0" y="354041"/>
                  <a:pt x="354040" y="0"/>
                  <a:pt x="790771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72000">
                <a:schemeClr val="bg1">
                  <a:lumMod val="9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ACB14FE-B48D-651A-88AB-3BF6F5EE770C}"/>
              </a:ext>
            </a:extLst>
          </p:cNvPr>
          <p:cNvSpPr txBox="1"/>
          <p:nvPr/>
        </p:nvSpPr>
        <p:spPr>
          <a:xfrm rot="10800000" flipV="1">
            <a:off x="1258162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DISTRIBUTE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9A06DD3-389F-530A-0DE4-6E1821FE6B9C}"/>
              </a:ext>
            </a:extLst>
          </p:cNvPr>
          <p:cNvSpPr txBox="1"/>
          <p:nvPr/>
        </p:nvSpPr>
        <p:spPr>
          <a:xfrm rot="10800000" flipV="1">
            <a:off x="1258162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Phân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phối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nhiều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kênh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đúng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9D0A099-2635-12B3-1C37-06C64578FD0A}"/>
              </a:ext>
            </a:extLst>
          </p:cNvPr>
          <p:cNvCxnSpPr>
            <a:cxnSpLocks/>
          </p:cNvCxnSpPr>
          <p:nvPr/>
        </p:nvCxnSpPr>
        <p:spPr>
          <a:xfrm>
            <a:off x="13420208" y="9955059"/>
            <a:ext cx="603014" cy="0"/>
          </a:xfrm>
          <a:prstGeom prst="line">
            <a:avLst/>
          </a:prstGeom>
          <a:ln w="508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70B7235D-A679-62D0-A02E-0FA1A03F7A1C}"/>
              </a:ext>
            </a:extLst>
          </p:cNvPr>
          <p:cNvSpPr txBox="1"/>
          <p:nvPr/>
        </p:nvSpPr>
        <p:spPr>
          <a:xfrm rot="10800000" flipV="1">
            <a:off x="1304353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4"/>
                </a:solidFill>
                <a:latin typeface="+mj-lt"/>
              </a:rPr>
              <a:t>04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E515DA-640D-B737-BF3C-35E1E9DD8382}"/>
              </a:ext>
            </a:extLst>
          </p:cNvPr>
          <p:cNvSpPr txBox="1"/>
          <p:nvPr/>
        </p:nvSpPr>
        <p:spPr>
          <a:xfrm rot="10800000" flipV="1">
            <a:off x="1564105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C463941-A0B7-34EB-2E29-E7B65FA023BD}"/>
              </a:ext>
            </a:extLst>
          </p:cNvPr>
          <p:cNvSpPr txBox="1"/>
          <p:nvPr/>
        </p:nvSpPr>
        <p:spPr>
          <a:xfrm rot="10800000" flipV="1">
            <a:off x="1564105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Tương tác, xây dựng mối quan hệ và giữ chân khách hàng.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4715D1B-0C46-5F6C-460F-EBB6AF1C3EE4}"/>
              </a:ext>
            </a:extLst>
          </p:cNvPr>
          <p:cNvCxnSpPr>
            <a:cxnSpLocks/>
          </p:cNvCxnSpPr>
          <p:nvPr/>
        </p:nvCxnSpPr>
        <p:spPr>
          <a:xfrm>
            <a:off x="16479638" y="9955059"/>
            <a:ext cx="603014" cy="0"/>
          </a:xfrm>
          <a:prstGeom prst="line">
            <a:avLst/>
          </a:prstGeom>
          <a:ln w="508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13842EDA-4ED0-8E88-0CB6-5DF08DAC7FD2}"/>
              </a:ext>
            </a:extLst>
          </p:cNvPr>
          <p:cNvSpPr txBox="1"/>
          <p:nvPr/>
        </p:nvSpPr>
        <p:spPr>
          <a:xfrm rot="10800000" flipV="1">
            <a:off x="1610296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5"/>
                </a:solidFill>
                <a:latin typeface="+mj-lt"/>
              </a:rPr>
              <a:t>05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3ED9CDF-2766-8687-A08A-26465A0672E9}"/>
              </a:ext>
            </a:extLst>
          </p:cNvPr>
          <p:cNvSpPr txBox="1"/>
          <p:nvPr/>
        </p:nvSpPr>
        <p:spPr>
          <a:xfrm rot="10800000" flipV="1">
            <a:off x="18700483" y="7729006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MEASURE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CA67486-A8C2-02B2-1C4C-CF71B365202C}"/>
              </a:ext>
            </a:extLst>
          </p:cNvPr>
          <p:cNvSpPr txBox="1"/>
          <p:nvPr/>
        </p:nvSpPr>
        <p:spPr>
          <a:xfrm rot="10800000" flipV="1">
            <a:off x="1870048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Đo lường hiệu quả, tối ưu chiến lược dựa trên dữ liệu.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3CD50F9-F11F-9C67-5344-27F88AB2CE31}"/>
              </a:ext>
            </a:extLst>
          </p:cNvPr>
          <p:cNvCxnSpPr>
            <a:cxnSpLocks/>
          </p:cNvCxnSpPr>
          <p:nvPr/>
        </p:nvCxnSpPr>
        <p:spPr>
          <a:xfrm>
            <a:off x="19539068" y="9955059"/>
            <a:ext cx="603014" cy="0"/>
          </a:xfrm>
          <a:prstGeom prst="line">
            <a:avLst/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0B692610-541A-1267-E2BE-E2383AE9042C}"/>
              </a:ext>
            </a:extLst>
          </p:cNvPr>
          <p:cNvSpPr txBox="1"/>
          <p:nvPr/>
        </p:nvSpPr>
        <p:spPr>
          <a:xfrm rot="10800000" flipV="1">
            <a:off x="1916239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6"/>
                </a:solidFill>
                <a:latin typeface="+mj-lt"/>
              </a:rPr>
              <a:t>06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B7A04FE-4290-EB62-5045-CC9D5DFEC2BE}"/>
              </a:ext>
            </a:extLst>
          </p:cNvPr>
          <p:cNvSpPr txBox="1"/>
          <p:nvPr/>
        </p:nvSpPr>
        <p:spPr>
          <a:xfrm rot="10800000" flipV="1">
            <a:off x="340333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RESEARCH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758B6DD-611A-8428-16D2-587DD4101DCA}"/>
              </a:ext>
            </a:extLst>
          </p:cNvPr>
          <p:cNvSpPr txBox="1"/>
          <p:nvPr/>
        </p:nvSpPr>
        <p:spPr>
          <a:xfrm rot="10800000" flipV="1">
            <a:off x="340333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Nghiên cứu thị trường, đối tượng mục tiêu và hành vi người dùng.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1270D66A-9EA7-3D9F-7924-E84B18E4F910}"/>
              </a:ext>
            </a:extLst>
          </p:cNvPr>
          <p:cNvCxnSpPr>
            <a:cxnSpLocks/>
          </p:cNvCxnSpPr>
          <p:nvPr/>
        </p:nvCxnSpPr>
        <p:spPr>
          <a:xfrm>
            <a:off x="4241918" y="9955059"/>
            <a:ext cx="603014" cy="0"/>
          </a:xfrm>
          <a:prstGeom prst="line">
            <a:avLst/>
          </a:prstGeom>
          <a:ln w="508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53F4C9C7-29D9-43E5-9713-EE669D7413CB}"/>
              </a:ext>
            </a:extLst>
          </p:cNvPr>
          <p:cNvSpPr txBox="1"/>
          <p:nvPr/>
        </p:nvSpPr>
        <p:spPr>
          <a:xfrm rot="10800000" flipV="1">
            <a:off x="386524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1"/>
                </a:solidFill>
                <a:latin typeface="+mj-lt"/>
              </a:rPr>
              <a:t>01</a:t>
            </a:r>
            <a:r>
              <a:rPr lang="en-US" sz="50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BD62ACA-578F-120B-6F87-D06E35D440E4}"/>
              </a:ext>
            </a:extLst>
          </p:cNvPr>
          <p:cNvSpPr txBox="1"/>
          <p:nvPr/>
        </p:nvSpPr>
        <p:spPr>
          <a:xfrm rot="10800000" flipV="1">
            <a:off x="646276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PLAN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D1C80EF-A6DA-4213-5694-628C632DBB2A}"/>
              </a:ext>
            </a:extLst>
          </p:cNvPr>
          <p:cNvSpPr txBox="1"/>
          <p:nvPr/>
        </p:nvSpPr>
        <p:spPr>
          <a:xfrm rot="10800000" flipV="1">
            <a:off x="646276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Lập kế hoạch nội dung phù hợp chiến lược marketing tổng thể.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1FAA610-0863-35F7-1BF0-948C17CDF45A}"/>
              </a:ext>
            </a:extLst>
          </p:cNvPr>
          <p:cNvCxnSpPr>
            <a:cxnSpLocks/>
          </p:cNvCxnSpPr>
          <p:nvPr/>
        </p:nvCxnSpPr>
        <p:spPr>
          <a:xfrm>
            <a:off x="7301348" y="9955059"/>
            <a:ext cx="603014" cy="0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FB50773E-733E-10C0-58FC-CAE19F09E258}"/>
              </a:ext>
            </a:extLst>
          </p:cNvPr>
          <p:cNvSpPr txBox="1"/>
          <p:nvPr/>
        </p:nvSpPr>
        <p:spPr>
          <a:xfrm rot="10800000" flipV="1">
            <a:off x="692467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2"/>
                </a:solidFill>
                <a:latin typeface="+mj-lt"/>
              </a:rPr>
              <a:t>02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uLnTx/>
              <a:uFillTx/>
              <a:latin typeface="+mj-lt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4FFB9F8-6D20-A5BC-9918-309A1A1E6D17}"/>
              </a:ext>
            </a:extLst>
          </p:cNvPr>
          <p:cNvGrpSpPr/>
          <p:nvPr/>
        </p:nvGrpSpPr>
        <p:grpSpPr>
          <a:xfrm>
            <a:off x="6073775" y="7919884"/>
            <a:ext cx="12237720" cy="3019425"/>
            <a:chOff x="6073775" y="7919884"/>
            <a:chExt cx="12237720" cy="3019425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DE6EC2B-A80F-3A51-A9F5-241BEE89B955}"/>
                </a:ext>
              </a:extLst>
            </p:cNvPr>
            <p:cNvGrpSpPr/>
            <p:nvPr/>
          </p:nvGrpSpPr>
          <p:grpSpPr>
            <a:xfrm>
              <a:off x="12191365" y="7919884"/>
              <a:ext cx="3060700" cy="3019425"/>
              <a:chOff x="9131300" y="6858000"/>
              <a:chExt cx="3060700" cy="3019425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0F25CD93-D9EB-ABDF-4CA9-67D0D30050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92000" y="6858000"/>
                <a:ext cx="0" cy="3019425"/>
              </a:xfrm>
              <a:prstGeom prst="line">
                <a:avLst/>
              </a:prstGeom>
              <a:ln w="25400" cap="rnd">
                <a:solidFill>
                  <a:schemeClr val="bg2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6A43A55E-8D80-6C2B-B947-C40153026A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31300" y="6858000"/>
                <a:ext cx="0" cy="3019425"/>
              </a:xfrm>
              <a:prstGeom prst="line">
                <a:avLst/>
              </a:prstGeom>
              <a:ln w="25400" cap="rnd">
                <a:solidFill>
                  <a:schemeClr val="bg2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474C3738-60BB-9A61-F798-4B43E978BC1F}"/>
                </a:ext>
              </a:extLst>
            </p:cNvPr>
            <p:cNvCxnSpPr>
              <a:cxnSpLocks/>
            </p:cNvCxnSpPr>
            <p:nvPr/>
          </p:nvCxnSpPr>
          <p:spPr>
            <a:xfrm>
              <a:off x="18311495" y="7919884"/>
              <a:ext cx="0" cy="3019425"/>
            </a:xfrm>
            <a:prstGeom prst="line">
              <a:avLst/>
            </a:prstGeom>
            <a:ln w="25400" cap="rnd"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D87BEBF-66DA-C120-5FA5-159ECFD2AF04}"/>
                </a:ext>
              </a:extLst>
            </p:cNvPr>
            <p:cNvCxnSpPr>
              <a:cxnSpLocks/>
            </p:cNvCxnSpPr>
            <p:nvPr/>
          </p:nvCxnSpPr>
          <p:spPr>
            <a:xfrm>
              <a:off x="6073775" y="7919884"/>
              <a:ext cx="0" cy="3019425"/>
            </a:xfrm>
            <a:prstGeom prst="line">
              <a:avLst/>
            </a:prstGeom>
            <a:ln w="25400" cap="rnd"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0B97182-6A79-98E6-718D-33A376F7C05B}"/>
                </a:ext>
              </a:extLst>
            </p:cNvPr>
            <p:cNvCxnSpPr>
              <a:cxnSpLocks/>
            </p:cNvCxnSpPr>
            <p:nvPr/>
          </p:nvCxnSpPr>
          <p:spPr>
            <a:xfrm>
              <a:off x="9133205" y="7919884"/>
              <a:ext cx="0" cy="3019425"/>
            </a:xfrm>
            <a:prstGeom prst="line">
              <a:avLst/>
            </a:prstGeom>
            <a:ln w="25400" cap="rnd"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0B1B6022-87C7-750A-A188-3B7532003C81}"/>
              </a:ext>
            </a:extLst>
          </p:cNvPr>
          <p:cNvSpPr txBox="1"/>
          <p:nvPr/>
        </p:nvSpPr>
        <p:spPr>
          <a:xfrm rot="10800000" flipV="1">
            <a:off x="952219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CREATE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1507DA3-4229-6EF1-A4C4-48774B83E610}"/>
              </a:ext>
            </a:extLst>
          </p:cNvPr>
          <p:cNvSpPr txBox="1"/>
          <p:nvPr/>
        </p:nvSpPr>
        <p:spPr>
          <a:xfrm rot="10800000" flipV="1">
            <a:off x="952219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Sáng tạo nội dung chất lượng, thu hút và có giá trị thực tế.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CC6CDAA-C276-155C-C63F-F6E026F63259}"/>
              </a:ext>
            </a:extLst>
          </p:cNvPr>
          <p:cNvCxnSpPr>
            <a:cxnSpLocks/>
          </p:cNvCxnSpPr>
          <p:nvPr/>
        </p:nvCxnSpPr>
        <p:spPr>
          <a:xfrm>
            <a:off x="10360778" y="9955059"/>
            <a:ext cx="603014" cy="0"/>
          </a:xfrm>
          <a:prstGeom prst="line">
            <a:avLst/>
          </a:prstGeom>
          <a:ln w="508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B9D82124-B152-BA37-7D6C-FFE4502F64CC}"/>
              </a:ext>
            </a:extLst>
          </p:cNvPr>
          <p:cNvSpPr txBox="1"/>
          <p:nvPr/>
        </p:nvSpPr>
        <p:spPr>
          <a:xfrm rot="10800000" flipV="1">
            <a:off x="998410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3"/>
                </a:solidFill>
                <a:latin typeface="+mj-lt"/>
              </a:rPr>
              <a:t>03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sp>
        <p:nvSpPr>
          <p:cNvPr id="105" name="Freeform 153">
            <a:extLst>
              <a:ext uri="{FF2B5EF4-FFF2-40B4-BE49-F238E27FC236}">
                <a16:creationId xmlns:a16="http://schemas.microsoft.com/office/drawing/2014/main" id="{B88BA43E-94F8-1BBA-3A1D-C3D747827E6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170261" y="5780093"/>
            <a:ext cx="746328" cy="731520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 169">
            <a:extLst>
              <a:ext uri="{FF2B5EF4-FFF2-40B4-BE49-F238E27FC236}">
                <a16:creationId xmlns:a16="http://schemas.microsoft.com/office/drawing/2014/main" id="{4E7E01B9-02DF-57EC-8FCC-91AF71A1300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312158" y="5780093"/>
            <a:ext cx="581395" cy="731520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8AFB992-8F95-D43E-7B56-9B0B3DC4C30F}"/>
              </a:ext>
            </a:extLst>
          </p:cNvPr>
          <p:cNvGrpSpPr>
            <a:grpSpLocks noChangeAspect="1"/>
          </p:cNvGrpSpPr>
          <p:nvPr/>
        </p:nvGrpSpPr>
        <p:grpSpPr>
          <a:xfrm>
            <a:off x="10159848" y="5780093"/>
            <a:ext cx="1004875" cy="731520"/>
            <a:chOff x="4306888" y="4422775"/>
            <a:chExt cx="414338" cy="301626"/>
          </a:xfrm>
        </p:grpSpPr>
        <p:sp>
          <p:nvSpPr>
            <p:cNvPr id="108" name="Freeform 51">
              <a:extLst>
                <a:ext uri="{FF2B5EF4-FFF2-40B4-BE49-F238E27FC236}">
                  <a16:creationId xmlns:a16="http://schemas.microsoft.com/office/drawing/2014/main" id="{404EC074-025E-0593-4309-45A4C67E8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9" name="Freeform 52">
              <a:extLst>
                <a:ext uri="{FF2B5EF4-FFF2-40B4-BE49-F238E27FC236}">
                  <a16:creationId xmlns:a16="http://schemas.microsoft.com/office/drawing/2014/main" id="{762FD7F3-FD61-24CE-D303-C56AE8469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0" name="Freeform 53">
              <a:extLst>
                <a:ext uri="{FF2B5EF4-FFF2-40B4-BE49-F238E27FC236}">
                  <a16:creationId xmlns:a16="http://schemas.microsoft.com/office/drawing/2014/main" id="{F62518BB-EC0E-71BF-DDB6-D0EC27799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1" name="Freeform 54">
              <a:extLst>
                <a:ext uri="{FF2B5EF4-FFF2-40B4-BE49-F238E27FC236}">
                  <a16:creationId xmlns:a16="http://schemas.microsoft.com/office/drawing/2014/main" id="{2973D3D5-C4FC-28F8-40DE-B2D8B6114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2" name="Freeform 55">
              <a:extLst>
                <a:ext uri="{FF2B5EF4-FFF2-40B4-BE49-F238E27FC236}">
                  <a16:creationId xmlns:a16="http://schemas.microsoft.com/office/drawing/2014/main" id="{4A20C00B-0232-84DB-1C15-4DFC5282B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13" name="Freeform 93">
            <a:extLst>
              <a:ext uri="{FF2B5EF4-FFF2-40B4-BE49-F238E27FC236}">
                <a16:creationId xmlns:a16="http://schemas.microsoft.com/office/drawing/2014/main" id="{36B809BB-CCFA-FB0A-2095-8F04782C662D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314353" y="5780093"/>
            <a:ext cx="814725" cy="731520"/>
          </a:xfrm>
          <a:custGeom>
            <a:avLst/>
            <a:gdLst>
              <a:gd name="T0" fmla="*/ 257 w 976"/>
              <a:gd name="T1" fmla="*/ 520 h 880"/>
              <a:gd name="T2" fmla="*/ 40 w 976"/>
              <a:gd name="T3" fmla="*/ 447 h 880"/>
              <a:gd name="T4" fmla="*/ 4 w 976"/>
              <a:gd name="T5" fmla="*/ 409 h 880"/>
              <a:gd name="T6" fmla="*/ 41 w 976"/>
              <a:gd name="T7" fmla="*/ 370 h 880"/>
              <a:gd name="T8" fmla="*/ 905 w 976"/>
              <a:gd name="T9" fmla="*/ 31 h 880"/>
              <a:gd name="T10" fmla="*/ 976 w 976"/>
              <a:gd name="T11" fmla="*/ 51 h 880"/>
              <a:gd name="T12" fmla="*/ 822 w 976"/>
              <a:gd name="T13" fmla="*/ 827 h 880"/>
              <a:gd name="T14" fmla="*/ 741 w 976"/>
              <a:gd name="T15" fmla="*/ 855 h 880"/>
              <a:gd name="T16" fmla="*/ 386 w 976"/>
              <a:gd name="T17" fmla="*/ 580 h 880"/>
              <a:gd name="T18" fmla="*/ 797 w 976"/>
              <a:gd name="T19" fmla="*/ 207 h 880"/>
              <a:gd name="T20" fmla="*/ 808 w 976"/>
              <a:gd name="T21" fmla="*/ 189 h 880"/>
              <a:gd name="T22" fmla="*/ 779 w 976"/>
              <a:gd name="T23" fmla="*/ 189 h 880"/>
              <a:gd name="T24" fmla="*/ 257 w 976"/>
              <a:gd name="T25" fmla="*/ 520 h 880"/>
              <a:gd name="T26" fmla="*/ 336 w 976"/>
              <a:gd name="T27" fmla="*/ 776 h 880"/>
              <a:gd name="T28" fmla="*/ 359 w 976"/>
              <a:gd name="T29" fmla="*/ 818 h 880"/>
              <a:gd name="T30" fmla="*/ 386 w 976"/>
              <a:gd name="T31" fmla="*/ 580 h 880"/>
              <a:gd name="T32" fmla="*/ 359 w 976"/>
              <a:gd name="T33" fmla="*/ 818 h 880"/>
              <a:gd name="T34" fmla="*/ 382 w 976"/>
              <a:gd name="T35" fmla="*/ 815 h 880"/>
              <a:gd name="T36" fmla="*/ 523 w 976"/>
              <a:gd name="T37" fmla="*/ 68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6" h="880">
                <a:moveTo>
                  <a:pt x="257" y="520"/>
                </a:moveTo>
                <a:cubicBezTo>
                  <a:pt x="40" y="447"/>
                  <a:pt x="40" y="447"/>
                  <a:pt x="40" y="447"/>
                </a:cubicBezTo>
                <a:cubicBezTo>
                  <a:pt x="40" y="447"/>
                  <a:pt x="7" y="435"/>
                  <a:pt x="4" y="409"/>
                </a:cubicBezTo>
                <a:cubicBezTo>
                  <a:pt x="0" y="384"/>
                  <a:pt x="41" y="370"/>
                  <a:pt x="41" y="370"/>
                </a:cubicBezTo>
                <a:cubicBezTo>
                  <a:pt x="905" y="31"/>
                  <a:pt x="905" y="31"/>
                  <a:pt x="905" y="31"/>
                </a:cubicBezTo>
                <a:cubicBezTo>
                  <a:pt x="905" y="31"/>
                  <a:pt x="976" y="0"/>
                  <a:pt x="976" y="51"/>
                </a:cubicBezTo>
                <a:cubicBezTo>
                  <a:pt x="822" y="827"/>
                  <a:pt x="822" y="827"/>
                  <a:pt x="822" y="827"/>
                </a:cubicBezTo>
                <a:cubicBezTo>
                  <a:pt x="822" y="827"/>
                  <a:pt x="800" y="880"/>
                  <a:pt x="741" y="855"/>
                </a:cubicBezTo>
                <a:cubicBezTo>
                  <a:pt x="386" y="580"/>
                  <a:pt x="386" y="580"/>
                  <a:pt x="386" y="580"/>
                </a:cubicBezTo>
                <a:cubicBezTo>
                  <a:pt x="386" y="580"/>
                  <a:pt x="781" y="222"/>
                  <a:pt x="797" y="207"/>
                </a:cubicBezTo>
                <a:cubicBezTo>
                  <a:pt x="813" y="192"/>
                  <a:pt x="808" y="189"/>
                  <a:pt x="808" y="189"/>
                </a:cubicBezTo>
                <a:cubicBezTo>
                  <a:pt x="809" y="171"/>
                  <a:pt x="779" y="189"/>
                  <a:pt x="779" y="189"/>
                </a:cubicBezTo>
                <a:cubicBezTo>
                  <a:pt x="257" y="520"/>
                  <a:pt x="257" y="520"/>
                  <a:pt x="257" y="520"/>
                </a:cubicBezTo>
                <a:cubicBezTo>
                  <a:pt x="257" y="520"/>
                  <a:pt x="323" y="735"/>
                  <a:pt x="336" y="776"/>
                </a:cubicBezTo>
                <a:cubicBezTo>
                  <a:pt x="349" y="817"/>
                  <a:pt x="359" y="818"/>
                  <a:pt x="359" y="818"/>
                </a:cubicBezTo>
                <a:moveTo>
                  <a:pt x="386" y="580"/>
                </a:moveTo>
                <a:cubicBezTo>
                  <a:pt x="359" y="818"/>
                  <a:pt x="359" y="818"/>
                  <a:pt x="359" y="818"/>
                </a:cubicBezTo>
                <a:cubicBezTo>
                  <a:pt x="371" y="823"/>
                  <a:pt x="382" y="815"/>
                  <a:pt x="382" y="815"/>
                </a:cubicBezTo>
                <a:cubicBezTo>
                  <a:pt x="523" y="686"/>
                  <a:pt x="523" y="686"/>
                  <a:pt x="523" y="68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109">
            <a:extLst>
              <a:ext uri="{FF2B5EF4-FFF2-40B4-BE49-F238E27FC236}">
                <a16:creationId xmlns:a16="http://schemas.microsoft.com/office/drawing/2014/main" id="{D1A63454-590C-8D6A-9D16-26EADD9B7D5D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6424484" y="5780093"/>
            <a:ext cx="713323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20182B48-B566-4045-C0B9-B0CE56131094}"/>
              </a:ext>
            </a:extLst>
          </p:cNvPr>
          <p:cNvSpPr>
            <a:spLocks noChangeAspect="1"/>
          </p:cNvSpPr>
          <p:nvPr/>
        </p:nvSpPr>
        <p:spPr>
          <a:xfrm>
            <a:off x="19432613" y="5780093"/>
            <a:ext cx="815925" cy="731520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3" grpId="0" animBg="1"/>
          <p:bldP spid="41" grpId="0" animBg="1"/>
          <p:bldP spid="48" grpId="0"/>
          <p:bldP spid="53" grpId="0"/>
          <p:bldP spid="54" grpId="0"/>
          <p:bldP spid="56" grpId="0"/>
          <p:bldP spid="57" grpId="0"/>
          <p:bldP spid="59" grpId="0"/>
          <p:bldP spid="63" grpId="0"/>
          <p:bldP spid="64" grpId="0"/>
          <p:bldP spid="66" grpId="0"/>
          <p:bldP spid="70" grpId="0"/>
          <p:bldP spid="71" grpId="0"/>
          <p:bldP spid="73" grpId="0"/>
          <p:bldP spid="91" grpId="0"/>
          <p:bldP spid="92" grpId="0"/>
          <p:bldP spid="94" grpId="0"/>
          <p:bldP spid="96" grpId="0"/>
          <p:bldP spid="97" grpId="0"/>
          <p:bldP spid="99" grpId="0"/>
          <p:bldP spid="101" grpId="0"/>
          <p:bldP spid="102" grpId="0"/>
          <p:bldP spid="104" grpId="0"/>
          <p:bldP spid="105" grpId="0" animBg="1"/>
          <p:bldP spid="106" grpId="0" animBg="1"/>
          <p:bldP spid="113" grpId="0" animBg="1"/>
          <p:bldP spid="114" grpId="0" animBg="1"/>
          <p:bldP spid="1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3" grpId="0" animBg="1"/>
          <p:bldP spid="41" grpId="0" animBg="1"/>
          <p:bldP spid="48" grpId="0"/>
          <p:bldP spid="53" grpId="0"/>
          <p:bldP spid="54" grpId="0"/>
          <p:bldP spid="56" grpId="0"/>
          <p:bldP spid="57" grpId="0"/>
          <p:bldP spid="59" grpId="0"/>
          <p:bldP spid="63" grpId="0"/>
          <p:bldP spid="64" grpId="0"/>
          <p:bldP spid="66" grpId="0"/>
          <p:bldP spid="70" grpId="0"/>
          <p:bldP spid="71" grpId="0"/>
          <p:bldP spid="73" grpId="0"/>
          <p:bldP spid="91" grpId="0"/>
          <p:bldP spid="92" grpId="0"/>
          <p:bldP spid="94" grpId="0"/>
          <p:bldP spid="96" grpId="0"/>
          <p:bldP spid="97" grpId="0"/>
          <p:bldP spid="99" grpId="0"/>
          <p:bldP spid="101" grpId="0"/>
          <p:bldP spid="102" grpId="0"/>
          <p:bldP spid="104" grpId="0"/>
          <p:bldP spid="105" grpId="0" animBg="1"/>
          <p:bldP spid="106" grpId="0" animBg="1"/>
          <p:bldP spid="113" grpId="0" animBg="1"/>
          <p:bldP spid="114" grpId="0" animBg="1"/>
          <p:bldP spid="11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EC52CAD-2BC3-0356-5060-2703D1749244}"/>
              </a:ext>
            </a:extLst>
          </p:cNvPr>
          <p:cNvSpPr/>
          <p:nvPr/>
        </p:nvSpPr>
        <p:spPr>
          <a:xfrm>
            <a:off x="1247870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2000">
                <a:schemeClr val="accent4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8CC3717-D676-E699-EF8C-F1C3FDD12CBD}"/>
              </a:ext>
            </a:extLst>
          </p:cNvPr>
          <p:cNvSpPr/>
          <p:nvPr/>
        </p:nvSpPr>
        <p:spPr>
          <a:xfrm>
            <a:off x="1553813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72000">
                <a:schemeClr val="accent5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0F1D00A-BC6F-0784-277C-E747CB586E0D}"/>
              </a:ext>
            </a:extLst>
          </p:cNvPr>
          <p:cNvSpPr/>
          <p:nvPr/>
        </p:nvSpPr>
        <p:spPr>
          <a:xfrm>
            <a:off x="1859756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72000">
                <a:schemeClr val="accent6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927BE0E-6AB5-7439-50BA-60E9A02C6F67}"/>
              </a:ext>
            </a:extLst>
          </p:cNvPr>
          <p:cNvSpPr/>
          <p:nvPr/>
        </p:nvSpPr>
        <p:spPr>
          <a:xfrm>
            <a:off x="330041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72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4A62E5B-1B88-0980-63B5-5A2FB72E9850}"/>
              </a:ext>
            </a:extLst>
          </p:cNvPr>
          <p:cNvSpPr/>
          <p:nvPr/>
        </p:nvSpPr>
        <p:spPr>
          <a:xfrm>
            <a:off x="635984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2000">
                <a:schemeClr val="accent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B1B326D-CFC0-4597-D0A6-57AD600224F9}"/>
              </a:ext>
            </a:extLst>
          </p:cNvPr>
          <p:cNvSpPr/>
          <p:nvPr/>
        </p:nvSpPr>
        <p:spPr>
          <a:xfrm>
            <a:off x="941927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72000">
                <a:schemeClr val="accent3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48">
            <a:extLst>
              <a:ext uri="{FF2B5EF4-FFF2-40B4-BE49-F238E27FC236}">
                <a16:creationId xmlns:a16="http://schemas.microsoft.com/office/drawing/2014/main" id="{1125EE0F-2281-DF88-F6F3-9149F29FEE9C}"/>
              </a:ext>
            </a:extLst>
          </p:cNvPr>
          <p:cNvSpPr txBox="1"/>
          <p:nvPr/>
        </p:nvSpPr>
        <p:spPr>
          <a:xfrm>
            <a:off x="6617409" y="1295592"/>
            <a:ext cx="1114920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CONTENT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MARKETING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7" name="TextBox 48">
            <a:extLst>
              <a:ext uri="{FF2B5EF4-FFF2-40B4-BE49-F238E27FC236}">
                <a16:creationId xmlns:a16="http://schemas.microsoft.com/office/drawing/2014/main" id="{DC6FA85E-6DE2-F400-2A92-317441866D5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8" name="TextBox 25">
            <a:extLst>
              <a:ext uri="{FF2B5EF4-FFF2-40B4-BE49-F238E27FC236}">
                <a16:creationId xmlns:a16="http://schemas.microsoft.com/office/drawing/2014/main" id="{54C5CFF8-3564-7C82-C420-11BD422C7E00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65CFF4D-FE9E-FE42-934E-0ACA745A9823}"/>
              </a:ext>
            </a:extLst>
          </p:cNvPr>
          <p:cNvSpPr/>
          <p:nvPr/>
        </p:nvSpPr>
        <p:spPr>
          <a:xfrm>
            <a:off x="2705102" y="4335893"/>
            <a:ext cx="18973799" cy="7147248"/>
          </a:xfrm>
          <a:custGeom>
            <a:avLst/>
            <a:gdLst>
              <a:gd name="connsiteX0" fmla="*/ 16166343 w 18973799"/>
              <a:gd name="connsiteY0" fmla="*/ 574147 h 7147248"/>
              <a:gd name="connsiteX1" fmla="*/ 15892463 w 18973799"/>
              <a:gd name="connsiteY1" fmla="*/ 848028 h 7147248"/>
              <a:gd name="connsiteX2" fmla="*/ 15892463 w 18973799"/>
              <a:gd name="connsiteY2" fmla="*/ 2771892 h 7147248"/>
              <a:gd name="connsiteX3" fmla="*/ 16166343 w 18973799"/>
              <a:gd name="connsiteY3" fmla="*/ 3045773 h 7147248"/>
              <a:gd name="connsiteX4" fmla="*/ 18104605 w 18973799"/>
              <a:gd name="connsiteY4" fmla="*/ 3045773 h 7147248"/>
              <a:gd name="connsiteX5" fmla="*/ 18378487 w 18973799"/>
              <a:gd name="connsiteY5" fmla="*/ 2771892 h 7147248"/>
              <a:gd name="connsiteX6" fmla="*/ 18378487 w 18973799"/>
              <a:gd name="connsiteY6" fmla="*/ 848028 h 7147248"/>
              <a:gd name="connsiteX7" fmla="*/ 18104605 w 18973799"/>
              <a:gd name="connsiteY7" fmla="*/ 574147 h 7147248"/>
              <a:gd name="connsiteX8" fmla="*/ 13106913 w 18973799"/>
              <a:gd name="connsiteY8" fmla="*/ 574147 h 7147248"/>
              <a:gd name="connsiteX9" fmla="*/ 12833032 w 18973799"/>
              <a:gd name="connsiteY9" fmla="*/ 848028 h 7147248"/>
              <a:gd name="connsiteX10" fmla="*/ 12833032 w 18973799"/>
              <a:gd name="connsiteY10" fmla="*/ 2771892 h 7147248"/>
              <a:gd name="connsiteX11" fmla="*/ 13106913 w 18973799"/>
              <a:gd name="connsiteY11" fmla="*/ 3045773 h 7147248"/>
              <a:gd name="connsiteX12" fmla="*/ 15045175 w 18973799"/>
              <a:gd name="connsiteY12" fmla="*/ 3045773 h 7147248"/>
              <a:gd name="connsiteX13" fmla="*/ 15319055 w 18973799"/>
              <a:gd name="connsiteY13" fmla="*/ 2771892 h 7147248"/>
              <a:gd name="connsiteX14" fmla="*/ 15319055 w 18973799"/>
              <a:gd name="connsiteY14" fmla="*/ 848028 h 7147248"/>
              <a:gd name="connsiteX15" fmla="*/ 15045175 w 18973799"/>
              <a:gd name="connsiteY15" fmla="*/ 574147 h 7147248"/>
              <a:gd name="connsiteX16" fmla="*/ 10047483 w 18973799"/>
              <a:gd name="connsiteY16" fmla="*/ 574147 h 7147248"/>
              <a:gd name="connsiteX17" fmla="*/ 9773602 w 18973799"/>
              <a:gd name="connsiteY17" fmla="*/ 848028 h 7147248"/>
              <a:gd name="connsiteX18" fmla="*/ 9773602 w 18973799"/>
              <a:gd name="connsiteY18" fmla="*/ 2771892 h 7147248"/>
              <a:gd name="connsiteX19" fmla="*/ 10047483 w 18973799"/>
              <a:gd name="connsiteY19" fmla="*/ 3045773 h 7147248"/>
              <a:gd name="connsiteX20" fmla="*/ 11985745 w 18973799"/>
              <a:gd name="connsiteY20" fmla="*/ 3045773 h 7147248"/>
              <a:gd name="connsiteX21" fmla="*/ 12259626 w 18973799"/>
              <a:gd name="connsiteY21" fmla="*/ 2771892 h 7147248"/>
              <a:gd name="connsiteX22" fmla="*/ 12259626 w 18973799"/>
              <a:gd name="connsiteY22" fmla="*/ 848028 h 7147248"/>
              <a:gd name="connsiteX23" fmla="*/ 11985745 w 18973799"/>
              <a:gd name="connsiteY23" fmla="*/ 574147 h 7147248"/>
              <a:gd name="connsiteX24" fmla="*/ 6988053 w 18973799"/>
              <a:gd name="connsiteY24" fmla="*/ 574147 h 7147248"/>
              <a:gd name="connsiteX25" fmla="*/ 6714172 w 18973799"/>
              <a:gd name="connsiteY25" fmla="*/ 848028 h 7147248"/>
              <a:gd name="connsiteX26" fmla="*/ 6714172 w 18973799"/>
              <a:gd name="connsiteY26" fmla="*/ 2771892 h 7147248"/>
              <a:gd name="connsiteX27" fmla="*/ 6988053 w 18973799"/>
              <a:gd name="connsiteY27" fmla="*/ 3045773 h 7147248"/>
              <a:gd name="connsiteX28" fmla="*/ 8926315 w 18973799"/>
              <a:gd name="connsiteY28" fmla="*/ 3045773 h 7147248"/>
              <a:gd name="connsiteX29" fmla="*/ 9200196 w 18973799"/>
              <a:gd name="connsiteY29" fmla="*/ 2771892 h 7147248"/>
              <a:gd name="connsiteX30" fmla="*/ 9200196 w 18973799"/>
              <a:gd name="connsiteY30" fmla="*/ 848028 h 7147248"/>
              <a:gd name="connsiteX31" fmla="*/ 8926315 w 18973799"/>
              <a:gd name="connsiteY31" fmla="*/ 574147 h 7147248"/>
              <a:gd name="connsiteX32" fmla="*/ 3928625 w 18973799"/>
              <a:gd name="connsiteY32" fmla="*/ 574147 h 7147248"/>
              <a:gd name="connsiteX33" fmla="*/ 3654743 w 18973799"/>
              <a:gd name="connsiteY33" fmla="*/ 848028 h 7147248"/>
              <a:gd name="connsiteX34" fmla="*/ 3654743 w 18973799"/>
              <a:gd name="connsiteY34" fmla="*/ 2771892 h 7147248"/>
              <a:gd name="connsiteX35" fmla="*/ 3928625 w 18973799"/>
              <a:gd name="connsiteY35" fmla="*/ 3045773 h 7147248"/>
              <a:gd name="connsiteX36" fmla="*/ 5866885 w 18973799"/>
              <a:gd name="connsiteY36" fmla="*/ 3045773 h 7147248"/>
              <a:gd name="connsiteX37" fmla="*/ 6140766 w 18973799"/>
              <a:gd name="connsiteY37" fmla="*/ 2771892 h 7147248"/>
              <a:gd name="connsiteX38" fmla="*/ 6140766 w 18973799"/>
              <a:gd name="connsiteY38" fmla="*/ 848028 h 7147248"/>
              <a:gd name="connsiteX39" fmla="*/ 5866885 w 18973799"/>
              <a:gd name="connsiteY39" fmla="*/ 574147 h 7147248"/>
              <a:gd name="connsiteX40" fmla="*/ 869194 w 18973799"/>
              <a:gd name="connsiteY40" fmla="*/ 574147 h 7147248"/>
              <a:gd name="connsiteX41" fmla="*/ 595313 w 18973799"/>
              <a:gd name="connsiteY41" fmla="*/ 848028 h 7147248"/>
              <a:gd name="connsiteX42" fmla="*/ 595313 w 18973799"/>
              <a:gd name="connsiteY42" fmla="*/ 2771892 h 7147248"/>
              <a:gd name="connsiteX43" fmla="*/ 869194 w 18973799"/>
              <a:gd name="connsiteY43" fmla="*/ 3045773 h 7147248"/>
              <a:gd name="connsiteX44" fmla="*/ 2807457 w 18973799"/>
              <a:gd name="connsiteY44" fmla="*/ 3045773 h 7147248"/>
              <a:gd name="connsiteX45" fmla="*/ 3081338 w 18973799"/>
              <a:gd name="connsiteY45" fmla="*/ 2771892 h 7147248"/>
              <a:gd name="connsiteX46" fmla="*/ 3081338 w 18973799"/>
              <a:gd name="connsiteY46" fmla="*/ 848028 h 7147248"/>
              <a:gd name="connsiteX47" fmla="*/ 2807457 w 18973799"/>
              <a:gd name="connsiteY47" fmla="*/ 574147 h 7147248"/>
              <a:gd name="connsiteX48" fmla="*/ 790771 w 18973799"/>
              <a:gd name="connsiteY48" fmla="*/ 0 h 7147248"/>
              <a:gd name="connsiteX49" fmla="*/ 18183027 w 18973799"/>
              <a:gd name="connsiteY49" fmla="*/ 0 h 7147248"/>
              <a:gd name="connsiteX50" fmla="*/ 18973799 w 18973799"/>
              <a:gd name="connsiteY50" fmla="*/ 790772 h 7147248"/>
              <a:gd name="connsiteX51" fmla="*/ 18973799 w 18973799"/>
              <a:gd name="connsiteY51" fmla="*/ 6356476 h 7147248"/>
              <a:gd name="connsiteX52" fmla="*/ 18183027 w 18973799"/>
              <a:gd name="connsiteY52" fmla="*/ 7147248 h 7147248"/>
              <a:gd name="connsiteX53" fmla="*/ 790771 w 18973799"/>
              <a:gd name="connsiteY53" fmla="*/ 7147248 h 7147248"/>
              <a:gd name="connsiteX54" fmla="*/ 0 w 18973799"/>
              <a:gd name="connsiteY54" fmla="*/ 6356476 h 7147248"/>
              <a:gd name="connsiteX55" fmla="*/ 0 w 18973799"/>
              <a:gd name="connsiteY55" fmla="*/ 790772 h 7147248"/>
              <a:gd name="connsiteX56" fmla="*/ 790771 w 18973799"/>
              <a:gd name="connsiteY56" fmla="*/ 0 h 714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973799" h="7147248">
                <a:moveTo>
                  <a:pt x="16166343" y="574147"/>
                </a:moveTo>
                <a:cubicBezTo>
                  <a:pt x="16015083" y="574147"/>
                  <a:pt x="15892463" y="696768"/>
                  <a:pt x="15892463" y="848028"/>
                </a:cubicBezTo>
                <a:lnTo>
                  <a:pt x="15892463" y="2771892"/>
                </a:lnTo>
                <a:cubicBezTo>
                  <a:pt x="15892463" y="2923152"/>
                  <a:pt x="16015083" y="3045773"/>
                  <a:pt x="16166343" y="3045773"/>
                </a:cubicBezTo>
                <a:lnTo>
                  <a:pt x="18104605" y="3045773"/>
                </a:lnTo>
                <a:cubicBezTo>
                  <a:pt x="18255865" y="3045773"/>
                  <a:pt x="18378487" y="2923152"/>
                  <a:pt x="18378487" y="2771892"/>
                </a:cubicBezTo>
                <a:lnTo>
                  <a:pt x="18378487" y="848028"/>
                </a:lnTo>
                <a:cubicBezTo>
                  <a:pt x="18378487" y="696768"/>
                  <a:pt x="18255865" y="574147"/>
                  <a:pt x="18104605" y="574147"/>
                </a:cubicBezTo>
                <a:close/>
                <a:moveTo>
                  <a:pt x="13106913" y="574147"/>
                </a:moveTo>
                <a:cubicBezTo>
                  <a:pt x="12955653" y="574147"/>
                  <a:pt x="12833032" y="696768"/>
                  <a:pt x="12833032" y="848028"/>
                </a:cubicBezTo>
                <a:lnTo>
                  <a:pt x="12833032" y="2771892"/>
                </a:lnTo>
                <a:cubicBezTo>
                  <a:pt x="12833032" y="2923152"/>
                  <a:pt x="12955653" y="3045773"/>
                  <a:pt x="13106913" y="3045773"/>
                </a:cubicBezTo>
                <a:lnTo>
                  <a:pt x="15045175" y="3045773"/>
                </a:lnTo>
                <a:cubicBezTo>
                  <a:pt x="15196435" y="3045773"/>
                  <a:pt x="15319055" y="2923152"/>
                  <a:pt x="15319055" y="2771892"/>
                </a:cubicBezTo>
                <a:lnTo>
                  <a:pt x="15319055" y="848028"/>
                </a:lnTo>
                <a:cubicBezTo>
                  <a:pt x="15319055" y="696768"/>
                  <a:pt x="15196435" y="574147"/>
                  <a:pt x="15045175" y="574147"/>
                </a:cubicBezTo>
                <a:close/>
                <a:moveTo>
                  <a:pt x="10047483" y="574147"/>
                </a:moveTo>
                <a:cubicBezTo>
                  <a:pt x="9896223" y="574147"/>
                  <a:pt x="9773602" y="696768"/>
                  <a:pt x="9773602" y="848028"/>
                </a:cubicBezTo>
                <a:lnTo>
                  <a:pt x="9773602" y="2771892"/>
                </a:lnTo>
                <a:cubicBezTo>
                  <a:pt x="9773602" y="2923152"/>
                  <a:pt x="9896223" y="3045773"/>
                  <a:pt x="10047483" y="3045773"/>
                </a:cubicBezTo>
                <a:lnTo>
                  <a:pt x="11985745" y="3045773"/>
                </a:lnTo>
                <a:cubicBezTo>
                  <a:pt x="12137005" y="3045773"/>
                  <a:pt x="12259626" y="2923152"/>
                  <a:pt x="12259626" y="2771892"/>
                </a:cubicBezTo>
                <a:lnTo>
                  <a:pt x="12259626" y="848028"/>
                </a:lnTo>
                <a:cubicBezTo>
                  <a:pt x="12259626" y="696768"/>
                  <a:pt x="12137005" y="574147"/>
                  <a:pt x="11985745" y="574147"/>
                </a:cubicBezTo>
                <a:close/>
                <a:moveTo>
                  <a:pt x="6988053" y="574147"/>
                </a:moveTo>
                <a:cubicBezTo>
                  <a:pt x="6836793" y="574147"/>
                  <a:pt x="6714172" y="696768"/>
                  <a:pt x="6714172" y="848028"/>
                </a:cubicBezTo>
                <a:lnTo>
                  <a:pt x="6714172" y="2771892"/>
                </a:lnTo>
                <a:cubicBezTo>
                  <a:pt x="6714172" y="2923152"/>
                  <a:pt x="6836793" y="3045773"/>
                  <a:pt x="6988053" y="3045773"/>
                </a:cubicBezTo>
                <a:lnTo>
                  <a:pt x="8926315" y="3045773"/>
                </a:lnTo>
                <a:cubicBezTo>
                  <a:pt x="9077575" y="3045773"/>
                  <a:pt x="9200196" y="2923152"/>
                  <a:pt x="9200196" y="2771892"/>
                </a:cubicBezTo>
                <a:lnTo>
                  <a:pt x="9200196" y="848028"/>
                </a:lnTo>
                <a:cubicBezTo>
                  <a:pt x="9200196" y="696768"/>
                  <a:pt x="9077575" y="574147"/>
                  <a:pt x="8926315" y="574147"/>
                </a:cubicBezTo>
                <a:close/>
                <a:moveTo>
                  <a:pt x="3928625" y="574147"/>
                </a:moveTo>
                <a:cubicBezTo>
                  <a:pt x="3777364" y="574147"/>
                  <a:pt x="3654743" y="696768"/>
                  <a:pt x="3654743" y="848028"/>
                </a:cubicBezTo>
                <a:lnTo>
                  <a:pt x="3654743" y="2771892"/>
                </a:lnTo>
                <a:cubicBezTo>
                  <a:pt x="3654743" y="2923152"/>
                  <a:pt x="3777364" y="3045773"/>
                  <a:pt x="3928625" y="3045773"/>
                </a:cubicBezTo>
                <a:lnTo>
                  <a:pt x="5866885" y="3045773"/>
                </a:lnTo>
                <a:cubicBezTo>
                  <a:pt x="6018145" y="3045773"/>
                  <a:pt x="6140766" y="2923152"/>
                  <a:pt x="6140766" y="2771892"/>
                </a:cubicBezTo>
                <a:lnTo>
                  <a:pt x="6140766" y="848028"/>
                </a:lnTo>
                <a:cubicBezTo>
                  <a:pt x="6140766" y="696768"/>
                  <a:pt x="6018145" y="574147"/>
                  <a:pt x="5866885" y="574147"/>
                </a:cubicBezTo>
                <a:close/>
                <a:moveTo>
                  <a:pt x="869194" y="574147"/>
                </a:moveTo>
                <a:cubicBezTo>
                  <a:pt x="717934" y="574147"/>
                  <a:pt x="595313" y="696768"/>
                  <a:pt x="595313" y="848028"/>
                </a:cubicBezTo>
                <a:lnTo>
                  <a:pt x="595313" y="2771892"/>
                </a:lnTo>
                <a:cubicBezTo>
                  <a:pt x="595313" y="2923152"/>
                  <a:pt x="717934" y="3045773"/>
                  <a:pt x="869194" y="3045773"/>
                </a:cubicBezTo>
                <a:lnTo>
                  <a:pt x="2807457" y="3045773"/>
                </a:lnTo>
                <a:cubicBezTo>
                  <a:pt x="2958717" y="3045773"/>
                  <a:pt x="3081338" y="2923152"/>
                  <a:pt x="3081338" y="2771892"/>
                </a:cubicBezTo>
                <a:lnTo>
                  <a:pt x="3081338" y="848028"/>
                </a:lnTo>
                <a:cubicBezTo>
                  <a:pt x="3081338" y="696768"/>
                  <a:pt x="2958717" y="574147"/>
                  <a:pt x="2807457" y="574147"/>
                </a:cubicBezTo>
                <a:close/>
                <a:moveTo>
                  <a:pt x="790771" y="0"/>
                </a:moveTo>
                <a:lnTo>
                  <a:pt x="18183027" y="0"/>
                </a:lnTo>
                <a:cubicBezTo>
                  <a:pt x="18619759" y="0"/>
                  <a:pt x="18973799" y="354041"/>
                  <a:pt x="18973799" y="790772"/>
                </a:cubicBezTo>
                <a:lnTo>
                  <a:pt x="18973799" y="6356476"/>
                </a:lnTo>
                <a:cubicBezTo>
                  <a:pt x="18973799" y="6793207"/>
                  <a:pt x="18619759" y="7147248"/>
                  <a:pt x="18183027" y="7147248"/>
                </a:cubicBezTo>
                <a:lnTo>
                  <a:pt x="790771" y="7147248"/>
                </a:lnTo>
                <a:cubicBezTo>
                  <a:pt x="354040" y="7147248"/>
                  <a:pt x="0" y="6793207"/>
                  <a:pt x="0" y="6356476"/>
                </a:cubicBezTo>
                <a:lnTo>
                  <a:pt x="0" y="790772"/>
                </a:lnTo>
                <a:cubicBezTo>
                  <a:pt x="0" y="354041"/>
                  <a:pt x="354040" y="0"/>
                  <a:pt x="790771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72000">
                <a:schemeClr val="bg1">
                  <a:lumMod val="9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9807AD-3227-2341-89C2-6AED5C24417E}"/>
              </a:ext>
            </a:extLst>
          </p:cNvPr>
          <p:cNvSpPr txBox="1"/>
          <p:nvPr/>
        </p:nvSpPr>
        <p:spPr>
          <a:xfrm rot="10800000" flipV="1">
            <a:off x="1258162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DISTRIBUTE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24F818-FFFC-EC46-9D63-6F91BDD4F530}"/>
              </a:ext>
            </a:extLst>
          </p:cNvPr>
          <p:cNvSpPr txBox="1"/>
          <p:nvPr/>
        </p:nvSpPr>
        <p:spPr>
          <a:xfrm rot="10800000" flipV="1">
            <a:off x="1258162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Phân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phối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nhiều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kênh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đúng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10B5FDE-511B-04D9-5A7D-28EB68CE948B}"/>
              </a:ext>
            </a:extLst>
          </p:cNvPr>
          <p:cNvCxnSpPr>
            <a:cxnSpLocks/>
          </p:cNvCxnSpPr>
          <p:nvPr/>
        </p:nvCxnSpPr>
        <p:spPr>
          <a:xfrm>
            <a:off x="13420208" y="9955059"/>
            <a:ext cx="603014" cy="0"/>
          </a:xfrm>
          <a:prstGeom prst="line">
            <a:avLst/>
          </a:prstGeom>
          <a:ln w="508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B7D8584-248B-ED2C-F232-9575E24C9836}"/>
              </a:ext>
            </a:extLst>
          </p:cNvPr>
          <p:cNvSpPr txBox="1"/>
          <p:nvPr/>
        </p:nvSpPr>
        <p:spPr>
          <a:xfrm rot="10800000" flipV="1">
            <a:off x="1304353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4"/>
                </a:solidFill>
                <a:latin typeface="+mj-lt"/>
              </a:rPr>
              <a:t>04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A6059FD-C2BD-55E7-BC73-29558EB73EAF}"/>
              </a:ext>
            </a:extLst>
          </p:cNvPr>
          <p:cNvGrpSpPr/>
          <p:nvPr/>
        </p:nvGrpSpPr>
        <p:grpSpPr>
          <a:xfrm>
            <a:off x="12191365" y="7919884"/>
            <a:ext cx="3060700" cy="3019425"/>
            <a:chOff x="9131300" y="6858000"/>
            <a:chExt cx="3060700" cy="3019425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B216C11-1FF5-1154-3F9F-374D41C1F6F5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6858000"/>
              <a:ext cx="0" cy="3019425"/>
            </a:xfrm>
            <a:prstGeom prst="line">
              <a:avLst/>
            </a:prstGeom>
            <a:ln w="25400" cap="rnd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7458D54-69F7-9FE1-E426-CEDB4FE1D190}"/>
                </a:ext>
              </a:extLst>
            </p:cNvPr>
            <p:cNvCxnSpPr>
              <a:cxnSpLocks/>
            </p:cNvCxnSpPr>
            <p:nvPr/>
          </p:nvCxnSpPr>
          <p:spPr>
            <a:xfrm>
              <a:off x="9131300" y="6858000"/>
              <a:ext cx="0" cy="3019425"/>
            </a:xfrm>
            <a:prstGeom prst="line">
              <a:avLst/>
            </a:prstGeom>
            <a:ln w="25400" cap="rnd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B17F218-3AE5-30E3-4591-526ABA1E6963}"/>
              </a:ext>
            </a:extLst>
          </p:cNvPr>
          <p:cNvSpPr txBox="1"/>
          <p:nvPr/>
        </p:nvSpPr>
        <p:spPr>
          <a:xfrm rot="10800000" flipV="1">
            <a:off x="1564105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790158-3754-A22D-6C97-305CF2FBD18D}"/>
              </a:ext>
            </a:extLst>
          </p:cNvPr>
          <p:cNvSpPr txBox="1"/>
          <p:nvPr/>
        </p:nvSpPr>
        <p:spPr>
          <a:xfrm rot="10800000" flipV="1">
            <a:off x="1564105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Tương tác, xây dựng mối quan hệ và giữ chân khách hàng.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F3A2B42-F460-53D2-9EAF-817D2D8F0ED6}"/>
              </a:ext>
            </a:extLst>
          </p:cNvPr>
          <p:cNvCxnSpPr>
            <a:cxnSpLocks/>
          </p:cNvCxnSpPr>
          <p:nvPr/>
        </p:nvCxnSpPr>
        <p:spPr>
          <a:xfrm>
            <a:off x="16479638" y="9955059"/>
            <a:ext cx="603014" cy="0"/>
          </a:xfrm>
          <a:prstGeom prst="line">
            <a:avLst/>
          </a:prstGeom>
          <a:ln w="508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198DC38-BF49-DCD0-CC94-963BCDD5FC4D}"/>
              </a:ext>
            </a:extLst>
          </p:cNvPr>
          <p:cNvSpPr txBox="1"/>
          <p:nvPr/>
        </p:nvSpPr>
        <p:spPr>
          <a:xfrm rot="10800000" flipV="1">
            <a:off x="1610296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5"/>
                </a:solidFill>
                <a:latin typeface="+mj-lt"/>
              </a:rPr>
              <a:t>05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80488A5-2BAF-ED6F-CABA-164C103B05E2}"/>
              </a:ext>
            </a:extLst>
          </p:cNvPr>
          <p:cNvCxnSpPr>
            <a:cxnSpLocks/>
          </p:cNvCxnSpPr>
          <p:nvPr/>
        </p:nvCxnSpPr>
        <p:spPr>
          <a:xfrm>
            <a:off x="18311495" y="7919884"/>
            <a:ext cx="0" cy="3019425"/>
          </a:xfrm>
          <a:prstGeom prst="line">
            <a:avLst/>
          </a:prstGeom>
          <a:ln w="25400" cap="rnd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C13A424-7076-5BD8-546F-0178CF1763F0}"/>
              </a:ext>
            </a:extLst>
          </p:cNvPr>
          <p:cNvSpPr txBox="1"/>
          <p:nvPr/>
        </p:nvSpPr>
        <p:spPr>
          <a:xfrm rot="10800000" flipV="1">
            <a:off x="18700483" y="7729006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MEASURE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492069D-8384-B228-92A2-6E223F96D1F3}"/>
              </a:ext>
            </a:extLst>
          </p:cNvPr>
          <p:cNvSpPr txBox="1"/>
          <p:nvPr/>
        </p:nvSpPr>
        <p:spPr>
          <a:xfrm rot="10800000" flipV="1">
            <a:off x="1870048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Đo lường hiệu quả, tối ưu chiến lược dựa trên dữ liệu.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3E2DB52-8EA0-4D29-BB90-32E5C685DBD9}"/>
              </a:ext>
            </a:extLst>
          </p:cNvPr>
          <p:cNvCxnSpPr>
            <a:cxnSpLocks/>
          </p:cNvCxnSpPr>
          <p:nvPr/>
        </p:nvCxnSpPr>
        <p:spPr>
          <a:xfrm>
            <a:off x="19539068" y="9955059"/>
            <a:ext cx="603014" cy="0"/>
          </a:xfrm>
          <a:prstGeom prst="line">
            <a:avLst/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A69642D-5A05-1C2F-2A4D-0A370D1DEEC8}"/>
              </a:ext>
            </a:extLst>
          </p:cNvPr>
          <p:cNvSpPr txBox="1"/>
          <p:nvPr/>
        </p:nvSpPr>
        <p:spPr>
          <a:xfrm rot="10800000" flipV="1">
            <a:off x="1916239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6"/>
                </a:solidFill>
                <a:latin typeface="+mj-lt"/>
              </a:rPr>
              <a:t>06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F96E64B-AFFF-60B1-7D79-E3D9ECD74BD9}"/>
              </a:ext>
            </a:extLst>
          </p:cNvPr>
          <p:cNvSpPr txBox="1"/>
          <p:nvPr/>
        </p:nvSpPr>
        <p:spPr>
          <a:xfrm rot="10800000" flipV="1">
            <a:off x="340333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RESEARCH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77E36A8-09DE-1863-0E51-C58DF1CB4AA6}"/>
              </a:ext>
            </a:extLst>
          </p:cNvPr>
          <p:cNvSpPr txBox="1"/>
          <p:nvPr/>
        </p:nvSpPr>
        <p:spPr>
          <a:xfrm rot="10800000" flipV="1">
            <a:off x="340333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Nghiên cứu thị trường, đối tượng mục tiêu và hành vi người dùng.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107FB87-0250-B03E-F678-8FAA86D8B695}"/>
              </a:ext>
            </a:extLst>
          </p:cNvPr>
          <p:cNvCxnSpPr>
            <a:cxnSpLocks/>
          </p:cNvCxnSpPr>
          <p:nvPr/>
        </p:nvCxnSpPr>
        <p:spPr>
          <a:xfrm>
            <a:off x="4241918" y="9955059"/>
            <a:ext cx="603014" cy="0"/>
          </a:xfrm>
          <a:prstGeom prst="line">
            <a:avLst/>
          </a:prstGeom>
          <a:ln w="508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FAEBDA2E-3841-FF90-BDF7-C752B046296A}"/>
              </a:ext>
            </a:extLst>
          </p:cNvPr>
          <p:cNvSpPr txBox="1"/>
          <p:nvPr/>
        </p:nvSpPr>
        <p:spPr>
          <a:xfrm rot="10800000" flipV="1">
            <a:off x="386524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1"/>
                </a:solidFill>
                <a:latin typeface="+mj-lt"/>
              </a:rPr>
              <a:t>01</a:t>
            </a:r>
            <a:r>
              <a:rPr lang="en-US" sz="50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E7F7DA3-41A1-E406-0334-FE2DDE59A872}"/>
              </a:ext>
            </a:extLst>
          </p:cNvPr>
          <p:cNvCxnSpPr>
            <a:cxnSpLocks/>
          </p:cNvCxnSpPr>
          <p:nvPr/>
        </p:nvCxnSpPr>
        <p:spPr>
          <a:xfrm>
            <a:off x="6073775" y="7919884"/>
            <a:ext cx="0" cy="3019425"/>
          </a:xfrm>
          <a:prstGeom prst="line">
            <a:avLst/>
          </a:prstGeom>
          <a:ln w="25400" cap="rnd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D42BE16B-E196-0A10-FDDE-A37D5E2E48DB}"/>
              </a:ext>
            </a:extLst>
          </p:cNvPr>
          <p:cNvSpPr txBox="1"/>
          <p:nvPr/>
        </p:nvSpPr>
        <p:spPr>
          <a:xfrm rot="10800000" flipV="1">
            <a:off x="646276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PLAN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D41AE3C-7829-222E-7D57-6B1F3B59A86D}"/>
              </a:ext>
            </a:extLst>
          </p:cNvPr>
          <p:cNvSpPr txBox="1"/>
          <p:nvPr/>
        </p:nvSpPr>
        <p:spPr>
          <a:xfrm rot="10800000" flipV="1">
            <a:off x="646276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Lập kế hoạch nội dung phù hợp chiến lược marketing tổng thể.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E43F442-DE88-3811-FEF6-F5EC4939E945}"/>
              </a:ext>
            </a:extLst>
          </p:cNvPr>
          <p:cNvCxnSpPr>
            <a:cxnSpLocks/>
          </p:cNvCxnSpPr>
          <p:nvPr/>
        </p:nvCxnSpPr>
        <p:spPr>
          <a:xfrm>
            <a:off x="7301348" y="9955059"/>
            <a:ext cx="603014" cy="0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912599D-F761-6DF1-AF55-9FF35EEEC337}"/>
              </a:ext>
            </a:extLst>
          </p:cNvPr>
          <p:cNvSpPr txBox="1"/>
          <p:nvPr/>
        </p:nvSpPr>
        <p:spPr>
          <a:xfrm rot="10800000" flipV="1">
            <a:off x="692467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2"/>
                </a:solidFill>
                <a:latin typeface="+mj-lt"/>
              </a:rPr>
              <a:t>02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uLnTx/>
              <a:uFillTx/>
              <a:latin typeface="+mj-lt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845C69FD-3AFB-755B-C5AD-EEA71B1815E4}"/>
              </a:ext>
            </a:extLst>
          </p:cNvPr>
          <p:cNvCxnSpPr>
            <a:cxnSpLocks/>
          </p:cNvCxnSpPr>
          <p:nvPr/>
        </p:nvCxnSpPr>
        <p:spPr>
          <a:xfrm>
            <a:off x="9133205" y="7919884"/>
            <a:ext cx="0" cy="3019425"/>
          </a:xfrm>
          <a:prstGeom prst="line">
            <a:avLst/>
          </a:prstGeom>
          <a:ln w="25400" cap="rnd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0CC8A99F-80DA-C179-DEFD-74AE1D51B165}"/>
              </a:ext>
            </a:extLst>
          </p:cNvPr>
          <p:cNvSpPr txBox="1"/>
          <p:nvPr/>
        </p:nvSpPr>
        <p:spPr>
          <a:xfrm rot="10800000" flipV="1">
            <a:off x="952219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CREATE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D39963F-C144-CB24-0838-1148BA7B855F}"/>
              </a:ext>
            </a:extLst>
          </p:cNvPr>
          <p:cNvSpPr txBox="1"/>
          <p:nvPr/>
        </p:nvSpPr>
        <p:spPr>
          <a:xfrm rot="10800000" flipV="1">
            <a:off x="952219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Sáng tạo nội dung chất lượng, thu hút và có giá trị thực tế.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3072D22-5E19-79BD-0873-89C52212424B}"/>
              </a:ext>
            </a:extLst>
          </p:cNvPr>
          <p:cNvCxnSpPr>
            <a:cxnSpLocks/>
          </p:cNvCxnSpPr>
          <p:nvPr/>
        </p:nvCxnSpPr>
        <p:spPr>
          <a:xfrm>
            <a:off x="10360778" y="9955059"/>
            <a:ext cx="603014" cy="0"/>
          </a:xfrm>
          <a:prstGeom prst="line">
            <a:avLst/>
          </a:prstGeom>
          <a:ln w="508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9C3C8F8B-E00D-2948-0FCF-D66DB11ED978}"/>
              </a:ext>
            </a:extLst>
          </p:cNvPr>
          <p:cNvSpPr txBox="1"/>
          <p:nvPr/>
        </p:nvSpPr>
        <p:spPr>
          <a:xfrm rot="10800000" flipV="1">
            <a:off x="998410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3"/>
                </a:solidFill>
                <a:latin typeface="+mj-lt"/>
              </a:rPr>
              <a:t>03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sp>
        <p:nvSpPr>
          <p:cNvPr id="21" name="Freeform 153">
            <a:extLst>
              <a:ext uri="{FF2B5EF4-FFF2-40B4-BE49-F238E27FC236}">
                <a16:creationId xmlns:a16="http://schemas.microsoft.com/office/drawing/2014/main" id="{A790CD70-8328-006B-8D24-EE2E4CCD592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170261" y="5780093"/>
            <a:ext cx="746328" cy="731520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" name="Freeform 169">
            <a:extLst>
              <a:ext uri="{FF2B5EF4-FFF2-40B4-BE49-F238E27FC236}">
                <a16:creationId xmlns:a16="http://schemas.microsoft.com/office/drawing/2014/main" id="{D54C70C1-9788-DCDC-D07E-F0D062C06EA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312158" y="5780093"/>
            <a:ext cx="581395" cy="731520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79E31E9-5E1A-6EA6-71E5-27094028342E}"/>
              </a:ext>
            </a:extLst>
          </p:cNvPr>
          <p:cNvGrpSpPr>
            <a:grpSpLocks noChangeAspect="1"/>
          </p:cNvGrpSpPr>
          <p:nvPr/>
        </p:nvGrpSpPr>
        <p:grpSpPr>
          <a:xfrm>
            <a:off x="10159848" y="5780093"/>
            <a:ext cx="1004875" cy="731520"/>
            <a:chOff x="4306888" y="4422775"/>
            <a:chExt cx="414338" cy="301626"/>
          </a:xfrm>
        </p:grpSpPr>
        <p:sp>
          <p:nvSpPr>
            <p:cNvPr id="75" name="Freeform 51">
              <a:extLst>
                <a:ext uri="{FF2B5EF4-FFF2-40B4-BE49-F238E27FC236}">
                  <a16:creationId xmlns:a16="http://schemas.microsoft.com/office/drawing/2014/main" id="{D553ABFB-BFF6-FFD8-C656-0BEA7FAEA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76" name="Freeform 52">
              <a:extLst>
                <a:ext uri="{FF2B5EF4-FFF2-40B4-BE49-F238E27FC236}">
                  <a16:creationId xmlns:a16="http://schemas.microsoft.com/office/drawing/2014/main" id="{5D562AEF-6CF6-4D41-1D82-750427E1D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77" name="Freeform 53">
              <a:extLst>
                <a:ext uri="{FF2B5EF4-FFF2-40B4-BE49-F238E27FC236}">
                  <a16:creationId xmlns:a16="http://schemas.microsoft.com/office/drawing/2014/main" id="{40E07A20-2500-81BC-7312-0BE55F403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78" name="Freeform 54">
              <a:extLst>
                <a:ext uri="{FF2B5EF4-FFF2-40B4-BE49-F238E27FC236}">
                  <a16:creationId xmlns:a16="http://schemas.microsoft.com/office/drawing/2014/main" id="{61504BDC-75D0-18AF-09F0-A013252CE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79" name="Freeform 55">
              <a:extLst>
                <a:ext uri="{FF2B5EF4-FFF2-40B4-BE49-F238E27FC236}">
                  <a16:creationId xmlns:a16="http://schemas.microsoft.com/office/drawing/2014/main" id="{5A3B5393-B931-9EE4-A6B2-C262032A5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80" name="Freeform 93">
            <a:extLst>
              <a:ext uri="{FF2B5EF4-FFF2-40B4-BE49-F238E27FC236}">
                <a16:creationId xmlns:a16="http://schemas.microsoft.com/office/drawing/2014/main" id="{55A1C2DE-ADE4-FBCF-E99B-8FB67A2FF29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314353" y="5780093"/>
            <a:ext cx="814725" cy="731520"/>
          </a:xfrm>
          <a:custGeom>
            <a:avLst/>
            <a:gdLst>
              <a:gd name="T0" fmla="*/ 257 w 976"/>
              <a:gd name="T1" fmla="*/ 520 h 880"/>
              <a:gd name="T2" fmla="*/ 40 w 976"/>
              <a:gd name="T3" fmla="*/ 447 h 880"/>
              <a:gd name="T4" fmla="*/ 4 w 976"/>
              <a:gd name="T5" fmla="*/ 409 h 880"/>
              <a:gd name="T6" fmla="*/ 41 w 976"/>
              <a:gd name="T7" fmla="*/ 370 h 880"/>
              <a:gd name="T8" fmla="*/ 905 w 976"/>
              <a:gd name="T9" fmla="*/ 31 h 880"/>
              <a:gd name="T10" fmla="*/ 976 w 976"/>
              <a:gd name="T11" fmla="*/ 51 h 880"/>
              <a:gd name="T12" fmla="*/ 822 w 976"/>
              <a:gd name="T13" fmla="*/ 827 h 880"/>
              <a:gd name="T14" fmla="*/ 741 w 976"/>
              <a:gd name="T15" fmla="*/ 855 h 880"/>
              <a:gd name="T16" fmla="*/ 386 w 976"/>
              <a:gd name="T17" fmla="*/ 580 h 880"/>
              <a:gd name="T18" fmla="*/ 797 w 976"/>
              <a:gd name="T19" fmla="*/ 207 h 880"/>
              <a:gd name="T20" fmla="*/ 808 w 976"/>
              <a:gd name="T21" fmla="*/ 189 h 880"/>
              <a:gd name="T22" fmla="*/ 779 w 976"/>
              <a:gd name="T23" fmla="*/ 189 h 880"/>
              <a:gd name="T24" fmla="*/ 257 w 976"/>
              <a:gd name="T25" fmla="*/ 520 h 880"/>
              <a:gd name="T26" fmla="*/ 336 w 976"/>
              <a:gd name="T27" fmla="*/ 776 h 880"/>
              <a:gd name="T28" fmla="*/ 359 w 976"/>
              <a:gd name="T29" fmla="*/ 818 h 880"/>
              <a:gd name="T30" fmla="*/ 386 w 976"/>
              <a:gd name="T31" fmla="*/ 580 h 880"/>
              <a:gd name="T32" fmla="*/ 359 w 976"/>
              <a:gd name="T33" fmla="*/ 818 h 880"/>
              <a:gd name="T34" fmla="*/ 382 w 976"/>
              <a:gd name="T35" fmla="*/ 815 h 880"/>
              <a:gd name="T36" fmla="*/ 523 w 976"/>
              <a:gd name="T37" fmla="*/ 68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6" h="880">
                <a:moveTo>
                  <a:pt x="257" y="520"/>
                </a:moveTo>
                <a:cubicBezTo>
                  <a:pt x="40" y="447"/>
                  <a:pt x="40" y="447"/>
                  <a:pt x="40" y="447"/>
                </a:cubicBezTo>
                <a:cubicBezTo>
                  <a:pt x="40" y="447"/>
                  <a:pt x="7" y="435"/>
                  <a:pt x="4" y="409"/>
                </a:cubicBezTo>
                <a:cubicBezTo>
                  <a:pt x="0" y="384"/>
                  <a:pt x="41" y="370"/>
                  <a:pt x="41" y="370"/>
                </a:cubicBezTo>
                <a:cubicBezTo>
                  <a:pt x="905" y="31"/>
                  <a:pt x="905" y="31"/>
                  <a:pt x="905" y="31"/>
                </a:cubicBezTo>
                <a:cubicBezTo>
                  <a:pt x="905" y="31"/>
                  <a:pt x="976" y="0"/>
                  <a:pt x="976" y="51"/>
                </a:cubicBezTo>
                <a:cubicBezTo>
                  <a:pt x="822" y="827"/>
                  <a:pt x="822" y="827"/>
                  <a:pt x="822" y="827"/>
                </a:cubicBezTo>
                <a:cubicBezTo>
                  <a:pt x="822" y="827"/>
                  <a:pt x="800" y="880"/>
                  <a:pt x="741" y="855"/>
                </a:cubicBezTo>
                <a:cubicBezTo>
                  <a:pt x="386" y="580"/>
                  <a:pt x="386" y="580"/>
                  <a:pt x="386" y="580"/>
                </a:cubicBezTo>
                <a:cubicBezTo>
                  <a:pt x="386" y="580"/>
                  <a:pt x="781" y="222"/>
                  <a:pt x="797" y="207"/>
                </a:cubicBezTo>
                <a:cubicBezTo>
                  <a:pt x="813" y="192"/>
                  <a:pt x="808" y="189"/>
                  <a:pt x="808" y="189"/>
                </a:cubicBezTo>
                <a:cubicBezTo>
                  <a:pt x="809" y="171"/>
                  <a:pt x="779" y="189"/>
                  <a:pt x="779" y="189"/>
                </a:cubicBezTo>
                <a:cubicBezTo>
                  <a:pt x="257" y="520"/>
                  <a:pt x="257" y="520"/>
                  <a:pt x="257" y="520"/>
                </a:cubicBezTo>
                <a:cubicBezTo>
                  <a:pt x="257" y="520"/>
                  <a:pt x="323" y="735"/>
                  <a:pt x="336" y="776"/>
                </a:cubicBezTo>
                <a:cubicBezTo>
                  <a:pt x="349" y="817"/>
                  <a:pt x="359" y="818"/>
                  <a:pt x="359" y="818"/>
                </a:cubicBezTo>
                <a:moveTo>
                  <a:pt x="386" y="580"/>
                </a:moveTo>
                <a:cubicBezTo>
                  <a:pt x="359" y="818"/>
                  <a:pt x="359" y="818"/>
                  <a:pt x="359" y="818"/>
                </a:cubicBezTo>
                <a:cubicBezTo>
                  <a:pt x="371" y="823"/>
                  <a:pt x="382" y="815"/>
                  <a:pt x="382" y="815"/>
                </a:cubicBezTo>
                <a:cubicBezTo>
                  <a:pt x="523" y="686"/>
                  <a:pt x="523" y="686"/>
                  <a:pt x="523" y="68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1" name="Freeform 109">
            <a:extLst>
              <a:ext uri="{FF2B5EF4-FFF2-40B4-BE49-F238E27FC236}">
                <a16:creationId xmlns:a16="http://schemas.microsoft.com/office/drawing/2014/main" id="{95F6246E-8F5C-9768-9E75-74D0C2B30A14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6424484" y="5780093"/>
            <a:ext cx="713323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985D7B2E-272E-5240-1DB2-62587FA957DA}"/>
              </a:ext>
            </a:extLst>
          </p:cNvPr>
          <p:cNvSpPr>
            <a:spLocks noChangeAspect="1"/>
          </p:cNvSpPr>
          <p:nvPr/>
        </p:nvSpPr>
        <p:spPr>
          <a:xfrm>
            <a:off x="19432613" y="5780093"/>
            <a:ext cx="815925" cy="731520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420184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13" grpId="0"/>
          <p:bldP spid="17" grpId="0"/>
          <p:bldP spid="18" grpId="0"/>
          <p:bldP spid="10" grpId="0"/>
          <p:bldP spid="11" grpId="0"/>
          <p:bldP spid="15" grpId="0"/>
          <p:bldP spid="26" grpId="0"/>
          <p:bldP spid="27" grpId="0"/>
          <p:bldP spid="29" grpId="0"/>
          <p:bldP spid="36" grpId="0"/>
          <p:bldP spid="37" grpId="0"/>
          <p:bldP spid="39" grpId="0"/>
          <p:bldP spid="46" grpId="0"/>
          <p:bldP spid="47" grpId="0"/>
          <p:bldP spid="49" grpId="0"/>
          <p:bldP spid="56" grpId="0"/>
          <p:bldP spid="57" grpId="0"/>
          <p:bldP spid="59" grpId="0"/>
          <p:bldP spid="66" grpId="0"/>
          <p:bldP spid="67" grpId="0"/>
          <p:bldP spid="69" grpId="0"/>
          <p:bldP spid="21" grpId="0" animBg="1"/>
          <p:bldP spid="73" grpId="0" animBg="1"/>
          <p:bldP spid="80" grpId="0" animBg="1"/>
          <p:bldP spid="81" grpId="0" animBg="1"/>
          <p:bldP spid="8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13" grpId="0"/>
          <p:bldP spid="17" grpId="0"/>
          <p:bldP spid="18" grpId="0"/>
          <p:bldP spid="10" grpId="0"/>
          <p:bldP spid="11" grpId="0"/>
          <p:bldP spid="15" grpId="0"/>
          <p:bldP spid="26" grpId="0"/>
          <p:bldP spid="27" grpId="0"/>
          <p:bldP spid="29" grpId="0"/>
          <p:bldP spid="36" grpId="0"/>
          <p:bldP spid="37" grpId="0"/>
          <p:bldP spid="39" grpId="0"/>
          <p:bldP spid="46" grpId="0"/>
          <p:bldP spid="47" grpId="0"/>
          <p:bldP spid="49" grpId="0"/>
          <p:bldP spid="56" grpId="0"/>
          <p:bldP spid="57" grpId="0"/>
          <p:bldP spid="59" grpId="0"/>
          <p:bldP spid="66" grpId="0"/>
          <p:bldP spid="67" grpId="0"/>
          <p:bldP spid="69" grpId="0"/>
          <p:bldP spid="21" grpId="0" animBg="1"/>
          <p:bldP spid="73" grpId="0" animBg="1"/>
          <p:bldP spid="80" grpId="0" animBg="1"/>
          <p:bldP spid="81" grpId="0" animBg="1"/>
          <p:bldP spid="82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F62469E-C05E-B07E-672B-85E9FC4B70DA}"/>
              </a:ext>
            </a:extLst>
          </p:cNvPr>
          <p:cNvSpPr/>
          <p:nvPr/>
        </p:nvSpPr>
        <p:spPr>
          <a:xfrm>
            <a:off x="1247870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2000">
                <a:schemeClr val="accent4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1EE46D5-3C53-EFE9-6613-FDDED0D9F424}"/>
              </a:ext>
            </a:extLst>
          </p:cNvPr>
          <p:cNvSpPr/>
          <p:nvPr/>
        </p:nvSpPr>
        <p:spPr>
          <a:xfrm>
            <a:off x="1553813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72000">
                <a:schemeClr val="accent5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73A0418-F0D5-BE8B-9AF6-55399A24FD73}"/>
              </a:ext>
            </a:extLst>
          </p:cNvPr>
          <p:cNvSpPr/>
          <p:nvPr/>
        </p:nvSpPr>
        <p:spPr>
          <a:xfrm>
            <a:off x="1859756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72000">
                <a:schemeClr val="accent6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3478887-A94A-B044-511D-EF612E7C8E35}"/>
              </a:ext>
            </a:extLst>
          </p:cNvPr>
          <p:cNvSpPr/>
          <p:nvPr/>
        </p:nvSpPr>
        <p:spPr>
          <a:xfrm>
            <a:off x="330041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72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5F6137-C610-F8F4-50D3-5685D5A1D14E}"/>
              </a:ext>
            </a:extLst>
          </p:cNvPr>
          <p:cNvSpPr/>
          <p:nvPr/>
        </p:nvSpPr>
        <p:spPr>
          <a:xfrm>
            <a:off x="635984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2000">
                <a:schemeClr val="accent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3B8AFC-6D8D-9DD4-8F32-BC2C9C2B0721}"/>
              </a:ext>
            </a:extLst>
          </p:cNvPr>
          <p:cNvSpPr/>
          <p:nvPr/>
        </p:nvSpPr>
        <p:spPr>
          <a:xfrm>
            <a:off x="941927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72000">
                <a:schemeClr val="accent3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8">
            <a:extLst>
              <a:ext uri="{FF2B5EF4-FFF2-40B4-BE49-F238E27FC236}">
                <a16:creationId xmlns:a16="http://schemas.microsoft.com/office/drawing/2014/main" id="{E421636E-E3F5-ECAF-6121-A4BAD6B94131}"/>
              </a:ext>
            </a:extLst>
          </p:cNvPr>
          <p:cNvSpPr txBox="1"/>
          <p:nvPr/>
        </p:nvSpPr>
        <p:spPr>
          <a:xfrm>
            <a:off x="6617409" y="1295592"/>
            <a:ext cx="1114920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CONTENT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MARKETING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3" name="TextBox 48">
            <a:extLst>
              <a:ext uri="{FF2B5EF4-FFF2-40B4-BE49-F238E27FC236}">
                <a16:creationId xmlns:a16="http://schemas.microsoft.com/office/drawing/2014/main" id="{0A8C08E3-2BE1-655D-802A-475FD4F0F6B4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DA49DCAD-64AD-82BF-7A05-9E1F21007DD2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4AC65DB-4042-C775-5563-E315C4147074}"/>
              </a:ext>
            </a:extLst>
          </p:cNvPr>
          <p:cNvSpPr/>
          <p:nvPr/>
        </p:nvSpPr>
        <p:spPr>
          <a:xfrm>
            <a:off x="2705102" y="4335893"/>
            <a:ext cx="18973799" cy="7147248"/>
          </a:xfrm>
          <a:custGeom>
            <a:avLst/>
            <a:gdLst>
              <a:gd name="connsiteX0" fmla="*/ 16166343 w 18973799"/>
              <a:gd name="connsiteY0" fmla="*/ 574147 h 7147248"/>
              <a:gd name="connsiteX1" fmla="*/ 15892463 w 18973799"/>
              <a:gd name="connsiteY1" fmla="*/ 848028 h 7147248"/>
              <a:gd name="connsiteX2" fmla="*/ 15892463 w 18973799"/>
              <a:gd name="connsiteY2" fmla="*/ 2771892 h 7147248"/>
              <a:gd name="connsiteX3" fmla="*/ 16166343 w 18973799"/>
              <a:gd name="connsiteY3" fmla="*/ 3045773 h 7147248"/>
              <a:gd name="connsiteX4" fmla="*/ 18104605 w 18973799"/>
              <a:gd name="connsiteY4" fmla="*/ 3045773 h 7147248"/>
              <a:gd name="connsiteX5" fmla="*/ 18378487 w 18973799"/>
              <a:gd name="connsiteY5" fmla="*/ 2771892 h 7147248"/>
              <a:gd name="connsiteX6" fmla="*/ 18378487 w 18973799"/>
              <a:gd name="connsiteY6" fmla="*/ 848028 h 7147248"/>
              <a:gd name="connsiteX7" fmla="*/ 18104605 w 18973799"/>
              <a:gd name="connsiteY7" fmla="*/ 574147 h 7147248"/>
              <a:gd name="connsiteX8" fmla="*/ 13106913 w 18973799"/>
              <a:gd name="connsiteY8" fmla="*/ 574147 h 7147248"/>
              <a:gd name="connsiteX9" fmla="*/ 12833032 w 18973799"/>
              <a:gd name="connsiteY9" fmla="*/ 848028 h 7147248"/>
              <a:gd name="connsiteX10" fmla="*/ 12833032 w 18973799"/>
              <a:gd name="connsiteY10" fmla="*/ 2771892 h 7147248"/>
              <a:gd name="connsiteX11" fmla="*/ 13106913 w 18973799"/>
              <a:gd name="connsiteY11" fmla="*/ 3045773 h 7147248"/>
              <a:gd name="connsiteX12" fmla="*/ 15045175 w 18973799"/>
              <a:gd name="connsiteY12" fmla="*/ 3045773 h 7147248"/>
              <a:gd name="connsiteX13" fmla="*/ 15319055 w 18973799"/>
              <a:gd name="connsiteY13" fmla="*/ 2771892 h 7147248"/>
              <a:gd name="connsiteX14" fmla="*/ 15319055 w 18973799"/>
              <a:gd name="connsiteY14" fmla="*/ 848028 h 7147248"/>
              <a:gd name="connsiteX15" fmla="*/ 15045175 w 18973799"/>
              <a:gd name="connsiteY15" fmla="*/ 574147 h 7147248"/>
              <a:gd name="connsiteX16" fmla="*/ 10047483 w 18973799"/>
              <a:gd name="connsiteY16" fmla="*/ 574147 h 7147248"/>
              <a:gd name="connsiteX17" fmla="*/ 9773602 w 18973799"/>
              <a:gd name="connsiteY17" fmla="*/ 848028 h 7147248"/>
              <a:gd name="connsiteX18" fmla="*/ 9773602 w 18973799"/>
              <a:gd name="connsiteY18" fmla="*/ 2771892 h 7147248"/>
              <a:gd name="connsiteX19" fmla="*/ 10047483 w 18973799"/>
              <a:gd name="connsiteY19" fmla="*/ 3045773 h 7147248"/>
              <a:gd name="connsiteX20" fmla="*/ 11985745 w 18973799"/>
              <a:gd name="connsiteY20" fmla="*/ 3045773 h 7147248"/>
              <a:gd name="connsiteX21" fmla="*/ 12259626 w 18973799"/>
              <a:gd name="connsiteY21" fmla="*/ 2771892 h 7147248"/>
              <a:gd name="connsiteX22" fmla="*/ 12259626 w 18973799"/>
              <a:gd name="connsiteY22" fmla="*/ 848028 h 7147248"/>
              <a:gd name="connsiteX23" fmla="*/ 11985745 w 18973799"/>
              <a:gd name="connsiteY23" fmla="*/ 574147 h 7147248"/>
              <a:gd name="connsiteX24" fmla="*/ 6988053 w 18973799"/>
              <a:gd name="connsiteY24" fmla="*/ 574147 h 7147248"/>
              <a:gd name="connsiteX25" fmla="*/ 6714172 w 18973799"/>
              <a:gd name="connsiteY25" fmla="*/ 848028 h 7147248"/>
              <a:gd name="connsiteX26" fmla="*/ 6714172 w 18973799"/>
              <a:gd name="connsiteY26" fmla="*/ 2771892 h 7147248"/>
              <a:gd name="connsiteX27" fmla="*/ 6988053 w 18973799"/>
              <a:gd name="connsiteY27" fmla="*/ 3045773 h 7147248"/>
              <a:gd name="connsiteX28" fmla="*/ 8926315 w 18973799"/>
              <a:gd name="connsiteY28" fmla="*/ 3045773 h 7147248"/>
              <a:gd name="connsiteX29" fmla="*/ 9200196 w 18973799"/>
              <a:gd name="connsiteY29" fmla="*/ 2771892 h 7147248"/>
              <a:gd name="connsiteX30" fmla="*/ 9200196 w 18973799"/>
              <a:gd name="connsiteY30" fmla="*/ 848028 h 7147248"/>
              <a:gd name="connsiteX31" fmla="*/ 8926315 w 18973799"/>
              <a:gd name="connsiteY31" fmla="*/ 574147 h 7147248"/>
              <a:gd name="connsiteX32" fmla="*/ 3928625 w 18973799"/>
              <a:gd name="connsiteY32" fmla="*/ 574147 h 7147248"/>
              <a:gd name="connsiteX33" fmla="*/ 3654743 w 18973799"/>
              <a:gd name="connsiteY33" fmla="*/ 848028 h 7147248"/>
              <a:gd name="connsiteX34" fmla="*/ 3654743 w 18973799"/>
              <a:gd name="connsiteY34" fmla="*/ 2771892 h 7147248"/>
              <a:gd name="connsiteX35" fmla="*/ 3928625 w 18973799"/>
              <a:gd name="connsiteY35" fmla="*/ 3045773 h 7147248"/>
              <a:gd name="connsiteX36" fmla="*/ 5866885 w 18973799"/>
              <a:gd name="connsiteY36" fmla="*/ 3045773 h 7147248"/>
              <a:gd name="connsiteX37" fmla="*/ 6140766 w 18973799"/>
              <a:gd name="connsiteY37" fmla="*/ 2771892 h 7147248"/>
              <a:gd name="connsiteX38" fmla="*/ 6140766 w 18973799"/>
              <a:gd name="connsiteY38" fmla="*/ 848028 h 7147248"/>
              <a:gd name="connsiteX39" fmla="*/ 5866885 w 18973799"/>
              <a:gd name="connsiteY39" fmla="*/ 574147 h 7147248"/>
              <a:gd name="connsiteX40" fmla="*/ 869194 w 18973799"/>
              <a:gd name="connsiteY40" fmla="*/ 574147 h 7147248"/>
              <a:gd name="connsiteX41" fmla="*/ 595313 w 18973799"/>
              <a:gd name="connsiteY41" fmla="*/ 848028 h 7147248"/>
              <a:gd name="connsiteX42" fmla="*/ 595313 w 18973799"/>
              <a:gd name="connsiteY42" fmla="*/ 2771892 h 7147248"/>
              <a:gd name="connsiteX43" fmla="*/ 869194 w 18973799"/>
              <a:gd name="connsiteY43" fmla="*/ 3045773 h 7147248"/>
              <a:gd name="connsiteX44" fmla="*/ 2807457 w 18973799"/>
              <a:gd name="connsiteY44" fmla="*/ 3045773 h 7147248"/>
              <a:gd name="connsiteX45" fmla="*/ 3081338 w 18973799"/>
              <a:gd name="connsiteY45" fmla="*/ 2771892 h 7147248"/>
              <a:gd name="connsiteX46" fmla="*/ 3081338 w 18973799"/>
              <a:gd name="connsiteY46" fmla="*/ 848028 h 7147248"/>
              <a:gd name="connsiteX47" fmla="*/ 2807457 w 18973799"/>
              <a:gd name="connsiteY47" fmla="*/ 574147 h 7147248"/>
              <a:gd name="connsiteX48" fmla="*/ 790771 w 18973799"/>
              <a:gd name="connsiteY48" fmla="*/ 0 h 7147248"/>
              <a:gd name="connsiteX49" fmla="*/ 18183027 w 18973799"/>
              <a:gd name="connsiteY49" fmla="*/ 0 h 7147248"/>
              <a:gd name="connsiteX50" fmla="*/ 18973799 w 18973799"/>
              <a:gd name="connsiteY50" fmla="*/ 790772 h 7147248"/>
              <a:gd name="connsiteX51" fmla="*/ 18973799 w 18973799"/>
              <a:gd name="connsiteY51" fmla="*/ 6356476 h 7147248"/>
              <a:gd name="connsiteX52" fmla="*/ 18183027 w 18973799"/>
              <a:gd name="connsiteY52" fmla="*/ 7147248 h 7147248"/>
              <a:gd name="connsiteX53" fmla="*/ 790771 w 18973799"/>
              <a:gd name="connsiteY53" fmla="*/ 7147248 h 7147248"/>
              <a:gd name="connsiteX54" fmla="*/ 0 w 18973799"/>
              <a:gd name="connsiteY54" fmla="*/ 6356476 h 7147248"/>
              <a:gd name="connsiteX55" fmla="*/ 0 w 18973799"/>
              <a:gd name="connsiteY55" fmla="*/ 790772 h 7147248"/>
              <a:gd name="connsiteX56" fmla="*/ 790771 w 18973799"/>
              <a:gd name="connsiteY56" fmla="*/ 0 h 714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973799" h="7147248">
                <a:moveTo>
                  <a:pt x="16166343" y="574147"/>
                </a:moveTo>
                <a:cubicBezTo>
                  <a:pt x="16015083" y="574147"/>
                  <a:pt x="15892463" y="696768"/>
                  <a:pt x="15892463" y="848028"/>
                </a:cubicBezTo>
                <a:lnTo>
                  <a:pt x="15892463" y="2771892"/>
                </a:lnTo>
                <a:cubicBezTo>
                  <a:pt x="15892463" y="2923152"/>
                  <a:pt x="16015083" y="3045773"/>
                  <a:pt x="16166343" y="3045773"/>
                </a:cubicBezTo>
                <a:lnTo>
                  <a:pt x="18104605" y="3045773"/>
                </a:lnTo>
                <a:cubicBezTo>
                  <a:pt x="18255865" y="3045773"/>
                  <a:pt x="18378487" y="2923152"/>
                  <a:pt x="18378487" y="2771892"/>
                </a:cubicBezTo>
                <a:lnTo>
                  <a:pt x="18378487" y="848028"/>
                </a:lnTo>
                <a:cubicBezTo>
                  <a:pt x="18378487" y="696768"/>
                  <a:pt x="18255865" y="574147"/>
                  <a:pt x="18104605" y="574147"/>
                </a:cubicBezTo>
                <a:close/>
                <a:moveTo>
                  <a:pt x="13106913" y="574147"/>
                </a:moveTo>
                <a:cubicBezTo>
                  <a:pt x="12955653" y="574147"/>
                  <a:pt x="12833032" y="696768"/>
                  <a:pt x="12833032" y="848028"/>
                </a:cubicBezTo>
                <a:lnTo>
                  <a:pt x="12833032" y="2771892"/>
                </a:lnTo>
                <a:cubicBezTo>
                  <a:pt x="12833032" y="2923152"/>
                  <a:pt x="12955653" y="3045773"/>
                  <a:pt x="13106913" y="3045773"/>
                </a:cubicBezTo>
                <a:lnTo>
                  <a:pt x="15045175" y="3045773"/>
                </a:lnTo>
                <a:cubicBezTo>
                  <a:pt x="15196435" y="3045773"/>
                  <a:pt x="15319055" y="2923152"/>
                  <a:pt x="15319055" y="2771892"/>
                </a:cubicBezTo>
                <a:lnTo>
                  <a:pt x="15319055" y="848028"/>
                </a:lnTo>
                <a:cubicBezTo>
                  <a:pt x="15319055" y="696768"/>
                  <a:pt x="15196435" y="574147"/>
                  <a:pt x="15045175" y="574147"/>
                </a:cubicBezTo>
                <a:close/>
                <a:moveTo>
                  <a:pt x="10047483" y="574147"/>
                </a:moveTo>
                <a:cubicBezTo>
                  <a:pt x="9896223" y="574147"/>
                  <a:pt x="9773602" y="696768"/>
                  <a:pt x="9773602" y="848028"/>
                </a:cubicBezTo>
                <a:lnTo>
                  <a:pt x="9773602" y="2771892"/>
                </a:lnTo>
                <a:cubicBezTo>
                  <a:pt x="9773602" y="2923152"/>
                  <a:pt x="9896223" y="3045773"/>
                  <a:pt x="10047483" y="3045773"/>
                </a:cubicBezTo>
                <a:lnTo>
                  <a:pt x="11985745" y="3045773"/>
                </a:lnTo>
                <a:cubicBezTo>
                  <a:pt x="12137005" y="3045773"/>
                  <a:pt x="12259626" y="2923152"/>
                  <a:pt x="12259626" y="2771892"/>
                </a:cubicBezTo>
                <a:lnTo>
                  <a:pt x="12259626" y="848028"/>
                </a:lnTo>
                <a:cubicBezTo>
                  <a:pt x="12259626" y="696768"/>
                  <a:pt x="12137005" y="574147"/>
                  <a:pt x="11985745" y="574147"/>
                </a:cubicBezTo>
                <a:close/>
                <a:moveTo>
                  <a:pt x="6988053" y="574147"/>
                </a:moveTo>
                <a:cubicBezTo>
                  <a:pt x="6836793" y="574147"/>
                  <a:pt x="6714172" y="696768"/>
                  <a:pt x="6714172" y="848028"/>
                </a:cubicBezTo>
                <a:lnTo>
                  <a:pt x="6714172" y="2771892"/>
                </a:lnTo>
                <a:cubicBezTo>
                  <a:pt x="6714172" y="2923152"/>
                  <a:pt x="6836793" y="3045773"/>
                  <a:pt x="6988053" y="3045773"/>
                </a:cubicBezTo>
                <a:lnTo>
                  <a:pt x="8926315" y="3045773"/>
                </a:lnTo>
                <a:cubicBezTo>
                  <a:pt x="9077575" y="3045773"/>
                  <a:pt x="9200196" y="2923152"/>
                  <a:pt x="9200196" y="2771892"/>
                </a:cubicBezTo>
                <a:lnTo>
                  <a:pt x="9200196" y="848028"/>
                </a:lnTo>
                <a:cubicBezTo>
                  <a:pt x="9200196" y="696768"/>
                  <a:pt x="9077575" y="574147"/>
                  <a:pt x="8926315" y="574147"/>
                </a:cubicBezTo>
                <a:close/>
                <a:moveTo>
                  <a:pt x="3928625" y="574147"/>
                </a:moveTo>
                <a:cubicBezTo>
                  <a:pt x="3777364" y="574147"/>
                  <a:pt x="3654743" y="696768"/>
                  <a:pt x="3654743" y="848028"/>
                </a:cubicBezTo>
                <a:lnTo>
                  <a:pt x="3654743" y="2771892"/>
                </a:lnTo>
                <a:cubicBezTo>
                  <a:pt x="3654743" y="2923152"/>
                  <a:pt x="3777364" y="3045773"/>
                  <a:pt x="3928625" y="3045773"/>
                </a:cubicBezTo>
                <a:lnTo>
                  <a:pt x="5866885" y="3045773"/>
                </a:lnTo>
                <a:cubicBezTo>
                  <a:pt x="6018145" y="3045773"/>
                  <a:pt x="6140766" y="2923152"/>
                  <a:pt x="6140766" y="2771892"/>
                </a:cubicBezTo>
                <a:lnTo>
                  <a:pt x="6140766" y="848028"/>
                </a:lnTo>
                <a:cubicBezTo>
                  <a:pt x="6140766" y="696768"/>
                  <a:pt x="6018145" y="574147"/>
                  <a:pt x="5866885" y="574147"/>
                </a:cubicBezTo>
                <a:close/>
                <a:moveTo>
                  <a:pt x="869194" y="574147"/>
                </a:moveTo>
                <a:cubicBezTo>
                  <a:pt x="717934" y="574147"/>
                  <a:pt x="595313" y="696768"/>
                  <a:pt x="595313" y="848028"/>
                </a:cubicBezTo>
                <a:lnTo>
                  <a:pt x="595313" y="2771892"/>
                </a:lnTo>
                <a:cubicBezTo>
                  <a:pt x="595313" y="2923152"/>
                  <a:pt x="717934" y="3045773"/>
                  <a:pt x="869194" y="3045773"/>
                </a:cubicBezTo>
                <a:lnTo>
                  <a:pt x="2807457" y="3045773"/>
                </a:lnTo>
                <a:cubicBezTo>
                  <a:pt x="2958717" y="3045773"/>
                  <a:pt x="3081338" y="2923152"/>
                  <a:pt x="3081338" y="2771892"/>
                </a:cubicBezTo>
                <a:lnTo>
                  <a:pt x="3081338" y="848028"/>
                </a:lnTo>
                <a:cubicBezTo>
                  <a:pt x="3081338" y="696768"/>
                  <a:pt x="2958717" y="574147"/>
                  <a:pt x="2807457" y="574147"/>
                </a:cubicBezTo>
                <a:close/>
                <a:moveTo>
                  <a:pt x="790771" y="0"/>
                </a:moveTo>
                <a:lnTo>
                  <a:pt x="18183027" y="0"/>
                </a:lnTo>
                <a:cubicBezTo>
                  <a:pt x="18619759" y="0"/>
                  <a:pt x="18973799" y="354041"/>
                  <a:pt x="18973799" y="790772"/>
                </a:cubicBezTo>
                <a:lnTo>
                  <a:pt x="18973799" y="6356476"/>
                </a:lnTo>
                <a:cubicBezTo>
                  <a:pt x="18973799" y="6793207"/>
                  <a:pt x="18619759" y="7147248"/>
                  <a:pt x="18183027" y="7147248"/>
                </a:cubicBezTo>
                <a:lnTo>
                  <a:pt x="790771" y="7147248"/>
                </a:lnTo>
                <a:cubicBezTo>
                  <a:pt x="354040" y="7147248"/>
                  <a:pt x="0" y="6793207"/>
                  <a:pt x="0" y="6356476"/>
                </a:cubicBezTo>
                <a:lnTo>
                  <a:pt x="0" y="790772"/>
                </a:lnTo>
                <a:cubicBezTo>
                  <a:pt x="0" y="354041"/>
                  <a:pt x="354040" y="0"/>
                  <a:pt x="790771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72000">
                <a:schemeClr val="bg1">
                  <a:lumMod val="9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7B1E29-6C0E-FCC2-BE5B-447BF3F8C569}"/>
              </a:ext>
            </a:extLst>
          </p:cNvPr>
          <p:cNvSpPr txBox="1"/>
          <p:nvPr/>
        </p:nvSpPr>
        <p:spPr>
          <a:xfrm rot="10800000" flipV="1">
            <a:off x="1258162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DISTRIBUTE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D617EA-70F8-10E9-70C4-F10D658FE507}"/>
              </a:ext>
            </a:extLst>
          </p:cNvPr>
          <p:cNvSpPr txBox="1"/>
          <p:nvPr/>
        </p:nvSpPr>
        <p:spPr>
          <a:xfrm rot="10800000" flipV="1">
            <a:off x="1258162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Phân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phối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nhiều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kênh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đúng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3CE1F6-85FB-BF78-3E52-82BDD886183B}"/>
              </a:ext>
            </a:extLst>
          </p:cNvPr>
          <p:cNvCxnSpPr>
            <a:cxnSpLocks/>
          </p:cNvCxnSpPr>
          <p:nvPr/>
        </p:nvCxnSpPr>
        <p:spPr>
          <a:xfrm>
            <a:off x="13420208" y="9955059"/>
            <a:ext cx="603014" cy="0"/>
          </a:xfrm>
          <a:prstGeom prst="line">
            <a:avLst/>
          </a:prstGeom>
          <a:ln w="508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65AC94D-227A-1BD1-B7D7-19F9A1D3A8B6}"/>
              </a:ext>
            </a:extLst>
          </p:cNvPr>
          <p:cNvSpPr txBox="1"/>
          <p:nvPr/>
        </p:nvSpPr>
        <p:spPr>
          <a:xfrm rot="10800000" flipV="1">
            <a:off x="1304353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4"/>
                </a:solidFill>
                <a:latin typeface="+mj-lt"/>
              </a:rPr>
              <a:t>04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47AFC64-4024-74C9-DF76-C84A9E3A4EA6}"/>
              </a:ext>
            </a:extLst>
          </p:cNvPr>
          <p:cNvSpPr txBox="1"/>
          <p:nvPr/>
        </p:nvSpPr>
        <p:spPr>
          <a:xfrm rot="10800000" flipV="1">
            <a:off x="1564105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8B644DF-FEDF-E6B3-3F85-177FBE4877C0}"/>
              </a:ext>
            </a:extLst>
          </p:cNvPr>
          <p:cNvSpPr txBox="1"/>
          <p:nvPr/>
        </p:nvSpPr>
        <p:spPr>
          <a:xfrm rot="10800000" flipV="1">
            <a:off x="1564105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Tương tác, xây dựng mối quan hệ và giữ chân khách hàng.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E08CB86-B18B-F371-5C61-40B3BC128AFE}"/>
              </a:ext>
            </a:extLst>
          </p:cNvPr>
          <p:cNvCxnSpPr>
            <a:cxnSpLocks/>
          </p:cNvCxnSpPr>
          <p:nvPr/>
        </p:nvCxnSpPr>
        <p:spPr>
          <a:xfrm>
            <a:off x="16479638" y="9955059"/>
            <a:ext cx="603014" cy="0"/>
          </a:xfrm>
          <a:prstGeom prst="line">
            <a:avLst/>
          </a:prstGeom>
          <a:ln w="508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FE40F43-7D3B-F309-7B92-DF5B1F36F3AA}"/>
              </a:ext>
            </a:extLst>
          </p:cNvPr>
          <p:cNvSpPr txBox="1"/>
          <p:nvPr/>
        </p:nvSpPr>
        <p:spPr>
          <a:xfrm rot="10800000" flipV="1">
            <a:off x="1610296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5"/>
                </a:solidFill>
                <a:latin typeface="+mj-lt"/>
              </a:rPr>
              <a:t>05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2A5D04C-69EE-EB4C-AECB-5E33DA785ED9}"/>
              </a:ext>
            </a:extLst>
          </p:cNvPr>
          <p:cNvSpPr txBox="1"/>
          <p:nvPr/>
        </p:nvSpPr>
        <p:spPr>
          <a:xfrm rot="10800000" flipV="1">
            <a:off x="18700483" y="7729006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MEASURE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98E6F0-8E96-22CB-2A43-5C1F2609C8E0}"/>
              </a:ext>
            </a:extLst>
          </p:cNvPr>
          <p:cNvSpPr txBox="1"/>
          <p:nvPr/>
        </p:nvSpPr>
        <p:spPr>
          <a:xfrm rot="10800000" flipV="1">
            <a:off x="1870048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Đo lường hiệu quả, tối ưu chiến lược dựa trên dữ liệu.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275C2C1-BBB5-BDD6-FEFA-7F7A1A112FD3}"/>
              </a:ext>
            </a:extLst>
          </p:cNvPr>
          <p:cNvCxnSpPr>
            <a:cxnSpLocks/>
          </p:cNvCxnSpPr>
          <p:nvPr/>
        </p:nvCxnSpPr>
        <p:spPr>
          <a:xfrm>
            <a:off x="19539068" y="9955059"/>
            <a:ext cx="603014" cy="0"/>
          </a:xfrm>
          <a:prstGeom prst="line">
            <a:avLst/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ACA9DA9-E221-0C1C-A4A0-55386B8150E8}"/>
              </a:ext>
            </a:extLst>
          </p:cNvPr>
          <p:cNvSpPr txBox="1"/>
          <p:nvPr/>
        </p:nvSpPr>
        <p:spPr>
          <a:xfrm rot="10800000" flipV="1">
            <a:off x="1916239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6"/>
                </a:solidFill>
                <a:latin typeface="+mj-lt"/>
              </a:rPr>
              <a:t>06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EAE76D1-D495-078F-6F9A-778AFC8267FF}"/>
              </a:ext>
            </a:extLst>
          </p:cNvPr>
          <p:cNvSpPr txBox="1"/>
          <p:nvPr/>
        </p:nvSpPr>
        <p:spPr>
          <a:xfrm rot="10800000" flipV="1">
            <a:off x="340333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RESEARCH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BCC66A6-0C43-E087-BDBC-B707F17EB622}"/>
              </a:ext>
            </a:extLst>
          </p:cNvPr>
          <p:cNvSpPr txBox="1"/>
          <p:nvPr/>
        </p:nvSpPr>
        <p:spPr>
          <a:xfrm rot="10800000" flipV="1">
            <a:off x="340333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Nghiên cứu thị trường, đối tượng mục tiêu và hành vi người dùng.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9650AE95-36F3-3107-1A0B-743FB2729973}"/>
              </a:ext>
            </a:extLst>
          </p:cNvPr>
          <p:cNvCxnSpPr>
            <a:cxnSpLocks/>
          </p:cNvCxnSpPr>
          <p:nvPr/>
        </p:nvCxnSpPr>
        <p:spPr>
          <a:xfrm>
            <a:off x="4241918" y="9955059"/>
            <a:ext cx="603014" cy="0"/>
          </a:xfrm>
          <a:prstGeom prst="line">
            <a:avLst/>
          </a:prstGeom>
          <a:ln w="508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036EE7C4-E58D-8396-6580-075A95BF27A1}"/>
              </a:ext>
            </a:extLst>
          </p:cNvPr>
          <p:cNvSpPr txBox="1"/>
          <p:nvPr/>
        </p:nvSpPr>
        <p:spPr>
          <a:xfrm rot="10800000" flipV="1">
            <a:off x="386524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1"/>
                </a:solidFill>
                <a:latin typeface="+mj-lt"/>
              </a:rPr>
              <a:t>01</a:t>
            </a:r>
            <a:r>
              <a:rPr lang="en-US" sz="50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44747D1-6092-B0DD-74A8-7BA7FA8B8DAF}"/>
              </a:ext>
            </a:extLst>
          </p:cNvPr>
          <p:cNvSpPr txBox="1"/>
          <p:nvPr/>
        </p:nvSpPr>
        <p:spPr>
          <a:xfrm rot="10800000" flipV="1">
            <a:off x="646276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PLAN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4D08203-A6FC-2AD6-A0D5-360E18F414E1}"/>
              </a:ext>
            </a:extLst>
          </p:cNvPr>
          <p:cNvSpPr txBox="1"/>
          <p:nvPr/>
        </p:nvSpPr>
        <p:spPr>
          <a:xfrm rot="10800000" flipV="1">
            <a:off x="646276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Lập kế hoạch nội dung phù hợp chiến lược marketing tổng thể.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86170C4A-ED3B-C02E-1936-1A3DFFB22C4F}"/>
              </a:ext>
            </a:extLst>
          </p:cNvPr>
          <p:cNvCxnSpPr>
            <a:cxnSpLocks/>
          </p:cNvCxnSpPr>
          <p:nvPr/>
        </p:nvCxnSpPr>
        <p:spPr>
          <a:xfrm>
            <a:off x="7301348" y="9955059"/>
            <a:ext cx="603014" cy="0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A2A9AC03-A250-766E-2AAC-01A9DA65516A}"/>
              </a:ext>
            </a:extLst>
          </p:cNvPr>
          <p:cNvSpPr txBox="1"/>
          <p:nvPr/>
        </p:nvSpPr>
        <p:spPr>
          <a:xfrm rot="10800000" flipV="1">
            <a:off x="692467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2"/>
                </a:solidFill>
                <a:latin typeface="+mj-lt"/>
              </a:rPr>
              <a:t>02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uLnTx/>
              <a:uFillTx/>
              <a:latin typeface="+mj-lt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5FE35F8D-DD7A-765B-2361-2DDDC421ED67}"/>
              </a:ext>
            </a:extLst>
          </p:cNvPr>
          <p:cNvGrpSpPr/>
          <p:nvPr/>
        </p:nvGrpSpPr>
        <p:grpSpPr>
          <a:xfrm>
            <a:off x="6073775" y="7919884"/>
            <a:ext cx="12237720" cy="3019425"/>
            <a:chOff x="6073775" y="7919884"/>
            <a:chExt cx="12237720" cy="301942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649DAC0-5000-D253-755E-F83ECE7EDF45}"/>
                </a:ext>
              </a:extLst>
            </p:cNvPr>
            <p:cNvGrpSpPr/>
            <p:nvPr/>
          </p:nvGrpSpPr>
          <p:grpSpPr>
            <a:xfrm>
              <a:off x="12191365" y="7919884"/>
              <a:ext cx="3060700" cy="3019425"/>
              <a:chOff x="9131300" y="6858000"/>
              <a:chExt cx="3060700" cy="3019425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D6CF868-C8AB-97C4-8013-38984B96BC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92000" y="6858000"/>
                <a:ext cx="0" cy="3019425"/>
              </a:xfrm>
              <a:prstGeom prst="line">
                <a:avLst/>
              </a:prstGeom>
              <a:ln w="254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112010C1-532E-9DBD-4A7D-524FF32CC9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31300" y="6858000"/>
                <a:ext cx="0" cy="3019425"/>
              </a:xfrm>
              <a:prstGeom prst="line">
                <a:avLst/>
              </a:prstGeom>
              <a:ln w="254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CE2EE3C-6FF7-5002-95AD-7BA2253C2F3F}"/>
                </a:ext>
              </a:extLst>
            </p:cNvPr>
            <p:cNvCxnSpPr>
              <a:cxnSpLocks/>
            </p:cNvCxnSpPr>
            <p:nvPr/>
          </p:nvCxnSpPr>
          <p:spPr>
            <a:xfrm>
              <a:off x="18311495" y="7919884"/>
              <a:ext cx="0" cy="3019425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8FCC216E-5A3A-2833-1414-E71D1DFA4442}"/>
                </a:ext>
              </a:extLst>
            </p:cNvPr>
            <p:cNvCxnSpPr>
              <a:cxnSpLocks/>
            </p:cNvCxnSpPr>
            <p:nvPr/>
          </p:nvCxnSpPr>
          <p:spPr>
            <a:xfrm>
              <a:off x="6073775" y="7919884"/>
              <a:ext cx="0" cy="3019425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9F50E7C4-3405-8008-C85B-4E551A640944}"/>
                </a:ext>
              </a:extLst>
            </p:cNvPr>
            <p:cNvCxnSpPr>
              <a:cxnSpLocks/>
            </p:cNvCxnSpPr>
            <p:nvPr/>
          </p:nvCxnSpPr>
          <p:spPr>
            <a:xfrm>
              <a:off x="9133205" y="7919884"/>
              <a:ext cx="0" cy="3019425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8CDCB42E-EEFA-C622-159D-BE89BEE9D69B}"/>
              </a:ext>
            </a:extLst>
          </p:cNvPr>
          <p:cNvSpPr txBox="1"/>
          <p:nvPr/>
        </p:nvSpPr>
        <p:spPr>
          <a:xfrm rot="10800000" flipV="1">
            <a:off x="952219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CREATE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88FC9B8-908A-63CD-2521-539C87BB6FCE}"/>
              </a:ext>
            </a:extLst>
          </p:cNvPr>
          <p:cNvSpPr txBox="1"/>
          <p:nvPr/>
        </p:nvSpPr>
        <p:spPr>
          <a:xfrm rot="10800000" flipV="1">
            <a:off x="952219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Sáng tạo nội dung chất lượng, thu hút và có giá trị thực tế.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4CB8E35-FCC8-5828-0315-853CD53EB61F}"/>
              </a:ext>
            </a:extLst>
          </p:cNvPr>
          <p:cNvCxnSpPr>
            <a:cxnSpLocks/>
          </p:cNvCxnSpPr>
          <p:nvPr/>
        </p:nvCxnSpPr>
        <p:spPr>
          <a:xfrm>
            <a:off x="10360778" y="9955059"/>
            <a:ext cx="603014" cy="0"/>
          </a:xfrm>
          <a:prstGeom prst="line">
            <a:avLst/>
          </a:prstGeom>
          <a:ln w="508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CA0CC9E-548A-FF08-51F8-14B85228DC82}"/>
              </a:ext>
            </a:extLst>
          </p:cNvPr>
          <p:cNvSpPr txBox="1"/>
          <p:nvPr/>
        </p:nvSpPr>
        <p:spPr>
          <a:xfrm rot="10800000" flipV="1">
            <a:off x="998410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3"/>
                </a:solidFill>
                <a:latin typeface="+mj-lt"/>
              </a:rPr>
              <a:t>03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sp>
        <p:nvSpPr>
          <p:cNvPr id="105" name="Freeform 153">
            <a:extLst>
              <a:ext uri="{FF2B5EF4-FFF2-40B4-BE49-F238E27FC236}">
                <a16:creationId xmlns:a16="http://schemas.microsoft.com/office/drawing/2014/main" id="{F7BF5966-4368-811C-A153-ACF006B785A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170261" y="5780093"/>
            <a:ext cx="746328" cy="731520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 169">
            <a:extLst>
              <a:ext uri="{FF2B5EF4-FFF2-40B4-BE49-F238E27FC236}">
                <a16:creationId xmlns:a16="http://schemas.microsoft.com/office/drawing/2014/main" id="{703A80E5-9691-4082-FB55-72E91B19DD7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312158" y="5780093"/>
            <a:ext cx="581395" cy="731520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74863C71-7BF5-1AE4-F70F-F71FF0BC16DF}"/>
              </a:ext>
            </a:extLst>
          </p:cNvPr>
          <p:cNvGrpSpPr>
            <a:grpSpLocks noChangeAspect="1"/>
          </p:cNvGrpSpPr>
          <p:nvPr/>
        </p:nvGrpSpPr>
        <p:grpSpPr>
          <a:xfrm>
            <a:off x="10159848" y="5780093"/>
            <a:ext cx="1004875" cy="731520"/>
            <a:chOff x="4306888" y="4422775"/>
            <a:chExt cx="414338" cy="301626"/>
          </a:xfrm>
        </p:grpSpPr>
        <p:sp>
          <p:nvSpPr>
            <p:cNvPr id="108" name="Freeform 51">
              <a:extLst>
                <a:ext uri="{FF2B5EF4-FFF2-40B4-BE49-F238E27FC236}">
                  <a16:creationId xmlns:a16="http://schemas.microsoft.com/office/drawing/2014/main" id="{E3E4ED45-5CB4-D99F-4525-5B240FBE6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9" name="Freeform 52">
              <a:extLst>
                <a:ext uri="{FF2B5EF4-FFF2-40B4-BE49-F238E27FC236}">
                  <a16:creationId xmlns:a16="http://schemas.microsoft.com/office/drawing/2014/main" id="{4630DEAC-47DF-4C34-752F-49E34871B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0" name="Freeform 53">
              <a:extLst>
                <a:ext uri="{FF2B5EF4-FFF2-40B4-BE49-F238E27FC236}">
                  <a16:creationId xmlns:a16="http://schemas.microsoft.com/office/drawing/2014/main" id="{357349DE-8B1D-BD93-EBE3-0BB6C1E27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1" name="Freeform 54">
              <a:extLst>
                <a:ext uri="{FF2B5EF4-FFF2-40B4-BE49-F238E27FC236}">
                  <a16:creationId xmlns:a16="http://schemas.microsoft.com/office/drawing/2014/main" id="{C7F8A0B5-4830-087D-A77E-526014132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2" name="Freeform 55">
              <a:extLst>
                <a:ext uri="{FF2B5EF4-FFF2-40B4-BE49-F238E27FC236}">
                  <a16:creationId xmlns:a16="http://schemas.microsoft.com/office/drawing/2014/main" id="{B0D879BD-3B90-12F9-F863-EE8D4917A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13" name="Freeform 93">
            <a:extLst>
              <a:ext uri="{FF2B5EF4-FFF2-40B4-BE49-F238E27FC236}">
                <a16:creationId xmlns:a16="http://schemas.microsoft.com/office/drawing/2014/main" id="{4AF01447-211D-EA6B-1159-CF78A4A72A2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314353" y="5780093"/>
            <a:ext cx="814725" cy="731520"/>
          </a:xfrm>
          <a:custGeom>
            <a:avLst/>
            <a:gdLst>
              <a:gd name="T0" fmla="*/ 257 w 976"/>
              <a:gd name="T1" fmla="*/ 520 h 880"/>
              <a:gd name="T2" fmla="*/ 40 w 976"/>
              <a:gd name="T3" fmla="*/ 447 h 880"/>
              <a:gd name="T4" fmla="*/ 4 w 976"/>
              <a:gd name="T5" fmla="*/ 409 h 880"/>
              <a:gd name="T6" fmla="*/ 41 w 976"/>
              <a:gd name="T7" fmla="*/ 370 h 880"/>
              <a:gd name="T8" fmla="*/ 905 w 976"/>
              <a:gd name="T9" fmla="*/ 31 h 880"/>
              <a:gd name="T10" fmla="*/ 976 w 976"/>
              <a:gd name="T11" fmla="*/ 51 h 880"/>
              <a:gd name="T12" fmla="*/ 822 w 976"/>
              <a:gd name="T13" fmla="*/ 827 h 880"/>
              <a:gd name="T14" fmla="*/ 741 w 976"/>
              <a:gd name="T15" fmla="*/ 855 h 880"/>
              <a:gd name="T16" fmla="*/ 386 w 976"/>
              <a:gd name="T17" fmla="*/ 580 h 880"/>
              <a:gd name="T18" fmla="*/ 797 w 976"/>
              <a:gd name="T19" fmla="*/ 207 h 880"/>
              <a:gd name="T20" fmla="*/ 808 w 976"/>
              <a:gd name="T21" fmla="*/ 189 h 880"/>
              <a:gd name="T22" fmla="*/ 779 w 976"/>
              <a:gd name="T23" fmla="*/ 189 h 880"/>
              <a:gd name="T24" fmla="*/ 257 w 976"/>
              <a:gd name="T25" fmla="*/ 520 h 880"/>
              <a:gd name="T26" fmla="*/ 336 w 976"/>
              <a:gd name="T27" fmla="*/ 776 h 880"/>
              <a:gd name="T28" fmla="*/ 359 w 976"/>
              <a:gd name="T29" fmla="*/ 818 h 880"/>
              <a:gd name="T30" fmla="*/ 386 w 976"/>
              <a:gd name="T31" fmla="*/ 580 h 880"/>
              <a:gd name="T32" fmla="*/ 359 w 976"/>
              <a:gd name="T33" fmla="*/ 818 h 880"/>
              <a:gd name="T34" fmla="*/ 382 w 976"/>
              <a:gd name="T35" fmla="*/ 815 h 880"/>
              <a:gd name="T36" fmla="*/ 523 w 976"/>
              <a:gd name="T37" fmla="*/ 68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6" h="880">
                <a:moveTo>
                  <a:pt x="257" y="520"/>
                </a:moveTo>
                <a:cubicBezTo>
                  <a:pt x="40" y="447"/>
                  <a:pt x="40" y="447"/>
                  <a:pt x="40" y="447"/>
                </a:cubicBezTo>
                <a:cubicBezTo>
                  <a:pt x="40" y="447"/>
                  <a:pt x="7" y="435"/>
                  <a:pt x="4" y="409"/>
                </a:cubicBezTo>
                <a:cubicBezTo>
                  <a:pt x="0" y="384"/>
                  <a:pt x="41" y="370"/>
                  <a:pt x="41" y="370"/>
                </a:cubicBezTo>
                <a:cubicBezTo>
                  <a:pt x="905" y="31"/>
                  <a:pt x="905" y="31"/>
                  <a:pt x="905" y="31"/>
                </a:cubicBezTo>
                <a:cubicBezTo>
                  <a:pt x="905" y="31"/>
                  <a:pt x="976" y="0"/>
                  <a:pt x="976" y="51"/>
                </a:cubicBezTo>
                <a:cubicBezTo>
                  <a:pt x="822" y="827"/>
                  <a:pt x="822" y="827"/>
                  <a:pt x="822" y="827"/>
                </a:cubicBezTo>
                <a:cubicBezTo>
                  <a:pt x="822" y="827"/>
                  <a:pt x="800" y="880"/>
                  <a:pt x="741" y="855"/>
                </a:cubicBezTo>
                <a:cubicBezTo>
                  <a:pt x="386" y="580"/>
                  <a:pt x="386" y="580"/>
                  <a:pt x="386" y="580"/>
                </a:cubicBezTo>
                <a:cubicBezTo>
                  <a:pt x="386" y="580"/>
                  <a:pt x="781" y="222"/>
                  <a:pt x="797" y="207"/>
                </a:cubicBezTo>
                <a:cubicBezTo>
                  <a:pt x="813" y="192"/>
                  <a:pt x="808" y="189"/>
                  <a:pt x="808" y="189"/>
                </a:cubicBezTo>
                <a:cubicBezTo>
                  <a:pt x="809" y="171"/>
                  <a:pt x="779" y="189"/>
                  <a:pt x="779" y="189"/>
                </a:cubicBezTo>
                <a:cubicBezTo>
                  <a:pt x="257" y="520"/>
                  <a:pt x="257" y="520"/>
                  <a:pt x="257" y="520"/>
                </a:cubicBezTo>
                <a:cubicBezTo>
                  <a:pt x="257" y="520"/>
                  <a:pt x="323" y="735"/>
                  <a:pt x="336" y="776"/>
                </a:cubicBezTo>
                <a:cubicBezTo>
                  <a:pt x="349" y="817"/>
                  <a:pt x="359" y="818"/>
                  <a:pt x="359" y="818"/>
                </a:cubicBezTo>
                <a:moveTo>
                  <a:pt x="386" y="580"/>
                </a:moveTo>
                <a:cubicBezTo>
                  <a:pt x="359" y="818"/>
                  <a:pt x="359" y="818"/>
                  <a:pt x="359" y="818"/>
                </a:cubicBezTo>
                <a:cubicBezTo>
                  <a:pt x="371" y="823"/>
                  <a:pt x="382" y="815"/>
                  <a:pt x="382" y="815"/>
                </a:cubicBezTo>
                <a:cubicBezTo>
                  <a:pt x="523" y="686"/>
                  <a:pt x="523" y="686"/>
                  <a:pt x="523" y="68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109">
            <a:extLst>
              <a:ext uri="{FF2B5EF4-FFF2-40B4-BE49-F238E27FC236}">
                <a16:creationId xmlns:a16="http://schemas.microsoft.com/office/drawing/2014/main" id="{21D6948C-5BBC-5427-0654-B52E02CD4AD6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6424484" y="5780093"/>
            <a:ext cx="713323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A9A2CBE1-61D5-09DC-AB54-6BA796BEA1A0}"/>
              </a:ext>
            </a:extLst>
          </p:cNvPr>
          <p:cNvSpPr>
            <a:spLocks noChangeAspect="1"/>
          </p:cNvSpPr>
          <p:nvPr/>
        </p:nvSpPr>
        <p:spPr>
          <a:xfrm>
            <a:off x="19432613" y="5780093"/>
            <a:ext cx="815925" cy="731520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/>
          <p:bldP spid="13" grpId="0"/>
          <p:bldP spid="14" grpId="0"/>
          <p:bldP spid="16" grpId="0"/>
          <p:bldP spid="17" grpId="0"/>
          <p:bldP spid="19" grpId="0"/>
          <p:bldP spid="23" grpId="0"/>
          <p:bldP spid="24" grpId="0"/>
          <p:bldP spid="26" grpId="0"/>
          <p:bldP spid="28" grpId="0"/>
          <p:bldP spid="29" grpId="0"/>
          <p:bldP spid="31" grpId="0"/>
          <p:bldP spid="91" grpId="0"/>
          <p:bldP spid="92" grpId="0"/>
          <p:bldP spid="94" grpId="0"/>
          <p:bldP spid="96" grpId="0"/>
          <p:bldP spid="97" grpId="0"/>
          <p:bldP spid="99" grpId="0"/>
          <p:bldP spid="101" grpId="0"/>
          <p:bldP spid="102" grpId="0"/>
          <p:bldP spid="104" grpId="0"/>
          <p:bldP spid="105" grpId="0" animBg="1"/>
          <p:bldP spid="106" grpId="0" animBg="1"/>
          <p:bldP spid="113" grpId="0" animBg="1"/>
          <p:bldP spid="114" grpId="0" animBg="1"/>
          <p:bldP spid="1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/>
          <p:bldP spid="13" grpId="0"/>
          <p:bldP spid="14" grpId="0"/>
          <p:bldP spid="16" grpId="0"/>
          <p:bldP spid="17" grpId="0"/>
          <p:bldP spid="19" grpId="0"/>
          <p:bldP spid="23" grpId="0"/>
          <p:bldP spid="24" grpId="0"/>
          <p:bldP spid="26" grpId="0"/>
          <p:bldP spid="28" grpId="0"/>
          <p:bldP spid="29" grpId="0"/>
          <p:bldP spid="31" grpId="0"/>
          <p:bldP spid="91" grpId="0"/>
          <p:bldP spid="92" grpId="0"/>
          <p:bldP spid="94" grpId="0"/>
          <p:bldP spid="96" grpId="0"/>
          <p:bldP spid="97" grpId="0"/>
          <p:bldP spid="99" grpId="0"/>
          <p:bldP spid="101" grpId="0"/>
          <p:bldP spid="102" grpId="0"/>
          <p:bldP spid="104" grpId="0"/>
          <p:bldP spid="105" grpId="0" animBg="1"/>
          <p:bldP spid="106" grpId="0" animBg="1"/>
          <p:bldP spid="113" grpId="0" animBg="1"/>
          <p:bldP spid="114" grpId="0" animBg="1"/>
          <p:bldP spid="11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D11CF060-AA8F-2A72-6F41-FD6E8CE15E5D}"/>
              </a:ext>
            </a:extLst>
          </p:cNvPr>
          <p:cNvSpPr/>
          <p:nvPr/>
        </p:nvSpPr>
        <p:spPr>
          <a:xfrm>
            <a:off x="1247870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2000">
                <a:schemeClr val="accent4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540EA9C-DC0C-8B84-B7B2-53E5981457A7}"/>
              </a:ext>
            </a:extLst>
          </p:cNvPr>
          <p:cNvSpPr/>
          <p:nvPr/>
        </p:nvSpPr>
        <p:spPr>
          <a:xfrm>
            <a:off x="1553813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72000">
                <a:schemeClr val="accent5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9AA7E39F-1622-5D90-CC29-902523E3CE7E}"/>
              </a:ext>
            </a:extLst>
          </p:cNvPr>
          <p:cNvSpPr/>
          <p:nvPr/>
        </p:nvSpPr>
        <p:spPr>
          <a:xfrm>
            <a:off x="1859756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72000">
                <a:schemeClr val="accent6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663860D-4DFC-FB6F-1FC2-93098F5F7461}"/>
              </a:ext>
            </a:extLst>
          </p:cNvPr>
          <p:cNvSpPr/>
          <p:nvPr/>
        </p:nvSpPr>
        <p:spPr>
          <a:xfrm>
            <a:off x="330041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72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17B0652-4056-0689-943B-48ED3202BD49}"/>
              </a:ext>
            </a:extLst>
          </p:cNvPr>
          <p:cNvSpPr/>
          <p:nvPr/>
        </p:nvSpPr>
        <p:spPr>
          <a:xfrm>
            <a:off x="635984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2000">
                <a:schemeClr val="accent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9F3383D6-8876-1073-C97B-23CA5C38B13C}"/>
              </a:ext>
            </a:extLst>
          </p:cNvPr>
          <p:cNvSpPr/>
          <p:nvPr/>
        </p:nvSpPr>
        <p:spPr>
          <a:xfrm>
            <a:off x="941927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72000">
                <a:schemeClr val="accent3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8">
            <a:extLst>
              <a:ext uri="{FF2B5EF4-FFF2-40B4-BE49-F238E27FC236}">
                <a16:creationId xmlns:a16="http://schemas.microsoft.com/office/drawing/2014/main" id="{44D3AFEB-FF14-0227-3321-E31F0F5FE1A7}"/>
              </a:ext>
            </a:extLst>
          </p:cNvPr>
          <p:cNvSpPr txBox="1"/>
          <p:nvPr/>
        </p:nvSpPr>
        <p:spPr>
          <a:xfrm>
            <a:off x="6617409" y="1295592"/>
            <a:ext cx="1114920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CONTENT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MARKETING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55" name="TextBox 48">
            <a:extLst>
              <a:ext uri="{FF2B5EF4-FFF2-40B4-BE49-F238E27FC236}">
                <a16:creationId xmlns:a16="http://schemas.microsoft.com/office/drawing/2014/main" id="{0D97B59C-1573-05CE-C943-9FFF0B768A4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6" name="TextBox 25">
            <a:extLst>
              <a:ext uri="{FF2B5EF4-FFF2-40B4-BE49-F238E27FC236}">
                <a16:creationId xmlns:a16="http://schemas.microsoft.com/office/drawing/2014/main" id="{704CFAE9-7497-DF22-682B-AC7E2F1DE08A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B35648D8-0213-AC90-6A31-715E319FB706}"/>
              </a:ext>
            </a:extLst>
          </p:cNvPr>
          <p:cNvSpPr/>
          <p:nvPr/>
        </p:nvSpPr>
        <p:spPr>
          <a:xfrm>
            <a:off x="2705102" y="4335893"/>
            <a:ext cx="18973799" cy="7147248"/>
          </a:xfrm>
          <a:custGeom>
            <a:avLst/>
            <a:gdLst>
              <a:gd name="connsiteX0" fmla="*/ 16166343 w 18973799"/>
              <a:gd name="connsiteY0" fmla="*/ 574147 h 7147248"/>
              <a:gd name="connsiteX1" fmla="*/ 15892463 w 18973799"/>
              <a:gd name="connsiteY1" fmla="*/ 848028 h 7147248"/>
              <a:gd name="connsiteX2" fmla="*/ 15892463 w 18973799"/>
              <a:gd name="connsiteY2" fmla="*/ 2771892 h 7147248"/>
              <a:gd name="connsiteX3" fmla="*/ 16166343 w 18973799"/>
              <a:gd name="connsiteY3" fmla="*/ 3045773 h 7147248"/>
              <a:gd name="connsiteX4" fmla="*/ 18104605 w 18973799"/>
              <a:gd name="connsiteY4" fmla="*/ 3045773 h 7147248"/>
              <a:gd name="connsiteX5" fmla="*/ 18378487 w 18973799"/>
              <a:gd name="connsiteY5" fmla="*/ 2771892 h 7147248"/>
              <a:gd name="connsiteX6" fmla="*/ 18378487 w 18973799"/>
              <a:gd name="connsiteY6" fmla="*/ 848028 h 7147248"/>
              <a:gd name="connsiteX7" fmla="*/ 18104605 w 18973799"/>
              <a:gd name="connsiteY7" fmla="*/ 574147 h 7147248"/>
              <a:gd name="connsiteX8" fmla="*/ 13106913 w 18973799"/>
              <a:gd name="connsiteY8" fmla="*/ 574147 h 7147248"/>
              <a:gd name="connsiteX9" fmla="*/ 12833032 w 18973799"/>
              <a:gd name="connsiteY9" fmla="*/ 848028 h 7147248"/>
              <a:gd name="connsiteX10" fmla="*/ 12833032 w 18973799"/>
              <a:gd name="connsiteY10" fmla="*/ 2771892 h 7147248"/>
              <a:gd name="connsiteX11" fmla="*/ 13106913 w 18973799"/>
              <a:gd name="connsiteY11" fmla="*/ 3045773 h 7147248"/>
              <a:gd name="connsiteX12" fmla="*/ 15045175 w 18973799"/>
              <a:gd name="connsiteY12" fmla="*/ 3045773 h 7147248"/>
              <a:gd name="connsiteX13" fmla="*/ 15319055 w 18973799"/>
              <a:gd name="connsiteY13" fmla="*/ 2771892 h 7147248"/>
              <a:gd name="connsiteX14" fmla="*/ 15319055 w 18973799"/>
              <a:gd name="connsiteY14" fmla="*/ 848028 h 7147248"/>
              <a:gd name="connsiteX15" fmla="*/ 15045175 w 18973799"/>
              <a:gd name="connsiteY15" fmla="*/ 574147 h 7147248"/>
              <a:gd name="connsiteX16" fmla="*/ 10047483 w 18973799"/>
              <a:gd name="connsiteY16" fmla="*/ 574147 h 7147248"/>
              <a:gd name="connsiteX17" fmla="*/ 9773602 w 18973799"/>
              <a:gd name="connsiteY17" fmla="*/ 848028 h 7147248"/>
              <a:gd name="connsiteX18" fmla="*/ 9773602 w 18973799"/>
              <a:gd name="connsiteY18" fmla="*/ 2771892 h 7147248"/>
              <a:gd name="connsiteX19" fmla="*/ 10047483 w 18973799"/>
              <a:gd name="connsiteY19" fmla="*/ 3045773 h 7147248"/>
              <a:gd name="connsiteX20" fmla="*/ 11985745 w 18973799"/>
              <a:gd name="connsiteY20" fmla="*/ 3045773 h 7147248"/>
              <a:gd name="connsiteX21" fmla="*/ 12259626 w 18973799"/>
              <a:gd name="connsiteY21" fmla="*/ 2771892 h 7147248"/>
              <a:gd name="connsiteX22" fmla="*/ 12259626 w 18973799"/>
              <a:gd name="connsiteY22" fmla="*/ 848028 h 7147248"/>
              <a:gd name="connsiteX23" fmla="*/ 11985745 w 18973799"/>
              <a:gd name="connsiteY23" fmla="*/ 574147 h 7147248"/>
              <a:gd name="connsiteX24" fmla="*/ 6988053 w 18973799"/>
              <a:gd name="connsiteY24" fmla="*/ 574147 h 7147248"/>
              <a:gd name="connsiteX25" fmla="*/ 6714172 w 18973799"/>
              <a:gd name="connsiteY25" fmla="*/ 848028 h 7147248"/>
              <a:gd name="connsiteX26" fmla="*/ 6714172 w 18973799"/>
              <a:gd name="connsiteY26" fmla="*/ 2771892 h 7147248"/>
              <a:gd name="connsiteX27" fmla="*/ 6988053 w 18973799"/>
              <a:gd name="connsiteY27" fmla="*/ 3045773 h 7147248"/>
              <a:gd name="connsiteX28" fmla="*/ 8926315 w 18973799"/>
              <a:gd name="connsiteY28" fmla="*/ 3045773 h 7147248"/>
              <a:gd name="connsiteX29" fmla="*/ 9200196 w 18973799"/>
              <a:gd name="connsiteY29" fmla="*/ 2771892 h 7147248"/>
              <a:gd name="connsiteX30" fmla="*/ 9200196 w 18973799"/>
              <a:gd name="connsiteY30" fmla="*/ 848028 h 7147248"/>
              <a:gd name="connsiteX31" fmla="*/ 8926315 w 18973799"/>
              <a:gd name="connsiteY31" fmla="*/ 574147 h 7147248"/>
              <a:gd name="connsiteX32" fmla="*/ 3928625 w 18973799"/>
              <a:gd name="connsiteY32" fmla="*/ 574147 h 7147248"/>
              <a:gd name="connsiteX33" fmla="*/ 3654743 w 18973799"/>
              <a:gd name="connsiteY33" fmla="*/ 848028 h 7147248"/>
              <a:gd name="connsiteX34" fmla="*/ 3654743 w 18973799"/>
              <a:gd name="connsiteY34" fmla="*/ 2771892 h 7147248"/>
              <a:gd name="connsiteX35" fmla="*/ 3928625 w 18973799"/>
              <a:gd name="connsiteY35" fmla="*/ 3045773 h 7147248"/>
              <a:gd name="connsiteX36" fmla="*/ 5866885 w 18973799"/>
              <a:gd name="connsiteY36" fmla="*/ 3045773 h 7147248"/>
              <a:gd name="connsiteX37" fmla="*/ 6140766 w 18973799"/>
              <a:gd name="connsiteY37" fmla="*/ 2771892 h 7147248"/>
              <a:gd name="connsiteX38" fmla="*/ 6140766 w 18973799"/>
              <a:gd name="connsiteY38" fmla="*/ 848028 h 7147248"/>
              <a:gd name="connsiteX39" fmla="*/ 5866885 w 18973799"/>
              <a:gd name="connsiteY39" fmla="*/ 574147 h 7147248"/>
              <a:gd name="connsiteX40" fmla="*/ 869194 w 18973799"/>
              <a:gd name="connsiteY40" fmla="*/ 574147 h 7147248"/>
              <a:gd name="connsiteX41" fmla="*/ 595313 w 18973799"/>
              <a:gd name="connsiteY41" fmla="*/ 848028 h 7147248"/>
              <a:gd name="connsiteX42" fmla="*/ 595313 w 18973799"/>
              <a:gd name="connsiteY42" fmla="*/ 2771892 h 7147248"/>
              <a:gd name="connsiteX43" fmla="*/ 869194 w 18973799"/>
              <a:gd name="connsiteY43" fmla="*/ 3045773 h 7147248"/>
              <a:gd name="connsiteX44" fmla="*/ 2807457 w 18973799"/>
              <a:gd name="connsiteY44" fmla="*/ 3045773 h 7147248"/>
              <a:gd name="connsiteX45" fmla="*/ 3081338 w 18973799"/>
              <a:gd name="connsiteY45" fmla="*/ 2771892 h 7147248"/>
              <a:gd name="connsiteX46" fmla="*/ 3081338 w 18973799"/>
              <a:gd name="connsiteY46" fmla="*/ 848028 h 7147248"/>
              <a:gd name="connsiteX47" fmla="*/ 2807457 w 18973799"/>
              <a:gd name="connsiteY47" fmla="*/ 574147 h 7147248"/>
              <a:gd name="connsiteX48" fmla="*/ 790771 w 18973799"/>
              <a:gd name="connsiteY48" fmla="*/ 0 h 7147248"/>
              <a:gd name="connsiteX49" fmla="*/ 18183027 w 18973799"/>
              <a:gd name="connsiteY49" fmla="*/ 0 h 7147248"/>
              <a:gd name="connsiteX50" fmla="*/ 18973799 w 18973799"/>
              <a:gd name="connsiteY50" fmla="*/ 790772 h 7147248"/>
              <a:gd name="connsiteX51" fmla="*/ 18973799 w 18973799"/>
              <a:gd name="connsiteY51" fmla="*/ 6356476 h 7147248"/>
              <a:gd name="connsiteX52" fmla="*/ 18183027 w 18973799"/>
              <a:gd name="connsiteY52" fmla="*/ 7147248 h 7147248"/>
              <a:gd name="connsiteX53" fmla="*/ 790771 w 18973799"/>
              <a:gd name="connsiteY53" fmla="*/ 7147248 h 7147248"/>
              <a:gd name="connsiteX54" fmla="*/ 0 w 18973799"/>
              <a:gd name="connsiteY54" fmla="*/ 6356476 h 7147248"/>
              <a:gd name="connsiteX55" fmla="*/ 0 w 18973799"/>
              <a:gd name="connsiteY55" fmla="*/ 790772 h 7147248"/>
              <a:gd name="connsiteX56" fmla="*/ 790771 w 18973799"/>
              <a:gd name="connsiteY56" fmla="*/ 0 h 714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973799" h="7147248">
                <a:moveTo>
                  <a:pt x="16166343" y="574147"/>
                </a:moveTo>
                <a:cubicBezTo>
                  <a:pt x="16015083" y="574147"/>
                  <a:pt x="15892463" y="696768"/>
                  <a:pt x="15892463" y="848028"/>
                </a:cubicBezTo>
                <a:lnTo>
                  <a:pt x="15892463" y="2771892"/>
                </a:lnTo>
                <a:cubicBezTo>
                  <a:pt x="15892463" y="2923152"/>
                  <a:pt x="16015083" y="3045773"/>
                  <a:pt x="16166343" y="3045773"/>
                </a:cubicBezTo>
                <a:lnTo>
                  <a:pt x="18104605" y="3045773"/>
                </a:lnTo>
                <a:cubicBezTo>
                  <a:pt x="18255865" y="3045773"/>
                  <a:pt x="18378487" y="2923152"/>
                  <a:pt x="18378487" y="2771892"/>
                </a:cubicBezTo>
                <a:lnTo>
                  <a:pt x="18378487" y="848028"/>
                </a:lnTo>
                <a:cubicBezTo>
                  <a:pt x="18378487" y="696768"/>
                  <a:pt x="18255865" y="574147"/>
                  <a:pt x="18104605" y="574147"/>
                </a:cubicBezTo>
                <a:close/>
                <a:moveTo>
                  <a:pt x="13106913" y="574147"/>
                </a:moveTo>
                <a:cubicBezTo>
                  <a:pt x="12955653" y="574147"/>
                  <a:pt x="12833032" y="696768"/>
                  <a:pt x="12833032" y="848028"/>
                </a:cubicBezTo>
                <a:lnTo>
                  <a:pt x="12833032" y="2771892"/>
                </a:lnTo>
                <a:cubicBezTo>
                  <a:pt x="12833032" y="2923152"/>
                  <a:pt x="12955653" y="3045773"/>
                  <a:pt x="13106913" y="3045773"/>
                </a:cubicBezTo>
                <a:lnTo>
                  <a:pt x="15045175" y="3045773"/>
                </a:lnTo>
                <a:cubicBezTo>
                  <a:pt x="15196435" y="3045773"/>
                  <a:pt x="15319055" y="2923152"/>
                  <a:pt x="15319055" y="2771892"/>
                </a:cubicBezTo>
                <a:lnTo>
                  <a:pt x="15319055" y="848028"/>
                </a:lnTo>
                <a:cubicBezTo>
                  <a:pt x="15319055" y="696768"/>
                  <a:pt x="15196435" y="574147"/>
                  <a:pt x="15045175" y="574147"/>
                </a:cubicBezTo>
                <a:close/>
                <a:moveTo>
                  <a:pt x="10047483" y="574147"/>
                </a:moveTo>
                <a:cubicBezTo>
                  <a:pt x="9896223" y="574147"/>
                  <a:pt x="9773602" y="696768"/>
                  <a:pt x="9773602" y="848028"/>
                </a:cubicBezTo>
                <a:lnTo>
                  <a:pt x="9773602" y="2771892"/>
                </a:lnTo>
                <a:cubicBezTo>
                  <a:pt x="9773602" y="2923152"/>
                  <a:pt x="9896223" y="3045773"/>
                  <a:pt x="10047483" y="3045773"/>
                </a:cubicBezTo>
                <a:lnTo>
                  <a:pt x="11985745" y="3045773"/>
                </a:lnTo>
                <a:cubicBezTo>
                  <a:pt x="12137005" y="3045773"/>
                  <a:pt x="12259626" y="2923152"/>
                  <a:pt x="12259626" y="2771892"/>
                </a:cubicBezTo>
                <a:lnTo>
                  <a:pt x="12259626" y="848028"/>
                </a:lnTo>
                <a:cubicBezTo>
                  <a:pt x="12259626" y="696768"/>
                  <a:pt x="12137005" y="574147"/>
                  <a:pt x="11985745" y="574147"/>
                </a:cubicBezTo>
                <a:close/>
                <a:moveTo>
                  <a:pt x="6988053" y="574147"/>
                </a:moveTo>
                <a:cubicBezTo>
                  <a:pt x="6836793" y="574147"/>
                  <a:pt x="6714172" y="696768"/>
                  <a:pt x="6714172" y="848028"/>
                </a:cubicBezTo>
                <a:lnTo>
                  <a:pt x="6714172" y="2771892"/>
                </a:lnTo>
                <a:cubicBezTo>
                  <a:pt x="6714172" y="2923152"/>
                  <a:pt x="6836793" y="3045773"/>
                  <a:pt x="6988053" y="3045773"/>
                </a:cubicBezTo>
                <a:lnTo>
                  <a:pt x="8926315" y="3045773"/>
                </a:lnTo>
                <a:cubicBezTo>
                  <a:pt x="9077575" y="3045773"/>
                  <a:pt x="9200196" y="2923152"/>
                  <a:pt x="9200196" y="2771892"/>
                </a:cubicBezTo>
                <a:lnTo>
                  <a:pt x="9200196" y="848028"/>
                </a:lnTo>
                <a:cubicBezTo>
                  <a:pt x="9200196" y="696768"/>
                  <a:pt x="9077575" y="574147"/>
                  <a:pt x="8926315" y="574147"/>
                </a:cubicBezTo>
                <a:close/>
                <a:moveTo>
                  <a:pt x="3928625" y="574147"/>
                </a:moveTo>
                <a:cubicBezTo>
                  <a:pt x="3777364" y="574147"/>
                  <a:pt x="3654743" y="696768"/>
                  <a:pt x="3654743" y="848028"/>
                </a:cubicBezTo>
                <a:lnTo>
                  <a:pt x="3654743" y="2771892"/>
                </a:lnTo>
                <a:cubicBezTo>
                  <a:pt x="3654743" y="2923152"/>
                  <a:pt x="3777364" y="3045773"/>
                  <a:pt x="3928625" y="3045773"/>
                </a:cubicBezTo>
                <a:lnTo>
                  <a:pt x="5866885" y="3045773"/>
                </a:lnTo>
                <a:cubicBezTo>
                  <a:pt x="6018145" y="3045773"/>
                  <a:pt x="6140766" y="2923152"/>
                  <a:pt x="6140766" y="2771892"/>
                </a:cubicBezTo>
                <a:lnTo>
                  <a:pt x="6140766" y="848028"/>
                </a:lnTo>
                <a:cubicBezTo>
                  <a:pt x="6140766" y="696768"/>
                  <a:pt x="6018145" y="574147"/>
                  <a:pt x="5866885" y="574147"/>
                </a:cubicBezTo>
                <a:close/>
                <a:moveTo>
                  <a:pt x="869194" y="574147"/>
                </a:moveTo>
                <a:cubicBezTo>
                  <a:pt x="717934" y="574147"/>
                  <a:pt x="595313" y="696768"/>
                  <a:pt x="595313" y="848028"/>
                </a:cubicBezTo>
                <a:lnTo>
                  <a:pt x="595313" y="2771892"/>
                </a:lnTo>
                <a:cubicBezTo>
                  <a:pt x="595313" y="2923152"/>
                  <a:pt x="717934" y="3045773"/>
                  <a:pt x="869194" y="3045773"/>
                </a:cubicBezTo>
                <a:lnTo>
                  <a:pt x="2807457" y="3045773"/>
                </a:lnTo>
                <a:cubicBezTo>
                  <a:pt x="2958717" y="3045773"/>
                  <a:pt x="3081338" y="2923152"/>
                  <a:pt x="3081338" y="2771892"/>
                </a:cubicBezTo>
                <a:lnTo>
                  <a:pt x="3081338" y="848028"/>
                </a:lnTo>
                <a:cubicBezTo>
                  <a:pt x="3081338" y="696768"/>
                  <a:pt x="2958717" y="574147"/>
                  <a:pt x="2807457" y="574147"/>
                </a:cubicBezTo>
                <a:close/>
                <a:moveTo>
                  <a:pt x="790771" y="0"/>
                </a:moveTo>
                <a:lnTo>
                  <a:pt x="18183027" y="0"/>
                </a:lnTo>
                <a:cubicBezTo>
                  <a:pt x="18619759" y="0"/>
                  <a:pt x="18973799" y="354041"/>
                  <a:pt x="18973799" y="790772"/>
                </a:cubicBezTo>
                <a:lnTo>
                  <a:pt x="18973799" y="6356476"/>
                </a:lnTo>
                <a:cubicBezTo>
                  <a:pt x="18973799" y="6793207"/>
                  <a:pt x="18619759" y="7147248"/>
                  <a:pt x="18183027" y="7147248"/>
                </a:cubicBezTo>
                <a:lnTo>
                  <a:pt x="790771" y="7147248"/>
                </a:lnTo>
                <a:cubicBezTo>
                  <a:pt x="354040" y="7147248"/>
                  <a:pt x="0" y="6793207"/>
                  <a:pt x="0" y="6356476"/>
                </a:cubicBezTo>
                <a:lnTo>
                  <a:pt x="0" y="790772"/>
                </a:lnTo>
                <a:cubicBezTo>
                  <a:pt x="0" y="354041"/>
                  <a:pt x="354040" y="0"/>
                  <a:pt x="790771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72000">
                <a:schemeClr val="bg1">
                  <a:lumMod val="9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895E2C7-FB83-A4BF-6750-0DC6F841E193}"/>
              </a:ext>
            </a:extLst>
          </p:cNvPr>
          <p:cNvSpPr txBox="1"/>
          <p:nvPr/>
        </p:nvSpPr>
        <p:spPr>
          <a:xfrm rot="10800000" flipV="1">
            <a:off x="1258162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DISTRIBUTE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6632745-0B2D-A403-75CD-73562899FE00}"/>
              </a:ext>
            </a:extLst>
          </p:cNvPr>
          <p:cNvSpPr txBox="1"/>
          <p:nvPr/>
        </p:nvSpPr>
        <p:spPr>
          <a:xfrm rot="10800000" flipV="1">
            <a:off x="1258162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Phân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phối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nhiều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kênh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đúng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2B5FE8E-9702-3E17-B139-01E7FE2E6BE0}"/>
              </a:ext>
            </a:extLst>
          </p:cNvPr>
          <p:cNvCxnSpPr>
            <a:cxnSpLocks/>
          </p:cNvCxnSpPr>
          <p:nvPr/>
        </p:nvCxnSpPr>
        <p:spPr>
          <a:xfrm>
            <a:off x="13420208" y="9955059"/>
            <a:ext cx="603014" cy="0"/>
          </a:xfrm>
          <a:prstGeom prst="line">
            <a:avLst/>
          </a:prstGeom>
          <a:ln w="508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5F8922F7-1DFB-A155-2424-D174AE857A75}"/>
              </a:ext>
            </a:extLst>
          </p:cNvPr>
          <p:cNvSpPr txBox="1"/>
          <p:nvPr/>
        </p:nvSpPr>
        <p:spPr>
          <a:xfrm rot="10800000" flipV="1">
            <a:off x="1304353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4"/>
                </a:solidFill>
                <a:latin typeface="+mj-lt"/>
              </a:rPr>
              <a:t>04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AA92E43-0602-14E4-227B-19E187D61EBD}"/>
              </a:ext>
            </a:extLst>
          </p:cNvPr>
          <p:cNvGrpSpPr/>
          <p:nvPr/>
        </p:nvGrpSpPr>
        <p:grpSpPr>
          <a:xfrm>
            <a:off x="12191365" y="7919884"/>
            <a:ext cx="3060700" cy="3019425"/>
            <a:chOff x="9131300" y="6858000"/>
            <a:chExt cx="3060700" cy="3019425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49CEA5C4-D577-B6AA-D414-618FA8BA5CA3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6858000"/>
              <a:ext cx="0" cy="3019425"/>
            </a:xfrm>
            <a:prstGeom prst="line">
              <a:avLst/>
            </a:prstGeom>
            <a:ln w="25400" cap="rnd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3AD68E08-30AE-F176-7C06-FB8D8FC5A21E}"/>
                </a:ext>
              </a:extLst>
            </p:cNvPr>
            <p:cNvCxnSpPr>
              <a:cxnSpLocks/>
            </p:cNvCxnSpPr>
            <p:nvPr/>
          </p:nvCxnSpPr>
          <p:spPr>
            <a:xfrm>
              <a:off x="9131300" y="6858000"/>
              <a:ext cx="0" cy="3019425"/>
            </a:xfrm>
            <a:prstGeom prst="line">
              <a:avLst/>
            </a:prstGeom>
            <a:ln w="25400" cap="rnd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1" name="TextBox 320">
            <a:extLst>
              <a:ext uri="{FF2B5EF4-FFF2-40B4-BE49-F238E27FC236}">
                <a16:creationId xmlns:a16="http://schemas.microsoft.com/office/drawing/2014/main" id="{FC6BCF98-7603-EE6B-40DA-ADBE94A28A38}"/>
              </a:ext>
            </a:extLst>
          </p:cNvPr>
          <p:cNvSpPr txBox="1"/>
          <p:nvPr/>
        </p:nvSpPr>
        <p:spPr>
          <a:xfrm rot="10800000" flipV="1">
            <a:off x="1564105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6F3E5699-B19A-EF74-FEB0-11F8C8B16C61}"/>
              </a:ext>
            </a:extLst>
          </p:cNvPr>
          <p:cNvSpPr txBox="1"/>
          <p:nvPr/>
        </p:nvSpPr>
        <p:spPr>
          <a:xfrm rot="10800000" flipV="1">
            <a:off x="1564105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Tương tác, xây dựng mối quan hệ và giữ chân khách hàng.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067511E0-679A-42D3-A4E8-16C7821B1BD0}"/>
              </a:ext>
            </a:extLst>
          </p:cNvPr>
          <p:cNvCxnSpPr>
            <a:cxnSpLocks/>
          </p:cNvCxnSpPr>
          <p:nvPr/>
        </p:nvCxnSpPr>
        <p:spPr>
          <a:xfrm>
            <a:off x="16479638" y="9955059"/>
            <a:ext cx="603014" cy="0"/>
          </a:xfrm>
          <a:prstGeom prst="line">
            <a:avLst/>
          </a:prstGeom>
          <a:ln w="508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" name="TextBox 323">
            <a:extLst>
              <a:ext uri="{FF2B5EF4-FFF2-40B4-BE49-F238E27FC236}">
                <a16:creationId xmlns:a16="http://schemas.microsoft.com/office/drawing/2014/main" id="{CF93E8DB-BA88-F070-B0FA-8C7B6F49AF28}"/>
              </a:ext>
            </a:extLst>
          </p:cNvPr>
          <p:cNvSpPr txBox="1"/>
          <p:nvPr/>
        </p:nvSpPr>
        <p:spPr>
          <a:xfrm rot="10800000" flipV="1">
            <a:off x="1610296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5"/>
                </a:solidFill>
                <a:latin typeface="+mj-lt"/>
              </a:rPr>
              <a:t>05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AD10B170-7A8E-DC3C-F3BB-7A4756DC03F3}"/>
              </a:ext>
            </a:extLst>
          </p:cNvPr>
          <p:cNvCxnSpPr>
            <a:cxnSpLocks/>
          </p:cNvCxnSpPr>
          <p:nvPr/>
        </p:nvCxnSpPr>
        <p:spPr>
          <a:xfrm>
            <a:off x="18311495" y="7919884"/>
            <a:ext cx="0" cy="3019425"/>
          </a:xfrm>
          <a:prstGeom prst="line">
            <a:avLst/>
          </a:prstGeom>
          <a:ln w="25400" cap="rnd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" name="TextBox 327">
            <a:extLst>
              <a:ext uri="{FF2B5EF4-FFF2-40B4-BE49-F238E27FC236}">
                <a16:creationId xmlns:a16="http://schemas.microsoft.com/office/drawing/2014/main" id="{7F47577D-D1DD-BB21-94D5-C542E71EF2EA}"/>
              </a:ext>
            </a:extLst>
          </p:cNvPr>
          <p:cNvSpPr txBox="1"/>
          <p:nvPr/>
        </p:nvSpPr>
        <p:spPr>
          <a:xfrm rot="10800000" flipV="1">
            <a:off x="18700483" y="7729006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MEASURE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081EC52D-ED85-C68E-5065-7CCAB1495DA3}"/>
              </a:ext>
            </a:extLst>
          </p:cNvPr>
          <p:cNvSpPr txBox="1"/>
          <p:nvPr/>
        </p:nvSpPr>
        <p:spPr>
          <a:xfrm rot="10800000" flipV="1">
            <a:off x="1870048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Đo lường hiệu quả, tối ưu chiến lược dựa trên dữ liệu.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330" name="Straight Connector 329">
            <a:extLst>
              <a:ext uri="{FF2B5EF4-FFF2-40B4-BE49-F238E27FC236}">
                <a16:creationId xmlns:a16="http://schemas.microsoft.com/office/drawing/2014/main" id="{0032C03F-04C5-2AF9-AA15-03571BE46D39}"/>
              </a:ext>
            </a:extLst>
          </p:cNvPr>
          <p:cNvCxnSpPr>
            <a:cxnSpLocks/>
          </p:cNvCxnSpPr>
          <p:nvPr/>
        </p:nvCxnSpPr>
        <p:spPr>
          <a:xfrm>
            <a:off x="19539068" y="9955059"/>
            <a:ext cx="603014" cy="0"/>
          </a:xfrm>
          <a:prstGeom prst="line">
            <a:avLst/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TextBox 330">
            <a:extLst>
              <a:ext uri="{FF2B5EF4-FFF2-40B4-BE49-F238E27FC236}">
                <a16:creationId xmlns:a16="http://schemas.microsoft.com/office/drawing/2014/main" id="{50B3B04D-5588-75F7-2A1D-ABFF3621B7E4}"/>
              </a:ext>
            </a:extLst>
          </p:cNvPr>
          <p:cNvSpPr txBox="1"/>
          <p:nvPr/>
        </p:nvSpPr>
        <p:spPr>
          <a:xfrm rot="10800000" flipV="1">
            <a:off x="1916239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6"/>
                </a:solidFill>
                <a:latin typeface="+mj-lt"/>
              </a:rPr>
              <a:t>06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15648C11-1CD7-67FF-6B8D-49EEF3337EB4}"/>
              </a:ext>
            </a:extLst>
          </p:cNvPr>
          <p:cNvSpPr txBox="1"/>
          <p:nvPr/>
        </p:nvSpPr>
        <p:spPr>
          <a:xfrm rot="10800000" flipV="1">
            <a:off x="340333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RESEARCH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48" name="TextBox 347">
            <a:extLst>
              <a:ext uri="{FF2B5EF4-FFF2-40B4-BE49-F238E27FC236}">
                <a16:creationId xmlns:a16="http://schemas.microsoft.com/office/drawing/2014/main" id="{1AD88CBA-7F7D-0F1C-6129-79CFDA4556CE}"/>
              </a:ext>
            </a:extLst>
          </p:cNvPr>
          <p:cNvSpPr txBox="1"/>
          <p:nvPr/>
        </p:nvSpPr>
        <p:spPr>
          <a:xfrm rot="10800000" flipV="1">
            <a:off x="340333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Nghiên cứu thị trường, đối tượng mục tiêu và hành vi người dùng.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C31234CA-2E6A-A667-72A7-D440FB18C4BD}"/>
              </a:ext>
            </a:extLst>
          </p:cNvPr>
          <p:cNvCxnSpPr>
            <a:cxnSpLocks/>
          </p:cNvCxnSpPr>
          <p:nvPr/>
        </p:nvCxnSpPr>
        <p:spPr>
          <a:xfrm>
            <a:off x="4241918" y="9955059"/>
            <a:ext cx="603014" cy="0"/>
          </a:xfrm>
          <a:prstGeom prst="line">
            <a:avLst/>
          </a:prstGeom>
          <a:ln w="508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0" name="TextBox 349">
            <a:extLst>
              <a:ext uri="{FF2B5EF4-FFF2-40B4-BE49-F238E27FC236}">
                <a16:creationId xmlns:a16="http://schemas.microsoft.com/office/drawing/2014/main" id="{E64EFDEC-E058-A868-EAC3-F8D5D4E1E9A1}"/>
              </a:ext>
            </a:extLst>
          </p:cNvPr>
          <p:cNvSpPr txBox="1"/>
          <p:nvPr/>
        </p:nvSpPr>
        <p:spPr>
          <a:xfrm rot="10800000" flipV="1">
            <a:off x="386524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1"/>
                </a:solidFill>
                <a:latin typeface="+mj-lt"/>
              </a:rPr>
              <a:t>01</a:t>
            </a:r>
            <a:r>
              <a:rPr lang="en-US" sz="50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3CF97E29-A9DA-92F7-1A7E-7E1D70120C71}"/>
              </a:ext>
            </a:extLst>
          </p:cNvPr>
          <p:cNvCxnSpPr>
            <a:cxnSpLocks/>
          </p:cNvCxnSpPr>
          <p:nvPr/>
        </p:nvCxnSpPr>
        <p:spPr>
          <a:xfrm>
            <a:off x="6073775" y="7919884"/>
            <a:ext cx="0" cy="3019425"/>
          </a:xfrm>
          <a:prstGeom prst="line">
            <a:avLst/>
          </a:prstGeom>
          <a:ln w="25400" cap="rnd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TextBox 351">
            <a:extLst>
              <a:ext uri="{FF2B5EF4-FFF2-40B4-BE49-F238E27FC236}">
                <a16:creationId xmlns:a16="http://schemas.microsoft.com/office/drawing/2014/main" id="{EBAEB36A-96BA-8640-91BA-87A65F382350}"/>
              </a:ext>
            </a:extLst>
          </p:cNvPr>
          <p:cNvSpPr txBox="1"/>
          <p:nvPr/>
        </p:nvSpPr>
        <p:spPr>
          <a:xfrm rot="10800000" flipV="1">
            <a:off x="646276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PLAN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AF12CC15-4B72-8658-59FC-FCEE1E1CCAFA}"/>
              </a:ext>
            </a:extLst>
          </p:cNvPr>
          <p:cNvSpPr txBox="1"/>
          <p:nvPr/>
        </p:nvSpPr>
        <p:spPr>
          <a:xfrm rot="10800000" flipV="1">
            <a:off x="646276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Lập kế hoạch nội dung phù hợp chiến lược marketing tổng thể.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6FB6C74C-AE75-A0B9-794D-A6E3CDB87720}"/>
              </a:ext>
            </a:extLst>
          </p:cNvPr>
          <p:cNvCxnSpPr>
            <a:cxnSpLocks/>
          </p:cNvCxnSpPr>
          <p:nvPr/>
        </p:nvCxnSpPr>
        <p:spPr>
          <a:xfrm>
            <a:off x="7301348" y="9955059"/>
            <a:ext cx="603014" cy="0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5" name="TextBox 354">
            <a:extLst>
              <a:ext uri="{FF2B5EF4-FFF2-40B4-BE49-F238E27FC236}">
                <a16:creationId xmlns:a16="http://schemas.microsoft.com/office/drawing/2014/main" id="{8C2D01C3-073C-47F0-239B-982BCCA7E41B}"/>
              </a:ext>
            </a:extLst>
          </p:cNvPr>
          <p:cNvSpPr txBox="1"/>
          <p:nvPr/>
        </p:nvSpPr>
        <p:spPr>
          <a:xfrm rot="10800000" flipV="1">
            <a:off x="692467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2"/>
                </a:solidFill>
                <a:latin typeface="+mj-lt"/>
              </a:rPr>
              <a:t>02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uLnTx/>
              <a:uFillTx/>
              <a:latin typeface="+mj-lt"/>
            </a:endParaRPr>
          </a:p>
        </p:txBody>
      </p:sp>
      <p:cxnSp>
        <p:nvCxnSpPr>
          <p:cNvPr id="356" name="Straight Connector 355">
            <a:extLst>
              <a:ext uri="{FF2B5EF4-FFF2-40B4-BE49-F238E27FC236}">
                <a16:creationId xmlns:a16="http://schemas.microsoft.com/office/drawing/2014/main" id="{C147DAC3-2F6C-EF11-EE36-9135F4C5E2E8}"/>
              </a:ext>
            </a:extLst>
          </p:cNvPr>
          <p:cNvCxnSpPr>
            <a:cxnSpLocks/>
          </p:cNvCxnSpPr>
          <p:nvPr/>
        </p:nvCxnSpPr>
        <p:spPr>
          <a:xfrm>
            <a:off x="9133205" y="7919884"/>
            <a:ext cx="0" cy="3019425"/>
          </a:xfrm>
          <a:prstGeom prst="line">
            <a:avLst/>
          </a:prstGeom>
          <a:ln w="25400" cap="rnd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" name="TextBox 356">
            <a:extLst>
              <a:ext uri="{FF2B5EF4-FFF2-40B4-BE49-F238E27FC236}">
                <a16:creationId xmlns:a16="http://schemas.microsoft.com/office/drawing/2014/main" id="{26E2E92D-8D8A-F5E7-B38F-80A054F9656F}"/>
              </a:ext>
            </a:extLst>
          </p:cNvPr>
          <p:cNvSpPr txBox="1"/>
          <p:nvPr/>
        </p:nvSpPr>
        <p:spPr>
          <a:xfrm rot="10800000" flipV="1">
            <a:off x="952219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CREATE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067D098F-7555-93BA-A950-2809DFB28E15}"/>
              </a:ext>
            </a:extLst>
          </p:cNvPr>
          <p:cNvSpPr txBox="1"/>
          <p:nvPr/>
        </p:nvSpPr>
        <p:spPr>
          <a:xfrm rot="10800000" flipV="1">
            <a:off x="952219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Sáng tạo nội dung chất lượng, thu hút và có giá trị thực tế.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151ED90A-E981-8D4B-35ED-F61D2882632B}"/>
              </a:ext>
            </a:extLst>
          </p:cNvPr>
          <p:cNvCxnSpPr>
            <a:cxnSpLocks/>
          </p:cNvCxnSpPr>
          <p:nvPr/>
        </p:nvCxnSpPr>
        <p:spPr>
          <a:xfrm>
            <a:off x="10360778" y="9955059"/>
            <a:ext cx="603014" cy="0"/>
          </a:xfrm>
          <a:prstGeom prst="line">
            <a:avLst/>
          </a:prstGeom>
          <a:ln w="508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0" name="TextBox 359">
            <a:extLst>
              <a:ext uri="{FF2B5EF4-FFF2-40B4-BE49-F238E27FC236}">
                <a16:creationId xmlns:a16="http://schemas.microsoft.com/office/drawing/2014/main" id="{5C7C63CF-D7C7-6F54-CD20-BFB453F1D677}"/>
              </a:ext>
            </a:extLst>
          </p:cNvPr>
          <p:cNvSpPr txBox="1"/>
          <p:nvPr/>
        </p:nvSpPr>
        <p:spPr>
          <a:xfrm rot="10800000" flipV="1">
            <a:off x="998410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3"/>
                </a:solidFill>
                <a:latin typeface="+mj-lt"/>
              </a:rPr>
              <a:t>03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sp>
        <p:nvSpPr>
          <p:cNvPr id="361" name="Freeform 153">
            <a:extLst>
              <a:ext uri="{FF2B5EF4-FFF2-40B4-BE49-F238E27FC236}">
                <a16:creationId xmlns:a16="http://schemas.microsoft.com/office/drawing/2014/main" id="{E85C2F44-1C0E-0A1D-0490-A856CD3A8A6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170261" y="5780093"/>
            <a:ext cx="746328" cy="731520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2" name="Freeform 169">
            <a:extLst>
              <a:ext uri="{FF2B5EF4-FFF2-40B4-BE49-F238E27FC236}">
                <a16:creationId xmlns:a16="http://schemas.microsoft.com/office/drawing/2014/main" id="{96E8B2DE-51FE-8533-5A3E-B38DE5C02D1C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312158" y="5780093"/>
            <a:ext cx="581395" cy="731520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F5074539-4A11-8F29-A444-C1C4F3D75195}"/>
              </a:ext>
            </a:extLst>
          </p:cNvPr>
          <p:cNvGrpSpPr>
            <a:grpSpLocks noChangeAspect="1"/>
          </p:cNvGrpSpPr>
          <p:nvPr/>
        </p:nvGrpSpPr>
        <p:grpSpPr>
          <a:xfrm>
            <a:off x="10159848" y="5780093"/>
            <a:ext cx="1004875" cy="731520"/>
            <a:chOff x="4306888" y="4422775"/>
            <a:chExt cx="414338" cy="301626"/>
          </a:xfrm>
        </p:grpSpPr>
        <p:sp>
          <p:nvSpPr>
            <p:cNvPr id="364" name="Freeform 51">
              <a:extLst>
                <a:ext uri="{FF2B5EF4-FFF2-40B4-BE49-F238E27FC236}">
                  <a16:creationId xmlns:a16="http://schemas.microsoft.com/office/drawing/2014/main" id="{36AA5F96-A8A4-0C9E-F5ED-08F678797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65" name="Freeform 52">
              <a:extLst>
                <a:ext uri="{FF2B5EF4-FFF2-40B4-BE49-F238E27FC236}">
                  <a16:creationId xmlns:a16="http://schemas.microsoft.com/office/drawing/2014/main" id="{D7FFAADC-AC63-B204-28E2-1867CA534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66" name="Freeform 53">
              <a:extLst>
                <a:ext uri="{FF2B5EF4-FFF2-40B4-BE49-F238E27FC236}">
                  <a16:creationId xmlns:a16="http://schemas.microsoft.com/office/drawing/2014/main" id="{0B28756C-97C4-5C47-A991-C96C33C92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67" name="Freeform 54">
              <a:extLst>
                <a:ext uri="{FF2B5EF4-FFF2-40B4-BE49-F238E27FC236}">
                  <a16:creationId xmlns:a16="http://schemas.microsoft.com/office/drawing/2014/main" id="{12EC04F3-1D20-F6D9-F056-AF7B335CB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68" name="Freeform 55">
              <a:extLst>
                <a:ext uri="{FF2B5EF4-FFF2-40B4-BE49-F238E27FC236}">
                  <a16:creationId xmlns:a16="http://schemas.microsoft.com/office/drawing/2014/main" id="{5AA14B01-4E59-40FA-976B-E1E71446E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69" name="Freeform 93">
            <a:extLst>
              <a:ext uri="{FF2B5EF4-FFF2-40B4-BE49-F238E27FC236}">
                <a16:creationId xmlns:a16="http://schemas.microsoft.com/office/drawing/2014/main" id="{A43672A2-AAD5-3B6E-16F2-F8413844AEE5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314353" y="5780093"/>
            <a:ext cx="814725" cy="731520"/>
          </a:xfrm>
          <a:custGeom>
            <a:avLst/>
            <a:gdLst>
              <a:gd name="T0" fmla="*/ 257 w 976"/>
              <a:gd name="T1" fmla="*/ 520 h 880"/>
              <a:gd name="T2" fmla="*/ 40 w 976"/>
              <a:gd name="T3" fmla="*/ 447 h 880"/>
              <a:gd name="T4" fmla="*/ 4 w 976"/>
              <a:gd name="T5" fmla="*/ 409 h 880"/>
              <a:gd name="T6" fmla="*/ 41 w 976"/>
              <a:gd name="T7" fmla="*/ 370 h 880"/>
              <a:gd name="T8" fmla="*/ 905 w 976"/>
              <a:gd name="T9" fmla="*/ 31 h 880"/>
              <a:gd name="T10" fmla="*/ 976 w 976"/>
              <a:gd name="T11" fmla="*/ 51 h 880"/>
              <a:gd name="T12" fmla="*/ 822 w 976"/>
              <a:gd name="T13" fmla="*/ 827 h 880"/>
              <a:gd name="T14" fmla="*/ 741 w 976"/>
              <a:gd name="T15" fmla="*/ 855 h 880"/>
              <a:gd name="T16" fmla="*/ 386 w 976"/>
              <a:gd name="T17" fmla="*/ 580 h 880"/>
              <a:gd name="T18" fmla="*/ 797 w 976"/>
              <a:gd name="T19" fmla="*/ 207 h 880"/>
              <a:gd name="T20" fmla="*/ 808 w 976"/>
              <a:gd name="T21" fmla="*/ 189 h 880"/>
              <a:gd name="T22" fmla="*/ 779 w 976"/>
              <a:gd name="T23" fmla="*/ 189 h 880"/>
              <a:gd name="T24" fmla="*/ 257 w 976"/>
              <a:gd name="T25" fmla="*/ 520 h 880"/>
              <a:gd name="T26" fmla="*/ 336 w 976"/>
              <a:gd name="T27" fmla="*/ 776 h 880"/>
              <a:gd name="T28" fmla="*/ 359 w 976"/>
              <a:gd name="T29" fmla="*/ 818 h 880"/>
              <a:gd name="T30" fmla="*/ 386 w 976"/>
              <a:gd name="T31" fmla="*/ 580 h 880"/>
              <a:gd name="T32" fmla="*/ 359 w 976"/>
              <a:gd name="T33" fmla="*/ 818 h 880"/>
              <a:gd name="T34" fmla="*/ 382 w 976"/>
              <a:gd name="T35" fmla="*/ 815 h 880"/>
              <a:gd name="T36" fmla="*/ 523 w 976"/>
              <a:gd name="T37" fmla="*/ 68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6" h="880">
                <a:moveTo>
                  <a:pt x="257" y="520"/>
                </a:moveTo>
                <a:cubicBezTo>
                  <a:pt x="40" y="447"/>
                  <a:pt x="40" y="447"/>
                  <a:pt x="40" y="447"/>
                </a:cubicBezTo>
                <a:cubicBezTo>
                  <a:pt x="40" y="447"/>
                  <a:pt x="7" y="435"/>
                  <a:pt x="4" y="409"/>
                </a:cubicBezTo>
                <a:cubicBezTo>
                  <a:pt x="0" y="384"/>
                  <a:pt x="41" y="370"/>
                  <a:pt x="41" y="370"/>
                </a:cubicBezTo>
                <a:cubicBezTo>
                  <a:pt x="905" y="31"/>
                  <a:pt x="905" y="31"/>
                  <a:pt x="905" y="31"/>
                </a:cubicBezTo>
                <a:cubicBezTo>
                  <a:pt x="905" y="31"/>
                  <a:pt x="976" y="0"/>
                  <a:pt x="976" y="51"/>
                </a:cubicBezTo>
                <a:cubicBezTo>
                  <a:pt x="822" y="827"/>
                  <a:pt x="822" y="827"/>
                  <a:pt x="822" y="827"/>
                </a:cubicBezTo>
                <a:cubicBezTo>
                  <a:pt x="822" y="827"/>
                  <a:pt x="800" y="880"/>
                  <a:pt x="741" y="855"/>
                </a:cubicBezTo>
                <a:cubicBezTo>
                  <a:pt x="386" y="580"/>
                  <a:pt x="386" y="580"/>
                  <a:pt x="386" y="580"/>
                </a:cubicBezTo>
                <a:cubicBezTo>
                  <a:pt x="386" y="580"/>
                  <a:pt x="781" y="222"/>
                  <a:pt x="797" y="207"/>
                </a:cubicBezTo>
                <a:cubicBezTo>
                  <a:pt x="813" y="192"/>
                  <a:pt x="808" y="189"/>
                  <a:pt x="808" y="189"/>
                </a:cubicBezTo>
                <a:cubicBezTo>
                  <a:pt x="809" y="171"/>
                  <a:pt x="779" y="189"/>
                  <a:pt x="779" y="189"/>
                </a:cubicBezTo>
                <a:cubicBezTo>
                  <a:pt x="257" y="520"/>
                  <a:pt x="257" y="520"/>
                  <a:pt x="257" y="520"/>
                </a:cubicBezTo>
                <a:cubicBezTo>
                  <a:pt x="257" y="520"/>
                  <a:pt x="323" y="735"/>
                  <a:pt x="336" y="776"/>
                </a:cubicBezTo>
                <a:cubicBezTo>
                  <a:pt x="349" y="817"/>
                  <a:pt x="359" y="818"/>
                  <a:pt x="359" y="818"/>
                </a:cubicBezTo>
                <a:moveTo>
                  <a:pt x="386" y="580"/>
                </a:moveTo>
                <a:cubicBezTo>
                  <a:pt x="359" y="818"/>
                  <a:pt x="359" y="818"/>
                  <a:pt x="359" y="818"/>
                </a:cubicBezTo>
                <a:cubicBezTo>
                  <a:pt x="371" y="823"/>
                  <a:pt x="382" y="815"/>
                  <a:pt x="382" y="815"/>
                </a:cubicBezTo>
                <a:cubicBezTo>
                  <a:pt x="523" y="686"/>
                  <a:pt x="523" y="686"/>
                  <a:pt x="523" y="68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0" name="Freeform 109">
            <a:extLst>
              <a:ext uri="{FF2B5EF4-FFF2-40B4-BE49-F238E27FC236}">
                <a16:creationId xmlns:a16="http://schemas.microsoft.com/office/drawing/2014/main" id="{9E5571D8-7FBC-B891-7E93-A0E03C03B9E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6424484" y="5780093"/>
            <a:ext cx="713323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23937B17-339C-81B4-5658-5056318A032F}"/>
              </a:ext>
            </a:extLst>
          </p:cNvPr>
          <p:cNvSpPr>
            <a:spLocks noChangeAspect="1"/>
          </p:cNvSpPr>
          <p:nvPr/>
        </p:nvSpPr>
        <p:spPr>
          <a:xfrm>
            <a:off x="19432613" y="5780093"/>
            <a:ext cx="815925" cy="731520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/>
          <p:bldP spid="55" grpId="0"/>
          <p:bldP spid="56" grpId="0"/>
          <p:bldP spid="58" grpId="0"/>
          <p:bldP spid="59" grpId="0"/>
          <p:bldP spid="61" grpId="0"/>
          <p:bldP spid="321" grpId="0"/>
          <p:bldP spid="322" grpId="0"/>
          <p:bldP spid="324" grpId="0"/>
          <p:bldP spid="328" grpId="0"/>
          <p:bldP spid="329" grpId="0"/>
          <p:bldP spid="331" grpId="0"/>
          <p:bldP spid="347" grpId="0"/>
          <p:bldP spid="348" grpId="0"/>
          <p:bldP spid="350" grpId="0"/>
          <p:bldP spid="352" grpId="0"/>
          <p:bldP spid="353" grpId="0"/>
          <p:bldP spid="355" grpId="0"/>
          <p:bldP spid="357" grpId="0"/>
          <p:bldP spid="358" grpId="0"/>
          <p:bldP spid="360" grpId="0"/>
          <p:bldP spid="361" grpId="0" animBg="1"/>
          <p:bldP spid="362" grpId="0" animBg="1"/>
          <p:bldP spid="369" grpId="0" animBg="1"/>
          <p:bldP spid="370" grpId="0" animBg="1"/>
          <p:bldP spid="37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/>
          <p:bldP spid="55" grpId="0"/>
          <p:bldP spid="56" grpId="0"/>
          <p:bldP spid="58" grpId="0"/>
          <p:bldP spid="59" grpId="0"/>
          <p:bldP spid="61" grpId="0"/>
          <p:bldP spid="321" grpId="0"/>
          <p:bldP spid="322" grpId="0"/>
          <p:bldP spid="324" grpId="0"/>
          <p:bldP spid="328" grpId="0"/>
          <p:bldP spid="329" grpId="0"/>
          <p:bldP spid="331" grpId="0"/>
          <p:bldP spid="347" grpId="0"/>
          <p:bldP spid="348" grpId="0"/>
          <p:bldP spid="350" grpId="0"/>
          <p:bldP spid="352" grpId="0"/>
          <p:bldP spid="353" grpId="0"/>
          <p:bldP spid="355" grpId="0"/>
          <p:bldP spid="357" grpId="0"/>
          <p:bldP spid="358" grpId="0"/>
          <p:bldP spid="360" grpId="0"/>
          <p:bldP spid="361" grpId="0" animBg="1"/>
          <p:bldP spid="362" grpId="0" animBg="1"/>
          <p:bldP spid="369" grpId="0" animBg="1"/>
          <p:bldP spid="370" grpId="0" animBg="1"/>
          <p:bldP spid="37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304AD5EC-3E37-1068-7882-23533F4655E5}"/>
              </a:ext>
            </a:extLst>
          </p:cNvPr>
          <p:cNvSpPr/>
          <p:nvPr/>
        </p:nvSpPr>
        <p:spPr>
          <a:xfrm>
            <a:off x="1247870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2000">
                <a:schemeClr val="accent4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42B9B83-F93E-5641-75D8-CA216B1A984E}"/>
              </a:ext>
            </a:extLst>
          </p:cNvPr>
          <p:cNvSpPr/>
          <p:nvPr/>
        </p:nvSpPr>
        <p:spPr>
          <a:xfrm>
            <a:off x="1553813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72000">
                <a:schemeClr val="accent5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1E3AA2CB-758E-B6C3-8E2E-45076D18FF3D}"/>
              </a:ext>
            </a:extLst>
          </p:cNvPr>
          <p:cNvSpPr/>
          <p:nvPr/>
        </p:nvSpPr>
        <p:spPr>
          <a:xfrm>
            <a:off x="1859756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72000">
                <a:schemeClr val="accent6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3C9960D6-2E27-BF27-6E85-7F049E0D8829}"/>
              </a:ext>
            </a:extLst>
          </p:cNvPr>
          <p:cNvSpPr/>
          <p:nvPr/>
        </p:nvSpPr>
        <p:spPr>
          <a:xfrm>
            <a:off x="330041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72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12853090-1E5D-5B30-812C-FD23E832ECCA}"/>
              </a:ext>
            </a:extLst>
          </p:cNvPr>
          <p:cNvSpPr/>
          <p:nvPr/>
        </p:nvSpPr>
        <p:spPr>
          <a:xfrm>
            <a:off x="635984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2000">
                <a:schemeClr val="accent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D66EDA2D-8032-82CF-8DE1-6C496C1B19FB}"/>
              </a:ext>
            </a:extLst>
          </p:cNvPr>
          <p:cNvSpPr/>
          <p:nvPr/>
        </p:nvSpPr>
        <p:spPr>
          <a:xfrm>
            <a:off x="941927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72000">
                <a:schemeClr val="accent3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48">
            <a:extLst>
              <a:ext uri="{FF2B5EF4-FFF2-40B4-BE49-F238E27FC236}">
                <a16:creationId xmlns:a16="http://schemas.microsoft.com/office/drawing/2014/main" id="{36BBEC3A-235F-74EF-6D57-F45CB85B242F}"/>
              </a:ext>
            </a:extLst>
          </p:cNvPr>
          <p:cNvSpPr txBox="1"/>
          <p:nvPr/>
        </p:nvSpPr>
        <p:spPr>
          <a:xfrm>
            <a:off x="6617409" y="1295592"/>
            <a:ext cx="1114920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CONTENT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MARKETING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72" name="TextBox 48">
            <a:extLst>
              <a:ext uri="{FF2B5EF4-FFF2-40B4-BE49-F238E27FC236}">
                <a16:creationId xmlns:a16="http://schemas.microsoft.com/office/drawing/2014/main" id="{259257C6-D70A-6804-9B28-0E4534E37A6A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73" name="TextBox 25">
            <a:extLst>
              <a:ext uri="{FF2B5EF4-FFF2-40B4-BE49-F238E27FC236}">
                <a16:creationId xmlns:a16="http://schemas.microsoft.com/office/drawing/2014/main" id="{BF0A44BB-CE65-09BC-7B4D-0607BCC2E13B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7044DB06-C0BC-F5E8-965E-9CEA9EEDE03E}"/>
              </a:ext>
            </a:extLst>
          </p:cNvPr>
          <p:cNvSpPr/>
          <p:nvPr/>
        </p:nvSpPr>
        <p:spPr>
          <a:xfrm>
            <a:off x="2705102" y="4335893"/>
            <a:ext cx="18973799" cy="7147248"/>
          </a:xfrm>
          <a:custGeom>
            <a:avLst/>
            <a:gdLst>
              <a:gd name="connsiteX0" fmla="*/ 16166343 w 18973799"/>
              <a:gd name="connsiteY0" fmla="*/ 574147 h 7147248"/>
              <a:gd name="connsiteX1" fmla="*/ 15892463 w 18973799"/>
              <a:gd name="connsiteY1" fmla="*/ 848028 h 7147248"/>
              <a:gd name="connsiteX2" fmla="*/ 15892463 w 18973799"/>
              <a:gd name="connsiteY2" fmla="*/ 2771892 h 7147248"/>
              <a:gd name="connsiteX3" fmla="*/ 16166343 w 18973799"/>
              <a:gd name="connsiteY3" fmla="*/ 3045773 h 7147248"/>
              <a:gd name="connsiteX4" fmla="*/ 18104605 w 18973799"/>
              <a:gd name="connsiteY4" fmla="*/ 3045773 h 7147248"/>
              <a:gd name="connsiteX5" fmla="*/ 18378487 w 18973799"/>
              <a:gd name="connsiteY5" fmla="*/ 2771892 h 7147248"/>
              <a:gd name="connsiteX6" fmla="*/ 18378487 w 18973799"/>
              <a:gd name="connsiteY6" fmla="*/ 848028 h 7147248"/>
              <a:gd name="connsiteX7" fmla="*/ 18104605 w 18973799"/>
              <a:gd name="connsiteY7" fmla="*/ 574147 h 7147248"/>
              <a:gd name="connsiteX8" fmla="*/ 13106913 w 18973799"/>
              <a:gd name="connsiteY8" fmla="*/ 574147 h 7147248"/>
              <a:gd name="connsiteX9" fmla="*/ 12833032 w 18973799"/>
              <a:gd name="connsiteY9" fmla="*/ 848028 h 7147248"/>
              <a:gd name="connsiteX10" fmla="*/ 12833032 w 18973799"/>
              <a:gd name="connsiteY10" fmla="*/ 2771892 h 7147248"/>
              <a:gd name="connsiteX11" fmla="*/ 13106913 w 18973799"/>
              <a:gd name="connsiteY11" fmla="*/ 3045773 h 7147248"/>
              <a:gd name="connsiteX12" fmla="*/ 15045175 w 18973799"/>
              <a:gd name="connsiteY12" fmla="*/ 3045773 h 7147248"/>
              <a:gd name="connsiteX13" fmla="*/ 15319055 w 18973799"/>
              <a:gd name="connsiteY13" fmla="*/ 2771892 h 7147248"/>
              <a:gd name="connsiteX14" fmla="*/ 15319055 w 18973799"/>
              <a:gd name="connsiteY14" fmla="*/ 848028 h 7147248"/>
              <a:gd name="connsiteX15" fmla="*/ 15045175 w 18973799"/>
              <a:gd name="connsiteY15" fmla="*/ 574147 h 7147248"/>
              <a:gd name="connsiteX16" fmla="*/ 10047483 w 18973799"/>
              <a:gd name="connsiteY16" fmla="*/ 574147 h 7147248"/>
              <a:gd name="connsiteX17" fmla="*/ 9773602 w 18973799"/>
              <a:gd name="connsiteY17" fmla="*/ 848028 h 7147248"/>
              <a:gd name="connsiteX18" fmla="*/ 9773602 w 18973799"/>
              <a:gd name="connsiteY18" fmla="*/ 2771892 h 7147248"/>
              <a:gd name="connsiteX19" fmla="*/ 10047483 w 18973799"/>
              <a:gd name="connsiteY19" fmla="*/ 3045773 h 7147248"/>
              <a:gd name="connsiteX20" fmla="*/ 11985745 w 18973799"/>
              <a:gd name="connsiteY20" fmla="*/ 3045773 h 7147248"/>
              <a:gd name="connsiteX21" fmla="*/ 12259626 w 18973799"/>
              <a:gd name="connsiteY21" fmla="*/ 2771892 h 7147248"/>
              <a:gd name="connsiteX22" fmla="*/ 12259626 w 18973799"/>
              <a:gd name="connsiteY22" fmla="*/ 848028 h 7147248"/>
              <a:gd name="connsiteX23" fmla="*/ 11985745 w 18973799"/>
              <a:gd name="connsiteY23" fmla="*/ 574147 h 7147248"/>
              <a:gd name="connsiteX24" fmla="*/ 6988053 w 18973799"/>
              <a:gd name="connsiteY24" fmla="*/ 574147 h 7147248"/>
              <a:gd name="connsiteX25" fmla="*/ 6714172 w 18973799"/>
              <a:gd name="connsiteY25" fmla="*/ 848028 h 7147248"/>
              <a:gd name="connsiteX26" fmla="*/ 6714172 w 18973799"/>
              <a:gd name="connsiteY26" fmla="*/ 2771892 h 7147248"/>
              <a:gd name="connsiteX27" fmla="*/ 6988053 w 18973799"/>
              <a:gd name="connsiteY27" fmla="*/ 3045773 h 7147248"/>
              <a:gd name="connsiteX28" fmla="*/ 8926315 w 18973799"/>
              <a:gd name="connsiteY28" fmla="*/ 3045773 h 7147248"/>
              <a:gd name="connsiteX29" fmla="*/ 9200196 w 18973799"/>
              <a:gd name="connsiteY29" fmla="*/ 2771892 h 7147248"/>
              <a:gd name="connsiteX30" fmla="*/ 9200196 w 18973799"/>
              <a:gd name="connsiteY30" fmla="*/ 848028 h 7147248"/>
              <a:gd name="connsiteX31" fmla="*/ 8926315 w 18973799"/>
              <a:gd name="connsiteY31" fmla="*/ 574147 h 7147248"/>
              <a:gd name="connsiteX32" fmla="*/ 3928625 w 18973799"/>
              <a:gd name="connsiteY32" fmla="*/ 574147 h 7147248"/>
              <a:gd name="connsiteX33" fmla="*/ 3654743 w 18973799"/>
              <a:gd name="connsiteY33" fmla="*/ 848028 h 7147248"/>
              <a:gd name="connsiteX34" fmla="*/ 3654743 w 18973799"/>
              <a:gd name="connsiteY34" fmla="*/ 2771892 h 7147248"/>
              <a:gd name="connsiteX35" fmla="*/ 3928625 w 18973799"/>
              <a:gd name="connsiteY35" fmla="*/ 3045773 h 7147248"/>
              <a:gd name="connsiteX36" fmla="*/ 5866885 w 18973799"/>
              <a:gd name="connsiteY36" fmla="*/ 3045773 h 7147248"/>
              <a:gd name="connsiteX37" fmla="*/ 6140766 w 18973799"/>
              <a:gd name="connsiteY37" fmla="*/ 2771892 h 7147248"/>
              <a:gd name="connsiteX38" fmla="*/ 6140766 w 18973799"/>
              <a:gd name="connsiteY38" fmla="*/ 848028 h 7147248"/>
              <a:gd name="connsiteX39" fmla="*/ 5866885 w 18973799"/>
              <a:gd name="connsiteY39" fmla="*/ 574147 h 7147248"/>
              <a:gd name="connsiteX40" fmla="*/ 869194 w 18973799"/>
              <a:gd name="connsiteY40" fmla="*/ 574147 h 7147248"/>
              <a:gd name="connsiteX41" fmla="*/ 595313 w 18973799"/>
              <a:gd name="connsiteY41" fmla="*/ 848028 h 7147248"/>
              <a:gd name="connsiteX42" fmla="*/ 595313 w 18973799"/>
              <a:gd name="connsiteY42" fmla="*/ 2771892 h 7147248"/>
              <a:gd name="connsiteX43" fmla="*/ 869194 w 18973799"/>
              <a:gd name="connsiteY43" fmla="*/ 3045773 h 7147248"/>
              <a:gd name="connsiteX44" fmla="*/ 2807457 w 18973799"/>
              <a:gd name="connsiteY44" fmla="*/ 3045773 h 7147248"/>
              <a:gd name="connsiteX45" fmla="*/ 3081338 w 18973799"/>
              <a:gd name="connsiteY45" fmla="*/ 2771892 h 7147248"/>
              <a:gd name="connsiteX46" fmla="*/ 3081338 w 18973799"/>
              <a:gd name="connsiteY46" fmla="*/ 848028 h 7147248"/>
              <a:gd name="connsiteX47" fmla="*/ 2807457 w 18973799"/>
              <a:gd name="connsiteY47" fmla="*/ 574147 h 7147248"/>
              <a:gd name="connsiteX48" fmla="*/ 790771 w 18973799"/>
              <a:gd name="connsiteY48" fmla="*/ 0 h 7147248"/>
              <a:gd name="connsiteX49" fmla="*/ 18183027 w 18973799"/>
              <a:gd name="connsiteY49" fmla="*/ 0 h 7147248"/>
              <a:gd name="connsiteX50" fmla="*/ 18973799 w 18973799"/>
              <a:gd name="connsiteY50" fmla="*/ 790772 h 7147248"/>
              <a:gd name="connsiteX51" fmla="*/ 18973799 w 18973799"/>
              <a:gd name="connsiteY51" fmla="*/ 6356476 h 7147248"/>
              <a:gd name="connsiteX52" fmla="*/ 18183027 w 18973799"/>
              <a:gd name="connsiteY52" fmla="*/ 7147248 h 7147248"/>
              <a:gd name="connsiteX53" fmla="*/ 790771 w 18973799"/>
              <a:gd name="connsiteY53" fmla="*/ 7147248 h 7147248"/>
              <a:gd name="connsiteX54" fmla="*/ 0 w 18973799"/>
              <a:gd name="connsiteY54" fmla="*/ 6356476 h 7147248"/>
              <a:gd name="connsiteX55" fmla="*/ 0 w 18973799"/>
              <a:gd name="connsiteY55" fmla="*/ 790772 h 7147248"/>
              <a:gd name="connsiteX56" fmla="*/ 790771 w 18973799"/>
              <a:gd name="connsiteY56" fmla="*/ 0 h 714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973799" h="7147248">
                <a:moveTo>
                  <a:pt x="16166343" y="574147"/>
                </a:moveTo>
                <a:cubicBezTo>
                  <a:pt x="16015083" y="574147"/>
                  <a:pt x="15892463" y="696768"/>
                  <a:pt x="15892463" y="848028"/>
                </a:cubicBezTo>
                <a:lnTo>
                  <a:pt x="15892463" y="2771892"/>
                </a:lnTo>
                <a:cubicBezTo>
                  <a:pt x="15892463" y="2923152"/>
                  <a:pt x="16015083" y="3045773"/>
                  <a:pt x="16166343" y="3045773"/>
                </a:cubicBezTo>
                <a:lnTo>
                  <a:pt x="18104605" y="3045773"/>
                </a:lnTo>
                <a:cubicBezTo>
                  <a:pt x="18255865" y="3045773"/>
                  <a:pt x="18378487" y="2923152"/>
                  <a:pt x="18378487" y="2771892"/>
                </a:cubicBezTo>
                <a:lnTo>
                  <a:pt x="18378487" y="848028"/>
                </a:lnTo>
                <a:cubicBezTo>
                  <a:pt x="18378487" y="696768"/>
                  <a:pt x="18255865" y="574147"/>
                  <a:pt x="18104605" y="574147"/>
                </a:cubicBezTo>
                <a:close/>
                <a:moveTo>
                  <a:pt x="13106913" y="574147"/>
                </a:moveTo>
                <a:cubicBezTo>
                  <a:pt x="12955653" y="574147"/>
                  <a:pt x="12833032" y="696768"/>
                  <a:pt x="12833032" y="848028"/>
                </a:cubicBezTo>
                <a:lnTo>
                  <a:pt x="12833032" y="2771892"/>
                </a:lnTo>
                <a:cubicBezTo>
                  <a:pt x="12833032" y="2923152"/>
                  <a:pt x="12955653" y="3045773"/>
                  <a:pt x="13106913" y="3045773"/>
                </a:cubicBezTo>
                <a:lnTo>
                  <a:pt x="15045175" y="3045773"/>
                </a:lnTo>
                <a:cubicBezTo>
                  <a:pt x="15196435" y="3045773"/>
                  <a:pt x="15319055" y="2923152"/>
                  <a:pt x="15319055" y="2771892"/>
                </a:cubicBezTo>
                <a:lnTo>
                  <a:pt x="15319055" y="848028"/>
                </a:lnTo>
                <a:cubicBezTo>
                  <a:pt x="15319055" y="696768"/>
                  <a:pt x="15196435" y="574147"/>
                  <a:pt x="15045175" y="574147"/>
                </a:cubicBezTo>
                <a:close/>
                <a:moveTo>
                  <a:pt x="10047483" y="574147"/>
                </a:moveTo>
                <a:cubicBezTo>
                  <a:pt x="9896223" y="574147"/>
                  <a:pt x="9773602" y="696768"/>
                  <a:pt x="9773602" y="848028"/>
                </a:cubicBezTo>
                <a:lnTo>
                  <a:pt x="9773602" y="2771892"/>
                </a:lnTo>
                <a:cubicBezTo>
                  <a:pt x="9773602" y="2923152"/>
                  <a:pt x="9896223" y="3045773"/>
                  <a:pt x="10047483" y="3045773"/>
                </a:cubicBezTo>
                <a:lnTo>
                  <a:pt x="11985745" y="3045773"/>
                </a:lnTo>
                <a:cubicBezTo>
                  <a:pt x="12137005" y="3045773"/>
                  <a:pt x="12259626" y="2923152"/>
                  <a:pt x="12259626" y="2771892"/>
                </a:cubicBezTo>
                <a:lnTo>
                  <a:pt x="12259626" y="848028"/>
                </a:lnTo>
                <a:cubicBezTo>
                  <a:pt x="12259626" y="696768"/>
                  <a:pt x="12137005" y="574147"/>
                  <a:pt x="11985745" y="574147"/>
                </a:cubicBezTo>
                <a:close/>
                <a:moveTo>
                  <a:pt x="6988053" y="574147"/>
                </a:moveTo>
                <a:cubicBezTo>
                  <a:pt x="6836793" y="574147"/>
                  <a:pt x="6714172" y="696768"/>
                  <a:pt x="6714172" y="848028"/>
                </a:cubicBezTo>
                <a:lnTo>
                  <a:pt x="6714172" y="2771892"/>
                </a:lnTo>
                <a:cubicBezTo>
                  <a:pt x="6714172" y="2923152"/>
                  <a:pt x="6836793" y="3045773"/>
                  <a:pt x="6988053" y="3045773"/>
                </a:cubicBezTo>
                <a:lnTo>
                  <a:pt x="8926315" y="3045773"/>
                </a:lnTo>
                <a:cubicBezTo>
                  <a:pt x="9077575" y="3045773"/>
                  <a:pt x="9200196" y="2923152"/>
                  <a:pt x="9200196" y="2771892"/>
                </a:cubicBezTo>
                <a:lnTo>
                  <a:pt x="9200196" y="848028"/>
                </a:lnTo>
                <a:cubicBezTo>
                  <a:pt x="9200196" y="696768"/>
                  <a:pt x="9077575" y="574147"/>
                  <a:pt x="8926315" y="574147"/>
                </a:cubicBezTo>
                <a:close/>
                <a:moveTo>
                  <a:pt x="3928625" y="574147"/>
                </a:moveTo>
                <a:cubicBezTo>
                  <a:pt x="3777364" y="574147"/>
                  <a:pt x="3654743" y="696768"/>
                  <a:pt x="3654743" y="848028"/>
                </a:cubicBezTo>
                <a:lnTo>
                  <a:pt x="3654743" y="2771892"/>
                </a:lnTo>
                <a:cubicBezTo>
                  <a:pt x="3654743" y="2923152"/>
                  <a:pt x="3777364" y="3045773"/>
                  <a:pt x="3928625" y="3045773"/>
                </a:cubicBezTo>
                <a:lnTo>
                  <a:pt x="5866885" y="3045773"/>
                </a:lnTo>
                <a:cubicBezTo>
                  <a:pt x="6018145" y="3045773"/>
                  <a:pt x="6140766" y="2923152"/>
                  <a:pt x="6140766" y="2771892"/>
                </a:cubicBezTo>
                <a:lnTo>
                  <a:pt x="6140766" y="848028"/>
                </a:lnTo>
                <a:cubicBezTo>
                  <a:pt x="6140766" y="696768"/>
                  <a:pt x="6018145" y="574147"/>
                  <a:pt x="5866885" y="574147"/>
                </a:cubicBezTo>
                <a:close/>
                <a:moveTo>
                  <a:pt x="869194" y="574147"/>
                </a:moveTo>
                <a:cubicBezTo>
                  <a:pt x="717934" y="574147"/>
                  <a:pt x="595313" y="696768"/>
                  <a:pt x="595313" y="848028"/>
                </a:cubicBezTo>
                <a:lnTo>
                  <a:pt x="595313" y="2771892"/>
                </a:lnTo>
                <a:cubicBezTo>
                  <a:pt x="595313" y="2923152"/>
                  <a:pt x="717934" y="3045773"/>
                  <a:pt x="869194" y="3045773"/>
                </a:cubicBezTo>
                <a:lnTo>
                  <a:pt x="2807457" y="3045773"/>
                </a:lnTo>
                <a:cubicBezTo>
                  <a:pt x="2958717" y="3045773"/>
                  <a:pt x="3081338" y="2923152"/>
                  <a:pt x="3081338" y="2771892"/>
                </a:cubicBezTo>
                <a:lnTo>
                  <a:pt x="3081338" y="848028"/>
                </a:lnTo>
                <a:cubicBezTo>
                  <a:pt x="3081338" y="696768"/>
                  <a:pt x="2958717" y="574147"/>
                  <a:pt x="2807457" y="574147"/>
                </a:cubicBezTo>
                <a:close/>
                <a:moveTo>
                  <a:pt x="790771" y="0"/>
                </a:moveTo>
                <a:lnTo>
                  <a:pt x="18183027" y="0"/>
                </a:lnTo>
                <a:cubicBezTo>
                  <a:pt x="18619759" y="0"/>
                  <a:pt x="18973799" y="354041"/>
                  <a:pt x="18973799" y="790772"/>
                </a:cubicBezTo>
                <a:lnTo>
                  <a:pt x="18973799" y="6356476"/>
                </a:lnTo>
                <a:cubicBezTo>
                  <a:pt x="18973799" y="6793207"/>
                  <a:pt x="18619759" y="7147248"/>
                  <a:pt x="18183027" y="7147248"/>
                </a:cubicBezTo>
                <a:lnTo>
                  <a:pt x="790771" y="7147248"/>
                </a:lnTo>
                <a:cubicBezTo>
                  <a:pt x="354040" y="7147248"/>
                  <a:pt x="0" y="6793207"/>
                  <a:pt x="0" y="6356476"/>
                </a:cubicBezTo>
                <a:lnTo>
                  <a:pt x="0" y="790772"/>
                </a:lnTo>
                <a:cubicBezTo>
                  <a:pt x="0" y="354041"/>
                  <a:pt x="354040" y="0"/>
                  <a:pt x="790771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72000">
                <a:schemeClr val="bg1">
                  <a:lumMod val="9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B5E8938-30E8-F353-731C-2C3A8CF335E8}"/>
              </a:ext>
            </a:extLst>
          </p:cNvPr>
          <p:cNvSpPr txBox="1"/>
          <p:nvPr/>
        </p:nvSpPr>
        <p:spPr>
          <a:xfrm rot="10800000" flipV="1">
            <a:off x="1258162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DISTRIBUTE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BE92CF4-0327-EF60-9E77-C84E2B271538}"/>
              </a:ext>
            </a:extLst>
          </p:cNvPr>
          <p:cNvSpPr txBox="1"/>
          <p:nvPr/>
        </p:nvSpPr>
        <p:spPr>
          <a:xfrm rot="10800000" flipV="1">
            <a:off x="1258162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Phân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phối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nhiều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kênh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đúng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2A92D8E-5132-9444-5D1D-AD56AB504497}"/>
              </a:ext>
            </a:extLst>
          </p:cNvPr>
          <p:cNvCxnSpPr>
            <a:cxnSpLocks/>
          </p:cNvCxnSpPr>
          <p:nvPr/>
        </p:nvCxnSpPr>
        <p:spPr>
          <a:xfrm>
            <a:off x="13420208" y="9955059"/>
            <a:ext cx="603014" cy="0"/>
          </a:xfrm>
          <a:prstGeom prst="line">
            <a:avLst/>
          </a:prstGeom>
          <a:ln w="508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74EC8F20-FB76-9C13-6F67-A0BD949DC970}"/>
              </a:ext>
            </a:extLst>
          </p:cNvPr>
          <p:cNvSpPr txBox="1"/>
          <p:nvPr/>
        </p:nvSpPr>
        <p:spPr>
          <a:xfrm rot="10800000" flipV="1">
            <a:off x="1304353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4"/>
                </a:solidFill>
                <a:latin typeface="+mj-lt"/>
              </a:rPr>
              <a:t>04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5562313-0203-B1B4-67E5-368999EE7420}"/>
              </a:ext>
            </a:extLst>
          </p:cNvPr>
          <p:cNvSpPr txBox="1"/>
          <p:nvPr/>
        </p:nvSpPr>
        <p:spPr>
          <a:xfrm rot="10800000" flipV="1">
            <a:off x="1564105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1D9C930-7B4F-DF3F-8E0E-5D3AA402DB8F}"/>
              </a:ext>
            </a:extLst>
          </p:cNvPr>
          <p:cNvSpPr txBox="1"/>
          <p:nvPr/>
        </p:nvSpPr>
        <p:spPr>
          <a:xfrm rot="10800000" flipV="1">
            <a:off x="1564105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Tương tác, xây dựng mối quan hệ và giữ chân khách hàng.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B30D97B-3AC7-80A9-B14C-BEE4FF8CBD22}"/>
              </a:ext>
            </a:extLst>
          </p:cNvPr>
          <p:cNvCxnSpPr>
            <a:cxnSpLocks/>
          </p:cNvCxnSpPr>
          <p:nvPr/>
        </p:nvCxnSpPr>
        <p:spPr>
          <a:xfrm>
            <a:off x="16479638" y="9955059"/>
            <a:ext cx="603014" cy="0"/>
          </a:xfrm>
          <a:prstGeom prst="line">
            <a:avLst/>
          </a:prstGeom>
          <a:ln w="508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B38C36BC-BA71-FAC8-5617-AD93E33BEF53}"/>
              </a:ext>
            </a:extLst>
          </p:cNvPr>
          <p:cNvSpPr txBox="1"/>
          <p:nvPr/>
        </p:nvSpPr>
        <p:spPr>
          <a:xfrm rot="10800000" flipV="1">
            <a:off x="1610296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5"/>
                </a:solidFill>
                <a:latin typeface="+mj-lt"/>
              </a:rPr>
              <a:t>05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4C0DCAA-9869-D9A7-50F4-484614BEC19F}"/>
              </a:ext>
            </a:extLst>
          </p:cNvPr>
          <p:cNvSpPr txBox="1"/>
          <p:nvPr/>
        </p:nvSpPr>
        <p:spPr>
          <a:xfrm rot="10800000" flipV="1">
            <a:off x="18700483" y="7729006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MEASURE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9874FC6-2DBE-C6B0-C632-BB8794EF9BC8}"/>
              </a:ext>
            </a:extLst>
          </p:cNvPr>
          <p:cNvSpPr txBox="1"/>
          <p:nvPr/>
        </p:nvSpPr>
        <p:spPr>
          <a:xfrm rot="10800000" flipV="1">
            <a:off x="1870048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Đo lường hiệu quả, tối ưu chiến lược dựa trên dữ liệu.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C041CC2-D3ED-1CE8-A86E-B5647CA41020}"/>
              </a:ext>
            </a:extLst>
          </p:cNvPr>
          <p:cNvCxnSpPr>
            <a:cxnSpLocks/>
          </p:cNvCxnSpPr>
          <p:nvPr/>
        </p:nvCxnSpPr>
        <p:spPr>
          <a:xfrm>
            <a:off x="19539068" y="9955059"/>
            <a:ext cx="603014" cy="0"/>
          </a:xfrm>
          <a:prstGeom prst="line">
            <a:avLst/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C16DB2CF-37AB-9E3D-1EB8-4CF90F8B21B2}"/>
              </a:ext>
            </a:extLst>
          </p:cNvPr>
          <p:cNvSpPr txBox="1"/>
          <p:nvPr/>
        </p:nvSpPr>
        <p:spPr>
          <a:xfrm rot="10800000" flipV="1">
            <a:off x="1916239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6"/>
                </a:solidFill>
                <a:latin typeface="+mj-lt"/>
              </a:rPr>
              <a:t>06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696BF66-7D8F-D214-0E3B-6C0F94C397DF}"/>
              </a:ext>
            </a:extLst>
          </p:cNvPr>
          <p:cNvSpPr txBox="1"/>
          <p:nvPr/>
        </p:nvSpPr>
        <p:spPr>
          <a:xfrm rot="10800000" flipV="1">
            <a:off x="340333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RESEARCH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6D481F6-9874-CF81-EFE4-63F9895E6854}"/>
              </a:ext>
            </a:extLst>
          </p:cNvPr>
          <p:cNvSpPr txBox="1"/>
          <p:nvPr/>
        </p:nvSpPr>
        <p:spPr>
          <a:xfrm rot="10800000" flipV="1">
            <a:off x="340333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Nghiên cứu thị trường, đối tượng mục tiêu và hành vi người dùng.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D5BD5E64-78F9-4F44-7910-B0169697503A}"/>
              </a:ext>
            </a:extLst>
          </p:cNvPr>
          <p:cNvCxnSpPr>
            <a:cxnSpLocks/>
          </p:cNvCxnSpPr>
          <p:nvPr/>
        </p:nvCxnSpPr>
        <p:spPr>
          <a:xfrm>
            <a:off x="4241918" y="9955059"/>
            <a:ext cx="603014" cy="0"/>
          </a:xfrm>
          <a:prstGeom prst="line">
            <a:avLst/>
          </a:prstGeom>
          <a:ln w="508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AF2EA2DD-AAED-1C86-FB0F-25021C766275}"/>
              </a:ext>
            </a:extLst>
          </p:cNvPr>
          <p:cNvSpPr txBox="1"/>
          <p:nvPr/>
        </p:nvSpPr>
        <p:spPr>
          <a:xfrm rot="10800000" flipV="1">
            <a:off x="386524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1"/>
                </a:solidFill>
                <a:latin typeface="+mj-lt"/>
              </a:rPr>
              <a:t>01</a:t>
            </a:r>
            <a:r>
              <a:rPr lang="en-US" sz="50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E83B68C-83E6-B778-8E90-7F439074234B}"/>
              </a:ext>
            </a:extLst>
          </p:cNvPr>
          <p:cNvSpPr txBox="1"/>
          <p:nvPr/>
        </p:nvSpPr>
        <p:spPr>
          <a:xfrm rot="10800000" flipV="1">
            <a:off x="646276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PLAN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1CD4329-EB3A-8EEC-C3BF-362FB827F033}"/>
              </a:ext>
            </a:extLst>
          </p:cNvPr>
          <p:cNvSpPr txBox="1"/>
          <p:nvPr/>
        </p:nvSpPr>
        <p:spPr>
          <a:xfrm rot="10800000" flipV="1">
            <a:off x="646276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Lập kế hoạch nội dung phù hợp chiến lược marketing tổng thể.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90FEE48-EF30-3FED-EDF9-6E0C8C8AD30A}"/>
              </a:ext>
            </a:extLst>
          </p:cNvPr>
          <p:cNvCxnSpPr>
            <a:cxnSpLocks/>
          </p:cNvCxnSpPr>
          <p:nvPr/>
        </p:nvCxnSpPr>
        <p:spPr>
          <a:xfrm>
            <a:off x="7301348" y="9955059"/>
            <a:ext cx="603014" cy="0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F38E153D-F77B-394F-A832-A47FD25778D9}"/>
              </a:ext>
            </a:extLst>
          </p:cNvPr>
          <p:cNvSpPr txBox="1"/>
          <p:nvPr/>
        </p:nvSpPr>
        <p:spPr>
          <a:xfrm rot="10800000" flipV="1">
            <a:off x="692467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2"/>
                </a:solidFill>
                <a:latin typeface="+mj-lt"/>
              </a:rPr>
              <a:t>02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uLnTx/>
              <a:uFillTx/>
              <a:latin typeface="+mj-lt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69446489-A5E1-4259-95A9-12458AF8A91F}"/>
              </a:ext>
            </a:extLst>
          </p:cNvPr>
          <p:cNvGrpSpPr/>
          <p:nvPr/>
        </p:nvGrpSpPr>
        <p:grpSpPr>
          <a:xfrm>
            <a:off x="6073775" y="7919884"/>
            <a:ext cx="12237720" cy="3019425"/>
            <a:chOff x="6073775" y="7919884"/>
            <a:chExt cx="12237720" cy="3019425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118931FA-8E25-AAAF-C3E2-8DEB7B335C42}"/>
                </a:ext>
              </a:extLst>
            </p:cNvPr>
            <p:cNvGrpSpPr/>
            <p:nvPr/>
          </p:nvGrpSpPr>
          <p:grpSpPr>
            <a:xfrm>
              <a:off x="12191365" y="7919884"/>
              <a:ext cx="3060700" cy="3019425"/>
              <a:chOff x="9131300" y="6858000"/>
              <a:chExt cx="3060700" cy="3019425"/>
            </a:xfrm>
          </p:grpSpPr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AC079E37-4BE2-3135-E06B-0B566E8E62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92000" y="6858000"/>
                <a:ext cx="0" cy="3019425"/>
              </a:xfrm>
              <a:prstGeom prst="line">
                <a:avLst/>
              </a:prstGeom>
              <a:ln w="254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DBB12A78-51FD-6D83-6828-C883CE4554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31300" y="6858000"/>
                <a:ext cx="0" cy="3019425"/>
              </a:xfrm>
              <a:prstGeom prst="line">
                <a:avLst/>
              </a:prstGeom>
              <a:ln w="25400" cap="rnd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48BAE8AA-AFD7-A663-61E2-657B917ECC8A}"/>
                </a:ext>
              </a:extLst>
            </p:cNvPr>
            <p:cNvCxnSpPr>
              <a:cxnSpLocks/>
            </p:cNvCxnSpPr>
            <p:nvPr/>
          </p:nvCxnSpPr>
          <p:spPr>
            <a:xfrm>
              <a:off x="18311495" y="7919884"/>
              <a:ext cx="0" cy="3019425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775BC5C-5F83-44BD-21BE-DB8A0C71232F}"/>
                </a:ext>
              </a:extLst>
            </p:cNvPr>
            <p:cNvCxnSpPr>
              <a:cxnSpLocks/>
            </p:cNvCxnSpPr>
            <p:nvPr/>
          </p:nvCxnSpPr>
          <p:spPr>
            <a:xfrm>
              <a:off x="6073775" y="7919884"/>
              <a:ext cx="0" cy="3019425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75CAC96-1B28-FBFE-3CEF-7E8A4AF49D0B}"/>
                </a:ext>
              </a:extLst>
            </p:cNvPr>
            <p:cNvCxnSpPr>
              <a:cxnSpLocks/>
            </p:cNvCxnSpPr>
            <p:nvPr/>
          </p:nvCxnSpPr>
          <p:spPr>
            <a:xfrm>
              <a:off x="9133205" y="7919884"/>
              <a:ext cx="0" cy="3019425"/>
            </a:xfrm>
            <a:prstGeom prst="line">
              <a:avLst/>
            </a:prstGeom>
            <a:ln w="254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F81DA4DC-253A-7523-6772-CB6E4C7545AC}"/>
              </a:ext>
            </a:extLst>
          </p:cNvPr>
          <p:cNvSpPr txBox="1"/>
          <p:nvPr/>
        </p:nvSpPr>
        <p:spPr>
          <a:xfrm rot="10800000" flipV="1">
            <a:off x="952219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CREATE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4DEC7A0-A764-A15B-7561-61D58D7DBC36}"/>
              </a:ext>
            </a:extLst>
          </p:cNvPr>
          <p:cNvSpPr txBox="1"/>
          <p:nvPr/>
        </p:nvSpPr>
        <p:spPr>
          <a:xfrm rot="10800000" flipV="1">
            <a:off x="952219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Sáng tạo nội dung chất lượng, thu hút và có giá trị thực tế.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A65620A1-D53F-3F36-9877-E2A83737A242}"/>
              </a:ext>
            </a:extLst>
          </p:cNvPr>
          <p:cNvCxnSpPr>
            <a:cxnSpLocks/>
          </p:cNvCxnSpPr>
          <p:nvPr/>
        </p:nvCxnSpPr>
        <p:spPr>
          <a:xfrm>
            <a:off x="10360778" y="9955059"/>
            <a:ext cx="603014" cy="0"/>
          </a:xfrm>
          <a:prstGeom prst="line">
            <a:avLst/>
          </a:prstGeom>
          <a:ln w="508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0415E930-96CF-62C0-F408-A2BA3C2D7422}"/>
              </a:ext>
            </a:extLst>
          </p:cNvPr>
          <p:cNvSpPr txBox="1"/>
          <p:nvPr/>
        </p:nvSpPr>
        <p:spPr>
          <a:xfrm rot="10800000" flipV="1">
            <a:off x="998410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3"/>
                </a:solidFill>
                <a:latin typeface="+mj-lt"/>
              </a:rPr>
              <a:t>03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sp>
        <p:nvSpPr>
          <p:cNvPr id="105" name="Freeform 153">
            <a:extLst>
              <a:ext uri="{FF2B5EF4-FFF2-40B4-BE49-F238E27FC236}">
                <a16:creationId xmlns:a16="http://schemas.microsoft.com/office/drawing/2014/main" id="{22E3293A-EAE4-C1FD-F997-6B26EEB5553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170261" y="5780093"/>
            <a:ext cx="746328" cy="731520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 169">
            <a:extLst>
              <a:ext uri="{FF2B5EF4-FFF2-40B4-BE49-F238E27FC236}">
                <a16:creationId xmlns:a16="http://schemas.microsoft.com/office/drawing/2014/main" id="{EDE607A7-D449-71A6-001D-4D646F46266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312158" y="5780093"/>
            <a:ext cx="581395" cy="731520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0820BEF-3060-2270-1F6C-A74AA29BA18A}"/>
              </a:ext>
            </a:extLst>
          </p:cNvPr>
          <p:cNvGrpSpPr>
            <a:grpSpLocks noChangeAspect="1"/>
          </p:cNvGrpSpPr>
          <p:nvPr/>
        </p:nvGrpSpPr>
        <p:grpSpPr>
          <a:xfrm>
            <a:off x="10159848" y="5780093"/>
            <a:ext cx="1004875" cy="731520"/>
            <a:chOff x="4306888" y="4422775"/>
            <a:chExt cx="414338" cy="301626"/>
          </a:xfrm>
        </p:grpSpPr>
        <p:sp>
          <p:nvSpPr>
            <p:cNvPr id="108" name="Freeform 51">
              <a:extLst>
                <a:ext uri="{FF2B5EF4-FFF2-40B4-BE49-F238E27FC236}">
                  <a16:creationId xmlns:a16="http://schemas.microsoft.com/office/drawing/2014/main" id="{A311E2FD-0207-32E3-07DD-A47D7CC67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9" name="Freeform 52">
              <a:extLst>
                <a:ext uri="{FF2B5EF4-FFF2-40B4-BE49-F238E27FC236}">
                  <a16:creationId xmlns:a16="http://schemas.microsoft.com/office/drawing/2014/main" id="{4B11DA19-F4B8-810C-FF34-00EAF5A7E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0" name="Freeform 53">
              <a:extLst>
                <a:ext uri="{FF2B5EF4-FFF2-40B4-BE49-F238E27FC236}">
                  <a16:creationId xmlns:a16="http://schemas.microsoft.com/office/drawing/2014/main" id="{B0860550-9E7C-3008-9D3C-E343EAF40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1" name="Freeform 54">
              <a:extLst>
                <a:ext uri="{FF2B5EF4-FFF2-40B4-BE49-F238E27FC236}">
                  <a16:creationId xmlns:a16="http://schemas.microsoft.com/office/drawing/2014/main" id="{61DEE104-D0F9-ABDD-2A05-250C26645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2" name="Freeform 55">
              <a:extLst>
                <a:ext uri="{FF2B5EF4-FFF2-40B4-BE49-F238E27FC236}">
                  <a16:creationId xmlns:a16="http://schemas.microsoft.com/office/drawing/2014/main" id="{30A422DB-B7DA-F689-4C2F-788BB582A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13" name="Freeform 93">
            <a:extLst>
              <a:ext uri="{FF2B5EF4-FFF2-40B4-BE49-F238E27FC236}">
                <a16:creationId xmlns:a16="http://schemas.microsoft.com/office/drawing/2014/main" id="{F9902F07-9E82-3448-5A78-6859E1EF2C3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314353" y="5780093"/>
            <a:ext cx="814725" cy="731520"/>
          </a:xfrm>
          <a:custGeom>
            <a:avLst/>
            <a:gdLst>
              <a:gd name="T0" fmla="*/ 257 w 976"/>
              <a:gd name="T1" fmla="*/ 520 h 880"/>
              <a:gd name="T2" fmla="*/ 40 w 976"/>
              <a:gd name="T3" fmla="*/ 447 h 880"/>
              <a:gd name="T4" fmla="*/ 4 w 976"/>
              <a:gd name="T5" fmla="*/ 409 h 880"/>
              <a:gd name="T6" fmla="*/ 41 w 976"/>
              <a:gd name="T7" fmla="*/ 370 h 880"/>
              <a:gd name="T8" fmla="*/ 905 w 976"/>
              <a:gd name="T9" fmla="*/ 31 h 880"/>
              <a:gd name="T10" fmla="*/ 976 w 976"/>
              <a:gd name="T11" fmla="*/ 51 h 880"/>
              <a:gd name="T12" fmla="*/ 822 w 976"/>
              <a:gd name="T13" fmla="*/ 827 h 880"/>
              <a:gd name="T14" fmla="*/ 741 w 976"/>
              <a:gd name="T15" fmla="*/ 855 h 880"/>
              <a:gd name="T16" fmla="*/ 386 w 976"/>
              <a:gd name="T17" fmla="*/ 580 h 880"/>
              <a:gd name="T18" fmla="*/ 797 w 976"/>
              <a:gd name="T19" fmla="*/ 207 h 880"/>
              <a:gd name="T20" fmla="*/ 808 w 976"/>
              <a:gd name="T21" fmla="*/ 189 h 880"/>
              <a:gd name="T22" fmla="*/ 779 w 976"/>
              <a:gd name="T23" fmla="*/ 189 h 880"/>
              <a:gd name="T24" fmla="*/ 257 w 976"/>
              <a:gd name="T25" fmla="*/ 520 h 880"/>
              <a:gd name="T26" fmla="*/ 336 w 976"/>
              <a:gd name="T27" fmla="*/ 776 h 880"/>
              <a:gd name="T28" fmla="*/ 359 w 976"/>
              <a:gd name="T29" fmla="*/ 818 h 880"/>
              <a:gd name="T30" fmla="*/ 386 w 976"/>
              <a:gd name="T31" fmla="*/ 580 h 880"/>
              <a:gd name="T32" fmla="*/ 359 w 976"/>
              <a:gd name="T33" fmla="*/ 818 h 880"/>
              <a:gd name="T34" fmla="*/ 382 w 976"/>
              <a:gd name="T35" fmla="*/ 815 h 880"/>
              <a:gd name="T36" fmla="*/ 523 w 976"/>
              <a:gd name="T37" fmla="*/ 68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6" h="880">
                <a:moveTo>
                  <a:pt x="257" y="520"/>
                </a:moveTo>
                <a:cubicBezTo>
                  <a:pt x="40" y="447"/>
                  <a:pt x="40" y="447"/>
                  <a:pt x="40" y="447"/>
                </a:cubicBezTo>
                <a:cubicBezTo>
                  <a:pt x="40" y="447"/>
                  <a:pt x="7" y="435"/>
                  <a:pt x="4" y="409"/>
                </a:cubicBezTo>
                <a:cubicBezTo>
                  <a:pt x="0" y="384"/>
                  <a:pt x="41" y="370"/>
                  <a:pt x="41" y="370"/>
                </a:cubicBezTo>
                <a:cubicBezTo>
                  <a:pt x="905" y="31"/>
                  <a:pt x="905" y="31"/>
                  <a:pt x="905" y="31"/>
                </a:cubicBezTo>
                <a:cubicBezTo>
                  <a:pt x="905" y="31"/>
                  <a:pt x="976" y="0"/>
                  <a:pt x="976" y="51"/>
                </a:cubicBezTo>
                <a:cubicBezTo>
                  <a:pt x="822" y="827"/>
                  <a:pt x="822" y="827"/>
                  <a:pt x="822" y="827"/>
                </a:cubicBezTo>
                <a:cubicBezTo>
                  <a:pt x="822" y="827"/>
                  <a:pt x="800" y="880"/>
                  <a:pt x="741" y="855"/>
                </a:cubicBezTo>
                <a:cubicBezTo>
                  <a:pt x="386" y="580"/>
                  <a:pt x="386" y="580"/>
                  <a:pt x="386" y="580"/>
                </a:cubicBezTo>
                <a:cubicBezTo>
                  <a:pt x="386" y="580"/>
                  <a:pt x="781" y="222"/>
                  <a:pt x="797" y="207"/>
                </a:cubicBezTo>
                <a:cubicBezTo>
                  <a:pt x="813" y="192"/>
                  <a:pt x="808" y="189"/>
                  <a:pt x="808" y="189"/>
                </a:cubicBezTo>
                <a:cubicBezTo>
                  <a:pt x="809" y="171"/>
                  <a:pt x="779" y="189"/>
                  <a:pt x="779" y="189"/>
                </a:cubicBezTo>
                <a:cubicBezTo>
                  <a:pt x="257" y="520"/>
                  <a:pt x="257" y="520"/>
                  <a:pt x="257" y="520"/>
                </a:cubicBezTo>
                <a:cubicBezTo>
                  <a:pt x="257" y="520"/>
                  <a:pt x="323" y="735"/>
                  <a:pt x="336" y="776"/>
                </a:cubicBezTo>
                <a:cubicBezTo>
                  <a:pt x="349" y="817"/>
                  <a:pt x="359" y="818"/>
                  <a:pt x="359" y="818"/>
                </a:cubicBezTo>
                <a:moveTo>
                  <a:pt x="386" y="580"/>
                </a:moveTo>
                <a:cubicBezTo>
                  <a:pt x="359" y="818"/>
                  <a:pt x="359" y="818"/>
                  <a:pt x="359" y="818"/>
                </a:cubicBezTo>
                <a:cubicBezTo>
                  <a:pt x="371" y="823"/>
                  <a:pt x="382" y="815"/>
                  <a:pt x="382" y="815"/>
                </a:cubicBezTo>
                <a:cubicBezTo>
                  <a:pt x="523" y="686"/>
                  <a:pt x="523" y="686"/>
                  <a:pt x="523" y="68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109">
            <a:extLst>
              <a:ext uri="{FF2B5EF4-FFF2-40B4-BE49-F238E27FC236}">
                <a16:creationId xmlns:a16="http://schemas.microsoft.com/office/drawing/2014/main" id="{00037DEE-3CDF-4F1C-656C-7B97C7A5507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6424484" y="5780093"/>
            <a:ext cx="713323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2D456590-1AAE-279E-7464-3BFE49910412}"/>
              </a:ext>
            </a:extLst>
          </p:cNvPr>
          <p:cNvSpPr>
            <a:spLocks noChangeAspect="1"/>
          </p:cNvSpPr>
          <p:nvPr/>
        </p:nvSpPr>
        <p:spPr>
          <a:xfrm>
            <a:off x="19432613" y="5780093"/>
            <a:ext cx="815925" cy="731520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/>
          <p:bldP spid="72" grpId="0"/>
          <p:bldP spid="73" grpId="0"/>
          <p:bldP spid="75" grpId="0"/>
          <p:bldP spid="76" grpId="0"/>
          <p:bldP spid="78" grpId="0"/>
          <p:bldP spid="82" grpId="0"/>
          <p:bldP spid="83" grpId="0"/>
          <p:bldP spid="85" grpId="0"/>
          <p:bldP spid="87" grpId="0"/>
          <p:bldP spid="88" grpId="0"/>
          <p:bldP spid="90" grpId="0"/>
          <p:bldP spid="91" grpId="0"/>
          <p:bldP spid="92" grpId="0"/>
          <p:bldP spid="94" grpId="0"/>
          <p:bldP spid="96" grpId="0"/>
          <p:bldP spid="97" grpId="0"/>
          <p:bldP spid="99" grpId="0"/>
          <p:bldP spid="101" grpId="0"/>
          <p:bldP spid="102" grpId="0"/>
          <p:bldP spid="104" grpId="0"/>
          <p:bldP spid="105" grpId="0" animBg="1"/>
          <p:bldP spid="106" grpId="0" animBg="1"/>
          <p:bldP spid="113" grpId="0" animBg="1"/>
          <p:bldP spid="114" grpId="0" animBg="1"/>
          <p:bldP spid="1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/>
          <p:bldP spid="72" grpId="0"/>
          <p:bldP spid="73" grpId="0"/>
          <p:bldP spid="75" grpId="0"/>
          <p:bldP spid="76" grpId="0"/>
          <p:bldP spid="78" grpId="0"/>
          <p:bldP spid="82" grpId="0"/>
          <p:bldP spid="83" grpId="0"/>
          <p:bldP spid="85" grpId="0"/>
          <p:bldP spid="87" grpId="0"/>
          <p:bldP spid="88" grpId="0"/>
          <p:bldP spid="90" grpId="0"/>
          <p:bldP spid="91" grpId="0"/>
          <p:bldP spid="92" grpId="0"/>
          <p:bldP spid="94" grpId="0"/>
          <p:bldP spid="96" grpId="0"/>
          <p:bldP spid="97" grpId="0"/>
          <p:bldP spid="99" grpId="0"/>
          <p:bldP spid="101" grpId="0"/>
          <p:bldP spid="102" grpId="0"/>
          <p:bldP spid="104" grpId="0"/>
          <p:bldP spid="105" grpId="0" animBg="1"/>
          <p:bldP spid="106" grpId="0" animBg="1"/>
          <p:bldP spid="113" grpId="0" animBg="1"/>
          <p:bldP spid="114" grpId="0" animBg="1"/>
          <p:bldP spid="115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3D27E9D-E9F3-6E5F-0A6D-D5B9B7E9DA95}"/>
              </a:ext>
            </a:extLst>
          </p:cNvPr>
          <p:cNvSpPr/>
          <p:nvPr/>
        </p:nvSpPr>
        <p:spPr>
          <a:xfrm>
            <a:off x="1247870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2000">
                <a:schemeClr val="accent4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25B225A-558E-D593-59B2-0C15C05F9932}"/>
              </a:ext>
            </a:extLst>
          </p:cNvPr>
          <p:cNvSpPr/>
          <p:nvPr/>
        </p:nvSpPr>
        <p:spPr>
          <a:xfrm>
            <a:off x="1553813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72000">
                <a:schemeClr val="accent5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BCAA1CD-EAEF-78B4-4067-10AB05BDD9C1}"/>
              </a:ext>
            </a:extLst>
          </p:cNvPr>
          <p:cNvSpPr/>
          <p:nvPr/>
        </p:nvSpPr>
        <p:spPr>
          <a:xfrm>
            <a:off x="1859756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72000">
                <a:schemeClr val="accent6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E594A5AE-5513-D165-C745-22AEB35FF523}"/>
              </a:ext>
            </a:extLst>
          </p:cNvPr>
          <p:cNvSpPr/>
          <p:nvPr/>
        </p:nvSpPr>
        <p:spPr>
          <a:xfrm>
            <a:off x="330041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72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033F427B-F612-FCDE-5F0B-82ABB90335B4}"/>
              </a:ext>
            </a:extLst>
          </p:cNvPr>
          <p:cNvSpPr/>
          <p:nvPr/>
        </p:nvSpPr>
        <p:spPr>
          <a:xfrm>
            <a:off x="635984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72000">
                <a:schemeClr val="accent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78E6845-4390-5C9B-2E6C-C7C023C81EB2}"/>
              </a:ext>
            </a:extLst>
          </p:cNvPr>
          <p:cNvSpPr/>
          <p:nvPr/>
        </p:nvSpPr>
        <p:spPr>
          <a:xfrm>
            <a:off x="9419273" y="4910040"/>
            <a:ext cx="2486024" cy="2471626"/>
          </a:xfrm>
          <a:prstGeom prst="roundRect">
            <a:avLst>
              <a:gd name="adj" fmla="val 11081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72000">
                <a:schemeClr val="accent3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042AD415-A12E-20ED-902E-33BC3B8D6C6D}"/>
              </a:ext>
            </a:extLst>
          </p:cNvPr>
          <p:cNvSpPr txBox="1"/>
          <p:nvPr/>
        </p:nvSpPr>
        <p:spPr>
          <a:xfrm>
            <a:off x="6617409" y="1295592"/>
            <a:ext cx="1114920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CONTENT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MARKETING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53" name="TextBox 48">
            <a:extLst>
              <a:ext uri="{FF2B5EF4-FFF2-40B4-BE49-F238E27FC236}">
                <a16:creationId xmlns:a16="http://schemas.microsoft.com/office/drawing/2014/main" id="{48C88023-2C5B-A366-C5DF-F056ABB140D4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4" name="TextBox 25">
            <a:extLst>
              <a:ext uri="{FF2B5EF4-FFF2-40B4-BE49-F238E27FC236}">
                <a16:creationId xmlns:a16="http://schemas.microsoft.com/office/drawing/2014/main" id="{BA91AB3F-0FED-FD64-5E93-20A61F0FAB22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2CB3A16-4179-FBDB-EF60-EAB13422F33C}"/>
              </a:ext>
            </a:extLst>
          </p:cNvPr>
          <p:cNvSpPr/>
          <p:nvPr/>
        </p:nvSpPr>
        <p:spPr>
          <a:xfrm>
            <a:off x="2705102" y="4335893"/>
            <a:ext cx="18973799" cy="7147248"/>
          </a:xfrm>
          <a:custGeom>
            <a:avLst/>
            <a:gdLst>
              <a:gd name="connsiteX0" fmla="*/ 16166343 w 18973799"/>
              <a:gd name="connsiteY0" fmla="*/ 574147 h 7147248"/>
              <a:gd name="connsiteX1" fmla="*/ 15892463 w 18973799"/>
              <a:gd name="connsiteY1" fmla="*/ 848028 h 7147248"/>
              <a:gd name="connsiteX2" fmla="*/ 15892463 w 18973799"/>
              <a:gd name="connsiteY2" fmla="*/ 2771892 h 7147248"/>
              <a:gd name="connsiteX3" fmla="*/ 16166343 w 18973799"/>
              <a:gd name="connsiteY3" fmla="*/ 3045773 h 7147248"/>
              <a:gd name="connsiteX4" fmla="*/ 18104605 w 18973799"/>
              <a:gd name="connsiteY4" fmla="*/ 3045773 h 7147248"/>
              <a:gd name="connsiteX5" fmla="*/ 18378487 w 18973799"/>
              <a:gd name="connsiteY5" fmla="*/ 2771892 h 7147248"/>
              <a:gd name="connsiteX6" fmla="*/ 18378487 w 18973799"/>
              <a:gd name="connsiteY6" fmla="*/ 848028 h 7147248"/>
              <a:gd name="connsiteX7" fmla="*/ 18104605 w 18973799"/>
              <a:gd name="connsiteY7" fmla="*/ 574147 h 7147248"/>
              <a:gd name="connsiteX8" fmla="*/ 13106913 w 18973799"/>
              <a:gd name="connsiteY8" fmla="*/ 574147 h 7147248"/>
              <a:gd name="connsiteX9" fmla="*/ 12833032 w 18973799"/>
              <a:gd name="connsiteY9" fmla="*/ 848028 h 7147248"/>
              <a:gd name="connsiteX10" fmla="*/ 12833032 w 18973799"/>
              <a:gd name="connsiteY10" fmla="*/ 2771892 h 7147248"/>
              <a:gd name="connsiteX11" fmla="*/ 13106913 w 18973799"/>
              <a:gd name="connsiteY11" fmla="*/ 3045773 h 7147248"/>
              <a:gd name="connsiteX12" fmla="*/ 15045175 w 18973799"/>
              <a:gd name="connsiteY12" fmla="*/ 3045773 h 7147248"/>
              <a:gd name="connsiteX13" fmla="*/ 15319055 w 18973799"/>
              <a:gd name="connsiteY13" fmla="*/ 2771892 h 7147248"/>
              <a:gd name="connsiteX14" fmla="*/ 15319055 w 18973799"/>
              <a:gd name="connsiteY14" fmla="*/ 848028 h 7147248"/>
              <a:gd name="connsiteX15" fmla="*/ 15045175 w 18973799"/>
              <a:gd name="connsiteY15" fmla="*/ 574147 h 7147248"/>
              <a:gd name="connsiteX16" fmla="*/ 10047483 w 18973799"/>
              <a:gd name="connsiteY16" fmla="*/ 574147 h 7147248"/>
              <a:gd name="connsiteX17" fmla="*/ 9773602 w 18973799"/>
              <a:gd name="connsiteY17" fmla="*/ 848028 h 7147248"/>
              <a:gd name="connsiteX18" fmla="*/ 9773602 w 18973799"/>
              <a:gd name="connsiteY18" fmla="*/ 2771892 h 7147248"/>
              <a:gd name="connsiteX19" fmla="*/ 10047483 w 18973799"/>
              <a:gd name="connsiteY19" fmla="*/ 3045773 h 7147248"/>
              <a:gd name="connsiteX20" fmla="*/ 11985745 w 18973799"/>
              <a:gd name="connsiteY20" fmla="*/ 3045773 h 7147248"/>
              <a:gd name="connsiteX21" fmla="*/ 12259626 w 18973799"/>
              <a:gd name="connsiteY21" fmla="*/ 2771892 h 7147248"/>
              <a:gd name="connsiteX22" fmla="*/ 12259626 w 18973799"/>
              <a:gd name="connsiteY22" fmla="*/ 848028 h 7147248"/>
              <a:gd name="connsiteX23" fmla="*/ 11985745 w 18973799"/>
              <a:gd name="connsiteY23" fmla="*/ 574147 h 7147248"/>
              <a:gd name="connsiteX24" fmla="*/ 6988053 w 18973799"/>
              <a:gd name="connsiteY24" fmla="*/ 574147 h 7147248"/>
              <a:gd name="connsiteX25" fmla="*/ 6714172 w 18973799"/>
              <a:gd name="connsiteY25" fmla="*/ 848028 h 7147248"/>
              <a:gd name="connsiteX26" fmla="*/ 6714172 w 18973799"/>
              <a:gd name="connsiteY26" fmla="*/ 2771892 h 7147248"/>
              <a:gd name="connsiteX27" fmla="*/ 6988053 w 18973799"/>
              <a:gd name="connsiteY27" fmla="*/ 3045773 h 7147248"/>
              <a:gd name="connsiteX28" fmla="*/ 8926315 w 18973799"/>
              <a:gd name="connsiteY28" fmla="*/ 3045773 h 7147248"/>
              <a:gd name="connsiteX29" fmla="*/ 9200196 w 18973799"/>
              <a:gd name="connsiteY29" fmla="*/ 2771892 h 7147248"/>
              <a:gd name="connsiteX30" fmla="*/ 9200196 w 18973799"/>
              <a:gd name="connsiteY30" fmla="*/ 848028 h 7147248"/>
              <a:gd name="connsiteX31" fmla="*/ 8926315 w 18973799"/>
              <a:gd name="connsiteY31" fmla="*/ 574147 h 7147248"/>
              <a:gd name="connsiteX32" fmla="*/ 3928625 w 18973799"/>
              <a:gd name="connsiteY32" fmla="*/ 574147 h 7147248"/>
              <a:gd name="connsiteX33" fmla="*/ 3654743 w 18973799"/>
              <a:gd name="connsiteY33" fmla="*/ 848028 h 7147248"/>
              <a:gd name="connsiteX34" fmla="*/ 3654743 w 18973799"/>
              <a:gd name="connsiteY34" fmla="*/ 2771892 h 7147248"/>
              <a:gd name="connsiteX35" fmla="*/ 3928625 w 18973799"/>
              <a:gd name="connsiteY35" fmla="*/ 3045773 h 7147248"/>
              <a:gd name="connsiteX36" fmla="*/ 5866885 w 18973799"/>
              <a:gd name="connsiteY36" fmla="*/ 3045773 h 7147248"/>
              <a:gd name="connsiteX37" fmla="*/ 6140766 w 18973799"/>
              <a:gd name="connsiteY37" fmla="*/ 2771892 h 7147248"/>
              <a:gd name="connsiteX38" fmla="*/ 6140766 w 18973799"/>
              <a:gd name="connsiteY38" fmla="*/ 848028 h 7147248"/>
              <a:gd name="connsiteX39" fmla="*/ 5866885 w 18973799"/>
              <a:gd name="connsiteY39" fmla="*/ 574147 h 7147248"/>
              <a:gd name="connsiteX40" fmla="*/ 869194 w 18973799"/>
              <a:gd name="connsiteY40" fmla="*/ 574147 h 7147248"/>
              <a:gd name="connsiteX41" fmla="*/ 595313 w 18973799"/>
              <a:gd name="connsiteY41" fmla="*/ 848028 h 7147248"/>
              <a:gd name="connsiteX42" fmla="*/ 595313 w 18973799"/>
              <a:gd name="connsiteY42" fmla="*/ 2771892 h 7147248"/>
              <a:gd name="connsiteX43" fmla="*/ 869194 w 18973799"/>
              <a:gd name="connsiteY43" fmla="*/ 3045773 h 7147248"/>
              <a:gd name="connsiteX44" fmla="*/ 2807457 w 18973799"/>
              <a:gd name="connsiteY44" fmla="*/ 3045773 h 7147248"/>
              <a:gd name="connsiteX45" fmla="*/ 3081338 w 18973799"/>
              <a:gd name="connsiteY45" fmla="*/ 2771892 h 7147248"/>
              <a:gd name="connsiteX46" fmla="*/ 3081338 w 18973799"/>
              <a:gd name="connsiteY46" fmla="*/ 848028 h 7147248"/>
              <a:gd name="connsiteX47" fmla="*/ 2807457 w 18973799"/>
              <a:gd name="connsiteY47" fmla="*/ 574147 h 7147248"/>
              <a:gd name="connsiteX48" fmla="*/ 790771 w 18973799"/>
              <a:gd name="connsiteY48" fmla="*/ 0 h 7147248"/>
              <a:gd name="connsiteX49" fmla="*/ 18183027 w 18973799"/>
              <a:gd name="connsiteY49" fmla="*/ 0 h 7147248"/>
              <a:gd name="connsiteX50" fmla="*/ 18973799 w 18973799"/>
              <a:gd name="connsiteY50" fmla="*/ 790772 h 7147248"/>
              <a:gd name="connsiteX51" fmla="*/ 18973799 w 18973799"/>
              <a:gd name="connsiteY51" fmla="*/ 6356476 h 7147248"/>
              <a:gd name="connsiteX52" fmla="*/ 18183027 w 18973799"/>
              <a:gd name="connsiteY52" fmla="*/ 7147248 h 7147248"/>
              <a:gd name="connsiteX53" fmla="*/ 790771 w 18973799"/>
              <a:gd name="connsiteY53" fmla="*/ 7147248 h 7147248"/>
              <a:gd name="connsiteX54" fmla="*/ 0 w 18973799"/>
              <a:gd name="connsiteY54" fmla="*/ 6356476 h 7147248"/>
              <a:gd name="connsiteX55" fmla="*/ 0 w 18973799"/>
              <a:gd name="connsiteY55" fmla="*/ 790772 h 7147248"/>
              <a:gd name="connsiteX56" fmla="*/ 790771 w 18973799"/>
              <a:gd name="connsiteY56" fmla="*/ 0 h 714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973799" h="7147248">
                <a:moveTo>
                  <a:pt x="16166343" y="574147"/>
                </a:moveTo>
                <a:cubicBezTo>
                  <a:pt x="16015083" y="574147"/>
                  <a:pt x="15892463" y="696768"/>
                  <a:pt x="15892463" y="848028"/>
                </a:cubicBezTo>
                <a:lnTo>
                  <a:pt x="15892463" y="2771892"/>
                </a:lnTo>
                <a:cubicBezTo>
                  <a:pt x="15892463" y="2923152"/>
                  <a:pt x="16015083" y="3045773"/>
                  <a:pt x="16166343" y="3045773"/>
                </a:cubicBezTo>
                <a:lnTo>
                  <a:pt x="18104605" y="3045773"/>
                </a:lnTo>
                <a:cubicBezTo>
                  <a:pt x="18255865" y="3045773"/>
                  <a:pt x="18378487" y="2923152"/>
                  <a:pt x="18378487" y="2771892"/>
                </a:cubicBezTo>
                <a:lnTo>
                  <a:pt x="18378487" y="848028"/>
                </a:lnTo>
                <a:cubicBezTo>
                  <a:pt x="18378487" y="696768"/>
                  <a:pt x="18255865" y="574147"/>
                  <a:pt x="18104605" y="574147"/>
                </a:cubicBezTo>
                <a:close/>
                <a:moveTo>
                  <a:pt x="13106913" y="574147"/>
                </a:moveTo>
                <a:cubicBezTo>
                  <a:pt x="12955653" y="574147"/>
                  <a:pt x="12833032" y="696768"/>
                  <a:pt x="12833032" y="848028"/>
                </a:cubicBezTo>
                <a:lnTo>
                  <a:pt x="12833032" y="2771892"/>
                </a:lnTo>
                <a:cubicBezTo>
                  <a:pt x="12833032" y="2923152"/>
                  <a:pt x="12955653" y="3045773"/>
                  <a:pt x="13106913" y="3045773"/>
                </a:cubicBezTo>
                <a:lnTo>
                  <a:pt x="15045175" y="3045773"/>
                </a:lnTo>
                <a:cubicBezTo>
                  <a:pt x="15196435" y="3045773"/>
                  <a:pt x="15319055" y="2923152"/>
                  <a:pt x="15319055" y="2771892"/>
                </a:cubicBezTo>
                <a:lnTo>
                  <a:pt x="15319055" y="848028"/>
                </a:lnTo>
                <a:cubicBezTo>
                  <a:pt x="15319055" y="696768"/>
                  <a:pt x="15196435" y="574147"/>
                  <a:pt x="15045175" y="574147"/>
                </a:cubicBezTo>
                <a:close/>
                <a:moveTo>
                  <a:pt x="10047483" y="574147"/>
                </a:moveTo>
                <a:cubicBezTo>
                  <a:pt x="9896223" y="574147"/>
                  <a:pt x="9773602" y="696768"/>
                  <a:pt x="9773602" y="848028"/>
                </a:cubicBezTo>
                <a:lnTo>
                  <a:pt x="9773602" y="2771892"/>
                </a:lnTo>
                <a:cubicBezTo>
                  <a:pt x="9773602" y="2923152"/>
                  <a:pt x="9896223" y="3045773"/>
                  <a:pt x="10047483" y="3045773"/>
                </a:cubicBezTo>
                <a:lnTo>
                  <a:pt x="11985745" y="3045773"/>
                </a:lnTo>
                <a:cubicBezTo>
                  <a:pt x="12137005" y="3045773"/>
                  <a:pt x="12259626" y="2923152"/>
                  <a:pt x="12259626" y="2771892"/>
                </a:cubicBezTo>
                <a:lnTo>
                  <a:pt x="12259626" y="848028"/>
                </a:lnTo>
                <a:cubicBezTo>
                  <a:pt x="12259626" y="696768"/>
                  <a:pt x="12137005" y="574147"/>
                  <a:pt x="11985745" y="574147"/>
                </a:cubicBezTo>
                <a:close/>
                <a:moveTo>
                  <a:pt x="6988053" y="574147"/>
                </a:moveTo>
                <a:cubicBezTo>
                  <a:pt x="6836793" y="574147"/>
                  <a:pt x="6714172" y="696768"/>
                  <a:pt x="6714172" y="848028"/>
                </a:cubicBezTo>
                <a:lnTo>
                  <a:pt x="6714172" y="2771892"/>
                </a:lnTo>
                <a:cubicBezTo>
                  <a:pt x="6714172" y="2923152"/>
                  <a:pt x="6836793" y="3045773"/>
                  <a:pt x="6988053" y="3045773"/>
                </a:cubicBezTo>
                <a:lnTo>
                  <a:pt x="8926315" y="3045773"/>
                </a:lnTo>
                <a:cubicBezTo>
                  <a:pt x="9077575" y="3045773"/>
                  <a:pt x="9200196" y="2923152"/>
                  <a:pt x="9200196" y="2771892"/>
                </a:cubicBezTo>
                <a:lnTo>
                  <a:pt x="9200196" y="848028"/>
                </a:lnTo>
                <a:cubicBezTo>
                  <a:pt x="9200196" y="696768"/>
                  <a:pt x="9077575" y="574147"/>
                  <a:pt x="8926315" y="574147"/>
                </a:cubicBezTo>
                <a:close/>
                <a:moveTo>
                  <a:pt x="3928625" y="574147"/>
                </a:moveTo>
                <a:cubicBezTo>
                  <a:pt x="3777364" y="574147"/>
                  <a:pt x="3654743" y="696768"/>
                  <a:pt x="3654743" y="848028"/>
                </a:cubicBezTo>
                <a:lnTo>
                  <a:pt x="3654743" y="2771892"/>
                </a:lnTo>
                <a:cubicBezTo>
                  <a:pt x="3654743" y="2923152"/>
                  <a:pt x="3777364" y="3045773"/>
                  <a:pt x="3928625" y="3045773"/>
                </a:cubicBezTo>
                <a:lnTo>
                  <a:pt x="5866885" y="3045773"/>
                </a:lnTo>
                <a:cubicBezTo>
                  <a:pt x="6018145" y="3045773"/>
                  <a:pt x="6140766" y="2923152"/>
                  <a:pt x="6140766" y="2771892"/>
                </a:cubicBezTo>
                <a:lnTo>
                  <a:pt x="6140766" y="848028"/>
                </a:lnTo>
                <a:cubicBezTo>
                  <a:pt x="6140766" y="696768"/>
                  <a:pt x="6018145" y="574147"/>
                  <a:pt x="5866885" y="574147"/>
                </a:cubicBezTo>
                <a:close/>
                <a:moveTo>
                  <a:pt x="869194" y="574147"/>
                </a:moveTo>
                <a:cubicBezTo>
                  <a:pt x="717934" y="574147"/>
                  <a:pt x="595313" y="696768"/>
                  <a:pt x="595313" y="848028"/>
                </a:cubicBezTo>
                <a:lnTo>
                  <a:pt x="595313" y="2771892"/>
                </a:lnTo>
                <a:cubicBezTo>
                  <a:pt x="595313" y="2923152"/>
                  <a:pt x="717934" y="3045773"/>
                  <a:pt x="869194" y="3045773"/>
                </a:cubicBezTo>
                <a:lnTo>
                  <a:pt x="2807457" y="3045773"/>
                </a:lnTo>
                <a:cubicBezTo>
                  <a:pt x="2958717" y="3045773"/>
                  <a:pt x="3081338" y="2923152"/>
                  <a:pt x="3081338" y="2771892"/>
                </a:cubicBezTo>
                <a:lnTo>
                  <a:pt x="3081338" y="848028"/>
                </a:lnTo>
                <a:cubicBezTo>
                  <a:pt x="3081338" y="696768"/>
                  <a:pt x="2958717" y="574147"/>
                  <a:pt x="2807457" y="574147"/>
                </a:cubicBezTo>
                <a:close/>
                <a:moveTo>
                  <a:pt x="790771" y="0"/>
                </a:moveTo>
                <a:lnTo>
                  <a:pt x="18183027" y="0"/>
                </a:lnTo>
                <a:cubicBezTo>
                  <a:pt x="18619759" y="0"/>
                  <a:pt x="18973799" y="354041"/>
                  <a:pt x="18973799" y="790772"/>
                </a:cubicBezTo>
                <a:lnTo>
                  <a:pt x="18973799" y="6356476"/>
                </a:lnTo>
                <a:cubicBezTo>
                  <a:pt x="18973799" y="6793207"/>
                  <a:pt x="18619759" y="7147248"/>
                  <a:pt x="18183027" y="7147248"/>
                </a:cubicBezTo>
                <a:lnTo>
                  <a:pt x="790771" y="7147248"/>
                </a:lnTo>
                <a:cubicBezTo>
                  <a:pt x="354040" y="7147248"/>
                  <a:pt x="0" y="6793207"/>
                  <a:pt x="0" y="6356476"/>
                </a:cubicBezTo>
                <a:lnTo>
                  <a:pt x="0" y="790772"/>
                </a:lnTo>
                <a:cubicBezTo>
                  <a:pt x="0" y="354041"/>
                  <a:pt x="354040" y="0"/>
                  <a:pt x="790771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72000">
                <a:schemeClr val="bg1">
                  <a:lumMod val="9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DFC267A-0A4E-AD50-FE7A-8ED277ECD157}"/>
              </a:ext>
            </a:extLst>
          </p:cNvPr>
          <p:cNvSpPr txBox="1"/>
          <p:nvPr/>
        </p:nvSpPr>
        <p:spPr>
          <a:xfrm rot="10800000" flipV="1">
            <a:off x="1258162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DISTRIBUTE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71D53BD-8678-2E06-CC10-F0683888B4A5}"/>
              </a:ext>
            </a:extLst>
          </p:cNvPr>
          <p:cNvSpPr txBox="1"/>
          <p:nvPr/>
        </p:nvSpPr>
        <p:spPr>
          <a:xfrm rot="10800000" flipV="1">
            <a:off x="1258162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dirty="0" err="1">
                <a:solidFill>
                  <a:schemeClr val="tx2"/>
                </a:solidFill>
              </a:rPr>
              <a:t>Phân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phối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trên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nhiều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kênh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để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tiếp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cận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đúng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khách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hàng</a:t>
            </a:r>
            <a:r>
              <a:rPr lang="en-US" dirty="0">
                <a:solidFill>
                  <a:schemeClr val="tx2"/>
                </a:solidFill>
              </a:rPr>
              <a:t>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F2C2E42-944A-A348-CBA5-D024878A3CD4}"/>
              </a:ext>
            </a:extLst>
          </p:cNvPr>
          <p:cNvCxnSpPr>
            <a:cxnSpLocks/>
          </p:cNvCxnSpPr>
          <p:nvPr/>
        </p:nvCxnSpPr>
        <p:spPr>
          <a:xfrm>
            <a:off x="13420208" y="9955059"/>
            <a:ext cx="603014" cy="0"/>
          </a:xfrm>
          <a:prstGeom prst="line">
            <a:avLst/>
          </a:prstGeom>
          <a:ln w="508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628ACBD-8066-A0F0-1256-FBA4CF67BD8E}"/>
              </a:ext>
            </a:extLst>
          </p:cNvPr>
          <p:cNvSpPr txBox="1"/>
          <p:nvPr/>
        </p:nvSpPr>
        <p:spPr>
          <a:xfrm rot="10800000" flipV="1">
            <a:off x="1304353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4"/>
                </a:solidFill>
                <a:latin typeface="+mj-lt"/>
              </a:rPr>
              <a:t>04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442FD94-2D84-0BE4-0019-781BA141C50C}"/>
              </a:ext>
            </a:extLst>
          </p:cNvPr>
          <p:cNvGrpSpPr/>
          <p:nvPr/>
        </p:nvGrpSpPr>
        <p:grpSpPr>
          <a:xfrm>
            <a:off x="12191365" y="7919884"/>
            <a:ext cx="3060700" cy="3019425"/>
            <a:chOff x="9131300" y="6858000"/>
            <a:chExt cx="3060700" cy="3019425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EA27A8A-D2AE-76BA-DC5E-FD09589D4550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6858000"/>
              <a:ext cx="0" cy="3019425"/>
            </a:xfrm>
            <a:prstGeom prst="line">
              <a:avLst/>
            </a:prstGeom>
            <a:ln w="25400" cap="rnd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9B3FADC-02BB-D357-942C-B2BC68322051}"/>
                </a:ext>
              </a:extLst>
            </p:cNvPr>
            <p:cNvCxnSpPr>
              <a:cxnSpLocks/>
            </p:cNvCxnSpPr>
            <p:nvPr/>
          </p:nvCxnSpPr>
          <p:spPr>
            <a:xfrm>
              <a:off x="9131300" y="6858000"/>
              <a:ext cx="0" cy="3019425"/>
            </a:xfrm>
            <a:prstGeom prst="line">
              <a:avLst/>
            </a:prstGeom>
            <a:ln w="25400" cap="rnd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B29FEA4C-E5A2-B3EC-3BBC-25134AE36F02}"/>
              </a:ext>
            </a:extLst>
          </p:cNvPr>
          <p:cNvSpPr txBox="1"/>
          <p:nvPr/>
        </p:nvSpPr>
        <p:spPr>
          <a:xfrm rot="10800000" flipV="1">
            <a:off x="1564105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ENGAGE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A779857-7A96-C0A7-F9FB-BC6443405F74}"/>
              </a:ext>
            </a:extLst>
          </p:cNvPr>
          <p:cNvSpPr txBox="1"/>
          <p:nvPr/>
        </p:nvSpPr>
        <p:spPr>
          <a:xfrm rot="10800000" flipV="1">
            <a:off x="1564105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Tương tác, xây dựng mối quan hệ và giữ chân khách hàng.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521D53A-1C61-0819-8507-7D50A67B8771}"/>
              </a:ext>
            </a:extLst>
          </p:cNvPr>
          <p:cNvCxnSpPr>
            <a:cxnSpLocks/>
          </p:cNvCxnSpPr>
          <p:nvPr/>
        </p:nvCxnSpPr>
        <p:spPr>
          <a:xfrm>
            <a:off x="16479638" y="9955059"/>
            <a:ext cx="603014" cy="0"/>
          </a:xfrm>
          <a:prstGeom prst="line">
            <a:avLst/>
          </a:prstGeom>
          <a:ln w="5080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39F97EDA-117A-9052-4204-6545112D9F42}"/>
              </a:ext>
            </a:extLst>
          </p:cNvPr>
          <p:cNvSpPr txBox="1"/>
          <p:nvPr/>
        </p:nvSpPr>
        <p:spPr>
          <a:xfrm rot="10800000" flipV="1">
            <a:off x="1610296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5"/>
                </a:solidFill>
                <a:latin typeface="+mj-lt"/>
              </a:rPr>
              <a:t>05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uLnTx/>
              <a:uFillTx/>
              <a:latin typeface="+mj-lt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6D32D48-A341-E577-E8DE-AB524CF3B902}"/>
              </a:ext>
            </a:extLst>
          </p:cNvPr>
          <p:cNvCxnSpPr>
            <a:cxnSpLocks/>
          </p:cNvCxnSpPr>
          <p:nvPr/>
        </p:nvCxnSpPr>
        <p:spPr>
          <a:xfrm>
            <a:off x="18311495" y="7919884"/>
            <a:ext cx="0" cy="3019425"/>
          </a:xfrm>
          <a:prstGeom prst="line">
            <a:avLst/>
          </a:prstGeom>
          <a:ln w="25400" cap="rnd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CCA03A82-E065-DF9A-D002-08CFFB684C32}"/>
              </a:ext>
            </a:extLst>
          </p:cNvPr>
          <p:cNvSpPr txBox="1"/>
          <p:nvPr/>
        </p:nvSpPr>
        <p:spPr>
          <a:xfrm rot="10800000" flipV="1">
            <a:off x="18700483" y="7729006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MEASURE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4D758A8-8FBD-EC96-E05D-3FEAAF36B8D8}"/>
              </a:ext>
            </a:extLst>
          </p:cNvPr>
          <p:cNvSpPr txBox="1"/>
          <p:nvPr/>
        </p:nvSpPr>
        <p:spPr>
          <a:xfrm rot="10800000" flipV="1">
            <a:off x="1870048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Đo lường hiệu quả, tối ưu chiến lược dựa trên dữ liệu.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3E77E2B-4DD3-DA35-E9B9-D3E4E1B97634}"/>
              </a:ext>
            </a:extLst>
          </p:cNvPr>
          <p:cNvCxnSpPr>
            <a:cxnSpLocks/>
          </p:cNvCxnSpPr>
          <p:nvPr/>
        </p:nvCxnSpPr>
        <p:spPr>
          <a:xfrm>
            <a:off x="19539068" y="9955059"/>
            <a:ext cx="603014" cy="0"/>
          </a:xfrm>
          <a:prstGeom prst="line">
            <a:avLst/>
          </a:prstGeom>
          <a:ln w="508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A43B3090-EB6D-3E3B-17EA-1DECB7AFEEDA}"/>
              </a:ext>
            </a:extLst>
          </p:cNvPr>
          <p:cNvSpPr txBox="1"/>
          <p:nvPr/>
        </p:nvSpPr>
        <p:spPr>
          <a:xfrm rot="10800000" flipV="1">
            <a:off x="1916239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6"/>
                </a:solidFill>
                <a:latin typeface="+mj-lt"/>
              </a:rPr>
              <a:t>06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+mj-lt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1250E74-9F9C-466D-4B06-3909B9390E9F}"/>
              </a:ext>
            </a:extLst>
          </p:cNvPr>
          <p:cNvSpPr txBox="1"/>
          <p:nvPr/>
        </p:nvSpPr>
        <p:spPr>
          <a:xfrm rot="10800000" flipV="1">
            <a:off x="340333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RESEARCH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BC027DF-F722-9278-7F0D-C9125E4EE3BB}"/>
              </a:ext>
            </a:extLst>
          </p:cNvPr>
          <p:cNvSpPr txBox="1"/>
          <p:nvPr/>
        </p:nvSpPr>
        <p:spPr>
          <a:xfrm rot="10800000" flipV="1">
            <a:off x="340333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Nghiên cứu thị trường, đối tượng mục tiêu và hành vi người dùng.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9234EC47-816B-3101-DA15-3A598F3B57E9}"/>
              </a:ext>
            </a:extLst>
          </p:cNvPr>
          <p:cNvCxnSpPr>
            <a:cxnSpLocks/>
          </p:cNvCxnSpPr>
          <p:nvPr/>
        </p:nvCxnSpPr>
        <p:spPr>
          <a:xfrm>
            <a:off x="4241918" y="9955059"/>
            <a:ext cx="603014" cy="0"/>
          </a:xfrm>
          <a:prstGeom prst="line">
            <a:avLst/>
          </a:prstGeom>
          <a:ln w="508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FEBA08D9-BC43-BF19-5CF9-589C71B74072}"/>
              </a:ext>
            </a:extLst>
          </p:cNvPr>
          <p:cNvSpPr txBox="1"/>
          <p:nvPr/>
        </p:nvSpPr>
        <p:spPr>
          <a:xfrm rot="10800000" flipV="1">
            <a:off x="386524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1"/>
                </a:solidFill>
                <a:latin typeface="+mj-lt"/>
              </a:rPr>
              <a:t>01</a:t>
            </a:r>
            <a:r>
              <a:rPr lang="en-US" sz="50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496CD483-8CCB-A352-8713-4E8A65E6340E}"/>
              </a:ext>
            </a:extLst>
          </p:cNvPr>
          <p:cNvCxnSpPr>
            <a:cxnSpLocks/>
          </p:cNvCxnSpPr>
          <p:nvPr/>
        </p:nvCxnSpPr>
        <p:spPr>
          <a:xfrm>
            <a:off x="6073775" y="7919884"/>
            <a:ext cx="0" cy="3019425"/>
          </a:xfrm>
          <a:prstGeom prst="line">
            <a:avLst/>
          </a:prstGeom>
          <a:ln w="25400" cap="rnd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564DB3B1-3A32-D6B8-9A26-431236A6A8CC}"/>
              </a:ext>
            </a:extLst>
          </p:cNvPr>
          <p:cNvSpPr txBox="1"/>
          <p:nvPr/>
        </p:nvSpPr>
        <p:spPr>
          <a:xfrm rot="10800000" flipV="1">
            <a:off x="646276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PLAN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A457DA7-E500-20E5-DA2A-F1A579A5BEEB}"/>
              </a:ext>
            </a:extLst>
          </p:cNvPr>
          <p:cNvSpPr txBox="1"/>
          <p:nvPr/>
        </p:nvSpPr>
        <p:spPr>
          <a:xfrm rot="10800000" flipV="1">
            <a:off x="6462764" y="8416052"/>
            <a:ext cx="228018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Lập kế hoạch nội dung phù hợp chiến lược marketing tổng thể.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132760B-1BD9-F494-2C15-056CCDA3D47E}"/>
              </a:ext>
            </a:extLst>
          </p:cNvPr>
          <p:cNvCxnSpPr>
            <a:cxnSpLocks/>
          </p:cNvCxnSpPr>
          <p:nvPr/>
        </p:nvCxnSpPr>
        <p:spPr>
          <a:xfrm>
            <a:off x="7301348" y="9955059"/>
            <a:ext cx="603014" cy="0"/>
          </a:xfrm>
          <a:prstGeom prst="line">
            <a:avLst/>
          </a:prstGeom>
          <a:ln w="508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F578CD37-8911-DFAC-2A50-AAE5AAA4418C}"/>
              </a:ext>
            </a:extLst>
          </p:cNvPr>
          <p:cNvSpPr txBox="1"/>
          <p:nvPr/>
        </p:nvSpPr>
        <p:spPr>
          <a:xfrm rot="10800000" flipV="1">
            <a:off x="692467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2"/>
                </a:solidFill>
                <a:latin typeface="+mj-lt"/>
              </a:rPr>
              <a:t>02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uLnTx/>
              <a:uFillTx/>
              <a:latin typeface="+mj-lt"/>
            </a:endParaRP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D349D479-5B99-3F38-27D7-3F32C8D3CAF8}"/>
              </a:ext>
            </a:extLst>
          </p:cNvPr>
          <p:cNvCxnSpPr>
            <a:cxnSpLocks/>
          </p:cNvCxnSpPr>
          <p:nvPr/>
        </p:nvCxnSpPr>
        <p:spPr>
          <a:xfrm>
            <a:off x="9133205" y="7919884"/>
            <a:ext cx="0" cy="3019425"/>
          </a:xfrm>
          <a:prstGeom prst="line">
            <a:avLst/>
          </a:prstGeom>
          <a:ln w="25400" cap="rnd"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BE204D45-7FD7-0471-1FE2-9F280AF3C423}"/>
              </a:ext>
            </a:extLst>
          </p:cNvPr>
          <p:cNvSpPr txBox="1"/>
          <p:nvPr/>
        </p:nvSpPr>
        <p:spPr>
          <a:xfrm rot="10800000" flipV="1">
            <a:off x="9522193" y="7729005"/>
            <a:ext cx="2280184" cy="492443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600" b="1" dirty="0">
                <a:solidFill>
                  <a:schemeClr val="tx2"/>
                </a:solidFill>
                <a:latin typeface="+mj-lt"/>
              </a:rPr>
              <a:t>CREATE</a:t>
            </a:r>
            <a:r>
              <a:rPr lang="en-US" sz="26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DEB7C9E-B5E7-F627-8D35-797F10F9499A}"/>
              </a:ext>
            </a:extLst>
          </p:cNvPr>
          <p:cNvSpPr txBox="1"/>
          <p:nvPr/>
        </p:nvSpPr>
        <p:spPr>
          <a:xfrm rot="10800000" flipV="1">
            <a:off x="9522194" y="8416052"/>
            <a:ext cx="2280184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dirty="0">
                <a:solidFill>
                  <a:schemeClr val="tx2"/>
                </a:solidFill>
              </a:rPr>
              <a:t>Sáng tạo nội dung chất lượng, thu hút và có giá trị thực tế.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C823AD4B-83B0-18EA-F6E9-31FB2669A27E}"/>
              </a:ext>
            </a:extLst>
          </p:cNvPr>
          <p:cNvCxnSpPr>
            <a:cxnSpLocks/>
          </p:cNvCxnSpPr>
          <p:nvPr/>
        </p:nvCxnSpPr>
        <p:spPr>
          <a:xfrm>
            <a:off x="10360778" y="9955059"/>
            <a:ext cx="603014" cy="0"/>
          </a:xfrm>
          <a:prstGeom prst="line">
            <a:avLst/>
          </a:prstGeom>
          <a:ln w="508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4315B695-CBD7-556F-D232-44C40D63CF01}"/>
              </a:ext>
            </a:extLst>
          </p:cNvPr>
          <p:cNvSpPr txBox="1"/>
          <p:nvPr/>
        </p:nvSpPr>
        <p:spPr>
          <a:xfrm rot="10800000" flipV="1">
            <a:off x="9984107" y="10271426"/>
            <a:ext cx="135635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dirty="0">
                <a:solidFill>
                  <a:schemeClr val="accent3"/>
                </a:solidFill>
                <a:latin typeface="+mj-lt"/>
              </a:rPr>
              <a:t>03 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uLnTx/>
              <a:uFillTx/>
              <a:latin typeface="+mj-lt"/>
            </a:endParaRPr>
          </a:p>
        </p:txBody>
      </p:sp>
      <p:sp>
        <p:nvSpPr>
          <p:cNvPr id="105" name="Freeform 153">
            <a:extLst>
              <a:ext uri="{FF2B5EF4-FFF2-40B4-BE49-F238E27FC236}">
                <a16:creationId xmlns:a16="http://schemas.microsoft.com/office/drawing/2014/main" id="{1A2DA842-C043-961E-081D-4EC0131B51A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170261" y="5780093"/>
            <a:ext cx="746328" cy="731520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 169">
            <a:extLst>
              <a:ext uri="{FF2B5EF4-FFF2-40B4-BE49-F238E27FC236}">
                <a16:creationId xmlns:a16="http://schemas.microsoft.com/office/drawing/2014/main" id="{43489878-2BC9-11E3-A78B-8EF412BA219B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312158" y="5780093"/>
            <a:ext cx="581395" cy="731520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164178BA-D19D-4153-EB1E-B87E47734AE3}"/>
              </a:ext>
            </a:extLst>
          </p:cNvPr>
          <p:cNvGrpSpPr>
            <a:grpSpLocks noChangeAspect="1"/>
          </p:cNvGrpSpPr>
          <p:nvPr/>
        </p:nvGrpSpPr>
        <p:grpSpPr>
          <a:xfrm>
            <a:off x="10159848" y="5780093"/>
            <a:ext cx="1004875" cy="731520"/>
            <a:chOff x="4306888" y="4422775"/>
            <a:chExt cx="414338" cy="301626"/>
          </a:xfrm>
        </p:grpSpPr>
        <p:sp>
          <p:nvSpPr>
            <p:cNvPr id="108" name="Freeform 51">
              <a:extLst>
                <a:ext uri="{FF2B5EF4-FFF2-40B4-BE49-F238E27FC236}">
                  <a16:creationId xmlns:a16="http://schemas.microsoft.com/office/drawing/2014/main" id="{18FD9081-E340-4FBF-58AC-CEC771937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67225"/>
              <a:ext cx="58738" cy="169863"/>
            </a:xfrm>
            <a:custGeom>
              <a:avLst/>
              <a:gdLst>
                <a:gd name="T0" fmla="*/ 0 w 154"/>
                <a:gd name="T1" fmla="*/ 0 h 444"/>
                <a:gd name="T2" fmla="*/ 154 w 154"/>
                <a:gd name="T3" fmla="*/ 222 h 444"/>
                <a:gd name="T4" fmla="*/ 0 w 154"/>
                <a:gd name="T5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444">
                  <a:moveTo>
                    <a:pt x="0" y="0"/>
                  </a:moveTo>
                  <a:cubicBezTo>
                    <a:pt x="90" y="34"/>
                    <a:pt x="154" y="120"/>
                    <a:pt x="154" y="222"/>
                  </a:cubicBezTo>
                  <a:cubicBezTo>
                    <a:pt x="154" y="324"/>
                    <a:pt x="90" y="410"/>
                    <a:pt x="0" y="444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9" name="Freeform 52">
              <a:extLst>
                <a:ext uri="{FF2B5EF4-FFF2-40B4-BE49-F238E27FC236}">
                  <a16:creationId xmlns:a16="http://schemas.microsoft.com/office/drawing/2014/main" id="{523A1647-FCDD-9AA2-8C37-EB947F53A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4462463"/>
              <a:ext cx="122238" cy="179388"/>
            </a:xfrm>
            <a:custGeom>
              <a:avLst/>
              <a:gdLst>
                <a:gd name="T0" fmla="*/ 319 w 319"/>
                <a:gd name="T1" fmla="*/ 458 h 472"/>
                <a:gd name="T2" fmla="*/ 237 w 319"/>
                <a:gd name="T3" fmla="*/ 472 h 472"/>
                <a:gd name="T4" fmla="*/ 0 w 319"/>
                <a:gd name="T5" fmla="*/ 236 h 472"/>
                <a:gd name="T6" fmla="*/ 237 w 319"/>
                <a:gd name="T7" fmla="*/ 0 h 472"/>
                <a:gd name="T8" fmla="*/ 319 w 319"/>
                <a:gd name="T9" fmla="*/ 1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472">
                  <a:moveTo>
                    <a:pt x="319" y="458"/>
                  </a:moveTo>
                  <a:cubicBezTo>
                    <a:pt x="293" y="467"/>
                    <a:pt x="266" y="472"/>
                    <a:pt x="237" y="472"/>
                  </a:cubicBezTo>
                  <a:cubicBezTo>
                    <a:pt x="106" y="472"/>
                    <a:pt x="0" y="367"/>
                    <a:pt x="0" y="236"/>
                  </a:cubicBezTo>
                  <a:cubicBezTo>
                    <a:pt x="0" y="106"/>
                    <a:pt x="106" y="0"/>
                    <a:pt x="237" y="0"/>
                  </a:cubicBezTo>
                  <a:cubicBezTo>
                    <a:pt x="266" y="0"/>
                    <a:pt x="293" y="5"/>
                    <a:pt x="319" y="14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0" name="Freeform 53">
              <a:extLst>
                <a:ext uri="{FF2B5EF4-FFF2-40B4-BE49-F238E27FC236}">
                  <a16:creationId xmlns:a16="http://schemas.microsoft.com/office/drawing/2014/main" id="{C32F8582-A7C5-DCF1-8BFF-FF6228129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637088"/>
              <a:ext cx="93663" cy="44450"/>
            </a:xfrm>
            <a:custGeom>
              <a:avLst/>
              <a:gdLst>
                <a:gd name="T0" fmla="*/ 246 w 246"/>
                <a:gd name="T1" fmla="*/ 119 h 119"/>
                <a:gd name="T2" fmla="*/ 0 w 246"/>
                <a:gd name="T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6" h="119">
                  <a:moveTo>
                    <a:pt x="246" y="119"/>
                  </a:moveTo>
                  <a:cubicBezTo>
                    <a:pt x="147" y="115"/>
                    <a:pt x="60" y="70"/>
                    <a:pt x="0" y="0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1" name="Freeform 54">
              <a:extLst>
                <a:ext uri="{FF2B5EF4-FFF2-40B4-BE49-F238E27FC236}">
                  <a16:creationId xmlns:a16="http://schemas.microsoft.com/office/drawing/2014/main" id="{098DA248-63D2-5F3E-12B3-50703AAF4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125" y="4422775"/>
              <a:ext cx="223838" cy="95250"/>
            </a:xfrm>
            <a:custGeom>
              <a:avLst/>
              <a:gdLst>
                <a:gd name="T0" fmla="*/ 0 w 587"/>
                <a:gd name="T1" fmla="*/ 119 h 252"/>
                <a:gd name="T2" fmla="*/ 258 w 587"/>
                <a:gd name="T3" fmla="*/ 0 h 252"/>
                <a:gd name="T4" fmla="*/ 587 w 587"/>
                <a:gd name="T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7" h="252">
                  <a:moveTo>
                    <a:pt x="0" y="119"/>
                  </a:moveTo>
                  <a:cubicBezTo>
                    <a:pt x="62" y="47"/>
                    <a:pt x="155" y="0"/>
                    <a:pt x="258" y="0"/>
                  </a:cubicBezTo>
                  <a:cubicBezTo>
                    <a:pt x="416" y="0"/>
                    <a:pt x="548" y="107"/>
                    <a:pt x="587" y="252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2" name="Freeform 55">
              <a:extLst>
                <a:ext uri="{FF2B5EF4-FFF2-40B4-BE49-F238E27FC236}">
                  <a16:creationId xmlns:a16="http://schemas.microsoft.com/office/drawing/2014/main" id="{E52573F2-AD3C-4C20-40A9-65FB63E62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788" y="4525963"/>
              <a:ext cx="198438" cy="198438"/>
            </a:xfrm>
            <a:custGeom>
              <a:avLst/>
              <a:gdLst>
                <a:gd name="T0" fmla="*/ 0 w 125"/>
                <a:gd name="T1" fmla="*/ 0 h 125"/>
                <a:gd name="T2" fmla="*/ 47 w 125"/>
                <a:gd name="T3" fmla="*/ 125 h 125"/>
                <a:gd name="T4" fmla="*/ 74 w 125"/>
                <a:gd name="T5" fmla="*/ 74 h 125"/>
                <a:gd name="T6" fmla="*/ 125 w 125"/>
                <a:gd name="T7" fmla="*/ 47 h 125"/>
                <a:gd name="T8" fmla="*/ 0 w 125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5">
                  <a:moveTo>
                    <a:pt x="0" y="0"/>
                  </a:moveTo>
                  <a:lnTo>
                    <a:pt x="47" y="125"/>
                  </a:lnTo>
                  <a:lnTo>
                    <a:pt x="74" y="74"/>
                  </a:lnTo>
                  <a:lnTo>
                    <a:pt x="125" y="4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13" name="Freeform 93">
            <a:extLst>
              <a:ext uri="{FF2B5EF4-FFF2-40B4-BE49-F238E27FC236}">
                <a16:creationId xmlns:a16="http://schemas.microsoft.com/office/drawing/2014/main" id="{82687710-4106-0943-4662-7FC5A196CFB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314353" y="5780093"/>
            <a:ext cx="814725" cy="731520"/>
          </a:xfrm>
          <a:custGeom>
            <a:avLst/>
            <a:gdLst>
              <a:gd name="T0" fmla="*/ 257 w 976"/>
              <a:gd name="T1" fmla="*/ 520 h 880"/>
              <a:gd name="T2" fmla="*/ 40 w 976"/>
              <a:gd name="T3" fmla="*/ 447 h 880"/>
              <a:gd name="T4" fmla="*/ 4 w 976"/>
              <a:gd name="T5" fmla="*/ 409 h 880"/>
              <a:gd name="T6" fmla="*/ 41 w 976"/>
              <a:gd name="T7" fmla="*/ 370 h 880"/>
              <a:gd name="T8" fmla="*/ 905 w 976"/>
              <a:gd name="T9" fmla="*/ 31 h 880"/>
              <a:gd name="T10" fmla="*/ 976 w 976"/>
              <a:gd name="T11" fmla="*/ 51 h 880"/>
              <a:gd name="T12" fmla="*/ 822 w 976"/>
              <a:gd name="T13" fmla="*/ 827 h 880"/>
              <a:gd name="T14" fmla="*/ 741 w 976"/>
              <a:gd name="T15" fmla="*/ 855 h 880"/>
              <a:gd name="T16" fmla="*/ 386 w 976"/>
              <a:gd name="T17" fmla="*/ 580 h 880"/>
              <a:gd name="T18" fmla="*/ 797 w 976"/>
              <a:gd name="T19" fmla="*/ 207 h 880"/>
              <a:gd name="T20" fmla="*/ 808 w 976"/>
              <a:gd name="T21" fmla="*/ 189 h 880"/>
              <a:gd name="T22" fmla="*/ 779 w 976"/>
              <a:gd name="T23" fmla="*/ 189 h 880"/>
              <a:gd name="T24" fmla="*/ 257 w 976"/>
              <a:gd name="T25" fmla="*/ 520 h 880"/>
              <a:gd name="T26" fmla="*/ 336 w 976"/>
              <a:gd name="T27" fmla="*/ 776 h 880"/>
              <a:gd name="T28" fmla="*/ 359 w 976"/>
              <a:gd name="T29" fmla="*/ 818 h 880"/>
              <a:gd name="T30" fmla="*/ 386 w 976"/>
              <a:gd name="T31" fmla="*/ 580 h 880"/>
              <a:gd name="T32" fmla="*/ 359 w 976"/>
              <a:gd name="T33" fmla="*/ 818 h 880"/>
              <a:gd name="T34" fmla="*/ 382 w 976"/>
              <a:gd name="T35" fmla="*/ 815 h 880"/>
              <a:gd name="T36" fmla="*/ 523 w 976"/>
              <a:gd name="T37" fmla="*/ 68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6" h="880">
                <a:moveTo>
                  <a:pt x="257" y="520"/>
                </a:moveTo>
                <a:cubicBezTo>
                  <a:pt x="40" y="447"/>
                  <a:pt x="40" y="447"/>
                  <a:pt x="40" y="447"/>
                </a:cubicBezTo>
                <a:cubicBezTo>
                  <a:pt x="40" y="447"/>
                  <a:pt x="7" y="435"/>
                  <a:pt x="4" y="409"/>
                </a:cubicBezTo>
                <a:cubicBezTo>
                  <a:pt x="0" y="384"/>
                  <a:pt x="41" y="370"/>
                  <a:pt x="41" y="370"/>
                </a:cubicBezTo>
                <a:cubicBezTo>
                  <a:pt x="905" y="31"/>
                  <a:pt x="905" y="31"/>
                  <a:pt x="905" y="31"/>
                </a:cubicBezTo>
                <a:cubicBezTo>
                  <a:pt x="905" y="31"/>
                  <a:pt x="976" y="0"/>
                  <a:pt x="976" y="51"/>
                </a:cubicBezTo>
                <a:cubicBezTo>
                  <a:pt x="822" y="827"/>
                  <a:pt x="822" y="827"/>
                  <a:pt x="822" y="827"/>
                </a:cubicBezTo>
                <a:cubicBezTo>
                  <a:pt x="822" y="827"/>
                  <a:pt x="800" y="880"/>
                  <a:pt x="741" y="855"/>
                </a:cubicBezTo>
                <a:cubicBezTo>
                  <a:pt x="386" y="580"/>
                  <a:pt x="386" y="580"/>
                  <a:pt x="386" y="580"/>
                </a:cubicBezTo>
                <a:cubicBezTo>
                  <a:pt x="386" y="580"/>
                  <a:pt x="781" y="222"/>
                  <a:pt x="797" y="207"/>
                </a:cubicBezTo>
                <a:cubicBezTo>
                  <a:pt x="813" y="192"/>
                  <a:pt x="808" y="189"/>
                  <a:pt x="808" y="189"/>
                </a:cubicBezTo>
                <a:cubicBezTo>
                  <a:pt x="809" y="171"/>
                  <a:pt x="779" y="189"/>
                  <a:pt x="779" y="189"/>
                </a:cubicBezTo>
                <a:cubicBezTo>
                  <a:pt x="257" y="520"/>
                  <a:pt x="257" y="520"/>
                  <a:pt x="257" y="520"/>
                </a:cubicBezTo>
                <a:cubicBezTo>
                  <a:pt x="257" y="520"/>
                  <a:pt x="323" y="735"/>
                  <a:pt x="336" y="776"/>
                </a:cubicBezTo>
                <a:cubicBezTo>
                  <a:pt x="349" y="817"/>
                  <a:pt x="359" y="818"/>
                  <a:pt x="359" y="818"/>
                </a:cubicBezTo>
                <a:moveTo>
                  <a:pt x="386" y="580"/>
                </a:moveTo>
                <a:cubicBezTo>
                  <a:pt x="359" y="818"/>
                  <a:pt x="359" y="818"/>
                  <a:pt x="359" y="818"/>
                </a:cubicBezTo>
                <a:cubicBezTo>
                  <a:pt x="371" y="823"/>
                  <a:pt x="382" y="815"/>
                  <a:pt x="382" y="815"/>
                </a:cubicBezTo>
                <a:cubicBezTo>
                  <a:pt x="523" y="686"/>
                  <a:pt x="523" y="686"/>
                  <a:pt x="523" y="68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109">
            <a:extLst>
              <a:ext uri="{FF2B5EF4-FFF2-40B4-BE49-F238E27FC236}">
                <a16:creationId xmlns:a16="http://schemas.microsoft.com/office/drawing/2014/main" id="{134FB433-CBB3-6828-826B-E884C410BD2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6424484" y="5780093"/>
            <a:ext cx="713323" cy="73152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4287DF70-35BE-6864-0147-5F600000F9ED}"/>
              </a:ext>
            </a:extLst>
          </p:cNvPr>
          <p:cNvSpPr>
            <a:spLocks noChangeAspect="1"/>
          </p:cNvSpPr>
          <p:nvPr/>
        </p:nvSpPr>
        <p:spPr>
          <a:xfrm>
            <a:off x="19432613" y="5780093"/>
            <a:ext cx="815925" cy="731520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47" grpId="0" animBg="1"/>
          <p:bldP spid="48" grpId="0"/>
          <p:bldP spid="53" grpId="0"/>
          <p:bldP spid="54" grpId="0"/>
          <p:bldP spid="56" grpId="0"/>
          <p:bldP spid="57" grpId="0"/>
          <p:bldP spid="59" grpId="0"/>
          <p:bldP spid="63" grpId="0"/>
          <p:bldP spid="64" grpId="0"/>
          <p:bldP spid="66" grpId="0"/>
          <p:bldP spid="68" grpId="0"/>
          <p:bldP spid="69" grpId="0"/>
          <p:bldP spid="71" grpId="0"/>
          <p:bldP spid="91" grpId="0"/>
          <p:bldP spid="92" grpId="0"/>
          <p:bldP spid="94" grpId="0"/>
          <p:bldP spid="96" grpId="0"/>
          <p:bldP spid="97" grpId="0"/>
          <p:bldP spid="99" grpId="0"/>
          <p:bldP spid="101" grpId="0"/>
          <p:bldP spid="102" grpId="0"/>
          <p:bldP spid="104" grpId="0"/>
          <p:bldP spid="105" grpId="0" animBg="1"/>
          <p:bldP spid="106" grpId="0" animBg="1"/>
          <p:bldP spid="113" grpId="0" animBg="1"/>
          <p:bldP spid="114" grpId="0" animBg="1"/>
          <p:bldP spid="1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4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47" grpId="0" animBg="1"/>
          <p:bldP spid="48" grpId="0"/>
          <p:bldP spid="53" grpId="0"/>
          <p:bldP spid="54" grpId="0"/>
          <p:bldP spid="56" grpId="0"/>
          <p:bldP spid="57" grpId="0"/>
          <p:bldP spid="59" grpId="0"/>
          <p:bldP spid="63" grpId="0"/>
          <p:bldP spid="64" grpId="0"/>
          <p:bldP spid="66" grpId="0"/>
          <p:bldP spid="68" grpId="0"/>
          <p:bldP spid="69" grpId="0"/>
          <p:bldP spid="71" grpId="0"/>
          <p:bldP spid="91" grpId="0"/>
          <p:bldP spid="92" grpId="0"/>
          <p:bldP spid="94" grpId="0"/>
          <p:bldP spid="96" grpId="0"/>
          <p:bldP spid="97" grpId="0"/>
          <p:bldP spid="99" grpId="0"/>
          <p:bldP spid="101" grpId="0"/>
          <p:bldP spid="102" grpId="0"/>
          <p:bldP spid="104" grpId="0"/>
          <p:bldP spid="105" grpId="0" animBg="1"/>
          <p:bldP spid="106" grpId="0" animBg="1"/>
          <p:bldP spid="113" grpId="0" animBg="1"/>
          <p:bldP spid="114" grpId="0" animBg="1"/>
          <p:bldP spid="115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6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C48D60"/>
      </a:accent1>
      <a:accent2>
        <a:srgbClr val="E1B083"/>
      </a:accent2>
      <a:accent3>
        <a:srgbClr val="FCE7B2"/>
      </a:accent3>
      <a:accent4>
        <a:srgbClr val="CDDB86"/>
      </a:accent4>
      <a:accent5>
        <a:srgbClr val="9BBA74"/>
      </a:accent5>
      <a:accent6>
        <a:srgbClr val="638A5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SlideOcean - Light 33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5390D9"/>
      </a:accent1>
      <a:accent2>
        <a:srgbClr val="48BFE3"/>
      </a:accent2>
      <a:accent3>
        <a:srgbClr val="64DFDF"/>
      </a:accent3>
      <a:accent4>
        <a:srgbClr val="80FFDB"/>
      </a:accent4>
      <a:accent5>
        <a:srgbClr val="F15BB5"/>
      </a:accent5>
      <a:accent6>
        <a:srgbClr val="FEE440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D_93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25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5340</TotalTime>
  <Words>954</Words>
  <Application>Microsoft Office PowerPoint</Application>
  <PresentationFormat>Custom</PresentationFormat>
  <Paragraphs>189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36 - Content Marketing Process</dc:title>
  <dc:creator>Slide Ocean</dc:creator>
  <cp:lastModifiedBy>SO</cp:lastModifiedBy>
  <cp:revision>1132</cp:revision>
  <dcterms:created xsi:type="dcterms:W3CDTF">2024-04-24T08:43:56Z</dcterms:created>
  <dcterms:modified xsi:type="dcterms:W3CDTF">2025-09-07T12:51:42Z</dcterms:modified>
</cp:coreProperties>
</file>