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4" r:id="rId20"/>
    <p:sldId id="2147378072" r:id="rId21"/>
    <p:sldId id="2147378142" r:id="rId22"/>
    <p:sldId id="2147378126" r:id="rId23"/>
    <p:sldId id="2147378121" r:id="rId24"/>
    <p:sldId id="2147378073" r:id="rId25"/>
    <p:sldId id="2147378120" r:id="rId26"/>
    <p:sldId id="2147378119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0000"/>
    <a:srgbClr val="BEC9D9"/>
    <a:srgbClr val="DFDFDF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56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8">
            <a:extLst>
              <a:ext uri="{FF2B5EF4-FFF2-40B4-BE49-F238E27FC236}">
                <a16:creationId xmlns:a16="http://schemas.microsoft.com/office/drawing/2014/main" id="{32AEFFB3-845B-AF58-9422-ECC33E983B16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67DECE-3DFE-08FA-6B81-66736866C329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D34E1D5-97A6-60C3-F61E-6BA67049D568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1C3328D4-0B6C-434D-3479-73326DB74374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2C77B16-6247-A907-08B0-50BEB56A05DC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2B5CFF4-43B4-2CEC-8AB4-B075420A5040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CB7FD0-239E-7CF7-13E0-A5148185F524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1C2413-99CD-A394-699A-86974ABF116E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CA33030-BFA7-A09D-0795-783B279AD359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3A56EF4F-056D-99F6-46CC-39DFC0383603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45D563E-1188-50AD-24E9-06CEE8945C60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39" name="Right Triangle 38">
              <a:extLst>
                <a:ext uri="{FF2B5EF4-FFF2-40B4-BE49-F238E27FC236}">
                  <a16:creationId xmlns:a16="http://schemas.microsoft.com/office/drawing/2014/main" id="{936608B2-5C86-6053-607C-7A4AFE35C499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1D2C0688-4A4D-A8FE-41A2-04FF1D863109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262A98D-E7C5-A467-1D86-F986E3DAF7EF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DA64A443-9196-8627-9DEB-E2E1EB85C1DF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404BDA9-8DA9-50E5-4BD8-3A7B66668BAD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310F07C-4007-31B9-F1DE-DD32C79F18FC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496A18-AADB-8F49-8B10-604D8FBFF791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075122A0-4B92-85BE-E719-7C35C15312B9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8ACCEB-0400-3FF4-6A06-AB31366133DC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8E7831F8-737A-C9D0-065F-251AFDF9121E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19B94E07-AE35-F785-7487-3526F4E0B28B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0159CFE-1019-0EC9-46BB-70D22DE8C699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EE1AEEC-32F0-37B5-99DE-3759E3B170EC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8BF9290-7A75-A66D-CFC4-2538699C64C7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strategy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6F45AAA-7932-58DE-9473-43D3A3CAE00E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0BA873-8136-A904-F512-300C111F9E6E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DBF75B6F-4605-68F5-A917-BFDE250DF6D0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3DE18AD-4E7C-0D0C-603A-9EA2E1B1297E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57" name="Right Triangle 56">
              <a:extLst>
                <a:ext uri="{FF2B5EF4-FFF2-40B4-BE49-F238E27FC236}">
                  <a16:creationId xmlns:a16="http://schemas.microsoft.com/office/drawing/2014/main" id="{BEFAC558-A431-0E53-788E-3E40DF82E5A8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>
              <a:extLst>
                <a:ext uri="{FF2B5EF4-FFF2-40B4-BE49-F238E27FC236}">
                  <a16:creationId xmlns:a16="http://schemas.microsoft.com/office/drawing/2014/main" id="{9AFE64FE-0810-AA2E-DAE0-26535B356502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A4ADD954-EBD6-9D42-B291-B10EB9DB8086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BCAA653A-5B9A-03D6-81A4-C252F0C5403D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0FB4CF3-C66D-70A4-1C17-A2C753B59B85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3039FC8-5CD5-35BA-2F79-AB172ACE4B7C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D352440-26EC-A598-2DF3-24729E23A077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E4B2D43B-55A0-72AB-F7A8-93AD5957C108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474ED85-A3C8-52D1-B579-9C3E57C6BED8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66" name="Right Triangle 65">
              <a:extLst>
                <a:ext uri="{FF2B5EF4-FFF2-40B4-BE49-F238E27FC236}">
                  <a16:creationId xmlns:a16="http://schemas.microsoft.com/office/drawing/2014/main" id="{E57F58C0-1910-6B92-2BD8-71AB26A44B14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>
              <a:extLst>
                <a:ext uri="{FF2B5EF4-FFF2-40B4-BE49-F238E27FC236}">
                  <a16:creationId xmlns:a16="http://schemas.microsoft.com/office/drawing/2014/main" id="{005A89AF-7E80-3F52-6EA8-761AC1CB3204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C9250B0C-9D8D-6E59-A09E-D50282333A3B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D31AA8B-A73F-E2D7-D289-D28D9032C6D5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D64961-850D-ED73-EC2C-C60504E15CFA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277A52C-1416-FB55-6D9D-BDAF204BC3B3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7933AD0-9725-5C77-7200-CD29B31FDDD9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3F1E2EEB-3B1A-2779-4EB1-59DF10A85E48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9FAD13E-9590-86D0-5C95-97CCC3274163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45146E54-8187-C768-21DE-FE7AEA6D202C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8096A6C5-412F-6527-C01B-4796ACB9329B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159078F-E08A-1887-E768-F9AA9D5421BA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FB6F0AE-18E3-5E14-7CBD-03964F6A60A2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F3A5EE0-75B0-2955-0938-0BD2DD3257E0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5F4B63A-9E88-6617-CB14-11B3BDDABCB6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8E1ED22-02C9-BCA3-A757-D1B6397ABE82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98ADC57D-C893-72C1-69A3-DC8442000259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1438D24C-C05B-87E6-9AA3-D6CCF8E4433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51C5497F-5ACB-2C7C-38E6-5140269E9B44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37095DE-D4E1-380A-B844-D9117FAEA504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143932A0-D419-8386-3586-5176AAEB8F98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888BF72-5AB2-D126-FF68-751C03AE12A3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28A27E4-35DF-D14E-EF43-DAA5599F92EC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5D1909F-5179-CB61-9ED7-A2A47BE30F62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4B717F41-AA03-49B6-1BDD-EF5488F8B90C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649A511B-1EC5-F9CE-A2C1-02FB0FE69B58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54C074-EC90-5210-2686-D21824C3EE12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703D4683-C4F5-5F99-64B6-D1A08F01F0DB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A1A19295-8C68-B6A8-4763-EB69ADCD7D67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0342A91-C17A-88C7-D86F-60B6A1EDA723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CD5F32-FE5A-241B-66F8-155706AE6C4B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AAF1C7-9A5A-AC4D-04DB-1FF71CD15708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1E84966-0C25-F11C-CE01-54707144BC8E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0DCFE-87AB-4A8C-C4AE-EBE2E93536D4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6D996EC4-AAB2-E8E6-5847-D05E2522C3BD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033DD6-2394-5805-FDA4-B0589F6ECA56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FCCB912-A99F-17CA-08E2-57DCF934D2DA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CD17582E-DB2B-82A4-A83C-913671F3AB22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9E3D1B3-99C2-B4E1-0DA1-EB6231EA36E6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42EB0BB-3F6A-1C05-8EC7-2282D4C1DAFC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4D5C45-B44F-E99F-6438-A0DC3C0D7EAF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0539C65-2820-BEC4-2F72-7618EE1842D4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6DF2D3-FC98-C045-B2B4-69BBDCEDEC98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5231975E-4071-3B15-4001-365CF4FA2FC2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77FB37-A60D-8196-6843-2AB9BA971B99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48252386-54F4-FD89-C80D-385AC94D0916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69A32B4F-15C2-8C0C-9052-A1E94F15C0F2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1AFA78D-8939-D423-7BE9-34F5AF1D33C4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FB10A35-BCC9-E939-36AC-7C5A035686FB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247859-444F-BA87-0CA2-B41FD97DB1A6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strategy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D302F91-513C-D7A1-27EA-0AE4A78D7A83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253FAF-65E7-7510-C6E4-3DB8056BC80D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07D39D88-98C4-9920-2F02-1D4B52389307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F34A66-462F-2172-8DD1-37B048018308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31" name="Right Triangle 30">
              <a:extLst>
                <a:ext uri="{FF2B5EF4-FFF2-40B4-BE49-F238E27FC236}">
                  <a16:creationId xmlns:a16="http://schemas.microsoft.com/office/drawing/2014/main" id="{3A70E025-CD27-ECDC-A128-A650C03008FA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95A19397-F200-1741-6EA3-963D8375815A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226181C-551E-49BF-23BE-96A7E7E57CBF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D2AA8F7-73A3-63B8-580C-8D6216983033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B6B278-6BD0-906C-9B9A-F1E6E6B44E76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F1A2528-0523-4B80-631F-FCBE9CE67AC0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FF7DB4-0B51-77B6-E451-5455F309FF93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42B1E930-C11D-E455-65B2-C02249E615FF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2234E1B-2C3B-F30A-E2F1-1663B842D745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402B7E27-CF3E-D90F-FEEA-A0969A5A656F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>
              <a:extLst>
                <a:ext uri="{FF2B5EF4-FFF2-40B4-BE49-F238E27FC236}">
                  <a16:creationId xmlns:a16="http://schemas.microsoft.com/office/drawing/2014/main" id="{982DA868-1D9E-7FEF-C0AC-5CF88BE6916F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159D977-B269-A1B6-127B-4E6A08AA0A36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509FB0A-11AA-F2F7-0953-A5B21C23ADA1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4CECB8-B0C6-992E-96EE-365288988646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E33A057-2778-7D0B-4C7B-AC4BE4DA0EA2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7FC3E9-F950-F44D-1EEB-DCB87F7F9D75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D708F8AE-A486-9F91-3993-1E9678EB5BBB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F1E672A-D259-4F15-0D63-2C56D4F45ECD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54BD4F2C-2BE5-5797-54B7-A39E2ADCD2C7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CA9A473A-2F1D-2A1F-0889-3C7F1EE7C294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188AAA-D0F0-8822-6C26-01F8E6BBD8EC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EF0B4B46-CC3F-11E8-789E-143B5D328335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C73926-E39C-C978-AB43-F20FB5A73105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650E7D8-7C24-19E5-CE32-6A96D111FF84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314925-253D-81C2-EA59-D3518EE143AB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6" name="TextBox 48">
            <a:extLst>
              <a:ext uri="{FF2B5EF4-FFF2-40B4-BE49-F238E27FC236}">
                <a16:creationId xmlns:a16="http://schemas.microsoft.com/office/drawing/2014/main" id="{612A462D-BC19-5054-1D6D-B45F24E5AEC1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6D0835DF-7B37-0830-8AF1-D5EBB768177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" name="TextBox 25">
            <a:extLst>
              <a:ext uri="{FF2B5EF4-FFF2-40B4-BE49-F238E27FC236}">
                <a16:creationId xmlns:a16="http://schemas.microsoft.com/office/drawing/2014/main" id="{02A3E4E6-C2B0-8E66-5ED2-22851EDA8AC8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90EC70-5B27-7D6A-9728-246B84C366F0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42">
            <a:extLst>
              <a:ext uri="{FF2B5EF4-FFF2-40B4-BE49-F238E27FC236}">
                <a16:creationId xmlns:a16="http://schemas.microsoft.com/office/drawing/2014/main" id="{D148AD5E-0426-7CCB-9D07-E7CF0644D5BA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7FAF6ED-EAD8-C36F-AD56-EFE4D8D15F46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8A10F30-B355-573C-3400-E61225E2A05D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5E243BC-A1F8-27D0-B7DB-6EB099520DA3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5BF1E63-8EF4-B7AC-7149-3AEA24915261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3" grpId="0" animBg="1"/>
          <p:bldP spid="34" grpId="0" animBg="1"/>
          <p:bldP spid="35" grpId="0"/>
          <p:bldP spid="37" grpId="0"/>
          <p:bldP spid="42" grpId="0" animBg="1"/>
          <p:bldP spid="43" grpId="0" animBg="1"/>
          <p:bldP spid="44" grpId="0"/>
          <p:bldP spid="46" grpId="0"/>
          <p:bldP spid="51" grpId="0" animBg="1"/>
          <p:bldP spid="52" grpId="0" animBg="1"/>
          <p:bldP spid="53" grpId="0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3" grpId="0" animBg="1"/>
          <p:bldP spid="34" grpId="0" animBg="1"/>
          <p:bldP spid="35" grpId="0"/>
          <p:bldP spid="37" grpId="0"/>
          <p:bldP spid="42" grpId="0" animBg="1"/>
          <p:bldP spid="43" grpId="0" animBg="1"/>
          <p:bldP spid="44" grpId="0"/>
          <p:bldP spid="46" grpId="0"/>
          <p:bldP spid="51" grpId="0" animBg="1"/>
          <p:bldP spid="52" grpId="0" animBg="1"/>
          <p:bldP spid="53" grpId="0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9CD0B65B-E3AB-DEF3-BCFB-910845723D9B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289829B-7720-EF68-E163-4DCB957E6275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B798A114-E8F9-1201-9566-FB1828A9A679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DAF7BE17-C0DC-3E39-5499-FB624373FF7A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5D92A7C-FB0F-CB90-E6AA-46784FBD3A5D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22547D-ACF0-7BB5-C5B2-CEC09B628B1E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67433-67D9-36C6-AF91-10AE998E8CE1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EF4B1D4-D045-101A-1F1B-B0FC02B39429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3BCEAD-1E9F-FA7F-1889-CF4CA6851E29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5BDF9959-E8EB-2C47-1714-9A51B976D6B2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C50A241-C6FB-DFC6-AAF5-3DCF6A8F4ABF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5553141-0190-069E-3BB0-617EA007F2AF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1F7C5622-B113-CC23-83BF-8ADAD02068E5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5A4D6C6-788C-925C-931F-D247F7104F91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7D08C25-E8E9-A730-9AC7-6A06B54F5B98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8626CD-61DF-A72E-A5FA-DE6FA575C439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1135C8A-7B7D-876B-3C86-3189A05556C8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77EC27-7F7F-0442-3CAD-3BD4F1B06D37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DF703A16-DBC5-EEC9-26E7-3999780D9CB7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2321BA1-5E16-328A-9EA1-D0D5B434EE29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31" name="Right Triangle 30">
              <a:extLst>
                <a:ext uri="{FF2B5EF4-FFF2-40B4-BE49-F238E27FC236}">
                  <a16:creationId xmlns:a16="http://schemas.microsoft.com/office/drawing/2014/main" id="{98865D9D-1F49-CBA9-BE12-284448009576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875F4E12-B080-810D-77D7-5BF11FE711BD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1B533DE-67F0-ADC5-2976-91EE550F15D5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2F55FC6-A83D-B607-90BA-1B4E6C98E29C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C7ABBF-2F17-D5C0-5BD4-62AEB2E510AC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strategy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70547FD-490D-0E3E-59EC-B539620272E7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F99E14-B733-31B7-8827-C8BD18A3DFB2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75918F1F-E228-0FAD-8FC7-3A5E35809A7B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0D0D532-05E8-F346-06A8-B18D748667DA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C8BD6A80-F344-20A3-16F2-2353CE117341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>
              <a:extLst>
                <a:ext uri="{FF2B5EF4-FFF2-40B4-BE49-F238E27FC236}">
                  <a16:creationId xmlns:a16="http://schemas.microsoft.com/office/drawing/2014/main" id="{C32E85D3-6FA7-7980-840E-487F41A15471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036F213-0995-15E1-93B0-E1BA2BA630C1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8139749-B8F2-2F5F-71D0-07B7BE23D5D5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E88DD6-D1E3-6E57-515A-7000247B5637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28DB61-B54C-4ACD-7CAD-EDE2970EB6F2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9FEA0A-592A-AEED-0784-2DFD817F400F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B3B53106-2F06-2123-FE4A-66BDE1F116B5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9551813-2721-7EAD-91EC-C87CBA3688A0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53" name="Right Triangle 52">
              <a:extLst>
                <a:ext uri="{FF2B5EF4-FFF2-40B4-BE49-F238E27FC236}">
                  <a16:creationId xmlns:a16="http://schemas.microsoft.com/office/drawing/2014/main" id="{42FF4E33-9578-0538-D961-8DA7D43D82E7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>
              <a:extLst>
                <a:ext uri="{FF2B5EF4-FFF2-40B4-BE49-F238E27FC236}">
                  <a16:creationId xmlns:a16="http://schemas.microsoft.com/office/drawing/2014/main" id="{AA4AE16A-924D-10F0-A1DC-40EB6F7A4252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B50391D-D8C0-225F-F55A-9DDB68D9A755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BB65D26-4E71-24A2-77DF-02A9B8E63368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48E8DFD-0CFB-BFAE-53E9-64C3F7561EDA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4F1A446-ED88-C265-8A66-9EA015047AD6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639C1E5-0C58-0284-289F-A753C72DCEDD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1653005C-35F9-135A-BF98-42F9E95E5D7B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5ECD291-4967-B379-B768-7A1789EA7149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64" name="Right Triangle 63">
              <a:extLst>
                <a:ext uri="{FF2B5EF4-FFF2-40B4-BE49-F238E27FC236}">
                  <a16:creationId xmlns:a16="http://schemas.microsoft.com/office/drawing/2014/main" id="{94F94C06-698E-7A60-7FE5-3E72D6355C86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ight Triangle 64">
              <a:extLst>
                <a:ext uri="{FF2B5EF4-FFF2-40B4-BE49-F238E27FC236}">
                  <a16:creationId xmlns:a16="http://schemas.microsoft.com/office/drawing/2014/main" id="{FFF1D39A-138A-082F-1C85-5D5B7BFB09AD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CF51568-2D16-24C4-25AE-DDE5362996D8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A6B00C8-E7DF-64B5-CF6A-44916C6772E5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7D5B790-B590-E3F0-8CF7-C7FFFED05B5C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31367CD-2615-1C0D-BE57-FE0D0A15AD97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18EA27-62C6-2017-A14B-57F92A92CCEC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9" name="TextBox 48">
            <a:extLst>
              <a:ext uri="{FF2B5EF4-FFF2-40B4-BE49-F238E27FC236}">
                <a16:creationId xmlns:a16="http://schemas.microsoft.com/office/drawing/2014/main" id="{2D4A559E-91B2-6A7D-AB72-355F1A9406D8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1" name="TextBox 48">
            <a:extLst>
              <a:ext uri="{FF2B5EF4-FFF2-40B4-BE49-F238E27FC236}">
                <a16:creationId xmlns:a16="http://schemas.microsoft.com/office/drawing/2014/main" id="{BDB6BCA2-A1D9-238C-AA33-B3489BF6633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2" name="TextBox 25">
            <a:extLst>
              <a:ext uri="{FF2B5EF4-FFF2-40B4-BE49-F238E27FC236}">
                <a16:creationId xmlns:a16="http://schemas.microsoft.com/office/drawing/2014/main" id="{C77939B1-2912-F6B1-3D51-890E2D338122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2ED69A3-890A-293B-C073-E8CF01497A21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42">
            <a:extLst>
              <a:ext uri="{FF2B5EF4-FFF2-40B4-BE49-F238E27FC236}">
                <a16:creationId xmlns:a16="http://schemas.microsoft.com/office/drawing/2014/main" id="{5B2A3977-9471-DEDE-4A2E-48CB89896E42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F3DDC69-777E-C262-D59C-999A4C13B1D2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4D7C7D5-54E0-0F8F-7E3D-5194404EC3DF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6212EF5-A404-0FDD-2BFC-5F4E263120BB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D8F0E6B-B7FE-22B3-3EB6-9D2BA3803793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41696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0" grpId="0"/>
          <p:bldP spid="9" grpId="0"/>
          <p:bldP spid="22" grpId="0" animBg="1"/>
          <p:bldP spid="23" grpId="0" animBg="1"/>
          <p:bldP spid="24" grpId="0"/>
          <p:bldP spid="27" grpId="0"/>
          <p:bldP spid="33" grpId="0" animBg="1"/>
          <p:bldP spid="34" grpId="0" animBg="1"/>
          <p:bldP spid="35" grpId="0"/>
          <p:bldP spid="38" grpId="0"/>
          <p:bldP spid="44" grpId="0" animBg="1"/>
          <p:bldP spid="45" grpId="0" animBg="1"/>
          <p:bldP spid="46" grpId="0"/>
          <p:bldP spid="49" grpId="0"/>
          <p:bldP spid="55" grpId="0" animBg="1"/>
          <p:bldP spid="56" grpId="0" animBg="1"/>
          <p:bldP spid="57" grpId="0"/>
          <p:bldP spid="60" grpId="0"/>
          <p:bldP spid="66" grpId="0" animBg="1"/>
          <p:bldP spid="67" grpId="0" animBg="1"/>
          <p:bldP spid="68" grpId="0"/>
          <p:bldP spid="71" grpId="0"/>
          <p:bldP spid="79" grpId="0"/>
          <p:bldP spid="81" grpId="0"/>
          <p:bldP spid="82" grpId="0"/>
          <p:bldP spid="18" grpId="0" animBg="1"/>
          <p:bldP spid="29" grpId="0" animBg="1"/>
          <p:bldP spid="40" grpId="0" animBg="1"/>
          <p:bldP spid="6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0" grpId="0"/>
          <p:bldP spid="9" grpId="0"/>
          <p:bldP spid="22" grpId="0" animBg="1"/>
          <p:bldP spid="23" grpId="0" animBg="1"/>
          <p:bldP spid="24" grpId="0"/>
          <p:bldP spid="27" grpId="0"/>
          <p:bldP spid="33" grpId="0" animBg="1"/>
          <p:bldP spid="34" grpId="0" animBg="1"/>
          <p:bldP spid="35" grpId="0"/>
          <p:bldP spid="38" grpId="0"/>
          <p:bldP spid="44" grpId="0" animBg="1"/>
          <p:bldP spid="45" grpId="0" animBg="1"/>
          <p:bldP spid="46" grpId="0"/>
          <p:bldP spid="49" grpId="0"/>
          <p:bldP spid="55" grpId="0" animBg="1"/>
          <p:bldP spid="56" grpId="0" animBg="1"/>
          <p:bldP spid="57" grpId="0"/>
          <p:bldP spid="60" grpId="0"/>
          <p:bldP spid="66" grpId="0" animBg="1"/>
          <p:bldP spid="67" grpId="0" animBg="1"/>
          <p:bldP spid="68" grpId="0"/>
          <p:bldP spid="71" grpId="0"/>
          <p:bldP spid="79" grpId="0"/>
          <p:bldP spid="81" grpId="0"/>
          <p:bldP spid="82" grpId="0"/>
          <p:bldP spid="18" grpId="0" animBg="1"/>
          <p:bldP spid="29" grpId="0" animBg="1"/>
          <p:bldP spid="40" grpId="0" animBg="1"/>
          <p:bldP spid="62" grpId="0" animBg="1"/>
          <p:bldP spid="73" grpId="0" animBg="1"/>
          <p:bldP spid="7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8">
            <a:extLst>
              <a:ext uri="{FF2B5EF4-FFF2-40B4-BE49-F238E27FC236}">
                <a16:creationId xmlns:a16="http://schemas.microsoft.com/office/drawing/2014/main" id="{F0ACE9BB-10E3-9E50-9B4F-CF39965D3373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B09449-D7F7-FA3B-3A20-8DDABC9C97C4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9C6CB831-EDEF-81CB-7C66-C5AAD6FCFE3B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BC333876-191F-0717-4092-82EDCCA6D868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99435BA-3249-8440-89D9-50EE2BEF9C9E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7F3D301-4C99-804A-4381-0135056D0124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C158D3-3890-EFCC-4C16-2B30EC089AEC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vision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0027FF2-1424-E723-1D9B-B58BCD42F8BF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FA9D34-0A5E-9E6D-3E08-1EA24B8E69C8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AA6E1F3C-FE45-0F51-E8C8-4C4D31199C1B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E431AC7-D2D8-2509-EE3F-673EB299D9EF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39" name="Right Triangle 38">
              <a:extLst>
                <a:ext uri="{FF2B5EF4-FFF2-40B4-BE49-F238E27FC236}">
                  <a16:creationId xmlns:a16="http://schemas.microsoft.com/office/drawing/2014/main" id="{8D71386A-9C85-1FAA-9B64-F860B23C2725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1A7F45BF-0060-905E-8F13-0EB4566D8F5B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A880874-3B63-FF01-08F3-CA5A1B3A0EBB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2E79538-E9F4-5EB1-B161-7E1AB6EE29EA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CAF313-C807-445C-AEA2-4C1E6735060C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assessment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6E8714D-4964-933B-FCF5-896148507842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5BAC7D-4ABF-3C7B-FDCE-E803C78E2A6B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3E895CE8-BB9C-6747-648C-C11E3ABFDFBD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5C08585-77A3-A110-086B-901C32AC470C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9BAB0D32-8A6B-D289-D9BB-3BFE3CFDA267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0F268D7B-257D-FE42-CF0D-DF1864B5D390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505876D-4DD8-4BCF-F2E0-983DAED66316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1B19A8F2-7659-C380-55FB-82A48041FDAF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C5E79B-746C-FF9D-6AD6-FE85FE30B830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strategy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90F3E4B-6BFC-2B68-6A3D-D89E16B90F15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1AD02F-9C6A-6B7F-56DB-942C229FC303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D78B1941-9FF6-3A9D-B1B3-422BE24F9F13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F3DE327-027D-DCC0-1498-F9AF81EDC5CB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57" name="Right Triangle 56">
              <a:extLst>
                <a:ext uri="{FF2B5EF4-FFF2-40B4-BE49-F238E27FC236}">
                  <a16:creationId xmlns:a16="http://schemas.microsoft.com/office/drawing/2014/main" id="{C57AA4E4-C0C6-3DC1-D602-C7276C959317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Right Triangle 57">
              <a:extLst>
                <a:ext uri="{FF2B5EF4-FFF2-40B4-BE49-F238E27FC236}">
                  <a16:creationId xmlns:a16="http://schemas.microsoft.com/office/drawing/2014/main" id="{6F389105-2DE0-556B-946D-26A94701CDCA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D905938-843E-972B-8195-7906320A20D0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D67EA9D-4D79-E975-DD31-82399095E1FB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7C3D40C-FB55-13BF-8D09-96ED96CF3DCC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execution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7A906D8-C9F3-FC60-1818-A8408D0D01BA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124F3B4-6648-4892-DCFF-38643C519CCA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A9C6BF6E-2914-E4F8-B83D-E371268D2D0C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B2C8A7E-EF16-02F2-54EC-DEDBDC98C1EB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66" name="Right Triangle 65">
              <a:extLst>
                <a:ext uri="{FF2B5EF4-FFF2-40B4-BE49-F238E27FC236}">
                  <a16:creationId xmlns:a16="http://schemas.microsoft.com/office/drawing/2014/main" id="{9C9DCB5C-5288-26A2-1016-2A5425FC9FA6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Right Triangle 66">
              <a:extLst>
                <a:ext uri="{FF2B5EF4-FFF2-40B4-BE49-F238E27FC236}">
                  <a16:creationId xmlns:a16="http://schemas.microsoft.com/office/drawing/2014/main" id="{F1E0B9F0-BF0C-2719-A8AA-768E15F45A0A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7A502FC4-A49C-2B91-87B1-B6FCE43D92CE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2818EE2-4C16-FBED-6203-183BDE90FB9E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14B609-99EC-5A8F-AF96-70AE1D7F1378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adoption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4E5C6F8-B8D7-C422-1BB4-DA0EA262BA05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CBD6A00-F068-9833-B8A2-3EEC52AA6290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A177F2E1-F552-DF03-F60A-19BD8B31CC4A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9CD80D1-53F8-E5B9-CB2E-4049A4C850F6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431818D7-0FB7-EEE5-3C1E-4C7CEC1018A0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E0C02EAE-4B82-3191-08FE-01A0804B963A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2AE2646-72CB-0C2C-C4FB-0B05F73CA089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3455393-CF3B-11A2-25A3-A9876B7EFE5C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FFD114-38A1-DF7C-9770-F72B1F622DCC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optimization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D223B13-77DA-059C-BD04-D2FFA376D2BC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49A1796-9CCC-B823-CC10-9D6BB36C8089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3A466A1D-157A-F4F2-CAF4-5493EDF46800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5F4E779A-CEC0-E9DC-535D-3D762EC5B13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D8564D57-0BB2-FE88-64B2-24B9CB09FA04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685E056-9740-1BDA-40A2-2C9A1D87AE38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97792249-74C9-4079-03C8-CE1B6B3827EB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5EDFF43-F042-FC9C-40C0-90ADE98ED8D9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EEBEF05-AFF8-E984-A24D-3A683B1475EC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6E47B52-6327-356B-8F8E-F517A74574FD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9C652F9-6918-1E43-49EC-BF6D223196BA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8">
            <a:extLst>
              <a:ext uri="{FF2B5EF4-FFF2-40B4-BE49-F238E27FC236}">
                <a16:creationId xmlns:a16="http://schemas.microsoft.com/office/drawing/2014/main" id="{AB2F6C25-7BC7-6E72-ADAE-D9A58E6FF559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788CEA-3D14-1DF5-580E-DFE0060E35E4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1F030403-A815-19EE-2095-E3DC25C6903D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6357D14-CE5D-43C6-F156-313685F8F43B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60D9356-A3F1-EBCB-063E-F1782BB473EF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821E8B7-CB69-BD94-8E28-D528F6B21D29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151A7C-4917-921F-F65B-82AD8A54E0F0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C5554B6-7449-6514-6398-BD4967F54B1B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0509C4-B34D-64B6-35F0-E6B3E97EB6D1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C2F67483-35CF-D944-6E9B-1676C18C170F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F374607-4F2A-CD22-5285-5A3B3C847ACB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39" name="Right Triangle 38">
              <a:extLst>
                <a:ext uri="{FF2B5EF4-FFF2-40B4-BE49-F238E27FC236}">
                  <a16:creationId xmlns:a16="http://schemas.microsoft.com/office/drawing/2014/main" id="{D2F060F1-4AD3-6624-783D-AB788CA5C6A8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F85E3DEB-B5D2-53FF-6EA0-101A95938F5C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D0968CA-17E9-DD8D-10F9-78C059F4DBE2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4AC55CC-EB5F-1FDE-94EA-C7C9AA7A96A5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F23355-0DE0-FEF5-146F-DA49E0838308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D4EAB2E-AC62-4961-DA83-EB5549EF44D1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2925EB-8693-0F2A-D9CE-78B4710457BD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7BD8A7A1-90F5-3D0B-8BF2-69FA717A6845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F2E81FD-33A3-AC9B-516B-0A81B8282F4E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55344563-278E-6309-892A-2E647CA99419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EDD2974B-69BB-6D5F-4F9F-B05D69ED898C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A890D19-09C6-7739-AAA3-ADE1BBFB0681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778F52F-FF0B-8387-22BB-82017DF03F9F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C30A38-9488-59B8-40F0-FF46361CAFB6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strategy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0E3831C-16BE-7E8A-CF67-611F17A4C35D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CCED86-F90F-377C-A93B-445C32F09AEA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B98F6C70-31BE-0AE8-8E91-09C51354270C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9AB0B68-C1DC-EF61-4E7A-77269CAFF901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57" name="Right Triangle 56">
              <a:extLst>
                <a:ext uri="{FF2B5EF4-FFF2-40B4-BE49-F238E27FC236}">
                  <a16:creationId xmlns:a16="http://schemas.microsoft.com/office/drawing/2014/main" id="{CC122430-163B-E3BC-D2A0-84F75CA54D8E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>
              <a:extLst>
                <a:ext uri="{FF2B5EF4-FFF2-40B4-BE49-F238E27FC236}">
                  <a16:creationId xmlns:a16="http://schemas.microsoft.com/office/drawing/2014/main" id="{98D50880-93F2-3056-21C4-DE8B4FDCAF0A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9B664F2-B56E-A2FD-C571-B7A04E20B6B0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DD28C6E6-70FC-35CC-380C-926C6B617A21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3F6671-C243-ECDA-CA56-E6C09EABC981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86B18A7-CBEA-1B39-22BC-2CED5156DFCF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881A4B-A170-3D09-19D0-BC21BAE933A5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AC052575-3631-73A5-EF53-C0A57D6A0426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B1F6543-A408-260A-310B-A8E15F432F28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66" name="Right Triangle 65">
              <a:extLst>
                <a:ext uri="{FF2B5EF4-FFF2-40B4-BE49-F238E27FC236}">
                  <a16:creationId xmlns:a16="http://schemas.microsoft.com/office/drawing/2014/main" id="{AD553F48-D259-376E-DF40-E686041D3180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>
              <a:extLst>
                <a:ext uri="{FF2B5EF4-FFF2-40B4-BE49-F238E27FC236}">
                  <a16:creationId xmlns:a16="http://schemas.microsoft.com/office/drawing/2014/main" id="{51C88FED-CBC6-5CBC-B6DE-BCEA29AB8D37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DBAFAA-2517-BEF4-8592-8DFDDABB0BC8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D44BC26B-E603-4AEE-00C3-7641F6A01273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5CDA837-3252-F565-7728-9D406F29F9A4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80D4CE2-0BAA-6777-39EE-6A52ACF1DA19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0CF9EE1-111F-C6E4-2E67-408AA4FC7388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1DAF2C66-3CB6-A3B1-E128-CB5B689C546B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63C521B-79A7-72B0-424D-C4DE2EDB0496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CE2533BF-1307-8E81-464C-F5DFDA4DCAFD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1A580A61-FEFF-9018-5265-B13E014D9A14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8AE36802-65C3-06B1-B828-51D2D3AA2AA8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02CF6F8D-D01E-5159-5A26-575A1B7058BC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A06D9B4-CA48-A6CD-2759-ACF190C200E4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074F0A6-F117-547E-D19A-E33E68F2D815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FC31F54-2AF3-906E-CD0A-31747A2CD6E1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43CAFE63-A3D3-CBC4-A351-98E4EC0B8ADF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13AA0B4A-4C7E-FB9F-4627-34F25B8EF18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674F1026-C3CB-4075-C6B7-EB3536853788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DDF2491-6246-2635-1B08-F3384C3A0FEA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5E38E1C5-70FD-6675-FEC6-EC3D765F5B1B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9A146F-F2F9-339D-E59B-47C9D52A6EF5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97895C07-FCB5-FADB-201E-60EF20586F25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E5109F4-CD96-ADC1-08D7-855FE4420DE4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871FC60-62CB-04DC-6892-290B85FBBF8C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DF2AFB57-CA9F-472B-352D-BAB6F94E55B4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D0C04F-3B70-7978-3815-D6F26AB68DF1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557B0681-6CDD-6A0D-65CE-E6884D017A49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D64B9C43-DD95-A01E-C0E8-2BAACC85B11D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9EFB91D-C531-43CE-5621-96AD74039962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8A31194-2E83-54FA-0D45-57880F2A515A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38E1FE-D037-E458-BF22-3C2FC5A7F0C1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vision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7C2E5B-6F6F-0F16-E6E4-EF4037931637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B99EC-3D46-5E43-60F4-51436DA58AFA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FC83F3A8-8362-939F-AE1E-320D0ECAEBC0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209A5D0-52F5-9E35-4DC5-AC58DF81E0BB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79BDFB91-B0CE-4583-7CE5-FBE0F0E586D8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04D6499B-25B3-A83A-75F5-45343E81908F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6E0AEF-B79F-9976-7D8A-A451188DC23A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79EBBDB-D731-5F05-4CF9-DCA6C02B24A5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7E7AC3-5178-8E96-5823-A9737317E0E2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assessment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EF4487E-9379-46F5-B248-DE1757133778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8CBBC0-B1BD-7241-CEA7-20E888904D21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F50C01B8-AFE8-C071-6C24-2045819F8424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07D066-91D9-C997-AF31-A4D253A1CD47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44EE76BA-3ABA-6FFB-7615-221BEA739796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A50FCE2E-DAE2-104B-42CF-9A2BE9AB879E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C11946F-D43B-046B-F308-89E5A5CEDA70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7D93A4A-6678-15D9-388D-A581057C816E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CB5D40-5F56-671A-A121-85E900CE320C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strategy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AA151E9-B012-49CC-3ECC-78ED63EBC42E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0DD18C-3327-0C01-7DCC-A5050D2B7E9A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91FE36DE-A167-5021-1139-F470C6CA449E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F31E16-1F35-16AA-1DA2-15B10C98E12F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36" name="Right Triangle 35">
              <a:extLst>
                <a:ext uri="{FF2B5EF4-FFF2-40B4-BE49-F238E27FC236}">
                  <a16:creationId xmlns:a16="http://schemas.microsoft.com/office/drawing/2014/main" id="{B3618214-A7AA-815F-1638-B21EE7D832BB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>
              <a:extLst>
                <a:ext uri="{FF2B5EF4-FFF2-40B4-BE49-F238E27FC236}">
                  <a16:creationId xmlns:a16="http://schemas.microsoft.com/office/drawing/2014/main" id="{5826C187-6B25-1EE5-0F13-A9C5DCB7C089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867046C-B010-892D-E27F-94074D99A9C3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A69753A-0F75-B1EC-77B1-DFD8B6E5F0DC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7B7CAE-9B87-4DEE-1D92-DC2249034D53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execution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8928076-05A9-926A-9D7D-F09DF2C1CF0A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157D059-AEB4-9121-A726-38A7535CF805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9262FA1E-F28A-4AE3-B89C-0D8986867C6E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DE7B2DC-D819-F28C-1E0B-DA2D2FAA221A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46" name="Right Triangle 45">
              <a:extLst>
                <a:ext uri="{FF2B5EF4-FFF2-40B4-BE49-F238E27FC236}">
                  <a16:creationId xmlns:a16="http://schemas.microsoft.com/office/drawing/2014/main" id="{92C8E29B-DB8F-FD50-6128-2CBA2631BC83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ight Triangle 46">
              <a:extLst>
                <a:ext uri="{FF2B5EF4-FFF2-40B4-BE49-F238E27FC236}">
                  <a16:creationId xmlns:a16="http://schemas.microsoft.com/office/drawing/2014/main" id="{4E0DEA3C-D155-CDE4-B259-E3A89378CB85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CEC2145-A62E-CF42-1784-3B5BA1698031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D1C71AE-3DC9-878D-6253-FE69A21F1317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F73A84-FA52-EB2E-96E5-306D98EAE57D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adoption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C65AD36-542F-D070-7BAF-E63612C27151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221C408-2403-327D-064C-E0CB17B80C0A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9" name="Circle: Hollow 68">
            <a:extLst>
              <a:ext uri="{FF2B5EF4-FFF2-40B4-BE49-F238E27FC236}">
                <a16:creationId xmlns:a16="http://schemas.microsoft.com/office/drawing/2014/main" id="{A9C00EDF-1AF2-428B-E45A-2DEE014CC284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2F62B1C-D46B-1078-9B02-97DCE02AD0EC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27FC2CAB-93BC-09A1-CDA1-55B3E3A25E4B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76CF5716-E526-27CD-3A30-FB54A40770E6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7EAC01B-6B06-D964-E844-192F235B41E6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69CD89BB-79E0-C96D-20F3-A54733F43D64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6C4FFB5-6FC3-82D9-D59E-25719E38ABA2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optimization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31F43F3-F17A-4641-BE19-ACC07CC45100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25AD6F1-F0DF-C282-1299-05D693D07F96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87301438-79A8-90A4-8119-8E64687E8E3E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B7FDBDE9-A40D-0E04-8475-29441BD9F34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E569C155-7383-056A-26D6-92B3504EF5B7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9B817A6-BF09-0BDF-DE06-94349283108C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69F5B68E-5F07-BEFC-B339-B3C63ACB7056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52C03CB-413E-FE86-9238-C175F59CB6E5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7FDBCAB-F803-2B85-F108-193CAF81403D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9DDE730-5BE4-9F09-1EE6-FAEFECB943BF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2929D65-1414-2ED2-83FA-B35E1836DF12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5" grpId="0"/>
          <p:bldP spid="20" grpId="0" animBg="1"/>
          <p:bldP spid="21" grpId="0" animBg="1"/>
          <p:bldP spid="22" grpId="0"/>
          <p:bldP spid="24" grpId="0"/>
          <p:bldP spid="29" grpId="0" animBg="1"/>
          <p:bldP spid="30" grpId="0" animBg="1"/>
          <p:bldP spid="31" grpId="0"/>
          <p:bldP spid="33" grpId="0"/>
          <p:bldP spid="38" grpId="0" animBg="1"/>
          <p:bldP spid="39" grpId="0" animBg="1"/>
          <p:bldP spid="40" grpId="0"/>
          <p:bldP spid="43" grpId="0"/>
          <p:bldP spid="49" grpId="0" animBg="1"/>
          <p:bldP spid="50" grpId="0" animBg="1"/>
          <p:bldP spid="51" grpId="0"/>
          <p:bldP spid="68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5" grpId="0"/>
          <p:bldP spid="20" grpId="0" animBg="1"/>
          <p:bldP spid="21" grpId="0" animBg="1"/>
          <p:bldP spid="22" grpId="0"/>
          <p:bldP spid="24" grpId="0"/>
          <p:bldP spid="29" grpId="0" animBg="1"/>
          <p:bldP spid="30" grpId="0" animBg="1"/>
          <p:bldP spid="31" grpId="0"/>
          <p:bldP spid="33" grpId="0"/>
          <p:bldP spid="38" grpId="0" animBg="1"/>
          <p:bldP spid="39" grpId="0" animBg="1"/>
          <p:bldP spid="40" grpId="0"/>
          <p:bldP spid="43" grpId="0"/>
          <p:bldP spid="49" grpId="0" animBg="1"/>
          <p:bldP spid="50" grpId="0" animBg="1"/>
          <p:bldP spid="51" grpId="0"/>
          <p:bldP spid="68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0678F4D1-B7A1-C68C-67F0-44E842494390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F68995D-76F4-89B8-F6F7-B17FAE0702D7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35B73DFD-2E32-92D4-B619-923BD229E623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5C482B0D-30AA-ADF9-29F6-4436BF53E3A3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FEDF4DC-569E-EDA6-2068-5C26DAEFC929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8FC1B4-49C6-87EE-FD9E-27250F599CC5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9F8B52-4436-CD44-A84C-447C99E6EB58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11778E6-E3D5-3282-AC0D-DD5EDD46F454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9BB7BA-A060-9FB9-D1A5-B12A001B999A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CE3980B6-3453-A853-AAAB-381179DB4CF4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141BE6-A76B-AF77-5550-D69E6B5EAA4D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7A03907D-AA04-401F-B7F1-0D2F128D5A09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6ABACABB-6BE1-1957-20EE-0AF892FEBF5E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9277A5F-DEF4-186F-E0AE-641D3544B45A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34F7969-9F6E-54D8-F597-414BC0DAD526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B97387-FD40-FAA9-0A62-BFDF03DC366A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7C41345-015D-9EB5-0CAE-3F73D3248D85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2F516C-CC24-6665-02FB-BE61A06C5458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9D11E2CF-40B7-99AA-F782-ABFD8C1E4925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7F07164-C57F-9DC1-71B2-E745F574884F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083E21AA-4332-ABB1-427C-C25D64F3B9B0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59A152CE-663F-162D-3F54-E4BDEA747CA3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5958D0E-410B-B2D5-596A-5EDEAD558D18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72C4815-A76B-911F-BDDF-8CC6BCB0E876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B38C3A-93A9-6AFE-96F5-DC76EB83135C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strategy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EBC49B2-CC1D-7FCF-9C83-FADDB7D3786D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E87F8B-DEB4-668A-E8E4-9013D700C265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45CAEA09-0CCA-5DDF-5468-EE5FB5E06E39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6A4BC1-6604-CFD6-58C5-6B2FC59A6418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31" name="Right Triangle 30">
              <a:extLst>
                <a:ext uri="{FF2B5EF4-FFF2-40B4-BE49-F238E27FC236}">
                  <a16:creationId xmlns:a16="http://schemas.microsoft.com/office/drawing/2014/main" id="{00F83EAD-1124-9B04-5C93-E9C110E22FAA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417C7F0F-F3AE-CF95-A11F-A2AD52D1C777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E010ED6-18D3-F03E-A552-94E8CD05A8A5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E605277-5E6C-F02C-1D4A-B4F943AC4954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B6E3CCE-6C30-F684-FE9A-3CD6EF0F7CA9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7F7B64E-9CD8-2C21-AC8A-DC58BDE54C03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FA3D3-91AE-9A75-8E73-45E50A37AD62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8B299CBD-ACA9-02C0-926E-D10FB51FD10B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B4968B-041D-3BBA-BC5F-A83BE6EDE9FE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B8059408-FA25-CAEF-C10D-2993FF72D54B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>
              <a:extLst>
                <a:ext uri="{FF2B5EF4-FFF2-40B4-BE49-F238E27FC236}">
                  <a16:creationId xmlns:a16="http://schemas.microsoft.com/office/drawing/2014/main" id="{9076463B-F8FC-5297-8F92-E0885872F2F7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48A4EA3-3725-9746-034D-806E9082EFB1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D04517D-BE9D-E91B-CD09-0A1ED9E45C4C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7213BD-C361-9C8C-983E-81C9DAA91286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9A7C970-51CC-95BF-1C2A-14948B69EA10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33B3995-2E19-EA17-78BB-C53BB8DA7400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4" name="Circle: Hollow 53">
            <a:extLst>
              <a:ext uri="{FF2B5EF4-FFF2-40B4-BE49-F238E27FC236}">
                <a16:creationId xmlns:a16="http://schemas.microsoft.com/office/drawing/2014/main" id="{B6D618FC-E7BC-7E27-BE88-BED63FDF8ACA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5F849024-DDCB-49E0-8645-BA74EA31770E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327" name="Right Triangle 326">
              <a:extLst>
                <a:ext uri="{FF2B5EF4-FFF2-40B4-BE49-F238E27FC236}">
                  <a16:creationId xmlns:a16="http://schemas.microsoft.com/office/drawing/2014/main" id="{AA646D58-DD33-AF15-BCC3-2818E58BFE40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Right Triangle 331">
              <a:extLst>
                <a:ext uri="{FF2B5EF4-FFF2-40B4-BE49-F238E27FC236}">
                  <a16:creationId xmlns:a16="http://schemas.microsoft.com/office/drawing/2014/main" id="{CEC5723F-D594-6F0A-090B-49D1010FC89F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3" name="Rectangle: Rounded Corners 332">
            <a:extLst>
              <a:ext uri="{FF2B5EF4-FFF2-40B4-BE49-F238E27FC236}">
                <a16:creationId xmlns:a16="http://schemas.microsoft.com/office/drawing/2014/main" id="{05222B9C-6B7E-D048-6FDB-3CF43B19E12C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B285EA38-A58F-5601-FD42-D12D5A50A563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2D258EED-61E6-7380-012B-17459C2854EA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76D98F57-FE86-CBF2-BA45-247A8BD2FF43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82751D01-EC4C-A3B8-5740-879476F745BF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38" name="TextBox 48">
            <a:extLst>
              <a:ext uri="{FF2B5EF4-FFF2-40B4-BE49-F238E27FC236}">
                <a16:creationId xmlns:a16="http://schemas.microsoft.com/office/drawing/2014/main" id="{3EF42B66-CE9B-9D6D-72FB-7B0BE0035EA2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39" name="TextBox 48">
            <a:extLst>
              <a:ext uri="{FF2B5EF4-FFF2-40B4-BE49-F238E27FC236}">
                <a16:creationId xmlns:a16="http://schemas.microsoft.com/office/drawing/2014/main" id="{1098DA46-D46E-8032-D395-721A0916A62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40" name="TextBox 25">
            <a:extLst>
              <a:ext uri="{FF2B5EF4-FFF2-40B4-BE49-F238E27FC236}">
                <a16:creationId xmlns:a16="http://schemas.microsoft.com/office/drawing/2014/main" id="{60F04262-1948-72F0-1B6F-AC48BDE880C4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6CA37FEC-D9F1-B70A-9533-B4D465590726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2" name="Freeform 142">
            <a:extLst>
              <a:ext uri="{FF2B5EF4-FFF2-40B4-BE49-F238E27FC236}">
                <a16:creationId xmlns:a16="http://schemas.microsoft.com/office/drawing/2014/main" id="{0B443DCB-B5DE-56F6-5EF7-A8548864ECE7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A041D6E2-4333-9550-9AF1-50C9C5C6587A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43935741-6390-9872-BA6B-D71714150267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95D1C436-DFAB-2538-75E6-58C2D4C8D4EB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BCF5969B-1452-B1EA-F0D3-3E74A9F325F0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3" grpId="0" animBg="1"/>
          <p:bldP spid="34" grpId="0" animBg="1"/>
          <p:bldP spid="35" grpId="0"/>
          <p:bldP spid="37" grpId="0"/>
          <p:bldP spid="42" grpId="0" animBg="1"/>
          <p:bldP spid="43" grpId="0" animBg="1"/>
          <p:bldP spid="51" grpId="0"/>
          <p:bldP spid="53" grpId="0"/>
          <p:bldP spid="333" grpId="0" animBg="1"/>
          <p:bldP spid="334" grpId="0" animBg="1"/>
          <p:bldP spid="335" grpId="0"/>
          <p:bldP spid="337" grpId="0"/>
          <p:bldP spid="338" grpId="0"/>
          <p:bldP spid="339" grpId="0"/>
          <p:bldP spid="340" grpId="0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3" grpId="0" animBg="1"/>
          <p:bldP spid="34" grpId="0" animBg="1"/>
          <p:bldP spid="35" grpId="0"/>
          <p:bldP spid="37" grpId="0"/>
          <p:bldP spid="42" grpId="0" animBg="1"/>
          <p:bldP spid="43" grpId="0" animBg="1"/>
          <p:bldP spid="51" grpId="0"/>
          <p:bldP spid="53" grpId="0"/>
          <p:bldP spid="333" grpId="0" animBg="1"/>
          <p:bldP spid="334" grpId="0" animBg="1"/>
          <p:bldP spid="335" grpId="0"/>
          <p:bldP spid="337" grpId="0"/>
          <p:bldP spid="338" grpId="0"/>
          <p:bldP spid="339" grpId="0"/>
          <p:bldP spid="340" grpId="0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8">
            <a:extLst>
              <a:ext uri="{FF2B5EF4-FFF2-40B4-BE49-F238E27FC236}">
                <a16:creationId xmlns:a16="http://schemas.microsoft.com/office/drawing/2014/main" id="{DF1CCF11-B35B-AC67-7BED-599ACA1281F3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A56C92-1999-464C-4D8D-F26D22135AB7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239B8B67-013B-60C8-09E9-A1CB17BAC133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87BA5CF7-36D6-3DAF-0C87-B3A40F1AB023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9437D45-59C9-3C6F-9F0C-703F051BFD53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AE13F93-AECB-020A-0514-B6875E26B989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CEEF4B-50F1-A68A-3A68-2D368A32FEB5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vision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A161F21-DED2-1027-C041-5C7DA01FDC86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8E25E4-D5ED-EEE3-1CC4-5B6AB87C1546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74ACBA24-3F7F-830C-751A-CE64D6081E2C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DABF8BA-CFE5-9987-0E4B-44089157160F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39" name="Right Triangle 38">
              <a:extLst>
                <a:ext uri="{FF2B5EF4-FFF2-40B4-BE49-F238E27FC236}">
                  <a16:creationId xmlns:a16="http://schemas.microsoft.com/office/drawing/2014/main" id="{2B979CBB-F74E-C923-E0FA-5D5626BB2B86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AA6CC5E5-4A42-24E6-AC41-B1B8C9EC782E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B731BD13-3C27-FC51-DFFD-D58A1DAA975F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7ADB8C79-0444-0E25-5E18-82DC5B7E3BFF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C1BFEC-C31C-FED1-D6EE-8A05BA640ECA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assessment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EFC8D54-A9A5-57BE-35D8-3CEA2DDAFC33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E24D1E-F317-9AAF-BFB2-E75C27574D52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28595381-857B-F65A-5F3A-B883447BC289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CDBDB3D-85DA-EAAF-1213-8F8A751B1C96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03159F71-7EC3-4BBD-9DC2-DF1A566FE9E4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D7C97755-4F99-AEEF-9207-D1486B27E698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A67FD59-2844-DD55-6AFC-3B2C16AA4A14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4737FB30-2431-F135-CC42-2DA091B6F0F1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4F0F79-ECE1-AC37-76C2-5512C0222588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strategy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B0EA53F-4705-4DA5-12D3-92FA085030B7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184AC3F-F36F-0C26-1936-74D49447A180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1B7872B3-C4F1-489F-0ACF-FDA952D65759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CC44BD-2EA7-98A5-21F0-915109FDCA77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57" name="Right Triangle 56">
              <a:extLst>
                <a:ext uri="{FF2B5EF4-FFF2-40B4-BE49-F238E27FC236}">
                  <a16:creationId xmlns:a16="http://schemas.microsoft.com/office/drawing/2014/main" id="{521FE0B2-AD08-E2C7-F4A9-109B46275B63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>
              <a:extLst>
                <a:ext uri="{FF2B5EF4-FFF2-40B4-BE49-F238E27FC236}">
                  <a16:creationId xmlns:a16="http://schemas.microsoft.com/office/drawing/2014/main" id="{36278A83-6181-AA37-E3D4-79FA46C1A415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D39B57D-697F-E2C5-35E5-751A21F10684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F8C3DEB-6E10-3912-4DC4-9AB2789A3685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F2C832F-5BD6-4C92-7259-18950DA227D8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execution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C7B946-945E-A2A8-7A36-A7FBE251BF99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1C5A73D-43FB-13A2-550D-5C2015DDD754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76C4C4EA-1837-51C9-E9ED-AB8E5AC1A89A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FF9229C-648B-54A9-43F4-AEE3EC084895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66" name="Right Triangle 65">
              <a:extLst>
                <a:ext uri="{FF2B5EF4-FFF2-40B4-BE49-F238E27FC236}">
                  <a16:creationId xmlns:a16="http://schemas.microsoft.com/office/drawing/2014/main" id="{5DAEC23C-633F-C6C2-27DE-8B154206DF27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>
              <a:extLst>
                <a:ext uri="{FF2B5EF4-FFF2-40B4-BE49-F238E27FC236}">
                  <a16:creationId xmlns:a16="http://schemas.microsoft.com/office/drawing/2014/main" id="{09D0606B-E5BC-4FCB-05BD-6EA73DF2887C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793DC010-CE08-45BB-EC72-3EE443DAC3A7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EB0FD9BE-FEEC-C1B2-4D88-7126F68B932A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16C09BB-2510-D573-6170-509F5403F02E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adoption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1C898B3-1885-E0DB-F4EA-5204C0AE051F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99184B8-24B6-B3FA-8449-5C9F91709FBD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72261B61-9DCE-8AB4-53A3-B05EC5071E15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698A85-1BD6-344B-1D13-D09D509717A3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5D3FE88B-4106-D858-C59E-CAF995C31606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0E294BAC-C657-82BC-A4CC-B4953E3CEDCD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F9AE530-BDE2-92BE-3510-5A0E0D25EEB3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2B79EF9-329B-8334-4883-1EEA2D7272D1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B2EC4A-22CD-EFAB-F3CA-11B8E929952B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optimization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31819EA-C846-F95B-7D41-9D57505F6A8B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B05E5F3-B798-A80C-ED7F-C44C9354C792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12842B0D-5322-E24A-0A36-5CE8C11B59F6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47C1E9B1-7A2E-23B0-94B5-B078233658A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BC3D1AEB-C9AF-BBBA-6401-AEB1246D0D73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A9462CC-F019-EC9C-5379-5F7B2BDFB13F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3DBB19CF-397E-E469-5EB8-342AB184DB25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7E319A1-9631-11CF-6EFB-6A53D7C7F7A6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3783A95-882B-CEA4-6465-C178428AEED7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6E07D04-6203-D423-7879-0279EAD5F64B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580F3CB-67DC-E0C4-56C2-B1C8C785209D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6" grpId="0"/>
          <p:bldP spid="41" grpId="0" animBg="1"/>
          <p:bldP spid="42" grpId="0" animBg="1"/>
          <p:bldP spid="43" grpId="0"/>
          <p:bldP spid="45" grpId="0"/>
          <p:bldP spid="50" grpId="0" animBg="1"/>
          <p:bldP spid="51" grpId="0" animBg="1"/>
          <p:bldP spid="52" grpId="0"/>
          <p:bldP spid="54" grpId="0"/>
          <p:bldP spid="59" grpId="0" animBg="1"/>
          <p:bldP spid="60" grpId="0" animBg="1"/>
          <p:bldP spid="61" grpId="0"/>
          <p:bldP spid="63" grpId="0"/>
          <p:bldP spid="68" grpId="0" animBg="1"/>
          <p:bldP spid="69" grpId="0" animBg="1"/>
          <p:bldP spid="70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6B2EA96C-6C8B-6E88-6A33-B9575B2EC328}"/>
              </a:ext>
            </a:extLst>
          </p:cNvPr>
          <p:cNvSpPr/>
          <p:nvPr/>
        </p:nvSpPr>
        <p:spPr>
          <a:xfrm>
            <a:off x="2550361" y="10826325"/>
            <a:ext cx="788894" cy="788894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88FDAF-52D1-3240-A78B-8799CF73A488}"/>
              </a:ext>
            </a:extLst>
          </p:cNvPr>
          <p:cNvGrpSpPr/>
          <p:nvPr/>
        </p:nvGrpSpPr>
        <p:grpSpPr>
          <a:xfrm>
            <a:off x="1358604" y="6276283"/>
            <a:ext cx="3172407" cy="160423"/>
            <a:chOff x="1358604" y="6276283"/>
            <a:chExt cx="3172407" cy="160423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2333772F-0C96-9E7B-79AF-EDE112697279}"/>
                </a:ext>
              </a:extLst>
            </p:cNvPr>
            <p:cNvSpPr/>
            <p:nvPr/>
          </p:nvSpPr>
          <p:spPr>
            <a:xfrm rot="16200000">
              <a:off x="1430597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056EE864-BF6B-DC2C-E96A-4AC746F27087}"/>
                </a:ext>
              </a:extLst>
            </p:cNvPr>
            <p:cNvSpPr/>
            <p:nvPr/>
          </p:nvSpPr>
          <p:spPr>
            <a:xfrm rot="5400000" flipH="1">
              <a:off x="4298597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F528D8D-A8D7-44D5-4F72-D8A841B5D13B}"/>
              </a:ext>
            </a:extLst>
          </p:cNvPr>
          <p:cNvSpPr/>
          <p:nvPr/>
        </p:nvSpPr>
        <p:spPr>
          <a:xfrm>
            <a:off x="1612409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BD23CF-96E1-4EE9-307E-0A065DA4D90C}"/>
              </a:ext>
            </a:extLst>
          </p:cNvPr>
          <p:cNvSpPr/>
          <p:nvPr/>
        </p:nvSpPr>
        <p:spPr>
          <a:xfrm>
            <a:off x="1804715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2862FA-3F67-06EC-BC25-089F43C5C3DB}"/>
              </a:ext>
            </a:extLst>
          </p:cNvPr>
          <p:cNvSpPr txBox="1"/>
          <p:nvPr/>
        </p:nvSpPr>
        <p:spPr>
          <a:xfrm rot="10800000" flipV="1">
            <a:off x="1804717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vision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2B9BB7B-87A3-BD34-60A2-51358A9EFBC7}"/>
              </a:ext>
            </a:extLst>
          </p:cNvPr>
          <p:cNvSpPr/>
          <p:nvPr/>
        </p:nvSpPr>
        <p:spPr>
          <a:xfrm>
            <a:off x="1358604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1" y="3062869"/>
                </a:moveTo>
                <a:lnTo>
                  <a:pt x="1346311" y="3173904"/>
                </a:lnTo>
                <a:lnTo>
                  <a:pt x="1555508" y="3173904"/>
                </a:lnTo>
                <a:lnTo>
                  <a:pt x="1555508" y="4282646"/>
                </a:lnTo>
                <a:lnTo>
                  <a:pt x="1677807" y="4282646"/>
                </a:lnTo>
                <a:lnTo>
                  <a:pt x="1677807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FDF978-63F8-8AB2-032D-6866A2781E19}"/>
              </a:ext>
            </a:extLst>
          </p:cNvPr>
          <p:cNvSpPr txBox="1"/>
          <p:nvPr/>
        </p:nvSpPr>
        <p:spPr>
          <a:xfrm rot="10800000" flipV="1">
            <a:off x="1804717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Xác định tầm nhìn chuyển đổi số gắn liền chiến lược kinh doanh.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837DFF31-FFCF-A638-5D40-F8D136A61AF3}"/>
              </a:ext>
            </a:extLst>
          </p:cNvPr>
          <p:cNvSpPr/>
          <p:nvPr/>
        </p:nvSpPr>
        <p:spPr>
          <a:xfrm>
            <a:off x="6249238" y="10826325"/>
            <a:ext cx="788894" cy="788894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0075DC-E643-D292-23D1-F47FE34A4777}"/>
              </a:ext>
            </a:extLst>
          </p:cNvPr>
          <p:cNvGrpSpPr/>
          <p:nvPr/>
        </p:nvGrpSpPr>
        <p:grpSpPr>
          <a:xfrm>
            <a:off x="5057481" y="6276283"/>
            <a:ext cx="3172407" cy="160423"/>
            <a:chOff x="5057481" y="6276283"/>
            <a:chExt cx="3172407" cy="160423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EB23608F-57D9-C2A3-2B74-7F32F52FC76C}"/>
                </a:ext>
              </a:extLst>
            </p:cNvPr>
            <p:cNvSpPr/>
            <p:nvPr/>
          </p:nvSpPr>
          <p:spPr>
            <a:xfrm rot="16200000">
              <a:off x="5129474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5180524A-9D8E-160D-C594-6CCB014876BF}"/>
                </a:ext>
              </a:extLst>
            </p:cNvPr>
            <p:cNvSpPr/>
            <p:nvPr/>
          </p:nvSpPr>
          <p:spPr>
            <a:xfrm rot="5400000" flipH="1">
              <a:off x="7997474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164DBD2-CD48-7FB3-940C-D7C438B88F58}"/>
              </a:ext>
            </a:extLst>
          </p:cNvPr>
          <p:cNvSpPr/>
          <p:nvPr/>
        </p:nvSpPr>
        <p:spPr>
          <a:xfrm>
            <a:off x="5311286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60AE9CA-E870-AF17-3CAB-59F141B1DAF6}"/>
              </a:ext>
            </a:extLst>
          </p:cNvPr>
          <p:cNvSpPr/>
          <p:nvPr/>
        </p:nvSpPr>
        <p:spPr>
          <a:xfrm>
            <a:off x="5503592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D6E3F0-06C4-9261-52C5-B007A3F1DD87}"/>
              </a:ext>
            </a:extLst>
          </p:cNvPr>
          <p:cNvSpPr txBox="1"/>
          <p:nvPr/>
        </p:nvSpPr>
        <p:spPr>
          <a:xfrm rot="10800000" flipV="1">
            <a:off x="5503594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assessment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F99F98B-715C-C697-182C-6CFEDEF59B95}"/>
              </a:ext>
            </a:extLst>
          </p:cNvPr>
          <p:cNvSpPr/>
          <p:nvPr/>
        </p:nvSpPr>
        <p:spPr>
          <a:xfrm>
            <a:off x="5057481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91715" y="3041950"/>
                </a:moveTo>
                <a:cubicBezTo>
                  <a:pt x="1537539" y="3041950"/>
                  <a:pt x="1485776" y="3051873"/>
                  <a:pt x="1436427" y="3071720"/>
                </a:cubicBezTo>
                <a:cubicBezTo>
                  <a:pt x="1356503" y="3102295"/>
                  <a:pt x="1296158" y="3152448"/>
                  <a:pt x="1255391" y="3222181"/>
                </a:cubicBezTo>
                <a:cubicBezTo>
                  <a:pt x="1217843" y="3286012"/>
                  <a:pt x="1199069" y="3363254"/>
                  <a:pt x="1199069" y="3453906"/>
                </a:cubicBezTo>
                <a:lnTo>
                  <a:pt x="1199069" y="3457124"/>
                </a:lnTo>
                <a:lnTo>
                  <a:pt x="1321369" y="3457124"/>
                </a:lnTo>
                <a:cubicBezTo>
                  <a:pt x="1321369" y="3369691"/>
                  <a:pt x="1343361" y="3298349"/>
                  <a:pt x="1387346" y="3243100"/>
                </a:cubicBezTo>
                <a:cubicBezTo>
                  <a:pt x="1434549" y="3182487"/>
                  <a:pt x="1500527" y="3152180"/>
                  <a:pt x="1585278" y="3152180"/>
                </a:cubicBezTo>
                <a:cubicBezTo>
                  <a:pt x="1656620" y="3152180"/>
                  <a:pt x="1718038" y="3177391"/>
                  <a:pt x="1769532" y="3227813"/>
                </a:cubicBezTo>
                <a:cubicBezTo>
                  <a:pt x="1822099" y="3278771"/>
                  <a:pt x="1848383" y="3339921"/>
                  <a:pt x="1848383" y="3411262"/>
                </a:cubicBezTo>
                <a:cubicBezTo>
                  <a:pt x="1848383" y="3474021"/>
                  <a:pt x="1821831" y="3538657"/>
                  <a:pt x="1768727" y="3605171"/>
                </a:cubicBezTo>
                <a:cubicBezTo>
                  <a:pt x="1749417" y="3629846"/>
                  <a:pt x="1724474" y="3657202"/>
                  <a:pt x="1693899" y="3687241"/>
                </a:cubicBezTo>
                <a:lnTo>
                  <a:pt x="1189414" y="4172415"/>
                </a:lnTo>
                <a:lnTo>
                  <a:pt x="1189414" y="4282646"/>
                </a:lnTo>
                <a:lnTo>
                  <a:pt x="1964246" y="4282646"/>
                </a:lnTo>
                <a:lnTo>
                  <a:pt x="1964246" y="4172415"/>
                </a:lnTo>
                <a:lnTo>
                  <a:pt x="1354357" y="4172415"/>
                </a:lnTo>
                <a:lnTo>
                  <a:pt x="1746199" y="3798276"/>
                </a:lnTo>
                <a:cubicBezTo>
                  <a:pt x="1781601" y="3765019"/>
                  <a:pt x="1809226" y="3737662"/>
                  <a:pt x="1829073" y="3716206"/>
                </a:cubicBezTo>
                <a:cubicBezTo>
                  <a:pt x="1858038" y="3685095"/>
                  <a:pt x="1881908" y="3655593"/>
                  <a:pt x="1900682" y="3627700"/>
                </a:cubicBezTo>
                <a:cubicBezTo>
                  <a:pt x="1947349" y="3559041"/>
                  <a:pt x="1970683" y="3487431"/>
                  <a:pt x="1970683" y="3412871"/>
                </a:cubicBezTo>
                <a:cubicBezTo>
                  <a:pt x="1970683" y="3367277"/>
                  <a:pt x="1960759" y="3321147"/>
                  <a:pt x="1940912" y="3274480"/>
                </a:cubicBezTo>
                <a:cubicBezTo>
                  <a:pt x="1875471" y="3119460"/>
                  <a:pt x="1759072" y="3041950"/>
                  <a:pt x="1591715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298D76-1A60-148A-1346-4DDDC8C9E7B7}"/>
              </a:ext>
            </a:extLst>
          </p:cNvPr>
          <p:cNvSpPr txBox="1"/>
          <p:nvPr/>
        </p:nvSpPr>
        <p:spPr>
          <a:xfrm rot="10800000" flipV="1">
            <a:off x="5503594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điểm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yếu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6AD643DE-0F75-4DC6-A29E-87F8B05FDC0F}"/>
              </a:ext>
            </a:extLst>
          </p:cNvPr>
          <p:cNvSpPr/>
          <p:nvPr/>
        </p:nvSpPr>
        <p:spPr>
          <a:xfrm>
            <a:off x="9948115" y="10826325"/>
            <a:ext cx="788894" cy="788894"/>
          </a:xfrm>
          <a:prstGeom prst="donu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20A2DB-1160-5D43-E787-516704541D44}"/>
              </a:ext>
            </a:extLst>
          </p:cNvPr>
          <p:cNvGrpSpPr/>
          <p:nvPr/>
        </p:nvGrpSpPr>
        <p:grpSpPr>
          <a:xfrm>
            <a:off x="8756358" y="6276283"/>
            <a:ext cx="3172407" cy="160423"/>
            <a:chOff x="8756358" y="6276283"/>
            <a:chExt cx="3172407" cy="160423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BCC02721-6DD5-144E-7C11-65BBC8548ED0}"/>
                </a:ext>
              </a:extLst>
            </p:cNvPr>
            <p:cNvSpPr/>
            <p:nvPr/>
          </p:nvSpPr>
          <p:spPr>
            <a:xfrm rot="16200000">
              <a:off x="882835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0FF06210-08F3-EDE9-380D-3CD7C1735033}"/>
                </a:ext>
              </a:extLst>
            </p:cNvPr>
            <p:cNvSpPr/>
            <p:nvPr/>
          </p:nvSpPr>
          <p:spPr>
            <a:xfrm rot="5400000" flipH="1">
              <a:off x="1169635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60610AF-1F5B-9243-58AE-C5A8F4415437}"/>
              </a:ext>
            </a:extLst>
          </p:cNvPr>
          <p:cNvSpPr/>
          <p:nvPr/>
        </p:nvSpPr>
        <p:spPr>
          <a:xfrm>
            <a:off x="901016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C84FC9E-06D4-454F-6FFA-26BE3CF13414}"/>
              </a:ext>
            </a:extLst>
          </p:cNvPr>
          <p:cNvSpPr/>
          <p:nvPr/>
        </p:nvSpPr>
        <p:spPr>
          <a:xfrm>
            <a:off x="920246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FB37A2-CB24-796C-DA36-A894AB5C2D8E}"/>
              </a:ext>
            </a:extLst>
          </p:cNvPr>
          <p:cNvSpPr txBox="1"/>
          <p:nvPr/>
        </p:nvSpPr>
        <p:spPr>
          <a:xfrm rot="10800000" flipV="1">
            <a:off x="920247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strategy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6487E28-4DC6-3C37-53CF-68B8D6458EDF}"/>
              </a:ext>
            </a:extLst>
          </p:cNvPr>
          <p:cNvSpPr/>
          <p:nvPr/>
        </p:nvSpPr>
        <p:spPr>
          <a:xfrm>
            <a:off x="875635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68381" y="3041950"/>
                </a:moveTo>
                <a:cubicBezTo>
                  <a:pt x="1477193" y="3041950"/>
                  <a:pt x="1403170" y="3073865"/>
                  <a:pt x="1346311" y="3137697"/>
                </a:cubicBezTo>
                <a:cubicBezTo>
                  <a:pt x="1291598" y="3198311"/>
                  <a:pt x="1262901" y="3275016"/>
                  <a:pt x="1260219" y="3367813"/>
                </a:cubicBezTo>
                <a:lnTo>
                  <a:pt x="1382518" y="3367813"/>
                </a:lnTo>
                <a:cubicBezTo>
                  <a:pt x="1382518" y="3309346"/>
                  <a:pt x="1398074" y="3259997"/>
                  <a:pt x="1429185" y="3219767"/>
                </a:cubicBezTo>
                <a:cubicBezTo>
                  <a:pt x="1462978" y="3174709"/>
                  <a:pt x="1508304" y="3152180"/>
                  <a:pt x="1565163" y="3152180"/>
                </a:cubicBezTo>
                <a:cubicBezTo>
                  <a:pt x="1620949" y="3152180"/>
                  <a:pt x="1666543" y="3170418"/>
                  <a:pt x="1701945" y="3206893"/>
                </a:cubicBezTo>
                <a:cubicBezTo>
                  <a:pt x="1737348" y="3243368"/>
                  <a:pt x="1755049" y="3289499"/>
                  <a:pt x="1755049" y="3345285"/>
                </a:cubicBezTo>
                <a:cubicBezTo>
                  <a:pt x="1755049" y="3406971"/>
                  <a:pt x="1732252" y="3454979"/>
                  <a:pt x="1686658" y="3489308"/>
                </a:cubicBezTo>
                <a:cubicBezTo>
                  <a:pt x="1644819" y="3520420"/>
                  <a:pt x="1591715" y="3535975"/>
                  <a:pt x="1527347" y="3535975"/>
                </a:cubicBezTo>
                <a:lnTo>
                  <a:pt x="1486312" y="3534366"/>
                </a:lnTo>
                <a:lnTo>
                  <a:pt x="1486312" y="3641378"/>
                </a:lnTo>
                <a:lnTo>
                  <a:pt x="1557117" y="3643792"/>
                </a:lnTo>
                <a:cubicBezTo>
                  <a:pt x="1585010" y="3645401"/>
                  <a:pt x="1608611" y="3648620"/>
                  <a:pt x="1627922" y="3653447"/>
                </a:cubicBezTo>
                <a:cubicBezTo>
                  <a:pt x="1687999" y="3668467"/>
                  <a:pt x="1737348" y="3700114"/>
                  <a:pt x="1775969" y="3748390"/>
                </a:cubicBezTo>
                <a:cubicBezTo>
                  <a:pt x="1815662" y="3797203"/>
                  <a:pt x="1835509" y="3852184"/>
                  <a:pt x="1835509" y="3913334"/>
                </a:cubicBezTo>
                <a:cubicBezTo>
                  <a:pt x="1835509" y="3993794"/>
                  <a:pt x="1812176" y="4060039"/>
                  <a:pt x="1765509" y="4112070"/>
                </a:cubicBezTo>
                <a:cubicBezTo>
                  <a:pt x="1716696" y="4166247"/>
                  <a:pt x="1652596" y="4193335"/>
                  <a:pt x="1573209" y="4193335"/>
                </a:cubicBezTo>
                <a:cubicBezTo>
                  <a:pt x="1472902" y="4193335"/>
                  <a:pt x="1396733" y="4150155"/>
                  <a:pt x="1344702" y="4063794"/>
                </a:cubicBezTo>
                <a:cubicBezTo>
                  <a:pt x="1330219" y="4039656"/>
                  <a:pt x="1319759" y="4013373"/>
                  <a:pt x="1313322" y="3984943"/>
                </a:cubicBezTo>
                <a:cubicBezTo>
                  <a:pt x="1308495" y="3964560"/>
                  <a:pt x="1304740" y="3936399"/>
                  <a:pt x="1302058" y="3900460"/>
                </a:cubicBezTo>
                <a:lnTo>
                  <a:pt x="1179759" y="3900460"/>
                </a:lnTo>
                <a:cubicBezTo>
                  <a:pt x="1182977" y="3990039"/>
                  <a:pt x="1204433" y="4066208"/>
                  <a:pt x="1244127" y="4128967"/>
                </a:cubicBezTo>
                <a:cubicBezTo>
                  <a:pt x="1286502" y="4196554"/>
                  <a:pt x="1347920" y="4245634"/>
                  <a:pt x="1428381" y="4276209"/>
                </a:cubicBezTo>
                <a:cubicBezTo>
                  <a:pt x="1474511" y="4294983"/>
                  <a:pt x="1522787" y="4304370"/>
                  <a:pt x="1573209" y="4304370"/>
                </a:cubicBezTo>
                <a:cubicBezTo>
                  <a:pt x="1683708" y="4304370"/>
                  <a:pt x="1775700" y="4265481"/>
                  <a:pt x="1849187" y="4187703"/>
                </a:cubicBezTo>
                <a:cubicBezTo>
                  <a:pt x="1921602" y="4111534"/>
                  <a:pt x="1957809" y="4017932"/>
                  <a:pt x="1957809" y="3906897"/>
                </a:cubicBezTo>
                <a:cubicBezTo>
                  <a:pt x="1957809" y="3764214"/>
                  <a:pt x="1889149" y="3656666"/>
                  <a:pt x="1751831" y="3584251"/>
                </a:cubicBezTo>
                <a:cubicBezTo>
                  <a:pt x="1793670" y="3550995"/>
                  <a:pt x="1824245" y="3518006"/>
                  <a:pt x="1843555" y="3485285"/>
                </a:cubicBezTo>
                <a:cubicBezTo>
                  <a:pt x="1865548" y="3447737"/>
                  <a:pt x="1876544" y="3404289"/>
                  <a:pt x="1876544" y="3354940"/>
                </a:cubicBezTo>
                <a:cubicBezTo>
                  <a:pt x="1876544" y="3266434"/>
                  <a:pt x="1847578" y="3192142"/>
                  <a:pt x="1789647" y="3132065"/>
                </a:cubicBezTo>
                <a:cubicBezTo>
                  <a:pt x="1730643" y="3071988"/>
                  <a:pt x="1656888" y="3041950"/>
                  <a:pt x="1568381" y="3041950"/>
                </a:cubicBez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7564BA-A996-43CC-B576-F97AC0234738}"/>
              </a:ext>
            </a:extLst>
          </p:cNvPr>
          <p:cNvSpPr txBox="1"/>
          <p:nvPr/>
        </p:nvSpPr>
        <p:spPr>
          <a:xfrm rot="10800000" flipV="1">
            <a:off x="9202471" y="801304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Xây dựng chiến lược công nghệ và kế hoạch đầu tư hợp lý.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DA5F11CD-C97D-55AD-30E1-2C3B8CF5EFA7}"/>
              </a:ext>
            </a:extLst>
          </p:cNvPr>
          <p:cNvSpPr/>
          <p:nvPr/>
        </p:nvSpPr>
        <p:spPr>
          <a:xfrm>
            <a:off x="13646992" y="10826325"/>
            <a:ext cx="788894" cy="788894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41CB237-8E01-83A0-EFE0-06D2B3E187ED}"/>
              </a:ext>
            </a:extLst>
          </p:cNvPr>
          <p:cNvGrpSpPr/>
          <p:nvPr/>
        </p:nvGrpSpPr>
        <p:grpSpPr>
          <a:xfrm>
            <a:off x="12455235" y="6276283"/>
            <a:ext cx="3172407" cy="160423"/>
            <a:chOff x="12455235" y="6276283"/>
            <a:chExt cx="3172407" cy="160423"/>
          </a:xfrm>
        </p:grpSpPr>
        <p:sp>
          <p:nvSpPr>
            <p:cNvPr id="31" name="Right Triangle 30">
              <a:extLst>
                <a:ext uri="{FF2B5EF4-FFF2-40B4-BE49-F238E27FC236}">
                  <a16:creationId xmlns:a16="http://schemas.microsoft.com/office/drawing/2014/main" id="{5B9258B9-5315-4F49-8F2B-F3C402251487}"/>
                </a:ext>
              </a:extLst>
            </p:cNvPr>
            <p:cNvSpPr/>
            <p:nvPr/>
          </p:nvSpPr>
          <p:spPr>
            <a:xfrm rot="16200000">
              <a:off x="12527228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>
              <a:extLst>
                <a:ext uri="{FF2B5EF4-FFF2-40B4-BE49-F238E27FC236}">
                  <a16:creationId xmlns:a16="http://schemas.microsoft.com/office/drawing/2014/main" id="{E36546E6-BA4A-8F7A-8C91-788DE87F96EB}"/>
                </a:ext>
              </a:extLst>
            </p:cNvPr>
            <p:cNvSpPr/>
            <p:nvPr/>
          </p:nvSpPr>
          <p:spPr>
            <a:xfrm rot="5400000" flipH="1">
              <a:off x="15395228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0E31BE8-83E0-8858-9202-3018843C5B55}"/>
              </a:ext>
            </a:extLst>
          </p:cNvPr>
          <p:cNvSpPr/>
          <p:nvPr/>
        </p:nvSpPr>
        <p:spPr>
          <a:xfrm>
            <a:off x="12709040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0EE6194-6902-3592-5420-EC30981D53AD}"/>
              </a:ext>
            </a:extLst>
          </p:cNvPr>
          <p:cNvSpPr/>
          <p:nvPr/>
        </p:nvSpPr>
        <p:spPr>
          <a:xfrm>
            <a:off x="12901346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E771251-86C3-CB37-E5D7-29EA7D035935}"/>
              </a:ext>
            </a:extLst>
          </p:cNvPr>
          <p:cNvSpPr txBox="1"/>
          <p:nvPr/>
        </p:nvSpPr>
        <p:spPr>
          <a:xfrm rot="10800000" flipV="1">
            <a:off x="12901348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execution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EACF436-E500-53DD-F457-789B878A9938}"/>
              </a:ext>
            </a:extLst>
          </p:cNvPr>
          <p:cNvSpPr/>
          <p:nvPr/>
        </p:nvSpPr>
        <p:spPr>
          <a:xfrm>
            <a:off x="12455235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758267" y="3231031"/>
                </a:moveTo>
                <a:lnTo>
                  <a:pt x="1761486" y="3231031"/>
                </a:lnTo>
                <a:lnTo>
                  <a:pt x="1761486" y="3949541"/>
                </a:lnTo>
                <a:lnTo>
                  <a:pt x="1286771" y="3949541"/>
                </a:lnTo>
                <a:close/>
                <a:moveTo>
                  <a:pt x="1738152" y="3062869"/>
                </a:moveTo>
                <a:lnTo>
                  <a:pt x="1146770" y="3949541"/>
                </a:lnTo>
                <a:lnTo>
                  <a:pt x="1146770" y="4060576"/>
                </a:lnTo>
                <a:lnTo>
                  <a:pt x="1761486" y="4060576"/>
                </a:lnTo>
                <a:lnTo>
                  <a:pt x="1761486" y="4282646"/>
                </a:lnTo>
                <a:lnTo>
                  <a:pt x="1882981" y="4282646"/>
                </a:lnTo>
                <a:lnTo>
                  <a:pt x="1882981" y="4060576"/>
                </a:lnTo>
                <a:lnTo>
                  <a:pt x="1994016" y="4060576"/>
                </a:lnTo>
                <a:lnTo>
                  <a:pt x="1994016" y="3949541"/>
                </a:lnTo>
                <a:lnTo>
                  <a:pt x="1882981" y="3949541"/>
                </a:lnTo>
                <a:lnTo>
                  <a:pt x="1882981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5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9" y="4781060"/>
                </a:cubicBezTo>
                <a:lnTo>
                  <a:pt x="1079539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405DA6-0157-0C35-6020-C33886762491}"/>
              </a:ext>
            </a:extLst>
          </p:cNvPr>
          <p:cNvSpPr txBox="1"/>
          <p:nvPr/>
        </p:nvSpPr>
        <p:spPr>
          <a:xfrm rot="10800000" flipV="1">
            <a:off x="12901348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từng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đoạn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3300D67D-48FC-7D5A-7826-891F56A04E4D}"/>
              </a:ext>
            </a:extLst>
          </p:cNvPr>
          <p:cNvSpPr/>
          <p:nvPr/>
        </p:nvSpPr>
        <p:spPr>
          <a:xfrm>
            <a:off x="17345869" y="10826325"/>
            <a:ext cx="788894" cy="788894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1E4FB5B-FE3F-6024-5A18-C033864AC486}"/>
              </a:ext>
            </a:extLst>
          </p:cNvPr>
          <p:cNvGrpSpPr/>
          <p:nvPr/>
        </p:nvGrpSpPr>
        <p:grpSpPr>
          <a:xfrm>
            <a:off x="16154112" y="6276283"/>
            <a:ext cx="3172407" cy="160423"/>
            <a:chOff x="16154112" y="6276283"/>
            <a:chExt cx="3172407" cy="160423"/>
          </a:xfrm>
        </p:grpSpPr>
        <p:sp>
          <p:nvSpPr>
            <p:cNvPr id="45" name="Right Triangle 44">
              <a:extLst>
                <a:ext uri="{FF2B5EF4-FFF2-40B4-BE49-F238E27FC236}">
                  <a16:creationId xmlns:a16="http://schemas.microsoft.com/office/drawing/2014/main" id="{6449506C-F15A-5E15-2F09-C06DB2C7A590}"/>
                </a:ext>
              </a:extLst>
            </p:cNvPr>
            <p:cNvSpPr/>
            <p:nvPr/>
          </p:nvSpPr>
          <p:spPr>
            <a:xfrm rot="16200000">
              <a:off x="16226105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Triangle 45">
              <a:extLst>
                <a:ext uri="{FF2B5EF4-FFF2-40B4-BE49-F238E27FC236}">
                  <a16:creationId xmlns:a16="http://schemas.microsoft.com/office/drawing/2014/main" id="{D5C9FB4A-7309-D82C-D4D2-F09B32B00DC5}"/>
                </a:ext>
              </a:extLst>
            </p:cNvPr>
            <p:cNvSpPr/>
            <p:nvPr/>
          </p:nvSpPr>
          <p:spPr>
            <a:xfrm rot="5400000" flipH="1">
              <a:off x="19094105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6C19D17-167B-17BA-40E9-6CF103E9F74C}"/>
              </a:ext>
            </a:extLst>
          </p:cNvPr>
          <p:cNvSpPr/>
          <p:nvPr/>
        </p:nvSpPr>
        <p:spPr>
          <a:xfrm>
            <a:off x="16407917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6AFE32B-7348-F23A-5EE5-F41C518A6B2E}"/>
              </a:ext>
            </a:extLst>
          </p:cNvPr>
          <p:cNvSpPr/>
          <p:nvPr/>
        </p:nvSpPr>
        <p:spPr>
          <a:xfrm>
            <a:off x="16600223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605127-954E-7876-1807-37B2C461B58E}"/>
              </a:ext>
            </a:extLst>
          </p:cNvPr>
          <p:cNvSpPr txBox="1"/>
          <p:nvPr/>
        </p:nvSpPr>
        <p:spPr>
          <a:xfrm rot="10800000" flipV="1">
            <a:off x="16600225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adoption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6FEE672-79D6-2C1E-176B-6EE6EC43E7E8}"/>
              </a:ext>
            </a:extLst>
          </p:cNvPr>
          <p:cNvSpPr/>
          <p:nvPr/>
        </p:nvSpPr>
        <p:spPr>
          <a:xfrm>
            <a:off x="16154112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346312" y="3062869"/>
                </a:moveTo>
                <a:lnTo>
                  <a:pt x="1236080" y="3664712"/>
                </a:lnTo>
                <a:lnTo>
                  <a:pt x="1331828" y="3699309"/>
                </a:lnTo>
                <a:cubicBezTo>
                  <a:pt x="1402634" y="3607048"/>
                  <a:pt x="1487116" y="3560918"/>
                  <a:pt x="1585278" y="3560918"/>
                </a:cubicBezTo>
                <a:cubicBezTo>
                  <a:pt x="1670030" y="3560918"/>
                  <a:pt x="1740298" y="3593370"/>
                  <a:pt x="1796084" y="3658275"/>
                </a:cubicBezTo>
                <a:cubicBezTo>
                  <a:pt x="1849188" y="3719961"/>
                  <a:pt x="1875740" y="3793448"/>
                  <a:pt x="1875740" y="3878736"/>
                </a:cubicBezTo>
                <a:cubicBezTo>
                  <a:pt x="1875740" y="3962951"/>
                  <a:pt x="1848114" y="4035901"/>
                  <a:pt x="1792866" y="4097587"/>
                </a:cubicBezTo>
                <a:cubicBezTo>
                  <a:pt x="1736006" y="4161419"/>
                  <a:pt x="1666274" y="4193335"/>
                  <a:pt x="1583668" y="4193335"/>
                </a:cubicBezTo>
                <a:cubicBezTo>
                  <a:pt x="1502672" y="4193335"/>
                  <a:pt x="1434550" y="4164369"/>
                  <a:pt x="1379300" y="4106438"/>
                </a:cubicBezTo>
                <a:cubicBezTo>
                  <a:pt x="1327806" y="4051189"/>
                  <a:pt x="1297766" y="3981993"/>
                  <a:pt x="1289184" y="3898851"/>
                </a:cubicBezTo>
                <a:lnTo>
                  <a:pt x="1166884" y="3898851"/>
                </a:lnTo>
                <a:cubicBezTo>
                  <a:pt x="1179222" y="3990039"/>
                  <a:pt x="1206846" y="4067281"/>
                  <a:pt x="1249758" y="4130576"/>
                </a:cubicBezTo>
                <a:cubicBezTo>
                  <a:pt x="1296962" y="4199236"/>
                  <a:pt x="1361062" y="4248316"/>
                  <a:pt x="1442058" y="4277818"/>
                </a:cubicBezTo>
                <a:cubicBezTo>
                  <a:pt x="1489262" y="4295520"/>
                  <a:pt x="1536466" y="4304370"/>
                  <a:pt x="1583668" y="4304370"/>
                </a:cubicBezTo>
                <a:cubicBezTo>
                  <a:pt x="1699532" y="4304370"/>
                  <a:pt x="1797692" y="4262263"/>
                  <a:pt x="1878154" y="4178048"/>
                </a:cubicBezTo>
                <a:cubicBezTo>
                  <a:pt x="1957540" y="4094906"/>
                  <a:pt x="1997234" y="3995135"/>
                  <a:pt x="1997234" y="3878736"/>
                </a:cubicBezTo>
                <a:cubicBezTo>
                  <a:pt x="1997234" y="3761800"/>
                  <a:pt x="1958882" y="3662030"/>
                  <a:pt x="1882176" y="3579424"/>
                </a:cubicBezTo>
                <a:cubicBezTo>
                  <a:pt x="1803862" y="3494673"/>
                  <a:pt x="1706504" y="3452297"/>
                  <a:pt x="1590106" y="3452297"/>
                </a:cubicBezTo>
                <a:cubicBezTo>
                  <a:pt x="1521982" y="3452297"/>
                  <a:pt x="1452786" y="3471339"/>
                  <a:pt x="1382518" y="3509423"/>
                </a:cubicBezTo>
                <a:lnTo>
                  <a:pt x="1443668" y="3173904"/>
                </a:lnTo>
                <a:lnTo>
                  <a:pt x="1895050" y="3173904"/>
                </a:lnTo>
                <a:lnTo>
                  <a:pt x="1895050" y="3062869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A409C2F-4B02-D2BF-0C0F-9C27CAD26F71}"/>
              </a:ext>
            </a:extLst>
          </p:cNvPr>
          <p:cNvSpPr txBox="1"/>
          <p:nvPr/>
        </p:nvSpPr>
        <p:spPr>
          <a:xfrm rot="10800000" flipV="1">
            <a:off x="16600225" y="801304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Đảm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bảo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3" name="Circle: Hollow 72">
            <a:extLst>
              <a:ext uri="{FF2B5EF4-FFF2-40B4-BE49-F238E27FC236}">
                <a16:creationId xmlns:a16="http://schemas.microsoft.com/office/drawing/2014/main" id="{1B5031D8-D1C6-13B5-4B7E-E9240D2CC9D3}"/>
              </a:ext>
            </a:extLst>
          </p:cNvPr>
          <p:cNvSpPr/>
          <p:nvPr/>
        </p:nvSpPr>
        <p:spPr>
          <a:xfrm>
            <a:off x="21044745" y="10826325"/>
            <a:ext cx="788894" cy="788894"/>
          </a:xfrm>
          <a:prstGeom prst="donu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2FD90B0-45B8-130E-1090-80BC9FB076D4}"/>
              </a:ext>
            </a:extLst>
          </p:cNvPr>
          <p:cNvGrpSpPr/>
          <p:nvPr/>
        </p:nvGrpSpPr>
        <p:grpSpPr>
          <a:xfrm>
            <a:off x="19852988" y="6276283"/>
            <a:ext cx="3172407" cy="160423"/>
            <a:chOff x="19852988" y="6276283"/>
            <a:chExt cx="3172407" cy="160423"/>
          </a:xfrm>
        </p:grpSpPr>
        <p:sp>
          <p:nvSpPr>
            <p:cNvPr id="75" name="Right Triangle 74">
              <a:extLst>
                <a:ext uri="{FF2B5EF4-FFF2-40B4-BE49-F238E27FC236}">
                  <a16:creationId xmlns:a16="http://schemas.microsoft.com/office/drawing/2014/main" id="{D5C860FA-D261-A893-C348-3BCB0CE00FFB}"/>
                </a:ext>
              </a:extLst>
            </p:cNvPr>
            <p:cNvSpPr/>
            <p:nvPr/>
          </p:nvSpPr>
          <p:spPr>
            <a:xfrm rot="16200000">
              <a:off x="19924981" y="6204290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Triangle 75">
              <a:extLst>
                <a:ext uri="{FF2B5EF4-FFF2-40B4-BE49-F238E27FC236}">
                  <a16:creationId xmlns:a16="http://schemas.microsoft.com/office/drawing/2014/main" id="{ECD6EACB-E5D0-1C5F-93D4-8B971FC29EDD}"/>
                </a:ext>
              </a:extLst>
            </p:cNvPr>
            <p:cNvSpPr/>
            <p:nvPr/>
          </p:nvSpPr>
          <p:spPr>
            <a:xfrm rot="5400000" flipH="1">
              <a:off x="22792981" y="6204291"/>
              <a:ext cx="160422" cy="304407"/>
            </a:xfrm>
            <a:prstGeom prst="rtTriangl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77EFED22-59A6-8C73-AC30-8FDAFABCC50F}"/>
              </a:ext>
            </a:extLst>
          </p:cNvPr>
          <p:cNvSpPr/>
          <p:nvPr/>
        </p:nvSpPr>
        <p:spPr>
          <a:xfrm>
            <a:off x="20106793" y="4587979"/>
            <a:ext cx="2664798" cy="646936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1CFA74B-B5EE-80BE-CC28-30584538DB57}"/>
              </a:ext>
            </a:extLst>
          </p:cNvPr>
          <p:cNvSpPr/>
          <p:nvPr/>
        </p:nvSpPr>
        <p:spPr>
          <a:xfrm>
            <a:off x="20299099" y="4786642"/>
            <a:ext cx="2280186" cy="60720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B99C127-E3CC-18A4-9437-45FFF92B6FEF}"/>
              </a:ext>
            </a:extLst>
          </p:cNvPr>
          <p:cNvSpPr txBox="1"/>
          <p:nvPr/>
        </p:nvSpPr>
        <p:spPr>
          <a:xfrm rot="10800000" flipV="1">
            <a:off x="20299101" y="5498801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bg2"/>
                </a:solidFill>
                <a:latin typeface="Gobold Thin" panose="02000500000000000000" pitchFamily="2" charset="0"/>
              </a:rPr>
              <a:t>optimization</a:t>
            </a:r>
            <a:r>
              <a:rPr lang="en-US" sz="2800" dirty="0">
                <a:solidFill>
                  <a:schemeClr val="tx2"/>
                </a:solidFill>
                <a:latin typeface="Gobold Thin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62F3E38A-BFEE-D178-643A-9D16D0A8F106}"/>
              </a:ext>
            </a:extLst>
          </p:cNvPr>
          <p:cNvSpPr/>
          <p:nvPr/>
        </p:nvSpPr>
        <p:spPr>
          <a:xfrm>
            <a:off x="19852988" y="6436707"/>
            <a:ext cx="3172408" cy="4781060"/>
          </a:xfrm>
          <a:custGeom>
            <a:avLst/>
            <a:gdLst/>
            <a:ahLst/>
            <a:cxnLst/>
            <a:rect l="l" t="t" r="r" b="b"/>
            <a:pathLst>
              <a:path w="3172408" h="4781060">
                <a:moveTo>
                  <a:pt x="1580450" y="3564136"/>
                </a:moveTo>
                <a:cubicBezTo>
                  <a:pt x="1665738" y="3564136"/>
                  <a:pt x="1736812" y="3595516"/>
                  <a:pt x="1793670" y="3658275"/>
                </a:cubicBezTo>
                <a:cubicBezTo>
                  <a:pt x="1848382" y="3719425"/>
                  <a:pt x="1875740" y="3792911"/>
                  <a:pt x="1875740" y="3878736"/>
                </a:cubicBezTo>
                <a:cubicBezTo>
                  <a:pt x="1875740" y="3966169"/>
                  <a:pt x="1848652" y="4039924"/>
                  <a:pt x="1794474" y="4100001"/>
                </a:cubicBezTo>
                <a:cubicBezTo>
                  <a:pt x="1738152" y="4162224"/>
                  <a:pt x="1666810" y="4193335"/>
                  <a:pt x="1580450" y="4193335"/>
                </a:cubicBezTo>
                <a:cubicBezTo>
                  <a:pt x="1496236" y="4193335"/>
                  <a:pt x="1425698" y="4162224"/>
                  <a:pt x="1368840" y="4100001"/>
                </a:cubicBezTo>
                <a:cubicBezTo>
                  <a:pt x="1313590" y="4039924"/>
                  <a:pt x="1285966" y="3967242"/>
                  <a:pt x="1285966" y="3881954"/>
                </a:cubicBezTo>
                <a:cubicBezTo>
                  <a:pt x="1285966" y="3795594"/>
                  <a:pt x="1313054" y="3721570"/>
                  <a:pt x="1367230" y="3659884"/>
                </a:cubicBezTo>
                <a:cubicBezTo>
                  <a:pt x="1423552" y="3596052"/>
                  <a:pt x="1494626" y="3564136"/>
                  <a:pt x="1580450" y="3564136"/>
                </a:cubicBezTo>
                <a:close/>
                <a:moveTo>
                  <a:pt x="1613440" y="3065283"/>
                </a:moveTo>
                <a:lnTo>
                  <a:pt x="1310104" y="3513446"/>
                </a:lnTo>
                <a:cubicBezTo>
                  <a:pt x="1285430" y="3549922"/>
                  <a:pt x="1267192" y="3577547"/>
                  <a:pt x="1255392" y="3596321"/>
                </a:cubicBezTo>
                <a:cubicBezTo>
                  <a:pt x="1236080" y="3627432"/>
                  <a:pt x="1220526" y="3655861"/>
                  <a:pt x="1208724" y="3681608"/>
                </a:cubicBezTo>
                <a:cubicBezTo>
                  <a:pt x="1178686" y="3745440"/>
                  <a:pt x="1163666" y="3808467"/>
                  <a:pt x="1163666" y="3870690"/>
                </a:cubicBezTo>
                <a:cubicBezTo>
                  <a:pt x="1163666" y="3994599"/>
                  <a:pt x="1202020" y="4097319"/>
                  <a:pt x="1278724" y="4178852"/>
                </a:cubicBezTo>
                <a:cubicBezTo>
                  <a:pt x="1357040" y="4262531"/>
                  <a:pt x="1457614" y="4304370"/>
                  <a:pt x="1580450" y="4304370"/>
                </a:cubicBezTo>
                <a:cubicBezTo>
                  <a:pt x="1700068" y="4304370"/>
                  <a:pt x="1799570" y="4262799"/>
                  <a:pt x="1878958" y="4179657"/>
                </a:cubicBezTo>
                <a:cubicBezTo>
                  <a:pt x="1957808" y="4097587"/>
                  <a:pt x="1997234" y="3996744"/>
                  <a:pt x="1997234" y="3877127"/>
                </a:cubicBezTo>
                <a:cubicBezTo>
                  <a:pt x="1997234" y="3759118"/>
                  <a:pt x="1958614" y="3659348"/>
                  <a:pt x="1881372" y="3577815"/>
                </a:cubicBezTo>
                <a:cubicBezTo>
                  <a:pt x="1802520" y="3495209"/>
                  <a:pt x="1704360" y="3453906"/>
                  <a:pt x="1586888" y="3453906"/>
                </a:cubicBezTo>
                <a:cubicBezTo>
                  <a:pt x="1548266" y="3453906"/>
                  <a:pt x="1510450" y="3462757"/>
                  <a:pt x="1473438" y="3480458"/>
                </a:cubicBezTo>
                <a:lnTo>
                  <a:pt x="1470220" y="3478849"/>
                </a:lnTo>
                <a:lnTo>
                  <a:pt x="1751830" y="3065283"/>
                </a:lnTo>
                <a:close/>
                <a:moveTo>
                  <a:pt x="0" y="0"/>
                </a:moveTo>
                <a:lnTo>
                  <a:pt x="1328126" y="0"/>
                </a:lnTo>
                <a:lnTo>
                  <a:pt x="1328126" y="40615"/>
                </a:lnTo>
                <a:lnTo>
                  <a:pt x="1328124" y="40615"/>
                </a:lnTo>
                <a:lnTo>
                  <a:pt x="1586202" y="249102"/>
                </a:lnTo>
                <a:lnTo>
                  <a:pt x="1844280" y="40615"/>
                </a:lnTo>
                <a:lnTo>
                  <a:pt x="1844282" y="40615"/>
                </a:lnTo>
                <a:lnTo>
                  <a:pt x="1844282" y="0"/>
                </a:lnTo>
                <a:lnTo>
                  <a:pt x="3172408" y="0"/>
                </a:lnTo>
                <a:lnTo>
                  <a:pt x="3172408" y="3701521"/>
                </a:lnTo>
                <a:cubicBezTo>
                  <a:pt x="3172408" y="4297734"/>
                  <a:pt x="2689082" y="4781060"/>
                  <a:pt x="2092868" y="4781060"/>
                </a:cubicBezTo>
                <a:lnTo>
                  <a:pt x="1079540" y="4781060"/>
                </a:lnTo>
                <a:cubicBezTo>
                  <a:pt x="483326" y="4781060"/>
                  <a:pt x="0" y="4297734"/>
                  <a:pt x="0" y="3701521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B1DE8BE-EB13-F020-8605-688E597094EA}"/>
              </a:ext>
            </a:extLst>
          </p:cNvPr>
          <p:cNvSpPr txBox="1"/>
          <p:nvPr/>
        </p:nvSpPr>
        <p:spPr>
          <a:xfrm rot="10800000" flipV="1">
            <a:off x="20299101" y="8013043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Tối ưu hóa quy trình số và cải tiến liên tục dài hạn.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BB9EA454-B3C0-B61E-7FF1-06A763E2E2B3}"/>
              </a:ext>
            </a:extLst>
          </p:cNvPr>
          <p:cNvSpPr txBox="1"/>
          <p:nvPr/>
        </p:nvSpPr>
        <p:spPr>
          <a:xfrm>
            <a:off x="5451478" y="1295592"/>
            <a:ext cx="1348106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DIGITAL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438E92A7-9A7C-A307-D71F-679C6BF6441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TextBox 25">
            <a:extLst>
              <a:ext uri="{FF2B5EF4-FFF2-40B4-BE49-F238E27FC236}">
                <a16:creationId xmlns:a16="http://schemas.microsoft.com/office/drawing/2014/main" id="{9AD62259-4D6B-9F44-BB71-B1C5D31AE3F9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FB26916-FFF7-54AD-B30A-2741240B5C6B}"/>
              </a:ext>
            </a:extLst>
          </p:cNvPr>
          <p:cNvSpPr/>
          <p:nvPr/>
        </p:nvSpPr>
        <p:spPr>
          <a:xfrm>
            <a:off x="2479261" y="7090417"/>
            <a:ext cx="931094" cy="503294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42">
            <a:extLst>
              <a:ext uri="{FF2B5EF4-FFF2-40B4-BE49-F238E27FC236}">
                <a16:creationId xmlns:a16="http://schemas.microsoft.com/office/drawing/2014/main" id="{A2ADA7DC-79E8-010F-0A9B-E251B3BEA71E}"/>
              </a:ext>
            </a:extLst>
          </p:cNvPr>
          <p:cNvSpPr>
            <a:spLocks noEditPoints="1"/>
          </p:cNvSpPr>
          <p:nvPr/>
        </p:nvSpPr>
        <p:spPr bwMode="auto">
          <a:xfrm>
            <a:off x="6285874" y="6984253"/>
            <a:ext cx="715622" cy="71562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A1045A6F-CD4F-758C-DEB0-C8509F8BF794}"/>
              </a:ext>
            </a:extLst>
          </p:cNvPr>
          <p:cNvSpPr/>
          <p:nvPr/>
        </p:nvSpPr>
        <p:spPr>
          <a:xfrm>
            <a:off x="13685560" y="6989758"/>
            <a:ext cx="780106" cy="70461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DB36086-7944-7BD0-3812-DC873A86B92B}"/>
              </a:ext>
            </a:extLst>
          </p:cNvPr>
          <p:cNvSpPr/>
          <p:nvPr/>
        </p:nvSpPr>
        <p:spPr>
          <a:xfrm>
            <a:off x="21074304" y="6952011"/>
            <a:ext cx="729776" cy="780106"/>
          </a:xfrm>
          <a:custGeom>
            <a:avLst/>
            <a:gdLst>
              <a:gd name="connsiteX0" fmla="*/ 387172 w 441960"/>
              <a:gd name="connsiteY0" fmla="*/ 272415 h 472440"/>
              <a:gd name="connsiteX1" fmla="*/ 437312 w 441960"/>
              <a:gd name="connsiteY1" fmla="*/ 325298 h 472440"/>
              <a:gd name="connsiteX2" fmla="*/ 404698 w 441960"/>
              <a:gd name="connsiteY2" fmla="*/ 381838 h 472440"/>
              <a:gd name="connsiteX3" fmla="*/ 333832 w 441960"/>
              <a:gd name="connsiteY3" fmla="*/ 364922 h 472440"/>
              <a:gd name="connsiteX4" fmla="*/ 281711 w 441960"/>
              <a:gd name="connsiteY4" fmla="*/ 395097 h 472440"/>
              <a:gd name="connsiteX5" fmla="*/ 260985 w 441960"/>
              <a:gd name="connsiteY5" fmla="*/ 465049 h 472440"/>
              <a:gd name="connsiteX6" fmla="*/ 195758 w 441960"/>
              <a:gd name="connsiteY6" fmla="*/ 465049 h 472440"/>
              <a:gd name="connsiteX7" fmla="*/ 175031 w 441960"/>
              <a:gd name="connsiteY7" fmla="*/ 395097 h 472440"/>
              <a:gd name="connsiteX8" fmla="*/ 122911 w 441960"/>
              <a:gd name="connsiteY8" fmla="*/ 364922 h 472440"/>
              <a:gd name="connsiteX9" fmla="*/ 52044 w 441960"/>
              <a:gd name="connsiteY9" fmla="*/ 381838 h 472440"/>
              <a:gd name="connsiteX10" fmla="*/ 19431 w 441960"/>
              <a:gd name="connsiteY10" fmla="*/ 325298 h 472440"/>
              <a:gd name="connsiteX11" fmla="*/ 69571 w 441960"/>
              <a:gd name="connsiteY11" fmla="*/ 272415 h 472440"/>
              <a:gd name="connsiteX12" fmla="*/ 66675 w 441960"/>
              <a:gd name="connsiteY12" fmla="*/ 242240 h 472440"/>
              <a:gd name="connsiteX13" fmla="*/ 69571 w 441960"/>
              <a:gd name="connsiteY13" fmla="*/ 212065 h 472440"/>
              <a:gd name="connsiteX14" fmla="*/ 19431 w 441960"/>
              <a:gd name="connsiteY14" fmla="*/ 159182 h 472440"/>
              <a:gd name="connsiteX15" fmla="*/ 52044 w 441960"/>
              <a:gd name="connsiteY15" fmla="*/ 102642 h 472440"/>
              <a:gd name="connsiteX16" fmla="*/ 122911 w 441960"/>
              <a:gd name="connsiteY16" fmla="*/ 119558 h 472440"/>
              <a:gd name="connsiteX17" fmla="*/ 175031 w 441960"/>
              <a:gd name="connsiteY17" fmla="*/ 89383 h 472440"/>
              <a:gd name="connsiteX18" fmla="*/ 195758 w 441960"/>
              <a:gd name="connsiteY18" fmla="*/ 19431 h 472440"/>
              <a:gd name="connsiteX19" fmla="*/ 260985 w 441960"/>
              <a:gd name="connsiteY19" fmla="*/ 19431 h 472440"/>
              <a:gd name="connsiteX20" fmla="*/ 281711 w 441960"/>
              <a:gd name="connsiteY20" fmla="*/ 89383 h 472440"/>
              <a:gd name="connsiteX21" fmla="*/ 333832 w 441960"/>
              <a:gd name="connsiteY21" fmla="*/ 119558 h 472440"/>
              <a:gd name="connsiteX22" fmla="*/ 404698 w 441960"/>
              <a:gd name="connsiteY22" fmla="*/ 102642 h 472440"/>
              <a:gd name="connsiteX23" fmla="*/ 437312 w 441960"/>
              <a:gd name="connsiteY23" fmla="*/ 159182 h 472440"/>
              <a:gd name="connsiteX24" fmla="*/ 387172 w 441960"/>
              <a:gd name="connsiteY24" fmla="*/ 212065 h 472440"/>
              <a:gd name="connsiteX25" fmla="*/ 390068 w 441960"/>
              <a:gd name="connsiteY25" fmla="*/ 242240 h 472440"/>
              <a:gd name="connsiteX26" fmla="*/ 387172 w 441960"/>
              <a:gd name="connsiteY26" fmla="*/ 272415 h 472440"/>
              <a:gd name="connsiteX27" fmla="*/ 228219 w 441960"/>
              <a:gd name="connsiteY27" fmla="*/ 140589 h 472440"/>
              <a:gd name="connsiteX28" fmla="*/ 126568 w 441960"/>
              <a:gd name="connsiteY28" fmla="*/ 242240 h 472440"/>
              <a:gd name="connsiteX29" fmla="*/ 228219 w 441960"/>
              <a:gd name="connsiteY29" fmla="*/ 343891 h 472440"/>
              <a:gd name="connsiteX30" fmla="*/ 329870 w 441960"/>
              <a:gd name="connsiteY30" fmla="*/ 242240 h 472440"/>
              <a:gd name="connsiteX31" fmla="*/ 228219 w 441960"/>
              <a:gd name="connsiteY31" fmla="*/ 140589 h 472440"/>
              <a:gd name="connsiteX32" fmla="*/ 228219 w 441960"/>
              <a:gd name="connsiteY32" fmla="*/ 190576 h 472440"/>
              <a:gd name="connsiteX33" fmla="*/ 228219 w 441960"/>
              <a:gd name="connsiteY33" fmla="*/ 242240 h 472440"/>
              <a:gd name="connsiteX34" fmla="*/ 281559 w 441960"/>
              <a:gd name="connsiteY34" fmla="*/ 2422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1960" h="472440">
                <a:moveTo>
                  <a:pt x="387172" y="272415"/>
                </a:moveTo>
                <a:lnTo>
                  <a:pt x="437312" y="325298"/>
                </a:lnTo>
                <a:lnTo>
                  <a:pt x="404698" y="381838"/>
                </a:lnTo>
                <a:lnTo>
                  <a:pt x="333832" y="364922"/>
                </a:lnTo>
                <a:cubicBezTo>
                  <a:pt x="318592" y="378028"/>
                  <a:pt x="301066" y="388239"/>
                  <a:pt x="281711" y="395097"/>
                </a:cubicBezTo>
                <a:lnTo>
                  <a:pt x="260985" y="465049"/>
                </a:lnTo>
                <a:lnTo>
                  <a:pt x="195758" y="465049"/>
                </a:lnTo>
                <a:lnTo>
                  <a:pt x="175031" y="395097"/>
                </a:lnTo>
                <a:cubicBezTo>
                  <a:pt x="155677" y="388392"/>
                  <a:pt x="137998" y="378028"/>
                  <a:pt x="122911" y="364922"/>
                </a:cubicBezTo>
                <a:lnTo>
                  <a:pt x="52044" y="381838"/>
                </a:lnTo>
                <a:lnTo>
                  <a:pt x="19431" y="325298"/>
                </a:lnTo>
                <a:lnTo>
                  <a:pt x="69571" y="272415"/>
                </a:lnTo>
                <a:cubicBezTo>
                  <a:pt x="67742" y="262662"/>
                  <a:pt x="66675" y="252603"/>
                  <a:pt x="66675" y="242240"/>
                </a:cubicBezTo>
                <a:cubicBezTo>
                  <a:pt x="66675" y="231877"/>
                  <a:pt x="67742" y="221818"/>
                  <a:pt x="69571" y="212065"/>
                </a:cubicBezTo>
                <a:lnTo>
                  <a:pt x="19431" y="159182"/>
                </a:lnTo>
                <a:lnTo>
                  <a:pt x="52044" y="102642"/>
                </a:lnTo>
                <a:lnTo>
                  <a:pt x="122911" y="119558"/>
                </a:lnTo>
                <a:cubicBezTo>
                  <a:pt x="138151" y="106452"/>
                  <a:pt x="155677" y="96241"/>
                  <a:pt x="175031" y="89383"/>
                </a:cubicBezTo>
                <a:lnTo>
                  <a:pt x="195758" y="19431"/>
                </a:lnTo>
                <a:lnTo>
                  <a:pt x="260985" y="19431"/>
                </a:lnTo>
                <a:lnTo>
                  <a:pt x="281711" y="89383"/>
                </a:lnTo>
                <a:cubicBezTo>
                  <a:pt x="301066" y="96088"/>
                  <a:pt x="318744" y="106452"/>
                  <a:pt x="333832" y="119558"/>
                </a:cubicBezTo>
                <a:lnTo>
                  <a:pt x="404698" y="102642"/>
                </a:lnTo>
                <a:lnTo>
                  <a:pt x="437312" y="159182"/>
                </a:lnTo>
                <a:lnTo>
                  <a:pt x="387172" y="212065"/>
                </a:lnTo>
                <a:cubicBezTo>
                  <a:pt x="389001" y="221818"/>
                  <a:pt x="390068" y="231877"/>
                  <a:pt x="390068" y="242240"/>
                </a:cubicBezTo>
                <a:cubicBezTo>
                  <a:pt x="390068" y="252603"/>
                  <a:pt x="389001" y="262662"/>
                  <a:pt x="387172" y="272415"/>
                </a:cubicBezTo>
                <a:close/>
                <a:moveTo>
                  <a:pt x="228219" y="140589"/>
                </a:moveTo>
                <a:cubicBezTo>
                  <a:pt x="172136" y="140589"/>
                  <a:pt x="126568" y="186005"/>
                  <a:pt x="126568" y="242240"/>
                </a:cubicBezTo>
                <a:cubicBezTo>
                  <a:pt x="126568" y="298323"/>
                  <a:pt x="171984" y="343891"/>
                  <a:pt x="228219" y="343891"/>
                </a:cubicBezTo>
                <a:cubicBezTo>
                  <a:pt x="284302" y="343891"/>
                  <a:pt x="329870" y="298475"/>
                  <a:pt x="329870" y="242240"/>
                </a:cubicBezTo>
                <a:cubicBezTo>
                  <a:pt x="329717" y="186157"/>
                  <a:pt x="284302" y="140589"/>
                  <a:pt x="228219" y="140589"/>
                </a:cubicBezTo>
                <a:close/>
                <a:moveTo>
                  <a:pt x="228219" y="190576"/>
                </a:moveTo>
                <a:lnTo>
                  <a:pt x="228219" y="242240"/>
                </a:lnTo>
                <a:lnTo>
                  <a:pt x="281559" y="24224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80941B1-0342-8035-6EBE-3E7362636416}"/>
              </a:ext>
            </a:extLst>
          </p:cNvPr>
          <p:cNvSpPr/>
          <p:nvPr/>
        </p:nvSpPr>
        <p:spPr>
          <a:xfrm>
            <a:off x="17299934" y="7077834"/>
            <a:ext cx="880764" cy="528460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7029870-9779-4AD5-FD75-80D5C5B32BF0}"/>
              </a:ext>
            </a:extLst>
          </p:cNvPr>
          <p:cNvSpPr/>
          <p:nvPr/>
        </p:nvSpPr>
        <p:spPr>
          <a:xfrm>
            <a:off x="10002838" y="6989758"/>
            <a:ext cx="679448" cy="7046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8" grpId="0" animBg="1"/>
          <p:bldP spid="39" grpId="0" animBg="1"/>
          <p:bldP spid="40" grpId="0"/>
          <p:bldP spid="42" grpId="0"/>
          <p:bldP spid="49" grpId="0" animBg="1"/>
          <p:bldP spid="50" grpId="0" animBg="1"/>
          <p:bldP spid="51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/>
          <p:bldP spid="10" grpId="0"/>
          <p:bldP spid="15" grpId="0" animBg="1"/>
          <p:bldP spid="16" grpId="0" animBg="1"/>
          <p:bldP spid="17" grpId="0"/>
          <p:bldP spid="19" grpId="0"/>
          <p:bldP spid="24" grpId="0" animBg="1"/>
          <p:bldP spid="25" grpId="0" animBg="1"/>
          <p:bldP spid="26" grpId="0"/>
          <p:bldP spid="28" grpId="0"/>
          <p:bldP spid="38" grpId="0" animBg="1"/>
          <p:bldP spid="39" grpId="0" animBg="1"/>
          <p:bldP spid="40" grpId="0"/>
          <p:bldP spid="42" grpId="0"/>
          <p:bldP spid="49" grpId="0" animBg="1"/>
          <p:bldP spid="50" grpId="0" animBg="1"/>
          <p:bldP spid="51" grpId="0"/>
          <p:bldP spid="72" grpId="0"/>
          <p:bldP spid="77" grpId="0" animBg="1"/>
          <p:bldP spid="78" grpId="0" animBg="1"/>
          <p:bldP spid="79" grpId="0"/>
          <p:bldP spid="81" grpId="0"/>
          <p:bldP spid="82" grpId="0"/>
          <p:bldP spid="83" grpId="0"/>
          <p:bldP spid="84" grpId="0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Light 13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65969"/>
      </a:accent1>
      <a:accent2>
        <a:srgbClr val="0F5F70"/>
      </a:accent2>
      <a:accent3>
        <a:srgbClr val="167194"/>
      </a:accent3>
      <a:accent4>
        <a:srgbClr val="369CDB"/>
      </a:accent4>
      <a:accent5>
        <a:srgbClr val="05C3FB"/>
      </a:accent5>
      <a:accent6>
        <a:srgbClr val="057FFB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25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5283</TotalTime>
  <Words>882</Words>
  <Application>Microsoft Office PowerPoint</Application>
  <PresentationFormat>Custom</PresentationFormat>
  <Paragraphs>135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 Thin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36 - 6 Stages Digital Transformation</dc:title>
  <dc:creator>Slide Ocean</dc:creator>
  <cp:lastModifiedBy>SO</cp:lastModifiedBy>
  <cp:revision>1089</cp:revision>
  <dcterms:created xsi:type="dcterms:W3CDTF">2024-04-24T08:43:56Z</dcterms:created>
  <dcterms:modified xsi:type="dcterms:W3CDTF">2025-09-07T09:33:40Z</dcterms:modified>
</cp:coreProperties>
</file>