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38" r:id="rId20"/>
    <p:sldId id="2147378119" r:id="rId21"/>
    <p:sldId id="2147378120" r:id="rId22"/>
    <p:sldId id="2147378073" r:id="rId23"/>
    <p:sldId id="2147378074" r:id="rId24"/>
    <p:sldId id="2147378072" r:id="rId25"/>
    <p:sldId id="2147378121" r:id="rId26"/>
    <p:sldId id="2147378076" r:id="rId27"/>
    <p:sldId id="2147378126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B0A0E"/>
    <a:srgbClr val="BEC9D9"/>
    <a:srgbClr val="DFDFDF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 varScale="1">
        <p:scale>
          <a:sx n="53" d="100"/>
          <a:sy n="53" d="100"/>
        </p:scale>
        <p:origin x="36" y="15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0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6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3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9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8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0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ircle: Hollow 47">
            <a:extLst>
              <a:ext uri="{FF2B5EF4-FFF2-40B4-BE49-F238E27FC236}">
                <a16:creationId xmlns:a16="http://schemas.microsoft.com/office/drawing/2014/main" id="{A0BC284D-CAD8-62F7-1AFB-492B0F5F253E}"/>
              </a:ext>
            </a:extLst>
          </p:cNvPr>
          <p:cNvSpPr/>
          <p:nvPr/>
        </p:nvSpPr>
        <p:spPr>
          <a:xfrm>
            <a:off x="3370729" y="1501884"/>
            <a:ext cx="10712232" cy="10712232"/>
          </a:xfrm>
          <a:prstGeom prst="donut">
            <a:avLst>
              <a:gd name="adj" fmla="val 6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7ADBF7-A681-EC01-E9C7-F254C7C68535}"/>
              </a:ext>
            </a:extLst>
          </p:cNvPr>
          <p:cNvGrpSpPr/>
          <p:nvPr/>
        </p:nvGrpSpPr>
        <p:grpSpPr>
          <a:xfrm rot="1800000">
            <a:off x="3757059" y="1871428"/>
            <a:ext cx="9939574" cy="9939572"/>
            <a:chOff x="3757059" y="1871428"/>
            <a:chExt cx="9939574" cy="9939572"/>
          </a:xfrm>
        </p:grpSpPr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4C6438CE-D407-69E4-F2E0-FCC725FC4526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6E6F7242-7651-6455-5E0C-922896BE7D9B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CDB36A24-B1FE-212D-4C84-DB058DE240A0}"/>
              </a:ext>
            </a:extLst>
          </p:cNvPr>
          <p:cNvSpPr/>
          <p:nvPr/>
        </p:nvSpPr>
        <p:spPr>
          <a:xfrm>
            <a:off x="7844870" y="5976025"/>
            <a:ext cx="1763950" cy="17639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Circle: Hollow 52">
            <a:extLst>
              <a:ext uri="{FF2B5EF4-FFF2-40B4-BE49-F238E27FC236}">
                <a16:creationId xmlns:a16="http://schemas.microsoft.com/office/drawing/2014/main" id="{9FB7AFB6-9C7B-2DEE-1005-E95384652AA6}"/>
              </a:ext>
            </a:extLst>
          </p:cNvPr>
          <p:cNvSpPr/>
          <p:nvPr/>
        </p:nvSpPr>
        <p:spPr>
          <a:xfrm>
            <a:off x="6305630" y="4436785"/>
            <a:ext cx="4842430" cy="4842430"/>
          </a:xfrm>
          <a:prstGeom prst="donut">
            <a:avLst>
              <a:gd name="adj" fmla="val 14683"/>
            </a:avLst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830CA06B-AF62-D477-3E12-3280538CF1FC}"/>
              </a:ext>
            </a:extLst>
          </p:cNvPr>
          <p:cNvSpPr/>
          <p:nvPr/>
        </p:nvSpPr>
        <p:spPr>
          <a:xfrm rot="20100000">
            <a:off x="9137866" y="5847412"/>
            <a:ext cx="510648" cy="5048832"/>
          </a:xfrm>
          <a:prstGeom prst="triangle">
            <a:avLst/>
          </a:prstGeom>
          <a:gradFill>
            <a:gsLst>
              <a:gs pos="0">
                <a:schemeClr val="tx2">
                  <a:alpha val="4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56AEEB5-2D95-548B-8A99-6DFBFD2A9F37}"/>
              </a:ext>
            </a:extLst>
          </p:cNvPr>
          <p:cNvSpPr txBox="1"/>
          <p:nvPr/>
        </p:nvSpPr>
        <p:spPr>
          <a:xfrm rot="10800000" flipV="1">
            <a:off x="14278406" y="4608675"/>
            <a:ext cx="323805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800" dirty="0" err="1">
                <a:solidFill>
                  <a:schemeClr val="tx2"/>
                </a:solidFill>
              </a:rPr>
              <a:t>Họp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quá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dài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gây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lãng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phí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thời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gian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AA254DB-EAE1-E1D0-9517-ABFB4E14E417}"/>
              </a:ext>
            </a:extLst>
          </p:cNvPr>
          <p:cNvSpPr txBox="1"/>
          <p:nvPr/>
        </p:nvSpPr>
        <p:spPr>
          <a:xfrm rot="10800000" flipV="1">
            <a:off x="14240308" y="3704566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PROBLEM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A5C4D46-D644-CA1A-1188-FB26EF1FD722}"/>
              </a:ext>
            </a:extLst>
          </p:cNvPr>
          <p:cNvSpPr txBox="1"/>
          <p:nvPr/>
        </p:nvSpPr>
        <p:spPr>
          <a:xfrm rot="10800000" flipV="1">
            <a:off x="14278406" y="8641581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800" dirty="0">
                <a:solidFill>
                  <a:schemeClr val="tx2"/>
                </a:solidFill>
              </a:rPr>
              <a:t>Áp dụng agenda rõ ràng và giới hạn thời lượng họp.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2C5015-385E-D611-640E-6AB10766A868}"/>
              </a:ext>
            </a:extLst>
          </p:cNvPr>
          <p:cNvSpPr txBox="1"/>
          <p:nvPr/>
        </p:nvSpPr>
        <p:spPr>
          <a:xfrm rot="10800000" flipV="1">
            <a:off x="14240308" y="7765883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SOLUTION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5B8411B-D7F2-BD8E-6604-FF45B40BA39C}"/>
              </a:ext>
            </a:extLst>
          </p:cNvPr>
          <p:cNvGrpSpPr/>
          <p:nvPr/>
        </p:nvGrpSpPr>
        <p:grpSpPr>
          <a:xfrm>
            <a:off x="11185295" y="4911352"/>
            <a:ext cx="1501884" cy="1501884"/>
            <a:chOff x="11185295" y="4911352"/>
            <a:chExt cx="1501884" cy="1501884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9694416-8265-AD18-4733-69335D1F2F17}"/>
                </a:ext>
              </a:extLst>
            </p:cNvPr>
            <p:cNvSpPr/>
            <p:nvPr/>
          </p:nvSpPr>
          <p:spPr>
            <a:xfrm>
              <a:off x="12192000" y="5355082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31A0CB9-E177-48EF-DFF5-5A0E10AD7F62}"/>
                </a:ext>
              </a:extLst>
            </p:cNvPr>
            <p:cNvSpPr/>
            <p:nvPr/>
          </p:nvSpPr>
          <p:spPr>
            <a:xfrm>
              <a:off x="11496556" y="5822419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2" name="Graphic 61" descr="Spider web outline">
              <a:extLst>
                <a:ext uri="{FF2B5EF4-FFF2-40B4-BE49-F238E27FC236}">
                  <a16:creationId xmlns:a16="http://schemas.microsoft.com/office/drawing/2014/main" id="{DA81C0DE-27D7-2EC6-D3FC-1C76BC54C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4911352"/>
              <a:ext cx="1501884" cy="1501884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39AA0B8-15D4-9D9C-ADAE-225EE164BEC4}"/>
              </a:ext>
            </a:extLst>
          </p:cNvPr>
          <p:cNvGrpSpPr/>
          <p:nvPr/>
        </p:nvGrpSpPr>
        <p:grpSpPr>
          <a:xfrm>
            <a:off x="11185295" y="7450942"/>
            <a:ext cx="1501884" cy="1501884"/>
            <a:chOff x="11185295" y="7450942"/>
            <a:chExt cx="1501884" cy="1501884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54B0DCBC-5ABC-CD1A-1558-53EF7A04CBEA}"/>
                </a:ext>
              </a:extLst>
            </p:cNvPr>
            <p:cNvSpPr/>
            <p:nvPr/>
          </p:nvSpPr>
          <p:spPr>
            <a:xfrm>
              <a:off x="11568972" y="7637298"/>
              <a:ext cx="734530" cy="734530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5" name="Graphic 64" descr="Lights On outline">
              <a:extLst>
                <a:ext uri="{FF2B5EF4-FFF2-40B4-BE49-F238E27FC236}">
                  <a16:creationId xmlns:a16="http://schemas.microsoft.com/office/drawing/2014/main" id="{B815FF9E-7D31-E08C-9A29-D70816B2F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66" name="TextBox 48">
            <a:extLst>
              <a:ext uri="{FF2B5EF4-FFF2-40B4-BE49-F238E27FC236}">
                <a16:creationId xmlns:a16="http://schemas.microsoft.com/office/drawing/2014/main" id="{025BEC45-0468-A5D9-E27A-364F516FB09E}"/>
              </a:ext>
            </a:extLst>
          </p:cNvPr>
          <p:cNvSpPr txBox="1"/>
          <p:nvPr/>
        </p:nvSpPr>
        <p:spPr>
          <a:xfrm>
            <a:off x="19401" y="5674458"/>
            <a:ext cx="6156935" cy="2400657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BUSINESS</a:t>
            </a:r>
            <a:endParaRPr lang="en-US" sz="7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IDEAS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4AB0B9AA-FDE5-34CD-5C2F-EE24AC82FA05}"/>
              </a:ext>
            </a:extLst>
          </p:cNvPr>
          <p:cNvSpPr/>
          <p:nvPr/>
        </p:nvSpPr>
        <p:spPr>
          <a:xfrm>
            <a:off x="12004487" y="3074732"/>
            <a:ext cx="2071856" cy="3800054"/>
          </a:xfrm>
          <a:custGeom>
            <a:avLst/>
            <a:gdLst>
              <a:gd name="connsiteX0" fmla="*/ 506974 w 2071856"/>
              <a:gd name="connsiteY0" fmla="*/ 0 h 3800054"/>
              <a:gd name="connsiteX1" fmla="*/ 680434 w 2071856"/>
              <a:gd name="connsiteY1" fmla="*/ 181937 h 3800054"/>
              <a:gd name="connsiteX2" fmla="*/ 2071856 w 2071856"/>
              <a:gd name="connsiteY2" fmla="*/ 3783268 h 3800054"/>
              <a:gd name="connsiteX3" fmla="*/ 2071432 w 2071856"/>
              <a:gd name="connsiteY3" fmla="*/ 3800054 h 3800054"/>
              <a:gd name="connsiteX4" fmla="*/ 1354462 w 2071856"/>
              <a:gd name="connsiteY4" fmla="*/ 3800054 h 3800054"/>
              <a:gd name="connsiteX5" fmla="*/ 1354886 w 2071856"/>
              <a:gd name="connsiteY5" fmla="*/ 3783268 h 3800054"/>
              <a:gd name="connsiteX6" fmla="*/ 149720 w 2071856"/>
              <a:gd name="connsiteY6" fmla="*/ 664011 h 3800054"/>
              <a:gd name="connsiteX7" fmla="*/ 0 w 2071856"/>
              <a:gd name="connsiteY7" fmla="*/ 506974 h 3800054"/>
              <a:gd name="connsiteX8" fmla="*/ 506974 w 2071856"/>
              <a:gd name="connsiteY8" fmla="*/ 0 h 3800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1856" h="3800054">
                <a:moveTo>
                  <a:pt x="506974" y="0"/>
                </a:moveTo>
                <a:lnTo>
                  <a:pt x="680434" y="181937"/>
                </a:lnTo>
                <a:cubicBezTo>
                  <a:pt x="1544948" y="1133114"/>
                  <a:pt x="2071856" y="2396658"/>
                  <a:pt x="2071856" y="3783268"/>
                </a:cubicBezTo>
                <a:lnTo>
                  <a:pt x="2071432" y="3800054"/>
                </a:lnTo>
                <a:lnTo>
                  <a:pt x="1354462" y="3800054"/>
                </a:lnTo>
                <a:lnTo>
                  <a:pt x="1354886" y="3783268"/>
                </a:lnTo>
                <a:cubicBezTo>
                  <a:pt x="1354886" y="2582270"/>
                  <a:pt x="898510" y="1487864"/>
                  <a:pt x="149720" y="664011"/>
                </a:cubicBezTo>
                <a:lnTo>
                  <a:pt x="0" y="506974"/>
                </a:lnTo>
                <a:lnTo>
                  <a:pt x="50697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9B4D4823-FD06-360C-F7EF-3A0E7B84A229}"/>
              </a:ext>
            </a:extLst>
          </p:cNvPr>
          <p:cNvSpPr/>
          <p:nvPr/>
        </p:nvSpPr>
        <p:spPr>
          <a:xfrm>
            <a:off x="11986145" y="6877414"/>
            <a:ext cx="2089706" cy="3781712"/>
          </a:xfrm>
          <a:custGeom>
            <a:avLst/>
            <a:gdLst>
              <a:gd name="connsiteX0" fmla="*/ 1372738 w 2089706"/>
              <a:gd name="connsiteY0" fmla="*/ 0 h 3781712"/>
              <a:gd name="connsiteX1" fmla="*/ 2089706 w 2089706"/>
              <a:gd name="connsiteY1" fmla="*/ 0 h 3781712"/>
              <a:gd name="connsiteX2" fmla="*/ 2083230 w 2089706"/>
              <a:gd name="connsiteY2" fmla="*/ 256211 h 3781712"/>
              <a:gd name="connsiteX3" fmla="*/ 521428 w 2089706"/>
              <a:gd name="connsiteY3" fmla="*/ 3767932 h 3781712"/>
              <a:gd name="connsiteX4" fmla="*/ 506974 w 2089706"/>
              <a:gd name="connsiteY4" fmla="*/ 3781712 h 3781712"/>
              <a:gd name="connsiteX5" fmla="*/ 0 w 2089706"/>
              <a:gd name="connsiteY5" fmla="*/ 3274738 h 3781712"/>
              <a:gd name="connsiteX6" fmla="*/ 14454 w 2089706"/>
              <a:gd name="connsiteY6" fmla="*/ 3260958 h 3781712"/>
              <a:gd name="connsiteX7" fmla="*/ 1367192 w 2089706"/>
              <a:gd name="connsiteY7" fmla="*/ 219316 h 3781712"/>
              <a:gd name="connsiteX8" fmla="*/ 1372738 w 2089706"/>
              <a:gd name="connsiteY8" fmla="*/ 0 h 378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9706" h="3781712">
                <a:moveTo>
                  <a:pt x="1372738" y="0"/>
                </a:moveTo>
                <a:lnTo>
                  <a:pt x="2089706" y="0"/>
                </a:lnTo>
                <a:lnTo>
                  <a:pt x="2083230" y="256211"/>
                </a:lnTo>
                <a:cubicBezTo>
                  <a:pt x="2013816" y="1625571"/>
                  <a:pt x="1430114" y="2859245"/>
                  <a:pt x="521428" y="3767932"/>
                </a:cubicBezTo>
                <a:lnTo>
                  <a:pt x="506974" y="3781712"/>
                </a:lnTo>
                <a:lnTo>
                  <a:pt x="0" y="3274738"/>
                </a:lnTo>
                <a:lnTo>
                  <a:pt x="14454" y="3260958"/>
                </a:lnTo>
                <a:cubicBezTo>
                  <a:pt x="801504" y="2473908"/>
                  <a:pt x="1307070" y="1405374"/>
                  <a:pt x="1367192" y="219316"/>
                </a:cubicBezTo>
                <a:lnTo>
                  <a:pt x="137273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83C625B0-6949-D7A9-F2CD-42794CE0C01F}"/>
              </a:ext>
            </a:extLst>
          </p:cNvPr>
          <p:cNvSpPr/>
          <p:nvPr/>
        </p:nvSpPr>
        <p:spPr>
          <a:xfrm>
            <a:off x="32849540" y="6874786"/>
            <a:ext cx="717036" cy="2628"/>
          </a:xfrm>
          <a:custGeom>
            <a:avLst/>
            <a:gdLst>
              <a:gd name="connsiteX0" fmla="*/ 66 w 717036"/>
              <a:gd name="connsiteY0" fmla="*/ 0 h 2628"/>
              <a:gd name="connsiteX1" fmla="*/ 717036 w 717036"/>
              <a:gd name="connsiteY1" fmla="*/ 0 h 2628"/>
              <a:gd name="connsiteX2" fmla="*/ 716968 w 717036"/>
              <a:gd name="connsiteY2" fmla="*/ 2628 h 2628"/>
              <a:gd name="connsiteX3" fmla="*/ 0 w 717036"/>
              <a:gd name="connsiteY3" fmla="*/ 2628 h 2628"/>
              <a:gd name="connsiteX4" fmla="*/ 66 w 717036"/>
              <a:gd name="connsiteY4" fmla="*/ 0 h 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036" h="2628">
                <a:moveTo>
                  <a:pt x="66" y="0"/>
                </a:moveTo>
                <a:lnTo>
                  <a:pt x="717036" y="0"/>
                </a:lnTo>
                <a:lnTo>
                  <a:pt x="716968" y="2628"/>
                </a:lnTo>
                <a:lnTo>
                  <a:pt x="0" y="2628"/>
                </a:lnTo>
                <a:lnTo>
                  <a:pt x="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68E97C70-B17D-8956-FF40-1E8A2DDDFF69}"/>
              </a:ext>
            </a:extLst>
          </p:cNvPr>
          <p:cNvSpPr/>
          <p:nvPr/>
        </p:nvSpPr>
        <p:spPr>
          <a:xfrm>
            <a:off x="8718024" y="2776328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21F32975-351B-04D1-BEC5-AA2BB196DB6F}"/>
              </a:ext>
            </a:extLst>
          </p:cNvPr>
          <p:cNvSpPr/>
          <p:nvPr/>
        </p:nvSpPr>
        <p:spPr>
          <a:xfrm>
            <a:off x="18047535" y="3063541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P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A1B0928-DE7B-4AEF-446C-30BB16E4F2DD}"/>
              </a:ext>
            </a:extLst>
          </p:cNvPr>
          <p:cNvSpPr/>
          <p:nvPr/>
        </p:nvSpPr>
        <p:spPr>
          <a:xfrm flipV="1">
            <a:off x="8718024" y="6877414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E2B41190-0611-2E32-7ADF-DFD594786DC8}"/>
              </a:ext>
            </a:extLst>
          </p:cNvPr>
          <p:cNvSpPr/>
          <p:nvPr/>
        </p:nvSpPr>
        <p:spPr>
          <a:xfrm>
            <a:off x="18047535" y="7164627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728625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66" grpId="0" animBg="1"/>
          <p:bldP spid="67" grpId="0" animBg="1"/>
          <p:bldP spid="68" grpId="0" animBg="1"/>
          <p:bldP spid="70" grpId="0" animBg="1"/>
          <p:bldP spid="71" grpId="0" animBg="1"/>
          <p:bldP spid="72" grpId="0" animBg="1"/>
          <p:bldP spid="7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66" grpId="0" animBg="1"/>
          <p:bldP spid="67" grpId="0" animBg="1"/>
          <p:bldP spid="68" grpId="0" animBg="1"/>
          <p:bldP spid="70" grpId="0" animBg="1"/>
          <p:bldP spid="71" grpId="0" animBg="1"/>
          <p:bldP spid="72" grpId="0" animBg="1"/>
          <p:bldP spid="7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818900E3-6F62-9D10-2BB0-E65720F2BD2F}"/>
              </a:ext>
            </a:extLst>
          </p:cNvPr>
          <p:cNvSpPr/>
          <p:nvPr/>
        </p:nvSpPr>
        <p:spPr>
          <a:xfrm>
            <a:off x="3370729" y="1501884"/>
            <a:ext cx="10712232" cy="10712232"/>
          </a:xfrm>
          <a:prstGeom prst="donut">
            <a:avLst>
              <a:gd name="adj" fmla="val 6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88994D6-0F78-2584-1468-B4C020F7BCD2}"/>
              </a:ext>
            </a:extLst>
          </p:cNvPr>
          <p:cNvGrpSpPr/>
          <p:nvPr/>
        </p:nvGrpSpPr>
        <p:grpSpPr>
          <a:xfrm rot="1800000">
            <a:off x="3757059" y="1871428"/>
            <a:ext cx="9939574" cy="9939572"/>
            <a:chOff x="3757059" y="1871428"/>
            <a:chExt cx="9939574" cy="9939572"/>
          </a:xfrm>
        </p:grpSpPr>
        <p:sp>
          <p:nvSpPr>
            <p:cNvPr id="4" name="Arc 3">
              <a:extLst>
                <a:ext uri="{FF2B5EF4-FFF2-40B4-BE49-F238E27FC236}">
                  <a16:creationId xmlns:a16="http://schemas.microsoft.com/office/drawing/2014/main" id="{85A4F6D8-8518-8FBB-DB37-EB2C8FA6DE47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c 4">
              <a:extLst>
                <a:ext uri="{FF2B5EF4-FFF2-40B4-BE49-F238E27FC236}">
                  <a16:creationId xmlns:a16="http://schemas.microsoft.com/office/drawing/2014/main" id="{74C61386-ED5C-B613-F00B-377EA996D20E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BA7E13AC-E1B7-36A3-2389-F4433EB3C62C}"/>
              </a:ext>
            </a:extLst>
          </p:cNvPr>
          <p:cNvSpPr/>
          <p:nvPr/>
        </p:nvSpPr>
        <p:spPr>
          <a:xfrm>
            <a:off x="7844870" y="5976025"/>
            <a:ext cx="1763950" cy="17639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212CFD43-9DB8-F820-4797-03B452B04857}"/>
              </a:ext>
            </a:extLst>
          </p:cNvPr>
          <p:cNvSpPr/>
          <p:nvPr/>
        </p:nvSpPr>
        <p:spPr>
          <a:xfrm>
            <a:off x="6305630" y="4436785"/>
            <a:ext cx="4842430" cy="4842430"/>
          </a:xfrm>
          <a:prstGeom prst="donut">
            <a:avLst>
              <a:gd name="adj" fmla="val 14683"/>
            </a:avLst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E94F4088-B006-1CC9-89DE-22D380DAFA25}"/>
              </a:ext>
            </a:extLst>
          </p:cNvPr>
          <p:cNvSpPr/>
          <p:nvPr/>
        </p:nvSpPr>
        <p:spPr>
          <a:xfrm rot="20100000">
            <a:off x="9137866" y="5847412"/>
            <a:ext cx="510648" cy="5048832"/>
          </a:xfrm>
          <a:prstGeom prst="triangle">
            <a:avLst/>
          </a:prstGeom>
          <a:gradFill>
            <a:gsLst>
              <a:gs pos="0">
                <a:schemeClr val="tx2">
                  <a:alpha val="4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0B0A0DA-4CFC-7524-A8CB-2BB9715CEBC4}"/>
              </a:ext>
            </a:extLst>
          </p:cNvPr>
          <p:cNvGrpSpPr/>
          <p:nvPr/>
        </p:nvGrpSpPr>
        <p:grpSpPr>
          <a:xfrm>
            <a:off x="11185295" y="4911352"/>
            <a:ext cx="1501884" cy="1501884"/>
            <a:chOff x="11185295" y="4911352"/>
            <a:chExt cx="1501884" cy="150188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114FB1B-0036-124E-BB19-1A2DF795110C}"/>
                </a:ext>
              </a:extLst>
            </p:cNvPr>
            <p:cNvSpPr/>
            <p:nvPr/>
          </p:nvSpPr>
          <p:spPr>
            <a:xfrm>
              <a:off x="12192000" y="5355082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B542463-2090-C4A9-4408-8B0C05226650}"/>
                </a:ext>
              </a:extLst>
            </p:cNvPr>
            <p:cNvSpPr/>
            <p:nvPr/>
          </p:nvSpPr>
          <p:spPr>
            <a:xfrm>
              <a:off x="11496556" y="5822419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Graphic 15" descr="Spider web outline">
              <a:extLst>
                <a:ext uri="{FF2B5EF4-FFF2-40B4-BE49-F238E27FC236}">
                  <a16:creationId xmlns:a16="http://schemas.microsoft.com/office/drawing/2014/main" id="{5F7E96A5-A384-DF34-E1AD-BECF37FBE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4911352"/>
              <a:ext cx="1501884" cy="1501884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A9C4777-771D-B0EE-B6FA-7FE71979A5C4}"/>
              </a:ext>
            </a:extLst>
          </p:cNvPr>
          <p:cNvGrpSpPr/>
          <p:nvPr/>
        </p:nvGrpSpPr>
        <p:grpSpPr>
          <a:xfrm>
            <a:off x="11185295" y="7450942"/>
            <a:ext cx="1501884" cy="1501884"/>
            <a:chOff x="11185295" y="7450942"/>
            <a:chExt cx="1501884" cy="150188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F2FCEBF-C0CF-E066-A779-9B0FFEC71333}"/>
                </a:ext>
              </a:extLst>
            </p:cNvPr>
            <p:cNvSpPr/>
            <p:nvPr/>
          </p:nvSpPr>
          <p:spPr>
            <a:xfrm>
              <a:off x="11568972" y="7637298"/>
              <a:ext cx="734530" cy="734530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Graphic 18" descr="Lights On outline">
              <a:extLst>
                <a:ext uri="{FF2B5EF4-FFF2-40B4-BE49-F238E27FC236}">
                  <a16:creationId xmlns:a16="http://schemas.microsoft.com/office/drawing/2014/main" id="{CF9E8ED6-EAEB-096A-2756-EA45DB4E5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20" name="TextBox 48">
            <a:extLst>
              <a:ext uri="{FF2B5EF4-FFF2-40B4-BE49-F238E27FC236}">
                <a16:creationId xmlns:a16="http://schemas.microsoft.com/office/drawing/2014/main" id="{430373C7-12DE-2869-DD60-CA963BD023F1}"/>
              </a:ext>
            </a:extLst>
          </p:cNvPr>
          <p:cNvSpPr txBox="1"/>
          <p:nvPr/>
        </p:nvSpPr>
        <p:spPr>
          <a:xfrm>
            <a:off x="19401" y="5674458"/>
            <a:ext cx="6156935" cy="24006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BUSINESS</a:t>
            </a:r>
            <a:endParaRPr lang="en-US" sz="7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IDEAS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A9B1CE3-10E6-BFB3-0664-A20EABF55AB1}"/>
              </a:ext>
            </a:extLst>
          </p:cNvPr>
          <p:cNvSpPr/>
          <p:nvPr/>
        </p:nvSpPr>
        <p:spPr>
          <a:xfrm>
            <a:off x="12004487" y="3074732"/>
            <a:ext cx="2071856" cy="3800054"/>
          </a:xfrm>
          <a:custGeom>
            <a:avLst/>
            <a:gdLst>
              <a:gd name="connsiteX0" fmla="*/ 506974 w 2071856"/>
              <a:gd name="connsiteY0" fmla="*/ 0 h 3800054"/>
              <a:gd name="connsiteX1" fmla="*/ 680434 w 2071856"/>
              <a:gd name="connsiteY1" fmla="*/ 181937 h 3800054"/>
              <a:gd name="connsiteX2" fmla="*/ 2071856 w 2071856"/>
              <a:gd name="connsiteY2" fmla="*/ 3783268 h 3800054"/>
              <a:gd name="connsiteX3" fmla="*/ 2071432 w 2071856"/>
              <a:gd name="connsiteY3" fmla="*/ 3800054 h 3800054"/>
              <a:gd name="connsiteX4" fmla="*/ 1354462 w 2071856"/>
              <a:gd name="connsiteY4" fmla="*/ 3800054 h 3800054"/>
              <a:gd name="connsiteX5" fmla="*/ 1354886 w 2071856"/>
              <a:gd name="connsiteY5" fmla="*/ 3783268 h 3800054"/>
              <a:gd name="connsiteX6" fmla="*/ 149720 w 2071856"/>
              <a:gd name="connsiteY6" fmla="*/ 664011 h 3800054"/>
              <a:gd name="connsiteX7" fmla="*/ 0 w 2071856"/>
              <a:gd name="connsiteY7" fmla="*/ 506974 h 3800054"/>
              <a:gd name="connsiteX8" fmla="*/ 506974 w 2071856"/>
              <a:gd name="connsiteY8" fmla="*/ 0 h 3800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1856" h="3800054">
                <a:moveTo>
                  <a:pt x="506974" y="0"/>
                </a:moveTo>
                <a:lnTo>
                  <a:pt x="680434" y="181937"/>
                </a:lnTo>
                <a:cubicBezTo>
                  <a:pt x="1544948" y="1133114"/>
                  <a:pt x="2071856" y="2396658"/>
                  <a:pt x="2071856" y="3783268"/>
                </a:cubicBezTo>
                <a:lnTo>
                  <a:pt x="2071432" y="3800054"/>
                </a:lnTo>
                <a:lnTo>
                  <a:pt x="1354462" y="3800054"/>
                </a:lnTo>
                <a:lnTo>
                  <a:pt x="1354886" y="3783268"/>
                </a:lnTo>
                <a:cubicBezTo>
                  <a:pt x="1354886" y="2582270"/>
                  <a:pt x="898510" y="1487864"/>
                  <a:pt x="149720" y="664011"/>
                </a:cubicBezTo>
                <a:lnTo>
                  <a:pt x="0" y="506974"/>
                </a:lnTo>
                <a:lnTo>
                  <a:pt x="50697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215956D-7B59-C82B-FCA5-FAACB455A7CF}"/>
              </a:ext>
            </a:extLst>
          </p:cNvPr>
          <p:cNvSpPr/>
          <p:nvPr/>
        </p:nvSpPr>
        <p:spPr>
          <a:xfrm>
            <a:off x="11986145" y="6877414"/>
            <a:ext cx="2089706" cy="3781712"/>
          </a:xfrm>
          <a:custGeom>
            <a:avLst/>
            <a:gdLst>
              <a:gd name="connsiteX0" fmla="*/ 1372738 w 2089706"/>
              <a:gd name="connsiteY0" fmla="*/ 0 h 3781712"/>
              <a:gd name="connsiteX1" fmla="*/ 2089706 w 2089706"/>
              <a:gd name="connsiteY1" fmla="*/ 0 h 3781712"/>
              <a:gd name="connsiteX2" fmla="*/ 2083230 w 2089706"/>
              <a:gd name="connsiteY2" fmla="*/ 256211 h 3781712"/>
              <a:gd name="connsiteX3" fmla="*/ 521428 w 2089706"/>
              <a:gd name="connsiteY3" fmla="*/ 3767932 h 3781712"/>
              <a:gd name="connsiteX4" fmla="*/ 506974 w 2089706"/>
              <a:gd name="connsiteY4" fmla="*/ 3781712 h 3781712"/>
              <a:gd name="connsiteX5" fmla="*/ 0 w 2089706"/>
              <a:gd name="connsiteY5" fmla="*/ 3274738 h 3781712"/>
              <a:gd name="connsiteX6" fmla="*/ 14454 w 2089706"/>
              <a:gd name="connsiteY6" fmla="*/ 3260958 h 3781712"/>
              <a:gd name="connsiteX7" fmla="*/ 1367192 w 2089706"/>
              <a:gd name="connsiteY7" fmla="*/ 219316 h 3781712"/>
              <a:gd name="connsiteX8" fmla="*/ 1372738 w 2089706"/>
              <a:gd name="connsiteY8" fmla="*/ 0 h 378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9706" h="3781712">
                <a:moveTo>
                  <a:pt x="1372738" y="0"/>
                </a:moveTo>
                <a:lnTo>
                  <a:pt x="2089706" y="0"/>
                </a:lnTo>
                <a:lnTo>
                  <a:pt x="2083230" y="256211"/>
                </a:lnTo>
                <a:cubicBezTo>
                  <a:pt x="2013816" y="1625571"/>
                  <a:pt x="1430114" y="2859245"/>
                  <a:pt x="521428" y="3767932"/>
                </a:cubicBezTo>
                <a:lnTo>
                  <a:pt x="506974" y="3781712"/>
                </a:lnTo>
                <a:lnTo>
                  <a:pt x="0" y="3274738"/>
                </a:lnTo>
                <a:lnTo>
                  <a:pt x="14454" y="3260958"/>
                </a:lnTo>
                <a:cubicBezTo>
                  <a:pt x="801504" y="2473908"/>
                  <a:pt x="1307070" y="1405374"/>
                  <a:pt x="1367192" y="219316"/>
                </a:cubicBezTo>
                <a:lnTo>
                  <a:pt x="137273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4D7E371-B43A-9561-0183-57873BEBA7FB}"/>
              </a:ext>
            </a:extLst>
          </p:cNvPr>
          <p:cNvSpPr/>
          <p:nvPr/>
        </p:nvSpPr>
        <p:spPr>
          <a:xfrm>
            <a:off x="32849540" y="6874786"/>
            <a:ext cx="717036" cy="2628"/>
          </a:xfrm>
          <a:custGeom>
            <a:avLst/>
            <a:gdLst>
              <a:gd name="connsiteX0" fmla="*/ 66 w 717036"/>
              <a:gd name="connsiteY0" fmla="*/ 0 h 2628"/>
              <a:gd name="connsiteX1" fmla="*/ 717036 w 717036"/>
              <a:gd name="connsiteY1" fmla="*/ 0 h 2628"/>
              <a:gd name="connsiteX2" fmla="*/ 716968 w 717036"/>
              <a:gd name="connsiteY2" fmla="*/ 2628 h 2628"/>
              <a:gd name="connsiteX3" fmla="*/ 0 w 717036"/>
              <a:gd name="connsiteY3" fmla="*/ 2628 h 2628"/>
              <a:gd name="connsiteX4" fmla="*/ 66 w 717036"/>
              <a:gd name="connsiteY4" fmla="*/ 0 h 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036" h="2628">
                <a:moveTo>
                  <a:pt x="66" y="0"/>
                </a:moveTo>
                <a:lnTo>
                  <a:pt x="717036" y="0"/>
                </a:lnTo>
                <a:lnTo>
                  <a:pt x="716968" y="2628"/>
                </a:lnTo>
                <a:lnTo>
                  <a:pt x="0" y="2628"/>
                </a:lnTo>
                <a:lnTo>
                  <a:pt x="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1ADB05E-DECC-F578-2932-A8DDABACE0BD}"/>
              </a:ext>
            </a:extLst>
          </p:cNvPr>
          <p:cNvSpPr/>
          <p:nvPr/>
        </p:nvSpPr>
        <p:spPr>
          <a:xfrm>
            <a:off x="8718024" y="2776328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AE0985A-5B10-0D1F-88F1-305E16554C42}"/>
              </a:ext>
            </a:extLst>
          </p:cNvPr>
          <p:cNvSpPr/>
          <p:nvPr/>
        </p:nvSpPr>
        <p:spPr>
          <a:xfrm>
            <a:off x="18047535" y="3063541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tx2"/>
                </a:solidFill>
                <a:latin typeface="+mj-lt"/>
              </a:rPr>
              <a:t>P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4A20796-358E-471B-A883-DDC4CE20F72F}"/>
              </a:ext>
            </a:extLst>
          </p:cNvPr>
          <p:cNvSpPr/>
          <p:nvPr/>
        </p:nvSpPr>
        <p:spPr>
          <a:xfrm flipV="1">
            <a:off x="8718024" y="6877414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44F4F9C-884D-EAF7-5FDF-8401A6BDE4FB}"/>
              </a:ext>
            </a:extLst>
          </p:cNvPr>
          <p:cNvSpPr/>
          <p:nvPr/>
        </p:nvSpPr>
        <p:spPr>
          <a:xfrm>
            <a:off x="18047535" y="7164627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tx2"/>
                </a:solidFill>
                <a:latin typeface="+mj-lt"/>
              </a:rPr>
              <a:t>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F6C7B5-9778-BE34-BFEC-8AFEFF3224A8}"/>
              </a:ext>
            </a:extLst>
          </p:cNvPr>
          <p:cNvSpPr txBox="1"/>
          <p:nvPr/>
        </p:nvSpPr>
        <p:spPr>
          <a:xfrm rot="10800000" flipV="1">
            <a:off x="14278406" y="4743556"/>
            <a:ext cx="323805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800" dirty="0" err="1">
                <a:solidFill>
                  <a:schemeClr val="tx2"/>
                </a:solidFill>
              </a:rPr>
              <a:t>Lãng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phí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giấy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trong</a:t>
            </a:r>
            <a:r>
              <a:rPr lang="en-US" sz="2800" dirty="0">
                <a:solidFill>
                  <a:schemeClr val="tx2"/>
                </a:solidFill>
              </a:rPr>
              <a:t> in </a:t>
            </a:r>
            <a:r>
              <a:rPr lang="en-US" sz="2800" dirty="0" err="1">
                <a:solidFill>
                  <a:schemeClr val="tx2"/>
                </a:solidFill>
              </a:rPr>
              <a:t>ấn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tài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liệu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33E54A-0038-83A0-E711-FB61DBD6C04B}"/>
              </a:ext>
            </a:extLst>
          </p:cNvPr>
          <p:cNvSpPr txBox="1"/>
          <p:nvPr/>
        </p:nvSpPr>
        <p:spPr>
          <a:xfrm rot="10800000" flipV="1">
            <a:off x="14240308" y="3704566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PROBLEM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2F6D3B-F8DB-F06E-9DAC-2BFDA201CFF6}"/>
              </a:ext>
            </a:extLst>
          </p:cNvPr>
          <p:cNvSpPr txBox="1"/>
          <p:nvPr/>
        </p:nvSpPr>
        <p:spPr>
          <a:xfrm rot="10800000" flipV="1">
            <a:off x="14278406" y="8586717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800" dirty="0">
                <a:solidFill>
                  <a:schemeClr val="tx2"/>
                </a:solidFill>
              </a:rPr>
              <a:t>Khuyến khích dùng tài liệu điện tử và in hai mặt.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3ACBAF-424A-A95C-E588-F8F86F5993F1}"/>
              </a:ext>
            </a:extLst>
          </p:cNvPr>
          <p:cNvSpPr txBox="1"/>
          <p:nvPr/>
        </p:nvSpPr>
        <p:spPr>
          <a:xfrm rot="10800000" flipV="1">
            <a:off x="14240308" y="7765883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SOLUTION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7" grpId="0" animBg="1"/>
          <p:bldP spid="8" grpId="0" animBg="1"/>
          <p:bldP spid="20" grpId="0" animBg="1"/>
          <p:bldP spid="21" grpId="0" animBg="1"/>
          <p:bldP spid="22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7" grpId="0" animBg="1"/>
          <p:bldP spid="8" grpId="0" animBg="1"/>
          <p:bldP spid="20" grpId="0" animBg="1"/>
          <p:bldP spid="21" grpId="0" animBg="1"/>
          <p:bldP spid="22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C914ECD7-5970-0E4F-7988-C68BE6A45EB1}"/>
              </a:ext>
            </a:extLst>
          </p:cNvPr>
          <p:cNvSpPr/>
          <p:nvPr/>
        </p:nvSpPr>
        <p:spPr>
          <a:xfrm>
            <a:off x="3370729" y="1501884"/>
            <a:ext cx="10712232" cy="10712232"/>
          </a:xfrm>
          <a:prstGeom prst="donut">
            <a:avLst>
              <a:gd name="adj" fmla="val 6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4A76D90-DA67-8EC0-9AF8-AEB25248E435}"/>
              </a:ext>
            </a:extLst>
          </p:cNvPr>
          <p:cNvGrpSpPr/>
          <p:nvPr/>
        </p:nvGrpSpPr>
        <p:grpSpPr>
          <a:xfrm rot="1800000">
            <a:off x="3757059" y="1871428"/>
            <a:ext cx="9939574" cy="9939572"/>
            <a:chOff x="3757059" y="1871428"/>
            <a:chExt cx="9939574" cy="9939572"/>
          </a:xfrm>
        </p:grpSpPr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97CA6802-AA14-367D-FACC-9002110EFDC4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5E02B7D8-F88B-47FE-3CC7-85D4DB3457B8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Oval 47">
            <a:extLst>
              <a:ext uri="{FF2B5EF4-FFF2-40B4-BE49-F238E27FC236}">
                <a16:creationId xmlns:a16="http://schemas.microsoft.com/office/drawing/2014/main" id="{B8C0B76F-2E0C-BA96-12B0-71887E79E196}"/>
              </a:ext>
            </a:extLst>
          </p:cNvPr>
          <p:cNvSpPr/>
          <p:nvPr/>
        </p:nvSpPr>
        <p:spPr>
          <a:xfrm>
            <a:off x="7844870" y="5976025"/>
            <a:ext cx="1763950" cy="17639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ircle: Hollow 48">
            <a:extLst>
              <a:ext uri="{FF2B5EF4-FFF2-40B4-BE49-F238E27FC236}">
                <a16:creationId xmlns:a16="http://schemas.microsoft.com/office/drawing/2014/main" id="{AFA9B115-D44E-D694-CF34-BD8E069BDDBA}"/>
              </a:ext>
            </a:extLst>
          </p:cNvPr>
          <p:cNvSpPr/>
          <p:nvPr/>
        </p:nvSpPr>
        <p:spPr>
          <a:xfrm>
            <a:off x="6305630" y="4436785"/>
            <a:ext cx="4842430" cy="4842430"/>
          </a:xfrm>
          <a:prstGeom prst="donut">
            <a:avLst>
              <a:gd name="adj" fmla="val 14683"/>
            </a:avLst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1720DE71-45EF-25F1-A00E-E2B1FEAD6474}"/>
              </a:ext>
            </a:extLst>
          </p:cNvPr>
          <p:cNvSpPr/>
          <p:nvPr/>
        </p:nvSpPr>
        <p:spPr>
          <a:xfrm rot="20100000">
            <a:off x="9137866" y="5847412"/>
            <a:ext cx="510648" cy="5048832"/>
          </a:xfrm>
          <a:prstGeom prst="triangle">
            <a:avLst/>
          </a:prstGeom>
          <a:gradFill>
            <a:gsLst>
              <a:gs pos="0">
                <a:schemeClr val="tx2">
                  <a:alpha val="4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3FB1054-F3EE-B33D-0A33-4C4FCDF3B9AA}"/>
              </a:ext>
            </a:extLst>
          </p:cNvPr>
          <p:cNvGrpSpPr/>
          <p:nvPr/>
        </p:nvGrpSpPr>
        <p:grpSpPr>
          <a:xfrm>
            <a:off x="11185295" y="4911352"/>
            <a:ext cx="1501884" cy="1501884"/>
            <a:chOff x="11185295" y="4911352"/>
            <a:chExt cx="1501884" cy="150188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45213DD-F3F2-BCC5-8214-82DCFDF25A72}"/>
                </a:ext>
              </a:extLst>
            </p:cNvPr>
            <p:cNvSpPr/>
            <p:nvPr/>
          </p:nvSpPr>
          <p:spPr>
            <a:xfrm>
              <a:off x="12192000" y="5355082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60AB6FF-DCC9-0A20-D797-1C5D723CA2EB}"/>
                </a:ext>
              </a:extLst>
            </p:cNvPr>
            <p:cNvSpPr/>
            <p:nvPr/>
          </p:nvSpPr>
          <p:spPr>
            <a:xfrm>
              <a:off x="11496556" y="5822419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8" name="Graphic 57" descr="Spider web outline">
              <a:extLst>
                <a:ext uri="{FF2B5EF4-FFF2-40B4-BE49-F238E27FC236}">
                  <a16:creationId xmlns:a16="http://schemas.microsoft.com/office/drawing/2014/main" id="{3FD8297A-45F8-FCC0-BCE9-66D831EAD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4911352"/>
              <a:ext cx="1501884" cy="1501884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FBBE227-092E-09C5-F38F-05C1D8649102}"/>
              </a:ext>
            </a:extLst>
          </p:cNvPr>
          <p:cNvGrpSpPr/>
          <p:nvPr/>
        </p:nvGrpSpPr>
        <p:grpSpPr>
          <a:xfrm>
            <a:off x="11185295" y="7450942"/>
            <a:ext cx="1501884" cy="1501884"/>
            <a:chOff x="11185295" y="7450942"/>
            <a:chExt cx="1501884" cy="1501884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7B797E3-E814-C65F-1CD5-1138F85B07FA}"/>
                </a:ext>
              </a:extLst>
            </p:cNvPr>
            <p:cNvSpPr/>
            <p:nvPr/>
          </p:nvSpPr>
          <p:spPr>
            <a:xfrm>
              <a:off x="11568972" y="7637298"/>
              <a:ext cx="734530" cy="734530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1" name="Graphic 60" descr="Lights On outline">
              <a:extLst>
                <a:ext uri="{FF2B5EF4-FFF2-40B4-BE49-F238E27FC236}">
                  <a16:creationId xmlns:a16="http://schemas.microsoft.com/office/drawing/2014/main" id="{375F4552-193F-3565-6AAB-59BA6EF32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62" name="TextBox 48">
            <a:extLst>
              <a:ext uri="{FF2B5EF4-FFF2-40B4-BE49-F238E27FC236}">
                <a16:creationId xmlns:a16="http://schemas.microsoft.com/office/drawing/2014/main" id="{A2C29FB2-EB9F-E11F-1146-5F2BCE9232D2}"/>
              </a:ext>
            </a:extLst>
          </p:cNvPr>
          <p:cNvSpPr txBox="1"/>
          <p:nvPr/>
        </p:nvSpPr>
        <p:spPr>
          <a:xfrm>
            <a:off x="19401" y="5674458"/>
            <a:ext cx="6156935" cy="240065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BUSINESS</a:t>
            </a:r>
            <a:endParaRPr lang="en-US" sz="7000" b="1" dirty="0"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IDEAS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7EF11980-9073-07E9-7379-57BBD6087204}"/>
              </a:ext>
            </a:extLst>
          </p:cNvPr>
          <p:cNvSpPr/>
          <p:nvPr/>
        </p:nvSpPr>
        <p:spPr>
          <a:xfrm>
            <a:off x="12004487" y="3074732"/>
            <a:ext cx="2071856" cy="3800054"/>
          </a:xfrm>
          <a:custGeom>
            <a:avLst/>
            <a:gdLst>
              <a:gd name="connsiteX0" fmla="*/ 506974 w 2071856"/>
              <a:gd name="connsiteY0" fmla="*/ 0 h 3800054"/>
              <a:gd name="connsiteX1" fmla="*/ 680434 w 2071856"/>
              <a:gd name="connsiteY1" fmla="*/ 181937 h 3800054"/>
              <a:gd name="connsiteX2" fmla="*/ 2071856 w 2071856"/>
              <a:gd name="connsiteY2" fmla="*/ 3783268 h 3800054"/>
              <a:gd name="connsiteX3" fmla="*/ 2071432 w 2071856"/>
              <a:gd name="connsiteY3" fmla="*/ 3800054 h 3800054"/>
              <a:gd name="connsiteX4" fmla="*/ 1354462 w 2071856"/>
              <a:gd name="connsiteY4" fmla="*/ 3800054 h 3800054"/>
              <a:gd name="connsiteX5" fmla="*/ 1354886 w 2071856"/>
              <a:gd name="connsiteY5" fmla="*/ 3783268 h 3800054"/>
              <a:gd name="connsiteX6" fmla="*/ 149720 w 2071856"/>
              <a:gd name="connsiteY6" fmla="*/ 664011 h 3800054"/>
              <a:gd name="connsiteX7" fmla="*/ 0 w 2071856"/>
              <a:gd name="connsiteY7" fmla="*/ 506974 h 3800054"/>
              <a:gd name="connsiteX8" fmla="*/ 506974 w 2071856"/>
              <a:gd name="connsiteY8" fmla="*/ 0 h 3800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1856" h="3800054">
                <a:moveTo>
                  <a:pt x="506974" y="0"/>
                </a:moveTo>
                <a:lnTo>
                  <a:pt x="680434" y="181937"/>
                </a:lnTo>
                <a:cubicBezTo>
                  <a:pt x="1544948" y="1133114"/>
                  <a:pt x="2071856" y="2396658"/>
                  <a:pt x="2071856" y="3783268"/>
                </a:cubicBezTo>
                <a:lnTo>
                  <a:pt x="2071432" y="3800054"/>
                </a:lnTo>
                <a:lnTo>
                  <a:pt x="1354462" y="3800054"/>
                </a:lnTo>
                <a:lnTo>
                  <a:pt x="1354886" y="3783268"/>
                </a:lnTo>
                <a:cubicBezTo>
                  <a:pt x="1354886" y="2582270"/>
                  <a:pt x="898510" y="1487864"/>
                  <a:pt x="149720" y="664011"/>
                </a:cubicBezTo>
                <a:lnTo>
                  <a:pt x="0" y="506974"/>
                </a:lnTo>
                <a:lnTo>
                  <a:pt x="50697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E2D48022-5E25-2FE0-FD2D-B466A91C6E54}"/>
              </a:ext>
            </a:extLst>
          </p:cNvPr>
          <p:cNvSpPr/>
          <p:nvPr/>
        </p:nvSpPr>
        <p:spPr>
          <a:xfrm>
            <a:off x="11986145" y="6877414"/>
            <a:ext cx="2089706" cy="3781712"/>
          </a:xfrm>
          <a:custGeom>
            <a:avLst/>
            <a:gdLst>
              <a:gd name="connsiteX0" fmla="*/ 1372738 w 2089706"/>
              <a:gd name="connsiteY0" fmla="*/ 0 h 3781712"/>
              <a:gd name="connsiteX1" fmla="*/ 2089706 w 2089706"/>
              <a:gd name="connsiteY1" fmla="*/ 0 h 3781712"/>
              <a:gd name="connsiteX2" fmla="*/ 2083230 w 2089706"/>
              <a:gd name="connsiteY2" fmla="*/ 256211 h 3781712"/>
              <a:gd name="connsiteX3" fmla="*/ 521428 w 2089706"/>
              <a:gd name="connsiteY3" fmla="*/ 3767932 h 3781712"/>
              <a:gd name="connsiteX4" fmla="*/ 506974 w 2089706"/>
              <a:gd name="connsiteY4" fmla="*/ 3781712 h 3781712"/>
              <a:gd name="connsiteX5" fmla="*/ 0 w 2089706"/>
              <a:gd name="connsiteY5" fmla="*/ 3274738 h 3781712"/>
              <a:gd name="connsiteX6" fmla="*/ 14454 w 2089706"/>
              <a:gd name="connsiteY6" fmla="*/ 3260958 h 3781712"/>
              <a:gd name="connsiteX7" fmla="*/ 1367192 w 2089706"/>
              <a:gd name="connsiteY7" fmla="*/ 219316 h 3781712"/>
              <a:gd name="connsiteX8" fmla="*/ 1372738 w 2089706"/>
              <a:gd name="connsiteY8" fmla="*/ 0 h 378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9706" h="3781712">
                <a:moveTo>
                  <a:pt x="1372738" y="0"/>
                </a:moveTo>
                <a:lnTo>
                  <a:pt x="2089706" y="0"/>
                </a:lnTo>
                <a:lnTo>
                  <a:pt x="2083230" y="256211"/>
                </a:lnTo>
                <a:cubicBezTo>
                  <a:pt x="2013816" y="1625571"/>
                  <a:pt x="1430114" y="2859245"/>
                  <a:pt x="521428" y="3767932"/>
                </a:cubicBezTo>
                <a:lnTo>
                  <a:pt x="506974" y="3781712"/>
                </a:lnTo>
                <a:lnTo>
                  <a:pt x="0" y="3274738"/>
                </a:lnTo>
                <a:lnTo>
                  <a:pt x="14454" y="3260958"/>
                </a:lnTo>
                <a:cubicBezTo>
                  <a:pt x="801504" y="2473908"/>
                  <a:pt x="1307070" y="1405374"/>
                  <a:pt x="1367192" y="219316"/>
                </a:cubicBezTo>
                <a:lnTo>
                  <a:pt x="137273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18CDA58B-861F-8D00-6EB8-1535163505BC}"/>
              </a:ext>
            </a:extLst>
          </p:cNvPr>
          <p:cNvSpPr/>
          <p:nvPr/>
        </p:nvSpPr>
        <p:spPr>
          <a:xfrm>
            <a:off x="32849540" y="6874786"/>
            <a:ext cx="717036" cy="2628"/>
          </a:xfrm>
          <a:custGeom>
            <a:avLst/>
            <a:gdLst>
              <a:gd name="connsiteX0" fmla="*/ 66 w 717036"/>
              <a:gd name="connsiteY0" fmla="*/ 0 h 2628"/>
              <a:gd name="connsiteX1" fmla="*/ 717036 w 717036"/>
              <a:gd name="connsiteY1" fmla="*/ 0 h 2628"/>
              <a:gd name="connsiteX2" fmla="*/ 716968 w 717036"/>
              <a:gd name="connsiteY2" fmla="*/ 2628 h 2628"/>
              <a:gd name="connsiteX3" fmla="*/ 0 w 717036"/>
              <a:gd name="connsiteY3" fmla="*/ 2628 h 2628"/>
              <a:gd name="connsiteX4" fmla="*/ 66 w 717036"/>
              <a:gd name="connsiteY4" fmla="*/ 0 h 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036" h="2628">
                <a:moveTo>
                  <a:pt x="66" y="0"/>
                </a:moveTo>
                <a:lnTo>
                  <a:pt x="717036" y="0"/>
                </a:lnTo>
                <a:lnTo>
                  <a:pt x="716968" y="2628"/>
                </a:lnTo>
                <a:lnTo>
                  <a:pt x="0" y="2628"/>
                </a:lnTo>
                <a:lnTo>
                  <a:pt x="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83CD1755-BD61-FDC6-8F9B-8D9A38CB1B50}"/>
              </a:ext>
            </a:extLst>
          </p:cNvPr>
          <p:cNvSpPr/>
          <p:nvPr/>
        </p:nvSpPr>
        <p:spPr>
          <a:xfrm>
            <a:off x="8718024" y="2776328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3" name="Oval 322">
            <a:extLst>
              <a:ext uri="{FF2B5EF4-FFF2-40B4-BE49-F238E27FC236}">
                <a16:creationId xmlns:a16="http://schemas.microsoft.com/office/drawing/2014/main" id="{4064C7CA-CA17-3E07-37B3-18408DC2702C}"/>
              </a:ext>
            </a:extLst>
          </p:cNvPr>
          <p:cNvSpPr/>
          <p:nvPr/>
        </p:nvSpPr>
        <p:spPr>
          <a:xfrm>
            <a:off x="18047535" y="3063541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tx2"/>
                </a:solidFill>
                <a:latin typeface="+mj-lt"/>
              </a:rPr>
              <a:t>P</a:t>
            </a:r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C1176EF0-0C07-9194-2B39-1894E868E374}"/>
              </a:ext>
            </a:extLst>
          </p:cNvPr>
          <p:cNvSpPr/>
          <p:nvPr/>
        </p:nvSpPr>
        <p:spPr>
          <a:xfrm flipV="1">
            <a:off x="8718024" y="6877414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5" name="Oval 324">
            <a:extLst>
              <a:ext uri="{FF2B5EF4-FFF2-40B4-BE49-F238E27FC236}">
                <a16:creationId xmlns:a16="http://schemas.microsoft.com/office/drawing/2014/main" id="{91693232-0830-CF4D-AA48-C872216C136F}"/>
              </a:ext>
            </a:extLst>
          </p:cNvPr>
          <p:cNvSpPr/>
          <p:nvPr/>
        </p:nvSpPr>
        <p:spPr>
          <a:xfrm>
            <a:off x="18047535" y="7164627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tx2"/>
                </a:solidFill>
                <a:latin typeface="+mj-lt"/>
              </a:rPr>
              <a:t>S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5456C457-92A9-F346-13EB-F3169D6492DF}"/>
              </a:ext>
            </a:extLst>
          </p:cNvPr>
          <p:cNvSpPr txBox="1"/>
          <p:nvPr/>
        </p:nvSpPr>
        <p:spPr>
          <a:xfrm rot="10800000" flipV="1">
            <a:off x="14278406" y="4636452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800" dirty="0">
                <a:solidFill>
                  <a:schemeClr val="tx2"/>
                </a:solidFill>
              </a:rPr>
              <a:t>Quản </a:t>
            </a:r>
            <a:r>
              <a:rPr lang="en-US" sz="2800" dirty="0" err="1">
                <a:solidFill>
                  <a:schemeClr val="tx2"/>
                </a:solidFill>
              </a:rPr>
              <a:t>lý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nhiệm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vụ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thủ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công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dễ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bỏ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sót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28561C68-07EC-06C9-3BAC-93A8AACF922B}"/>
              </a:ext>
            </a:extLst>
          </p:cNvPr>
          <p:cNvSpPr txBox="1"/>
          <p:nvPr/>
        </p:nvSpPr>
        <p:spPr>
          <a:xfrm rot="10800000" flipV="1">
            <a:off x="14240308" y="3704566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PROBLEM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845253B0-C4F7-9D46-09D1-062BEEFB9FE3}"/>
              </a:ext>
            </a:extLst>
          </p:cNvPr>
          <p:cNvSpPr txBox="1"/>
          <p:nvPr/>
        </p:nvSpPr>
        <p:spPr>
          <a:xfrm rot="10800000" flipV="1">
            <a:off x="14278406" y="8627657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800" dirty="0">
                <a:solidFill>
                  <a:schemeClr val="tx2"/>
                </a:solidFill>
              </a:rPr>
              <a:t>Sử dụng phần mềm quản lý công việc trực tuyến.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id="{53DFCA00-3CA9-343B-E477-B7F0C9FBC7B8}"/>
              </a:ext>
            </a:extLst>
          </p:cNvPr>
          <p:cNvSpPr txBox="1"/>
          <p:nvPr/>
        </p:nvSpPr>
        <p:spPr>
          <a:xfrm rot="10800000" flipV="1">
            <a:off x="14240308" y="7765883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SOLUTION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8" grpId="0" animBg="1"/>
          <p:bldP spid="49" grpId="0" animBg="1"/>
          <p:bldP spid="50" grpId="0" animBg="1"/>
          <p:bldP spid="62" grpId="0" animBg="1"/>
          <p:bldP spid="63" grpId="0" animBg="1"/>
          <p:bldP spid="320" grpId="0" animBg="1"/>
          <p:bldP spid="322" grpId="0" animBg="1"/>
          <p:bldP spid="323" grpId="0" animBg="1"/>
          <p:bldP spid="324" grpId="0" animBg="1"/>
          <p:bldP spid="325" grpId="0" animBg="1"/>
          <p:bldP spid="328" grpId="0"/>
          <p:bldP spid="329" grpId="0"/>
          <p:bldP spid="330" grpId="0"/>
          <p:bldP spid="3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8" grpId="0" animBg="1"/>
          <p:bldP spid="49" grpId="0" animBg="1"/>
          <p:bldP spid="50" grpId="0" animBg="1"/>
          <p:bldP spid="62" grpId="0" animBg="1"/>
          <p:bldP spid="63" grpId="0" animBg="1"/>
          <p:bldP spid="320" grpId="0" animBg="1"/>
          <p:bldP spid="322" grpId="0" animBg="1"/>
          <p:bldP spid="323" grpId="0" animBg="1"/>
          <p:bldP spid="324" grpId="0" animBg="1"/>
          <p:bldP spid="325" grpId="0" animBg="1"/>
          <p:bldP spid="328" grpId="0"/>
          <p:bldP spid="329" grpId="0"/>
          <p:bldP spid="330" grpId="0"/>
          <p:bldP spid="33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ircle: Hollow 7">
            <a:extLst>
              <a:ext uri="{FF2B5EF4-FFF2-40B4-BE49-F238E27FC236}">
                <a16:creationId xmlns:a16="http://schemas.microsoft.com/office/drawing/2014/main" id="{47512E47-6E72-70A1-188E-EFE50F858594}"/>
              </a:ext>
            </a:extLst>
          </p:cNvPr>
          <p:cNvSpPr/>
          <p:nvPr/>
        </p:nvSpPr>
        <p:spPr>
          <a:xfrm>
            <a:off x="3370729" y="1501884"/>
            <a:ext cx="10712232" cy="10712232"/>
          </a:xfrm>
          <a:prstGeom prst="donut">
            <a:avLst>
              <a:gd name="adj" fmla="val 6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C0B7533-3C18-6D58-1D83-F458B41BAA85}"/>
              </a:ext>
            </a:extLst>
          </p:cNvPr>
          <p:cNvGrpSpPr/>
          <p:nvPr/>
        </p:nvGrpSpPr>
        <p:grpSpPr>
          <a:xfrm rot="1800000">
            <a:off x="3757059" y="1871428"/>
            <a:ext cx="9939574" cy="9939572"/>
            <a:chOff x="3757059" y="1871428"/>
            <a:chExt cx="9939574" cy="9939572"/>
          </a:xfrm>
        </p:grpSpPr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DDED695A-D210-0869-1902-1BDFC7C2118B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727147D1-6742-0122-49FB-85DAED4890CE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00A3B7D2-8503-2640-8CA8-388485A32C89}"/>
              </a:ext>
            </a:extLst>
          </p:cNvPr>
          <p:cNvSpPr/>
          <p:nvPr/>
        </p:nvSpPr>
        <p:spPr>
          <a:xfrm>
            <a:off x="7844870" y="5976025"/>
            <a:ext cx="1763950" cy="17639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182805C1-93FA-0D6B-1291-B7B4D5BAC246}"/>
              </a:ext>
            </a:extLst>
          </p:cNvPr>
          <p:cNvSpPr/>
          <p:nvPr/>
        </p:nvSpPr>
        <p:spPr>
          <a:xfrm>
            <a:off x="6305630" y="4436785"/>
            <a:ext cx="4842430" cy="4842430"/>
          </a:xfrm>
          <a:prstGeom prst="donut">
            <a:avLst>
              <a:gd name="adj" fmla="val 14683"/>
            </a:avLst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1F4EFE56-3A4A-51D7-8B71-9E666E4286FB}"/>
              </a:ext>
            </a:extLst>
          </p:cNvPr>
          <p:cNvSpPr/>
          <p:nvPr/>
        </p:nvSpPr>
        <p:spPr>
          <a:xfrm rot="20100000">
            <a:off x="9137866" y="5847412"/>
            <a:ext cx="510648" cy="5048832"/>
          </a:xfrm>
          <a:prstGeom prst="triangle">
            <a:avLst/>
          </a:prstGeom>
          <a:gradFill>
            <a:gsLst>
              <a:gs pos="0">
                <a:schemeClr val="tx2">
                  <a:alpha val="4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1A195C-0255-6031-3E0D-0CB34A24E2E4}"/>
              </a:ext>
            </a:extLst>
          </p:cNvPr>
          <p:cNvGrpSpPr/>
          <p:nvPr/>
        </p:nvGrpSpPr>
        <p:grpSpPr>
          <a:xfrm>
            <a:off x="11185295" y="4911352"/>
            <a:ext cx="1501884" cy="1501884"/>
            <a:chOff x="11185295" y="4911352"/>
            <a:chExt cx="1501884" cy="1501884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5C330A30-3BAE-DE66-E1C5-71AF272978F4}"/>
                </a:ext>
              </a:extLst>
            </p:cNvPr>
            <p:cNvSpPr/>
            <p:nvPr/>
          </p:nvSpPr>
          <p:spPr>
            <a:xfrm>
              <a:off x="12192000" y="5355082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84052F6-4BC9-99D6-6AC2-06066CE3E41C}"/>
                </a:ext>
              </a:extLst>
            </p:cNvPr>
            <p:cNvSpPr/>
            <p:nvPr/>
          </p:nvSpPr>
          <p:spPr>
            <a:xfrm>
              <a:off x="11496556" y="5822419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6" name="Graphic 55" descr="Spider web outline">
              <a:extLst>
                <a:ext uri="{FF2B5EF4-FFF2-40B4-BE49-F238E27FC236}">
                  <a16:creationId xmlns:a16="http://schemas.microsoft.com/office/drawing/2014/main" id="{3FFCE86D-CB25-54BE-A154-5342C0B28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4911352"/>
              <a:ext cx="1501884" cy="1501884"/>
            </a:xfrm>
            <a:prstGeom prst="rect">
              <a:avLst/>
            </a:prstGeom>
          </p:spPr>
        </p:pic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7E4747A-574F-5D6B-0B2F-C862BD939E9A}"/>
              </a:ext>
            </a:extLst>
          </p:cNvPr>
          <p:cNvGrpSpPr/>
          <p:nvPr/>
        </p:nvGrpSpPr>
        <p:grpSpPr>
          <a:xfrm>
            <a:off x="11185295" y="7450942"/>
            <a:ext cx="1501884" cy="1501884"/>
            <a:chOff x="11185295" y="7450942"/>
            <a:chExt cx="1501884" cy="1501884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9C27C41-EE5A-5B9F-D5A3-6C093ED1F943}"/>
                </a:ext>
              </a:extLst>
            </p:cNvPr>
            <p:cNvSpPr/>
            <p:nvPr/>
          </p:nvSpPr>
          <p:spPr>
            <a:xfrm>
              <a:off x="11568972" y="7637298"/>
              <a:ext cx="734530" cy="734530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Graphic 58" descr="Lights On outline">
              <a:extLst>
                <a:ext uri="{FF2B5EF4-FFF2-40B4-BE49-F238E27FC236}">
                  <a16:creationId xmlns:a16="http://schemas.microsoft.com/office/drawing/2014/main" id="{33E714B6-B045-D768-40E4-E52508C0F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60" name="TextBox 48">
            <a:extLst>
              <a:ext uri="{FF2B5EF4-FFF2-40B4-BE49-F238E27FC236}">
                <a16:creationId xmlns:a16="http://schemas.microsoft.com/office/drawing/2014/main" id="{A59F9E6A-0B26-123E-2C8A-8D4F670EA5F0}"/>
              </a:ext>
            </a:extLst>
          </p:cNvPr>
          <p:cNvSpPr txBox="1"/>
          <p:nvPr/>
        </p:nvSpPr>
        <p:spPr>
          <a:xfrm>
            <a:off x="19401" y="5674458"/>
            <a:ext cx="6156935" cy="240065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BUSINESS</a:t>
            </a:r>
            <a:endParaRPr lang="en-US" sz="7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IDEAS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2F03AB5E-17BB-C3B2-A78E-21AE177E8F27}"/>
              </a:ext>
            </a:extLst>
          </p:cNvPr>
          <p:cNvSpPr/>
          <p:nvPr/>
        </p:nvSpPr>
        <p:spPr>
          <a:xfrm>
            <a:off x="12004487" y="3074732"/>
            <a:ext cx="2071856" cy="3800054"/>
          </a:xfrm>
          <a:custGeom>
            <a:avLst/>
            <a:gdLst>
              <a:gd name="connsiteX0" fmla="*/ 506974 w 2071856"/>
              <a:gd name="connsiteY0" fmla="*/ 0 h 3800054"/>
              <a:gd name="connsiteX1" fmla="*/ 680434 w 2071856"/>
              <a:gd name="connsiteY1" fmla="*/ 181937 h 3800054"/>
              <a:gd name="connsiteX2" fmla="*/ 2071856 w 2071856"/>
              <a:gd name="connsiteY2" fmla="*/ 3783268 h 3800054"/>
              <a:gd name="connsiteX3" fmla="*/ 2071432 w 2071856"/>
              <a:gd name="connsiteY3" fmla="*/ 3800054 h 3800054"/>
              <a:gd name="connsiteX4" fmla="*/ 1354462 w 2071856"/>
              <a:gd name="connsiteY4" fmla="*/ 3800054 h 3800054"/>
              <a:gd name="connsiteX5" fmla="*/ 1354886 w 2071856"/>
              <a:gd name="connsiteY5" fmla="*/ 3783268 h 3800054"/>
              <a:gd name="connsiteX6" fmla="*/ 149720 w 2071856"/>
              <a:gd name="connsiteY6" fmla="*/ 664011 h 3800054"/>
              <a:gd name="connsiteX7" fmla="*/ 0 w 2071856"/>
              <a:gd name="connsiteY7" fmla="*/ 506974 h 3800054"/>
              <a:gd name="connsiteX8" fmla="*/ 506974 w 2071856"/>
              <a:gd name="connsiteY8" fmla="*/ 0 h 3800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1856" h="3800054">
                <a:moveTo>
                  <a:pt x="506974" y="0"/>
                </a:moveTo>
                <a:lnTo>
                  <a:pt x="680434" y="181937"/>
                </a:lnTo>
                <a:cubicBezTo>
                  <a:pt x="1544948" y="1133114"/>
                  <a:pt x="2071856" y="2396658"/>
                  <a:pt x="2071856" y="3783268"/>
                </a:cubicBezTo>
                <a:lnTo>
                  <a:pt x="2071432" y="3800054"/>
                </a:lnTo>
                <a:lnTo>
                  <a:pt x="1354462" y="3800054"/>
                </a:lnTo>
                <a:lnTo>
                  <a:pt x="1354886" y="3783268"/>
                </a:lnTo>
                <a:cubicBezTo>
                  <a:pt x="1354886" y="2582270"/>
                  <a:pt x="898510" y="1487864"/>
                  <a:pt x="149720" y="664011"/>
                </a:cubicBezTo>
                <a:lnTo>
                  <a:pt x="0" y="506974"/>
                </a:lnTo>
                <a:lnTo>
                  <a:pt x="506974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B84EED8-93DF-7FF6-BBE5-3605775A20AB}"/>
              </a:ext>
            </a:extLst>
          </p:cNvPr>
          <p:cNvSpPr/>
          <p:nvPr/>
        </p:nvSpPr>
        <p:spPr>
          <a:xfrm>
            <a:off x="11986145" y="6877414"/>
            <a:ext cx="2089706" cy="3781712"/>
          </a:xfrm>
          <a:custGeom>
            <a:avLst/>
            <a:gdLst>
              <a:gd name="connsiteX0" fmla="*/ 1372738 w 2089706"/>
              <a:gd name="connsiteY0" fmla="*/ 0 h 3781712"/>
              <a:gd name="connsiteX1" fmla="*/ 2089706 w 2089706"/>
              <a:gd name="connsiteY1" fmla="*/ 0 h 3781712"/>
              <a:gd name="connsiteX2" fmla="*/ 2083230 w 2089706"/>
              <a:gd name="connsiteY2" fmla="*/ 256211 h 3781712"/>
              <a:gd name="connsiteX3" fmla="*/ 521428 w 2089706"/>
              <a:gd name="connsiteY3" fmla="*/ 3767932 h 3781712"/>
              <a:gd name="connsiteX4" fmla="*/ 506974 w 2089706"/>
              <a:gd name="connsiteY4" fmla="*/ 3781712 h 3781712"/>
              <a:gd name="connsiteX5" fmla="*/ 0 w 2089706"/>
              <a:gd name="connsiteY5" fmla="*/ 3274738 h 3781712"/>
              <a:gd name="connsiteX6" fmla="*/ 14454 w 2089706"/>
              <a:gd name="connsiteY6" fmla="*/ 3260958 h 3781712"/>
              <a:gd name="connsiteX7" fmla="*/ 1367192 w 2089706"/>
              <a:gd name="connsiteY7" fmla="*/ 219316 h 3781712"/>
              <a:gd name="connsiteX8" fmla="*/ 1372738 w 2089706"/>
              <a:gd name="connsiteY8" fmla="*/ 0 h 378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9706" h="3781712">
                <a:moveTo>
                  <a:pt x="1372738" y="0"/>
                </a:moveTo>
                <a:lnTo>
                  <a:pt x="2089706" y="0"/>
                </a:lnTo>
                <a:lnTo>
                  <a:pt x="2083230" y="256211"/>
                </a:lnTo>
                <a:cubicBezTo>
                  <a:pt x="2013816" y="1625571"/>
                  <a:pt x="1430114" y="2859245"/>
                  <a:pt x="521428" y="3767932"/>
                </a:cubicBezTo>
                <a:lnTo>
                  <a:pt x="506974" y="3781712"/>
                </a:lnTo>
                <a:lnTo>
                  <a:pt x="0" y="3274738"/>
                </a:lnTo>
                <a:lnTo>
                  <a:pt x="14454" y="3260958"/>
                </a:lnTo>
                <a:cubicBezTo>
                  <a:pt x="801504" y="2473908"/>
                  <a:pt x="1307070" y="1405374"/>
                  <a:pt x="1367192" y="219316"/>
                </a:cubicBezTo>
                <a:lnTo>
                  <a:pt x="1372738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8B9051A-D856-089A-70F7-881E65F99CDE}"/>
              </a:ext>
            </a:extLst>
          </p:cNvPr>
          <p:cNvSpPr/>
          <p:nvPr/>
        </p:nvSpPr>
        <p:spPr>
          <a:xfrm>
            <a:off x="32849540" y="6874786"/>
            <a:ext cx="717036" cy="2628"/>
          </a:xfrm>
          <a:custGeom>
            <a:avLst/>
            <a:gdLst>
              <a:gd name="connsiteX0" fmla="*/ 66 w 717036"/>
              <a:gd name="connsiteY0" fmla="*/ 0 h 2628"/>
              <a:gd name="connsiteX1" fmla="*/ 717036 w 717036"/>
              <a:gd name="connsiteY1" fmla="*/ 0 h 2628"/>
              <a:gd name="connsiteX2" fmla="*/ 716968 w 717036"/>
              <a:gd name="connsiteY2" fmla="*/ 2628 h 2628"/>
              <a:gd name="connsiteX3" fmla="*/ 0 w 717036"/>
              <a:gd name="connsiteY3" fmla="*/ 2628 h 2628"/>
              <a:gd name="connsiteX4" fmla="*/ 66 w 717036"/>
              <a:gd name="connsiteY4" fmla="*/ 0 h 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036" h="2628">
                <a:moveTo>
                  <a:pt x="66" y="0"/>
                </a:moveTo>
                <a:lnTo>
                  <a:pt x="717036" y="0"/>
                </a:lnTo>
                <a:lnTo>
                  <a:pt x="716968" y="2628"/>
                </a:lnTo>
                <a:lnTo>
                  <a:pt x="0" y="2628"/>
                </a:lnTo>
                <a:lnTo>
                  <a:pt x="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B5FFD3D-81EA-2112-4B27-C62530DFD41A}"/>
              </a:ext>
            </a:extLst>
          </p:cNvPr>
          <p:cNvSpPr/>
          <p:nvPr/>
        </p:nvSpPr>
        <p:spPr>
          <a:xfrm>
            <a:off x="8718024" y="2776328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58125C49-2B64-0739-C3A7-A9C967DCE113}"/>
              </a:ext>
            </a:extLst>
          </p:cNvPr>
          <p:cNvSpPr/>
          <p:nvPr/>
        </p:nvSpPr>
        <p:spPr>
          <a:xfrm>
            <a:off x="18047535" y="3063541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P</a:t>
            </a: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6AB7C5F4-DDBF-056C-A605-DABA5AC4AB0F}"/>
              </a:ext>
            </a:extLst>
          </p:cNvPr>
          <p:cNvSpPr/>
          <p:nvPr/>
        </p:nvSpPr>
        <p:spPr>
          <a:xfrm flipV="1">
            <a:off x="8718024" y="6877414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CA32DF1-582D-E552-AFB9-1FFA127F8CC1}"/>
              </a:ext>
            </a:extLst>
          </p:cNvPr>
          <p:cNvSpPr/>
          <p:nvPr/>
        </p:nvSpPr>
        <p:spPr>
          <a:xfrm>
            <a:off x="18047535" y="7164627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32EC1DC-7452-832C-7408-1D525C16B752}"/>
              </a:ext>
            </a:extLst>
          </p:cNvPr>
          <p:cNvSpPr txBox="1"/>
          <p:nvPr/>
        </p:nvSpPr>
        <p:spPr>
          <a:xfrm rot="10800000" flipV="1">
            <a:off x="14278406" y="4636452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800" dirty="0" err="1">
                <a:solidFill>
                  <a:schemeClr val="tx2"/>
                </a:solidFill>
              </a:rPr>
              <a:t>Rác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nhựa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dùng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một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lần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tại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công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sở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C8F110F-1C84-984A-9A9A-584D3B96D6E7}"/>
              </a:ext>
            </a:extLst>
          </p:cNvPr>
          <p:cNvSpPr txBox="1"/>
          <p:nvPr/>
        </p:nvSpPr>
        <p:spPr>
          <a:xfrm rot="10800000" flipV="1">
            <a:off x="14240308" y="3704566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PROBLEM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E5D8012-6771-F6F8-9896-8EDD7CB94482}"/>
              </a:ext>
            </a:extLst>
          </p:cNvPr>
          <p:cNvSpPr txBox="1"/>
          <p:nvPr/>
        </p:nvSpPr>
        <p:spPr>
          <a:xfrm rot="10800000" flipV="1">
            <a:off x="14278406" y="8627657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800" dirty="0">
                <a:solidFill>
                  <a:schemeClr val="tx2"/>
                </a:solidFill>
              </a:rPr>
              <a:t>Khuyến khích dùng bình nước cá nhân và cốc tái sử dụng.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185C988-17A6-4624-8EDF-A97669229277}"/>
              </a:ext>
            </a:extLst>
          </p:cNvPr>
          <p:cNvSpPr txBox="1"/>
          <p:nvPr/>
        </p:nvSpPr>
        <p:spPr>
          <a:xfrm rot="10800000" flipV="1">
            <a:off x="14240308" y="7765883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SOLUTION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3" grpId="0" animBg="1"/>
          <p:bldP spid="41" grpId="0" animBg="1"/>
          <p:bldP spid="48" grpId="0" animBg="1"/>
          <p:bldP spid="60" grpId="0" animBg="1"/>
          <p:bldP spid="61" grpId="0" animBg="1"/>
          <p:bldP spid="62" grpId="0" animBg="1"/>
          <p:bldP spid="64" grpId="0" animBg="1"/>
          <p:bldP spid="65" grpId="0" animBg="1"/>
          <p:bldP spid="66" grpId="0" animBg="1"/>
          <p:bldP spid="67" grpId="0" animBg="1"/>
          <p:bldP spid="70" grpId="0"/>
          <p:bldP spid="71" grpId="0"/>
          <p:bldP spid="72" grpId="0"/>
          <p:bldP spid="7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3" grpId="0" animBg="1"/>
          <p:bldP spid="41" grpId="0" animBg="1"/>
          <p:bldP spid="48" grpId="0" animBg="1"/>
          <p:bldP spid="60" grpId="0" animBg="1"/>
          <p:bldP spid="61" grpId="0" animBg="1"/>
          <p:bldP spid="62" grpId="0" animBg="1"/>
          <p:bldP spid="64" grpId="0" animBg="1"/>
          <p:bldP spid="65" grpId="0" animBg="1"/>
          <p:bldP spid="66" grpId="0" animBg="1"/>
          <p:bldP spid="67" grpId="0" animBg="1"/>
          <p:bldP spid="70" grpId="0"/>
          <p:bldP spid="71" grpId="0"/>
          <p:bldP spid="72" grpId="0"/>
          <p:bldP spid="73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09641496-DECF-4463-3A6D-E592B8A9C25D}"/>
              </a:ext>
            </a:extLst>
          </p:cNvPr>
          <p:cNvSpPr/>
          <p:nvPr/>
        </p:nvSpPr>
        <p:spPr>
          <a:xfrm>
            <a:off x="3370729" y="1501884"/>
            <a:ext cx="10712232" cy="10712232"/>
          </a:xfrm>
          <a:prstGeom prst="donut">
            <a:avLst>
              <a:gd name="adj" fmla="val 6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2D77B86-7230-0B62-408F-113F1EA4BC3E}"/>
              </a:ext>
            </a:extLst>
          </p:cNvPr>
          <p:cNvGrpSpPr/>
          <p:nvPr/>
        </p:nvGrpSpPr>
        <p:grpSpPr>
          <a:xfrm rot="1800000">
            <a:off x="3757059" y="1871428"/>
            <a:ext cx="9939574" cy="9939572"/>
            <a:chOff x="3757059" y="1871428"/>
            <a:chExt cx="9939574" cy="9939572"/>
          </a:xfrm>
        </p:grpSpPr>
        <p:sp>
          <p:nvSpPr>
            <p:cNvPr id="4" name="Arc 3">
              <a:extLst>
                <a:ext uri="{FF2B5EF4-FFF2-40B4-BE49-F238E27FC236}">
                  <a16:creationId xmlns:a16="http://schemas.microsoft.com/office/drawing/2014/main" id="{3A15E51D-83E1-4B23-0819-1A0B73B0EAF2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c 4">
              <a:extLst>
                <a:ext uri="{FF2B5EF4-FFF2-40B4-BE49-F238E27FC236}">
                  <a16:creationId xmlns:a16="http://schemas.microsoft.com/office/drawing/2014/main" id="{B2D018F7-789A-DB8A-BDEC-56559CB9561F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2424BB34-744E-0F2D-19C8-A4CDE027A2AD}"/>
              </a:ext>
            </a:extLst>
          </p:cNvPr>
          <p:cNvSpPr/>
          <p:nvPr/>
        </p:nvSpPr>
        <p:spPr>
          <a:xfrm>
            <a:off x="7844870" y="5976025"/>
            <a:ext cx="1763950" cy="17639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C5F812FA-DB16-AB1F-9A4B-73D6631C281F}"/>
              </a:ext>
            </a:extLst>
          </p:cNvPr>
          <p:cNvSpPr/>
          <p:nvPr/>
        </p:nvSpPr>
        <p:spPr>
          <a:xfrm>
            <a:off x="6305630" y="4436785"/>
            <a:ext cx="4842430" cy="4842430"/>
          </a:xfrm>
          <a:prstGeom prst="donut">
            <a:avLst>
              <a:gd name="adj" fmla="val 14683"/>
            </a:avLst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C988168B-9CBD-5DFE-D535-B775DE51EF75}"/>
              </a:ext>
            </a:extLst>
          </p:cNvPr>
          <p:cNvSpPr/>
          <p:nvPr/>
        </p:nvSpPr>
        <p:spPr>
          <a:xfrm rot="20100000">
            <a:off x="9137866" y="5847412"/>
            <a:ext cx="510648" cy="5048832"/>
          </a:xfrm>
          <a:prstGeom prst="triangle">
            <a:avLst/>
          </a:prstGeom>
          <a:gradFill>
            <a:gsLst>
              <a:gs pos="0">
                <a:schemeClr val="tx2">
                  <a:alpha val="4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40A91C5-C6BB-D3E5-59A5-54D78AC608E6}"/>
              </a:ext>
            </a:extLst>
          </p:cNvPr>
          <p:cNvGrpSpPr/>
          <p:nvPr/>
        </p:nvGrpSpPr>
        <p:grpSpPr>
          <a:xfrm>
            <a:off x="11185295" y="4911352"/>
            <a:ext cx="1501884" cy="1501884"/>
            <a:chOff x="11185295" y="4911352"/>
            <a:chExt cx="1501884" cy="150188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7C7F72B-E889-3CDF-FB8E-760192B5BABF}"/>
                </a:ext>
              </a:extLst>
            </p:cNvPr>
            <p:cNvSpPr/>
            <p:nvPr/>
          </p:nvSpPr>
          <p:spPr>
            <a:xfrm>
              <a:off x="12192000" y="5355082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E571AD0-B486-4993-7A2F-2995A124FA16}"/>
                </a:ext>
              </a:extLst>
            </p:cNvPr>
            <p:cNvSpPr/>
            <p:nvPr/>
          </p:nvSpPr>
          <p:spPr>
            <a:xfrm>
              <a:off x="11496556" y="5822419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Graphic 15" descr="Spider web outline">
              <a:extLst>
                <a:ext uri="{FF2B5EF4-FFF2-40B4-BE49-F238E27FC236}">
                  <a16:creationId xmlns:a16="http://schemas.microsoft.com/office/drawing/2014/main" id="{1054AD23-9D02-E48B-E883-30AB9EB147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4911352"/>
              <a:ext cx="1501884" cy="1501884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F294826-E543-15C1-CDC4-1D35CA6CD037}"/>
              </a:ext>
            </a:extLst>
          </p:cNvPr>
          <p:cNvGrpSpPr/>
          <p:nvPr/>
        </p:nvGrpSpPr>
        <p:grpSpPr>
          <a:xfrm>
            <a:off x="11185295" y="7450942"/>
            <a:ext cx="1501884" cy="1501884"/>
            <a:chOff x="11185295" y="7450942"/>
            <a:chExt cx="1501884" cy="150188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F0B82E0-5D58-1477-970D-58028674CB7A}"/>
                </a:ext>
              </a:extLst>
            </p:cNvPr>
            <p:cNvSpPr/>
            <p:nvPr/>
          </p:nvSpPr>
          <p:spPr>
            <a:xfrm>
              <a:off x="11568972" y="7637298"/>
              <a:ext cx="734530" cy="734530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Graphic 18" descr="Lights On outline">
              <a:extLst>
                <a:ext uri="{FF2B5EF4-FFF2-40B4-BE49-F238E27FC236}">
                  <a16:creationId xmlns:a16="http://schemas.microsoft.com/office/drawing/2014/main" id="{97D7DD7B-0ECB-D1E9-8C34-A714DB4BC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20" name="TextBox 48">
            <a:extLst>
              <a:ext uri="{FF2B5EF4-FFF2-40B4-BE49-F238E27FC236}">
                <a16:creationId xmlns:a16="http://schemas.microsoft.com/office/drawing/2014/main" id="{C02D5BE9-2E60-B5C1-A4D3-851EA56AE93B}"/>
              </a:ext>
            </a:extLst>
          </p:cNvPr>
          <p:cNvSpPr txBox="1"/>
          <p:nvPr/>
        </p:nvSpPr>
        <p:spPr>
          <a:xfrm>
            <a:off x="19401" y="5674458"/>
            <a:ext cx="6156935" cy="2400657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BUSINESS</a:t>
            </a:r>
            <a:endParaRPr lang="en-US" sz="7000" b="1" dirty="0"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IDEAS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10A2F9-5BB0-BC1D-2475-F859BB463AA7}"/>
              </a:ext>
            </a:extLst>
          </p:cNvPr>
          <p:cNvSpPr/>
          <p:nvPr/>
        </p:nvSpPr>
        <p:spPr>
          <a:xfrm>
            <a:off x="12004487" y="3074732"/>
            <a:ext cx="2071856" cy="3800054"/>
          </a:xfrm>
          <a:custGeom>
            <a:avLst/>
            <a:gdLst>
              <a:gd name="connsiteX0" fmla="*/ 506974 w 2071856"/>
              <a:gd name="connsiteY0" fmla="*/ 0 h 3800054"/>
              <a:gd name="connsiteX1" fmla="*/ 680434 w 2071856"/>
              <a:gd name="connsiteY1" fmla="*/ 181937 h 3800054"/>
              <a:gd name="connsiteX2" fmla="*/ 2071856 w 2071856"/>
              <a:gd name="connsiteY2" fmla="*/ 3783268 h 3800054"/>
              <a:gd name="connsiteX3" fmla="*/ 2071432 w 2071856"/>
              <a:gd name="connsiteY3" fmla="*/ 3800054 h 3800054"/>
              <a:gd name="connsiteX4" fmla="*/ 1354462 w 2071856"/>
              <a:gd name="connsiteY4" fmla="*/ 3800054 h 3800054"/>
              <a:gd name="connsiteX5" fmla="*/ 1354886 w 2071856"/>
              <a:gd name="connsiteY5" fmla="*/ 3783268 h 3800054"/>
              <a:gd name="connsiteX6" fmla="*/ 149720 w 2071856"/>
              <a:gd name="connsiteY6" fmla="*/ 664011 h 3800054"/>
              <a:gd name="connsiteX7" fmla="*/ 0 w 2071856"/>
              <a:gd name="connsiteY7" fmla="*/ 506974 h 3800054"/>
              <a:gd name="connsiteX8" fmla="*/ 506974 w 2071856"/>
              <a:gd name="connsiteY8" fmla="*/ 0 h 3800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1856" h="3800054">
                <a:moveTo>
                  <a:pt x="506974" y="0"/>
                </a:moveTo>
                <a:lnTo>
                  <a:pt x="680434" y="181937"/>
                </a:lnTo>
                <a:cubicBezTo>
                  <a:pt x="1544948" y="1133114"/>
                  <a:pt x="2071856" y="2396658"/>
                  <a:pt x="2071856" y="3783268"/>
                </a:cubicBezTo>
                <a:lnTo>
                  <a:pt x="2071432" y="3800054"/>
                </a:lnTo>
                <a:lnTo>
                  <a:pt x="1354462" y="3800054"/>
                </a:lnTo>
                <a:lnTo>
                  <a:pt x="1354886" y="3783268"/>
                </a:lnTo>
                <a:cubicBezTo>
                  <a:pt x="1354886" y="2582270"/>
                  <a:pt x="898510" y="1487864"/>
                  <a:pt x="149720" y="664011"/>
                </a:cubicBezTo>
                <a:lnTo>
                  <a:pt x="0" y="506974"/>
                </a:lnTo>
                <a:lnTo>
                  <a:pt x="506974" y="0"/>
                </a:lnTo>
                <a:close/>
              </a:path>
            </a:pathLst>
          </a:custGeom>
          <a:solidFill>
            <a:schemeClr val="tx1">
              <a:lumMod val="50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AFFBD02-AD59-ABF1-9722-188F3D7E5548}"/>
              </a:ext>
            </a:extLst>
          </p:cNvPr>
          <p:cNvSpPr/>
          <p:nvPr/>
        </p:nvSpPr>
        <p:spPr>
          <a:xfrm>
            <a:off x="11986145" y="6877414"/>
            <a:ext cx="2089706" cy="3781712"/>
          </a:xfrm>
          <a:custGeom>
            <a:avLst/>
            <a:gdLst>
              <a:gd name="connsiteX0" fmla="*/ 1372738 w 2089706"/>
              <a:gd name="connsiteY0" fmla="*/ 0 h 3781712"/>
              <a:gd name="connsiteX1" fmla="*/ 2089706 w 2089706"/>
              <a:gd name="connsiteY1" fmla="*/ 0 h 3781712"/>
              <a:gd name="connsiteX2" fmla="*/ 2083230 w 2089706"/>
              <a:gd name="connsiteY2" fmla="*/ 256211 h 3781712"/>
              <a:gd name="connsiteX3" fmla="*/ 521428 w 2089706"/>
              <a:gd name="connsiteY3" fmla="*/ 3767932 h 3781712"/>
              <a:gd name="connsiteX4" fmla="*/ 506974 w 2089706"/>
              <a:gd name="connsiteY4" fmla="*/ 3781712 h 3781712"/>
              <a:gd name="connsiteX5" fmla="*/ 0 w 2089706"/>
              <a:gd name="connsiteY5" fmla="*/ 3274738 h 3781712"/>
              <a:gd name="connsiteX6" fmla="*/ 14454 w 2089706"/>
              <a:gd name="connsiteY6" fmla="*/ 3260958 h 3781712"/>
              <a:gd name="connsiteX7" fmla="*/ 1367192 w 2089706"/>
              <a:gd name="connsiteY7" fmla="*/ 219316 h 3781712"/>
              <a:gd name="connsiteX8" fmla="*/ 1372738 w 2089706"/>
              <a:gd name="connsiteY8" fmla="*/ 0 h 378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9706" h="3781712">
                <a:moveTo>
                  <a:pt x="1372738" y="0"/>
                </a:moveTo>
                <a:lnTo>
                  <a:pt x="2089706" y="0"/>
                </a:lnTo>
                <a:lnTo>
                  <a:pt x="2083230" y="256211"/>
                </a:lnTo>
                <a:cubicBezTo>
                  <a:pt x="2013816" y="1625571"/>
                  <a:pt x="1430114" y="2859245"/>
                  <a:pt x="521428" y="3767932"/>
                </a:cubicBezTo>
                <a:lnTo>
                  <a:pt x="506974" y="3781712"/>
                </a:lnTo>
                <a:lnTo>
                  <a:pt x="0" y="3274738"/>
                </a:lnTo>
                <a:lnTo>
                  <a:pt x="14454" y="3260958"/>
                </a:lnTo>
                <a:cubicBezTo>
                  <a:pt x="801504" y="2473908"/>
                  <a:pt x="1307070" y="1405374"/>
                  <a:pt x="1367192" y="219316"/>
                </a:cubicBezTo>
                <a:lnTo>
                  <a:pt x="1372738" y="0"/>
                </a:lnTo>
                <a:close/>
              </a:path>
            </a:pathLst>
          </a:custGeom>
          <a:solidFill>
            <a:schemeClr val="tx1">
              <a:lumMod val="50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17F54FF-AAC5-8CF2-0375-0B13B16EC3E0}"/>
              </a:ext>
            </a:extLst>
          </p:cNvPr>
          <p:cNvSpPr/>
          <p:nvPr/>
        </p:nvSpPr>
        <p:spPr>
          <a:xfrm>
            <a:off x="32849540" y="6874786"/>
            <a:ext cx="717036" cy="2628"/>
          </a:xfrm>
          <a:custGeom>
            <a:avLst/>
            <a:gdLst>
              <a:gd name="connsiteX0" fmla="*/ 66 w 717036"/>
              <a:gd name="connsiteY0" fmla="*/ 0 h 2628"/>
              <a:gd name="connsiteX1" fmla="*/ 717036 w 717036"/>
              <a:gd name="connsiteY1" fmla="*/ 0 h 2628"/>
              <a:gd name="connsiteX2" fmla="*/ 716968 w 717036"/>
              <a:gd name="connsiteY2" fmla="*/ 2628 h 2628"/>
              <a:gd name="connsiteX3" fmla="*/ 0 w 717036"/>
              <a:gd name="connsiteY3" fmla="*/ 2628 h 2628"/>
              <a:gd name="connsiteX4" fmla="*/ 66 w 717036"/>
              <a:gd name="connsiteY4" fmla="*/ 0 h 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036" h="2628">
                <a:moveTo>
                  <a:pt x="66" y="0"/>
                </a:moveTo>
                <a:lnTo>
                  <a:pt x="717036" y="0"/>
                </a:lnTo>
                <a:lnTo>
                  <a:pt x="716968" y="2628"/>
                </a:lnTo>
                <a:lnTo>
                  <a:pt x="0" y="2628"/>
                </a:lnTo>
                <a:lnTo>
                  <a:pt x="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BD7EBD9-0312-4E97-2860-FD6A0FA3A305}"/>
              </a:ext>
            </a:extLst>
          </p:cNvPr>
          <p:cNvSpPr/>
          <p:nvPr/>
        </p:nvSpPr>
        <p:spPr>
          <a:xfrm>
            <a:off x="8718024" y="2776328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C04FA71-6736-967F-5E48-EBCF780B3C21}"/>
              </a:ext>
            </a:extLst>
          </p:cNvPr>
          <p:cNvSpPr/>
          <p:nvPr/>
        </p:nvSpPr>
        <p:spPr>
          <a:xfrm>
            <a:off x="18047535" y="3063541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P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FA7F06D-3BF4-8021-6C05-03F3878A0F18}"/>
              </a:ext>
            </a:extLst>
          </p:cNvPr>
          <p:cNvSpPr/>
          <p:nvPr/>
        </p:nvSpPr>
        <p:spPr>
          <a:xfrm flipV="1">
            <a:off x="8718024" y="6877414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9BE695A-5A93-EE4C-1B4D-32C547652402}"/>
              </a:ext>
            </a:extLst>
          </p:cNvPr>
          <p:cNvSpPr/>
          <p:nvPr/>
        </p:nvSpPr>
        <p:spPr>
          <a:xfrm>
            <a:off x="18047535" y="7164627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04ECCF-54A3-8A75-9329-FC487481FA23}"/>
              </a:ext>
            </a:extLst>
          </p:cNvPr>
          <p:cNvSpPr txBox="1"/>
          <p:nvPr/>
        </p:nvSpPr>
        <p:spPr>
          <a:xfrm rot="10800000" flipV="1">
            <a:off x="14278406" y="4636452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việc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thiếu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kế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hoạch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dẫn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đến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trễ</a:t>
            </a:r>
            <a:r>
              <a:rPr lang="en-US" sz="2800" dirty="0">
                <a:solidFill>
                  <a:schemeClr val="tx2"/>
                </a:solidFill>
              </a:rPr>
              <a:t> deadline.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486223-F6BF-7AA8-0F43-089FF0A9C08E}"/>
              </a:ext>
            </a:extLst>
          </p:cNvPr>
          <p:cNvSpPr txBox="1"/>
          <p:nvPr/>
        </p:nvSpPr>
        <p:spPr>
          <a:xfrm rot="10800000" flipV="1">
            <a:off x="14240308" y="3704566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PROBLEM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DD005F-9774-9710-006F-8FA53A37B67A}"/>
              </a:ext>
            </a:extLst>
          </p:cNvPr>
          <p:cNvSpPr txBox="1"/>
          <p:nvPr/>
        </p:nvSpPr>
        <p:spPr>
          <a:xfrm rot="10800000" flipV="1">
            <a:off x="14278406" y="8627657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800" dirty="0">
                <a:solidFill>
                  <a:schemeClr val="tx2"/>
                </a:solidFill>
              </a:rPr>
              <a:t>Lập lịch công việc hằng tuần và đặt ưu tiên rõ ràng.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6C408F5-CB78-56B9-35D9-53B017911B15}"/>
              </a:ext>
            </a:extLst>
          </p:cNvPr>
          <p:cNvSpPr txBox="1"/>
          <p:nvPr/>
        </p:nvSpPr>
        <p:spPr>
          <a:xfrm rot="10800000" flipV="1">
            <a:off x="14240308" y="7765883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SOLUTION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7" grpId="0" animBg="1"/>
          <p:bldP spid="8" grpId="0" animBg="1"/>
          <p:bldP spid="20" grpId="0" animBg="1"/>
          <p:bldP spid="21" grpId="0" animBg="1"/>
          <p:bldP spid="22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7" grpId="0" animBg="1"/>
          <p:bldP spid="8" grpId="0" animBg="1"/>
          <p:bldP spid="20" grpId="0" animBg="1"/>
          <p:bldP spid="21" grpId="0" animBg="1"/>
          <p:bldP spid="22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ircle: Hollow 83">
            <a:extLst>
              <a:ext uri="{FF2B5EF4-FFF2-40B4-BE49-F238E27FC236}">
                <a16:creationId xmlns:a16="http://schemas.microsoft.com/office/drawing/2014/main" id="{6DA3CB6C-135F-39A1-04DB-DA2B33B9E6AC}"/>
              </a:ext>
            </a:extLst>
          </p:cNvPr>
          <p:cNvSpPr/>
          <p:nvPr/>
        </p:nvSpPr>
        <p:spPr>
          <a:xfrm>
            <a:off x="3370729" y="1501884"/>
            <a:ext cx="10712232" cy="10712232"/>
          </a:xfrm>
          <a:prstGeom prst="donut">
            <a:avLst>
              <a:gd name="adj" fmla="val 6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5B7D574-0C10-1CB8-0268-846DABFB4E81}"/>
              </a:ext>
            </a:extLst>
          </p:cNvPr>
          <p:cNvGrpSpPr/>
          <p:nvPr/>
        </p:nvGrpSpPr>
        <p:grpSpPr>
          <a:xfrm rot="1800000">
            <a:off x="3757059" y="1871428"/>
            <a:ext cx="9939574" cy="9939572"/>
            <a:chOff x="3757059" y="1871428"/>
            <a:chExt cx="9939574" cy="9939572"/>
          </a:xfrm>
        </p:grpSpPr>
        <p:sp>
          <p:nvSpPr>
            <p:cNvPr id="86" name="Arc 85">
              <a:extLst>
                <a:ext uri="{FF2B5EF4-FFF2-40B4-BE49-F238E27FC236}">
                  <a16:creationId xmlns:a16="http://schemas.microsoft.com/office/drawing/2014/main" id="{EB96606A-6D15-A090-C811-A74AA13D1C7D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257172FB-F1E7-1C88-AFF2-7E7CC6335001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B6D0EC90-614A-534A-ABFB-5D68F555D3D2}"/>
              </a:ext>
            </a:extLst>
          </p:cNvPr>
          <p:cNvSpPr/>
          <p:nvPr/>
        </p:nvSpPr>
        <p:spPr>
          <a:xfrm>
            <a:off x="7844870" y="5976025"/>
            <a:ext cx="1763950" cy="17639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Circle: Hollow 89">
            <a:extLst>
              <a:ext uri="{FF2B5EF4-FFF2-40B4-BE49-F238E27FC236}">
                <a16:creationId xmlns:a16="http://schemas.microsoft.com/office/drawing/2014/main" id="{EAA361FC-8406-4FC4-2291-B0590B87CFB5}"/>
              </a:ext>
            </a:extLst>
          </p:cNvPr>
          <p:cNvSpPr/>
          <p:nvPr/>
        </p:nvSpPr>
        <p:spPr>
          <a:xfrm>
            <a:off x="6305630" y="4436785"/>
            <a:ext cx="4842430" cy="4842430"/>
          </a:xfrm>
          <a:prstGeom prst="donut">
            <a:avLst>
              <a:gd name="adj" fmla="val 14683"/>
            </a:avLst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4" name="Isosceles Triangle 93">
            <a:extLst>
              <a:ext uri="{FF2B5EF4-FFF2-40B4-BE49-F238E27FC236}">
                <a16:creationId xmlns:a16="http://schemas.microsoft.com/office/drawing/2014/main" id="{0AAD5DFE-3668-12E2-4A71-794F437B1757}"/>
              </a:ext>
            </a:extLst>
          </p:cNvPr>
          <p:cNvSpPr/>
          <p:nvPr/>
        </p:nvSpPr>
        <p:spPr>
          <a:xfrm rot="20100000">
            <a:off x="9137866" y="5847412"/>
            <a:ext cx="510648" cy="5048832"/>
          </a:xfrm>
          <a:prstGeom prst="triangle">
            <a:avLst/>
          </a:prstGeom>
          <a:gradFill>
            <a:gsLst>
              <a:gs pos="0">
                <a:schemeClr val="tx2">
                  <a:alpha val="4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C75AD5F-B758-09B3-C93C-44BC53A47D1F}"/>
              </a:ext>
            </a:extLst>
          </p:cNvPr>
          <p:cNvGrpSpPr/>
          <p:nvPr/>
        </p:nvGrpSpPr>
        <p:grpSpPr>
          <a:xfrm>
            <a:off x="11185295" y="4911352"/>
            <a:ext cx="1501884" cy="1501884"/>
            <a:chOff x="11185295" y="4911352"/>
            <a:chExt cx="1501884" cy="1501884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B2A0D379-ED18-BB00-E164-2E78012C6BAB}"/>
                </a:ext>
              </a:extLst>
            </p:cNvPr>
            <p:cNvSpPr/>
            <p:nvPr/>
          </p:nvSpPr>
          <p:spPr>
            <a:xfrm>
              <a:off x="12192000" y="5355082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9CEFDC6-81E8-0519-EC77-992D957C1113}"/>
                </a:ext>
              </a:extLst>
            </p:cNvPr>
            <p:cNvSpPr/>
            <p:nvPr/>
          </p:nvSpPr>
          <p:spPr>
            <a:xfrm>
              <a:off x="11496556" y="5822419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" name="Graphic 101" descr="Spider web outline">
              <a:extLst>
                <a:ext uri="{FF2B5EF4-FFF2-40B4-BE49-F238E27FC236}">
                  <a16:creationId xmlns:a16="http://schemas.microsoft.com/office/drawing/2014/main" id="{0B670DE9-F933-DEAE-C4D8-D797E6142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4911352"/>
              <a:ext cx="1501884" cy="1501884"/>
            </a:xfrm>
            <a:prstGeom prst="rect">
              <a:avLst/>
            </a:prstGeom>
          </p:spPr>
        </p:pic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8BFDE37-9EF6-90D7-006D-A2CC6EC29AE9}"/>
              </a:ext>
            </a:extLst>
          </p:cNvPr>
          <p:cNvGrpSpPr/>
          <p:nvPr/>
        </p:nvGrpSpPr>
        <p:grpSpPr>
          <a:xfrm>
            <a:off x="11185295" y="7450942"/>
            <a:ext cx="1501884" cy="1501884"/>
            <a:chOff x="11185295" y="7450942"/>
            <a:chExt cx="1501884" cy="1501884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46643F5B-818E-BD42-6834-A26C868DB1C2}"/>
                </a:ext>
              </a:extLst>
            </p:cNvPr>
            <p:cNvSpPr/>
            <p:nvPr/>
          </p:nvSpPr>
          <p:spPr>
            <a:xfrm>
              <a:off x="11568972" y="7637298"/>
              <a:ext cx="734530" cy="734530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5" name="Graphic 104" descr="Lights On outline">
              <a:extLst>
                <a:ext uri="{FF2B5EF4-FFF2-40B4-BE49-F238E27FC236}">
                  <a16:creationId xmlns:a16="http://schemas.microsoft.com/office/drawing/2014/main" id="{1194C3BD-C9F4-03A4-CF60-9B522149F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106" name="TextBox 48">
            <a:extLst>
              <a:ext uri="{FF2B5EF4-FFF2-40B4-BE49-F238E27FC236}">
                <a16:creationId xmlns:a16="http://schemas.microsoft.com/office/drawing/2014/main" id="{5A5267C2-1645-8DF1-1AF0-11DD39115AED}"/>
              </a:ext>
            </a:extLst>
          </p:cNvPr>
          <p:cNvSpPr txBox="1"/>
          <p:nvPr/>
        </p:nvSpPr>
        <p:spPr>
          <a:xfrm>
            <a:off x="19401" y="5674458"/>
            <a:ext cx="6156935" cy="2400657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BUSINESS</a:t>
            </a:r>
            <a:endParaRPr lang="en-US" sz="7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IDEAS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510E90C1-B014-50E7-44B3-F52F0D3E59B9}"/>
              </a:ext>
            </a:extLst>
          </p:cNvPr>
          <p:cNvSpPr/>
          <p:nvPr/>
        </p:nvSpPr>
        <p:spPr>
          <a:xfrm>
            <a:off x="12004487" y="3074732"/>
            <a:ext cx="2071856" cy="3800054"/>
          </a:xfrm>
          <a:custGeom>
            <a:avLst/>
            <a:gdLst>
              <a:gd name="connsiteX0" fmla="*/ 506974 w 2071856"/>
              <a:gd name="connsiteY0" fmla="*/ 0 h 3800054"/>
              <a:gd name="connsiteX1" fmla="*/ 680434 w 2071856"/>
              <a:gd name="connsiteY1" fmla="*/ 181937 h 3800054"/>
              <a:gd name="connsiteX2" fmla="*/ 2071856 w 2071856"/>
              <a:gd name="connsiteY2" fmla="*/ 3783268 h 3800054"/>
              <a:gd name="connsiteX3" fmla="*/ 2071432 w 2071856"/>
              <a:gd name="connsiteY3" fmla="*/ 3800054 h 3800054"/>
              <a:gd name="connsiteX4" fmla="*/ 1354462 w 2071856"/>
              <a:gd name="connsiteY4" fmla="*/ 3800054 h 3800054"/>
              <a:gd name="connsiteX5" fmla="*/ 1354886 w 2071856"/>
              <a:gd name="connsiteY5" fmla="*/ 3783268 h 3800054"/>
              <a:gd name="connsiteX6" fmla="*/ 149720 w 2071856"/>
              <a:gd name="connsiteY6" fmla="*/ 664011 h 3800054"/>
              <a:gd name="connsiteX7" fmla="*/ 0 w 2071856"/>
              <a:gd name="connsiteY7" fmla="*/ 506974 h 3800054"/>
              <a:gd name="connsiteX8" fmla="*/ 506974 w 2071856"/>
              <a:gd name="connsiteY8" fmla="*/ 0 h 3800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1856" h="3800054">
                <a:moveTo>
                  <a:pt x="506974" y="0"/>
                </a:moveTo>
                <a:lnTo>
                  <a:pt x="680434" y="181937"/>
                </a:lnTo>
                <a:cubicBezTo>
                  <a:pt x="1544948" y="1133114"/>
                  <a:pt x="2071856" y="2396658"/>
                  <a:pt x="2071856" y="3783268"/>
                </a:cubicBezTo>
                <a:lnTo>
                  <a:pt x="2071432" y="3800054"/>
                </a:lnTo>
                <a:lnTo>
                  <a:pt x="1354462" y="3800054"/>
                </a:lnTo>
                <a:lnTo>
                  <a:pt x="1354886" y="3783268"/>
                </a:lnTo>
                <a:cubicBezTo>
                  <a:pt x="1354886" y="2582270"/>
                  <a:pt x="898510" y="1487864"/>
                  <a:pt x="149720" y="664011"/>
                </a:cubicBezTo>
                <a:lnTo>
                  <a:pt x="0" y="506974"/>
                </a:lnTo>
                <a:lnTo>
                  <a:pt x="50697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19F51D31-AB62-4FCA-2F9E-C662AFE8B920}"/>
              </a:ext>
            </a:extLst>
          </p:cNvPr>
          <p:cNvSpPr/>
          <p:nvPr/>
        </p:nvSpPr>
        <p:spPr>
          <a:xfrm>
            <a:off x="11986145" y="6877414"/>
            <a:ext cx="2089706" cy="3781712"/>
          </a:xfrm>
          <a:custGeom>
            <a:avLst/>
            <a:gdLst>
              <a:gd name="connsiteX0" fmla="*/ 1372738 w 2089706"/>
              <a:gd name="connsiteY0" fmla="*/ 0 h 3781712"/>
              <a:gd name="connsiteX1" fmla="*/ 2089706 w 2089706"/>
              <a:gd name="connsiteY1" fmla="*/ 0 h 3781712"/>
              <a:gd name="connsiteX2" fmla="*/ 2083230 w 2089706"/>
              <a:gd name="connsiteY2" fmla="*/ 256211 h 3781712"/>
              <a:gd name="connsiteX3" fmla="*/ 521428 w 2089706"/>
              <a:gd name="connsiteY3" fmla="*/ 3767932 h 3781712"/>
              <a:gd name="connsiteX4" fmla="*/ 506974 w 2089706"/>
              <a:gd name="connsiteY4" fmla="*/ 3781712 h 3781712"/>
              <a:gd name="connsiteX5" fmla="*/ 0 w 2089706"/>
              <a:gd name="connsiteY5" fmla="*/ 3274738 h 3781712"/>
              <a:gd name="connsiteX6" fmla="*/ 14454 w 2089706"/>
              <a:gd name="connsiteY6" fmla="*/ 3260958 h 3781712"/>
              <a:gd name="connsiteX7" fmla="*/ 1367192 w 2089706"/>
              <a:gd name="connsiteY7" fmla="*/ 219316 h 3781712"/>
              <a:gd name="connsiteX8" fmla="*/ 1372738 w 2089706"/>
              <a:gd name="connsiteY8" fmla="*/ 0 h 378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9706" h="3781712">
                <a:moveTo>
                  <a:pt x="1372738" y="0"/>
                </a:moveTo>
                <a:lnTo>
                  <a:pt x="2089706" y="0"/>
                </a:lnTo>
                <a:lnTo>
                  <a:pt x="2083230" y="256211"/>
                </a:lnTo>
                <a:cubicBezTo>
                  <a:pt x="2013816" y="1625571"/>
                  <a:pt x="1430114" y="2859245"/>
                  <a:pt x="521428" y="3767932"/>
                </a:cubicBezTo>
                <a:lnTo>
                  <a:pt x="506974" y="3781712"/>
                </a:lnTo>
                <a:lnTo>
                  <a:pt x="0" y="3274738"/>
                </a:lnTo>
                <a:lnTo>
                  <a:pt x="14454" y="3260958"/>
                </a:lnTo>
                <a:cubicBezTo>
                  <a:pt x="801504" y="2473908"/>
                  <a:pt x="1307070" y="1405374"/>
                  <a:pt x="1367192" y="219316"/>
                </a:cubicBezTo>
                <a:lnTo>
                  <a:pt x="137273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B0B395E7-C5A4-9C6B-679D-6BBAFCAFA8A0}"/>
              </a:ext>
            </a:extLst>
          </p:cNvPr>
          <p:cNvSpPr/>
          <p:nvPr/>
        </p:nvSpPr>
        <p:spPr>
          <a:xfrm>
            <a:off x="32849540" y="6874786"/>
            <a:ext cx="717036" cy="2628"/>
          </a:xfrm>
          <a:custGeom>
            <a:avLst/>
            <a:gdLst>
              <a:gd name="connsiteX0" fmla="*/ 66 w 717036"/>
              <a:gd name="connsiteY0" fmla="*/ 0 h 2628"/>
              <a:gd name="connsiteX1" fmla="*/ 717036 w 717036"/>
              <a:gd name="connsiteY1" fmla="*/ 0 h 2628"/>
              <a:gd name="connsiteX2" fmla="*/ 716968 w 717036"/>
              <a:gd name="connsiteY2" fmla="*/ 2628 h 2628"/>
              <a:gd name="connsiteX3" fmla="*/ 0 w 717036"/>
              <a:gd name="connsiteY3" fmla="*/ 2628 h 2628"/>
              <a:gd name="connsiteX4" fmla="*/ 66 w 717036"/>
              <a:gd name="connsiteY4" fmla="*/ 0 h 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036" h="2628">
                <a:moveTo>
                  <a:pt x="66" y="0"/>
                </a:moveTo>
                <a:lnTo>
                  <a:pt x="717036" y="0"/>
                </a:lnTo>
                <a:lnTo>
                  <a:pt x="716968" y="2628"/>
                </a:lnTo>
                <a:lnTo>
                  <a:pt x="0" y="2628"/>
                </a:lnTo>
                <a:lnTo>
                  <a:pt x="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7F47178-5878-9213-EF6D-FF1DDA14BAE5}"/>
              </a:ext>
            </a:extLst>
          </p:cNvPr>
          <p:cNvSpPr/>
          <p:nvPr/>
        </p:nvSpPr>
        <p:spPr>
          <a:xfrm>
            <a:off x="8718024" y="2776328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9CFC0B08-26D9-EFED-EED7-A4157B34C3D9}"/>
              </a:ext>
            </a:extLst>
          </p:cNvPr>
          <p:cNvSpPr/>
          <p:nvPr/>
        </p:nvSpPr>
        <p:spPr>
          <a:xfrm>
            <a:off x="18047535" y="3063541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P</a:t>
            </a: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53703B2-5CE5-D0AE-C329-C4EF0353A5A6}"/>
              </a:ext>
            </a:extLst>
          </p:cNvPr>
          <p:cNvSpPr/>
          <p:nvPr/>
        </p:nvSpPr>
        <p:spPr>
          <a:xfrm flipV="1">
            <a:off x="8718024" y="6877414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56F470CC-02C4-1DF6-0E81-B2B21C9019F7}"/>
              </a:ext>
            </a:extLst>
          </p:cNvPr>
          <p:cNvSpPr/>
          <p:nvPr/>
        </p:nvSpPr>
        <p:spPr>
          <a:xfrm>
            <a:off x="18047535" y="7164627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18523F3-89F8-9FA3-B80C-3E63B48E049D}"/>
              </a:ext>
            </a:extLst>
          </p:cNvPr>
          <p:cNvSpPr txBox="1"/>
          <p:nvPr/>
        </p:nvSpPr>
        <p:spPr>
          <a:xfrm rot="10800000" flipV="1">
            <a:off x="14278406" y="4636452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800" dirty="0" err="1">
                <a:solidFill>
                  <a:schemeClr val="tx2"/>
                </a:solidFill>
              </a:rPr>
              <a:t>Không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gian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bừa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bộn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giảm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tập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trung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việc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9755E8D-EEE0-3082-4F78-324363E5D76F}"/>
              </a:ext>
            </a:extLst>
          </p:cNvPr>
          <p:cNvSpPr txBox="1"/>
          <p:nvPr/>
        </p:nvSpPr>
        <p:spPr>
          <a:xfrm rot="10800000" flipV="1">
            <a:off x="14240308" y="3704566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PROBLEM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9610BEC-F77E-651D-0DB5-E96768C4D9AE}"/>
              </a:ext>
            </a:extLst>
          </p:cNvPr>
          <p:cNvSpPr txBox="1"/>
          <p:nvPr/>
        </p:nvSpPr>
        <p:spPr>
          <a:xfrm rot="10800000" flipV="1">
            <a:off x="14278406" y="8627657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800" dirty="0">
                <a:solidFill>
                  <a:schemeClr val="tx2"/>
                </a:solidFill>
              </a:rPr>
              <a:t>Thực hiện “5S” sắp xếp, vệ sinh và duy trì gọn gàng.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0DB82D8-1E76-9DF8-40DF-B26F6B8399EF}"/>
              </a:ext>
            </a:extLst>
          </p:cNvPr>
          <p:cNvSpPr txBox="1"/>
          <p:nvPr/>
        </p:nvSpPr>
        <p:spPr>
          <a:xfrm rot="10800000" flipV="1">
            <a:off x="14240308" y="7765883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SOLUTION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88" grpId="0" animBg="1"/>
          <p:bldP spid="90" grpId="0" animBg="1"/>
          <p:bldP spid="94" grpId="0" animBg="1"/>
          <p:bldP spid="106" grpId="0" animBg="1"/>
          <p:bldP spid="117" grpId="0" animBg="1"/>
          <p:bldP spid="116" grpId="0" animBg="1"/>
          <p:bldP spid="89" grpId="0" animBg="1"/>
          <p:bldP spid="91" grpId="0" animBg="1"/>
          <p:bldP spid="92" grpId="0" animBg="1"/>
          <p:bldP spid="93" grpId="0" animBg="1"/>
          <p:bldP spid="119" grpId="0"/>
          <p:bldP spid="120" grpId="0"/>
          <p:bldP spid="121" grpId="0"/>
          <p:bldP spid="1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88" grpId="0" animBg="1"/>
          <p:bldP spid="90" grpId="0" animBg="1"/>
          <p:bldP spid="94" grpId="0" animBg="1"/>
          <p:bldP spid="106" grpId="0" animBg="1"/>
          <p:bldP spid="117" grpId="0" animBg="1"/>
          <p:bldP spid="116" grpId="0" animBg="1"/>
          <p:bldP spid="89" grpId="0" animBg="1"/>
          <p:bldP spid="91" grpId="0" animBg="1"/>
          <p:bldP spid="92" grpId="0" animBg="1"/>
          <p:bldP spid="93" grpId="0" animBg="1"/>
          <p:bldP spid="119" grpId="0"/>
          <p:bldP spid="120" grpId="0"/>
          <p:bldP spid="121" grpId="0"/>
          <p:bldP spid="122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49A265EA-A915-3B53-1AE0-EE80F801E80C}"/>
              </a:ext>
            </a:extLst>
          </p:cNvPr>
          <p:cNvSpPr/>
          <p:nvPr/>
        </p:nvSpPr>
        <p:spPr>
          <a:xfrm>
            <a:off x="3370729" y="1501884"/>
            <a:ext cx="10712232" cy="10712232"/>
          </a:xfrm>
          <a:prstGeom prst="donut">
            <a:avLst>
              <a:gd name="adj" fmla="val 6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368BCEA-DEB5-1478-5140-BCD56A1CDD04}"/>
              </a:ext>
            </a:extLst>
          </p:cNvPr>
          <p:cNvGrpSpPr/>
          <p:nvPr/>
        </p:nvGrpSpPr>
        <p:grpSpPr>
          <a:xfrm rot="1800000">
            <a:off x="3757059" y="1871428"/>
            <a:ext cx="9939574" cy="9939572"/>
            <a:chOff x="3757059" y="1871428"/>
            <a:chExt cx="9939574" cy="9939572"/>
          </a:xfrm>
        </p:grpSpPr>
        <p:sp>
          <p:nvSpPr>
            <p:cNvPr id="4" name="Arc 3">
              <a:extLst>
                <a:ext uri="{FF2B5EF4-FFF2-40B4-BE49-F238E27FC236}">
                  <a16:creationId xmlns:a16="http://schemas.microsoft.com/office/drawing/2014/main" id="{B1169604-CA53-ABC1-99CE-B813134B2001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c 4">
              <a:extLst>
                <a:ext uri="{FF2B5EF4-FFF2-40B4-BE49-F238E27FC236}">
                  <a16:creationId xmlns:a16="http://schemas.microsoft.com/office/drawing/2014/main" id="{4A0AA897-50E0-9FA6-116C-E98E9345E14C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bg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A4D8969D-1762-A227-FC98-E213D8AFE4E7}"/>
              </a:ext>
            </a:extLst>
          </p:cNvPr>
          <p:cNvSpPr/>
          <p:nvPr/>
        </p:nvSpPr>
        <p:spPr>
          <a:xfrm>
            <a:off x="7844870" y="5976025"/>
            <a:ext cx="1763950" cy="17639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1D457773-ABB3-38E9-906E-4A429EFADC0F}"/>
              </a:ext>
            </a:extLst>
          </p:cNvPr>
          <p:cNvSpPr/>
          <p:nvPr/>
        </p:nvSpPr>
        <p:spPr>
          <a:xfrm>
            <a:off x="6305630" y="4436785"/>
            <a:ext cx="4842430" cy="4842430"/>
          </a:xfrm>
          <a:prstGeom prst="donut">
            <a:avLst>
              <a:gd name="adj" fmla="val 14683"/>
            </a:avLst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9ED554F3-7866-202B-84F6-D907237E9CC3}"/>
              </a:ext>
            </a:extLst>
          </p:cNvPr>
          <p:cNvSpPr/>
          <p:nvPr/>
        </p:nvSpPr>
        <p:spPr>
          <a:xfrm rot="20100000">
            <a:off x="9137866" y="5847412"/>
            <a:ext cx="510648" cy="5048832"/>
          </a:xfrm>
          <a:prstGeom prst="triangle">
            <a:avLst/>
          </a:prstGeom>
          <a:gradFill>
            <a:gsLst>
              <a:gs pos="0">
                <a:schemeClr val="tx2">
                  <a:alpha val="4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B3C865A-63FD-83EF-6073-489EE62CA084}"/>
              </a:ext>
            </a:extLst>
          </p:cNvPr>
          <p:cNvGrpSpPr/>
          <p:nvPr/>
        </p:nvGrpSpPr>
        <p:grpSpPr>
          <a:xfrm>
            <a:off x="11185295" y="4911352"/>
            <a:ext cx="1501884" cy="1501884"/>
            <a:chOff x="11185295" y="4911352"/>
            <a:chExt cx="1501884" cy="150188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9C2328F-8057-88CA-2866-CD8844F5DC52}"/>
                </a:ext>
              </a:extLst>
            </p:cNvPr>
            <p:cNvSpPr/>
            <p:nvPr/>
          </p:nvSpPr>
          <p:spPr>
            <a:xfrm>
              <a:off x="12192000" y="5355082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B712089-E6AF-6FDC-8676-D6C3D91567CD}"/>
                </a:ext>
              </a:extLst>
            </p:cNvPr>
            <p:cNvSpPr/>
            <p:nvPr/>
          </p:nvSpPr>
          <p:spPr>
            <a:xfrm>
              <a:off x="11496556" y="5822419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Graphic 15" descr="Spider web outline">
              <a:extLst>
                <a:ext uri="{FF2B5EF4-FFF2-40B4-BE49-F238E27FC236}">
                  <a16:creationId xmlns:a16="http://schemas.microsoft.com/office/drawing/2014/main" id="{ACFE400C-EFFA-2F32-C6EF-740AD995F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4911352"/>
              <a:ext cx="1501884" cy="1501884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AA68500-061A-BDC0-8EBD-AE7EC771445F}"/>
              </a:ext>
            </a:extLst>
          </p:cNvPr>
          <p:cNvGrpSpPr/>
          <p:nvPr/>
        </p:nvGrpSpPr>
        <p:grpSpPr>
          <a:xfrm>
            <a:off x="11185295" y="7450942"/>
            <a:ext cx="1501884" cy="1501884"/>
            <a:chOff x="11185295" y="7450942"/>
            <a:chExt cx="1501884" cy="150188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748ABED-F971-C665-F409-9D4FFF05DA64}"/>
                </a:ext>
              </a:extLst>
            </p:cNvPr>
            <p:cNvSpPr/>
            <p:nvPr/>
          </p:nvSpPr>
          <p:spPr>
            <a:xfrm>
              <a:off x="11568972" y="7637298"/>
              <a:ext cx="734530" cy="734530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Graphic 18" descr="Lights On outline">
              <a:extLst>
                <a:ext uri="{FF2B5EF4-FFF2-40B4-BE49-F238E27FC236}">
                  <a16:creationId xmlns:a16="http://schemas.microsoft.com/office/drawing/2014/main" id="{F2F47A93-77FD-F001-CAB5-98A202BB34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20" name="TextBox 48">
            <a:extLst>
              <a:ext uri="{FF2B5EF4-FFF2-40B4-BE49-F238E27FC236}">
                <a16:creationId xmlns:a16="http://schemas.microsoft.com/office/drawing/2014/main" id="{E3A44759-04E1-486E-32F9-A2BBAEE2A322}"/>
              </a:ext>
            </a:extLst>
          </p:cNvPr>
          <p:cNvSpPr txBox="1"/>
          <p:nvPr/>
        </p:nvSpPr>
        <p:spPr>
          <a:xfrm>
            <a:off x="19401" y="5674458"/>
            <a:ext cx="6156935" cy="2400657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BUSINESS</a:t>
            </a:r>
            <a:endParaRPr lang="en-US" sz="7000" b="1" dirty="0">
              <a:solidFill>
                <a:schemeClr val="accent5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IDEAS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2106916-3F3B-6B6E-07E7-5139B45F1185}"/>
              </a:ext>
            </a:extLst>
          </p:cNvPr>
          <p:cNvSpPr/>
          <p:nvPr/>
        </p:nvSpPr>
        <p:spPr>
          <a:xfrm>
            <a:off x="12004487" y="3074732"/>
            <a:ext cx="2071856" cy="3800054"/>
          </a:xfrm>
          <a:custGeom>
            <a:avLst/>
            <a:gdLst>
              <a:gd name="connsiteX0" fmla="*/ 506974 w 2071856"/>
              <a:gd name="connsiteY0" fmla="*/ 0 h 3800054"/>
              <a:gd name="connsiteX1" fmla="*/ 680434 w 2071856"/>
              <a:gd name="connsiteY1" fmla="*/ 181937 h 3800054"/>
              <a:gd name="connsiteX2" fmla="*/ 2071856 w 2071856"/>
              <a:gd name="connsiteY2" fmla="*/ 3783268 h 3800054"/>
              <a:gd name="connsiteX3" fmla="*/ 2071432 w 2071856"/>
              <a:gd name="connsiteY3" fmla="*/ 3800054 h 3800054"/>
              <a:gd name="connsiteX4" fmla="*/ 1354462 w 2071856"/>
              <a:gd name="connsiteY4" fmla="*/ 3800054 h 3800054"/>
              <a:gd name="connsiteX5" fmla="*/ 1354886 w 2071856"/>
              <a:gd name="connsiteY5" fmla="*/ 3783268 h 3800054"/>
              <a:gd name="connsiteX6" fmla="*/ 149720 w 2071856"/>
              <a:gd name="connsiteY6" fmla="*/ 664011 h 3800054"/>
              <a:gd name="connsiteX7" fmla="*/ 0 w 2071856"/>
              <a:gd name="connsiteY7" fmla="*/ 506974 h 3800054"/>
              <a:gd name="connsiteX8" fmla="*/ 506974 w 2071856"/>
              <a:gd name="connsiteY8" fmla="*/ 0 h 3800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1856" h="3800054">
                <a:moveTo>
                  <a:pt x="506974" y="0"/>
                </a:moveTo>
                <a:lnTo>
                  <a:pt x="680434" y="181937"/>
                </a:lnTo>
                <a:cubicBezTo>
                  <a:pt x="1544948" y="1133114"/>
                  <a:pt x="2071856" y="2396658"/>
                  <a:pt x="2071856" y="3783268"/>
                </a:cubicBezTo>
                <a:lnTo>
                  <a:pt x="2071432" y="3800054"/>
                </a:lnTo>
                <a:lnTo>
                  <a:pt x="1354462" y="3800054"/>
                </a:lnTo>
                <a:lnTo>
                  <a:pt x="1354886" y="3783268"/>
                </a:lnTo>
                <a:cubicBezTo>
                  <a:pt x="1354886" y="2582270"/>
                  <a:pt x="898510" y="1487864"/>
                  <a:pt x="149720" y="664011"/>
                </a:cubicBezTo>
                <a:lnTo>
                  <a:pt x="0" y="506974"/>
                </a:lnTo>
                <a:lnTo>
                  <a:pt x="506974" y="0"/>
                </a:ln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410787E-F40A-971C-2B33-E118E76ACC13}"/>
              </a:ext>
            </a:extLst>
          </p:cNvPr>
          <p:cNvSpPr/>
          <p:nvPr/>
        </p:nvSpPr>
        <p:spPr>
          <a:xfrm>
            <a:off x="11986145" y="6877414"/>
            <a:ext cx="2089706" cy="3781712"/>
          </a:xfrm>
          <a:custGeom>
            <a:avLst/>
            <a:gdLst>
              <a:gd name="connsiteX0" fmla="*/ 1372738 w 2089706"/>
              <a:gd name="connsiteY0" fmla="*/ 0 h 3781712"/>
              <a:gd name="connsiteX1" fmla="*/ 2089706 w 2089706"/>
              <a:gd name="connsiteY1" fmla="*/ 0 h 3781712"/>
              <a:gd name="connsiteX2" fmla="*/ 2083230 w 2089706"/>
              <a:gd name="connsiteY2" fmla="*/ 256211 h 3781712"/>
              <a:gd name="connsiteX3" fmla="*/ 521428 w 2089706"/>
              <a:gd name="connsiteY3" fmla="*/ 3767932 h 3781712"/>
              <a:gd name="connsiteX4" fmla="*/ 506974 w 2089706"/>
              <a:gd name="connsiteY4" fmla="*/ 3781712 h 3781712"/>
              <a:gd name="connsiteX5" fmla="*/ 0 w 2089706"/>
              <a:gd name="connsiteY5" fmla="*/ 3274738 h 3781712"/>
              <a:gd name="connsiteX6" fmla="*/ 14454 w 2089706"/>
              <a:gd name="connsiteY6" fmla="*/ 3260958 h 3781712"/>
              <a:gd name="connsiteX7" fmla="*/ 1367192 w 2089706"/>
              <a:gd name="connsiteY7" fmla="*/ 219316 h 3781712"/>
              <a:gd name="connsiteX8" fmla="*/ 1372738 w 2089706"/>
              <a:gd name="connsiteY8" fmla="*/ 0 h 378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9706" h="3781712">
                <a:moveTo>
                  <a:pt x="1372738" y="0"/>
                </a:moveTo>
                <a:lnTo>
                  <a:pt x="2089706" y="0"/>
                </a:lnTo>
                <a:lnTo>
                  <a:pt x="2083230" y="256211"/>
                </a:lnTo>
                <a:cubicBezTo>
                  <a:pt x="2013816" y="1625571"/>
                  <a:pt x="1430114" y="2859245"/>
                  <a:pt x="521428" y="3767932"/>
                </a:cubicBezTo>
                <a:lnTo>
                  <a:pt x="506974" y="3781712"/>
                </a:lnTo>
                <a:lnTo>
                  <a:pt x="0" y="3274738"/>
                </a:lnTo>
                <a:lnTo>
                  <a:pt x="14454" y="3260958"/>
                </a:lnTo>
                <a:cubicBezTo>
                  <a:pt x="801504" y="2473908"/>
                  <a:pt x="1307070" y="1405374"/>
                  <a:pt x="1367192" y="219316"/>
                </a:cubicBezTo>
                <a:lnTo>
                  <a:pt x="1372738" y="0"/>
                </a:ln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C6A4103-B07A-6D55-4C51-6F25B39D2CC4}"/>
              </a:ext>
            </a:extLst>
          </p:cNvPr>
          <p:cNvSpPr/>
          <p:nvPr/>
        </p:nvSpPr>
        <p:spPr>
          <a:xfrm>
            <a:off x="32849540" y="6874786"/>
            <a:ext cx="717036" cy="2628"/>
          </a:xfrm>
          <a:custGeom>
            <a:avLst/>
            <a:gdLst>
              <a:gd name="connsiteX0" fmla="*/ 66 w 717036"/>
              <a:gd name="connsiteY0" fmla="*/ 0 h 2628"/>
              <a:gd name="connsiteX1" fmla="*/ 717036 w 717036"/>
              <a:gd name="connsiteY1" fmla="*/ 0 h 2628"/>
              <a:gd name="connsiteX2" fmla="*/ 716968 w 717036"/>
              <a:gd name="connsiteY2" fmla="*/ 2628 h 2628"/>
              <a:gd name="connsiteX3" fmla="*/ 0 w 717036"/>
              <a:gd name="connsiteY3" fmla="*/ 2628 h 2628"/>
              <a:gd name="connsiteX4" fmla="*/ 66 w 717036"/>
              <a:gd name="connsiteY4" fmla="*/ 0 h 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036" h="2628">
                <a:moveTo>
                  <a:pt x="66" y="0"/>
                </a:moveTo>
                <a:lnTo>
                  <a:pt x="717036" y="0"/>
                </a:lnTo>
                <a:lnTo>
                  <a:pt x="716968" y="2628"/>
                </a:lnTo>
                <a:lnTo>
                  <a:pt x="0" y="2628"/>
                </a:lnTo>
                <a:lnTo>
                  <a:pt x="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70F58F8-12A6-CCB9-651F-703E00925E96}"/>
              </a:ext>
            </a:extLst>
          </p:cNvPr>
          <p:cNvSpPr/>
          <p:nvPr/>
        </p:nvSpPr>
        <p:spPr>
          <a:xfrm>
            <a:off x="8718024" y="2776328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A966D55-67B4-F813-7647-6DF0770FF8F3}"/>
              </a:ext>
            </a:extLst>
          </p:cNvPr>
          <p:cNvSpPr/>
          <p:nvPr/>
        </p:nvSpPr>
        <p:spPr>
          <a:xfrm>
            <a:off x="18047535" y="3063541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P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5F5E653-BE8A-025F-CAE2-8756B7D59754}"/>
              </a:ext>
            </a:extLst>
          </p:cNvPr>
          <p:cNvSpPr/>
          <p:nvPr/>
        </p:nvSpPr>
        <p:spPr>
          <a:xfrm flipV="1">
            <a:off x="8718024" y="6877414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DB465AB-5921-3733-A82E-4A4D2401B11A}"/>
              </a:ext>
            </a:extLst>
          </p:cNvPr>
          <p:cNvSpPr/>
          <p:nvPr/>
        </p:nvSpPr>
        <p:spPr>
          <a:xfrm>
            <a:off x="18047535" y="7164627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52DEFE-93BE-89FB-6A17-88A72C7D02F8}"/>
              </a:ext>
            </a:extLst>
          </p:cNvPr>
          <p:cNvSpPr txBox="1"/>
          <p:nvPr/>
        </p:nvSpPr>
        <p:spPr>
          <a:xfrm rot="10800000" flipV="1">
            <a:off x="14278406" y="4636452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800" dirty="0" err="1">
                <a:solidFill>
                  <a:schemeClr val="tx2"/>
                </a:solidFill>
              </a:rPr>
              <a:t>Thời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gian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tìm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kiếm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tài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liệu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mất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nhiều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giờ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việc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C912A1-F908-5F51-6568-BB01EB8E7AE4}"/>
              </a:ext>
            </a:extLst>
          </p:cNvPr>
          <p:cNvSpPr txBox="1"/>
          <p:nvPr/>
        </p:nvSpPr>
        <p:spPr>
          <a:xfrm rot="10800000" flipV="1">
            <a:off x="14240308" y="3704566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PROBLEM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3CA4C94-86BB-48D3-F90B-BD6B3C3C99F5}"/>
              </a:ext>
            </a:extLst>
          </p:cNvPr>
          <p:cNvSpPr txBox="1"/>
          <p:nvPr/>
        </p:nvSpPr>
        <p:spPr>
          <a:xfrm rot="10800000" flipV="1">
            <a:off x="14278406" y="8627657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800" dirty="0">
                <a:solidFill>
                  <a:schemeClr val="tx2"/>
                </a:solidFill>
              </a:rPr>
              <a:t>Sắp xếp tài liệu điện tử theo thư mục và gắn tag.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1899435-E548-7BB4-F960-90E54DE68625}"/>
              </a:ext>
            </a:extLst>
          </p:cNvPr>
          <p:cNvSpPr txBox="1"/>
          <p:nvPr/>
        </p:nvSpPr>
        <p:spPr>
          <a:xfrm rot="10800000" flipV="1">
            <a:off x="14240308" y="7765883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SOLUTION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7" grpId="0" animBg="1"/>
          <p:bldP spid="8" grpId="0" animBg="1"/>
          <p:bldP spid="20" grpId="0" animBg="1"/>
          <p:bldP spid="21" grpId="0" animBg="1"/>
          <p:bldP spid="22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7" grpId="0" animBg="1"/>
          <p:bldP spid="8" grpId="0" animBg="1"/>
          <p:bldP spid="20" grpId="0" animBg="1"/>
          <p:bldP spid="21" grpId="0" animBg="1"/>
          <p:bldP spid="22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ircle: Hollow 31">
            <a:extLst>
              <a:ext uri="{FF2B5EF4-FFF2-40B4-BE49-F238E27FC236}">
                <a16:creationId xmlns:a16="http://schemas.microsoft.com/office/drawing/2014/main" id="{ECCE67B0-9421-8C27-A5EB-60F4BD691BCD}"/>
              </a:ext>
            </a:extLst>
          </p:cNvPr>
          <p:cNvSpPr/>
          <p:nvPr/>
        </p:nvSpPr>
        <p:spPr>
          <a:xfrm>
            <a:off x="3370729" y="1501884"/>
            <a:ext cx="10712232" cy="10712232"/>
          </a:xfrm>
          <a:prstGeom prst="donut">
            <a:avLst>
              <a:gd name="adj" fmla="val 6693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17BBAF4-2F81-AEB7-ACB6-134DD92CE976}"/>
              </a:ext>
            </a:extLst>
          </p:cNvPr>
          <p:cNvGrpSpPr/>
          <p:nvPr/>
        </p:nvGrpSpPr>
        <p:grpSpPr>
          <a:xfrm rot="1800000">
            <a:off x="3757059" y="1871428"/>
            <a:ext cx="9939574" cy="9939572"/>
            <a:chOff x="3757059" y="1871428"/>
            <a:chExt cx="9939574" cy="9939572"/>
          </a:xfrm>
        </p:grpSpPr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658B9E51-F433-11BF-3B65-A797C6CF76D1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93248854-B502-F8DD-C39C-1652ED71E0E8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bg1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D9862CBB-14AA-7B31-2BDE-E94E12929563}"/>
              </a:ext>
            </a:extLst>
          </p:cNvPr>
          <p:cNvSpPr/>
          <p:nvPr/>
        </p:nvSpPr>
        <p:spPr>
          <a:xfrm>
            <a:off x="7844870" y="5976025"/>
            <a:ext cx="1763950" cy="17639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ircle: Hollow 46">
            <a:extLst>
              <a:ext uri="{FF2B5EF4-FFF2-40B4-BE49-F238E27FC236}">
                <a16:creationId xmlns:a16="http://schemas.microsoft.com/office/drawing/2014/main" id="{48C00CEF-605D-4666-B7D7-B07AFBD11C18}"/>
              </a:ext>
            </a:extLst>
          </p:cNvPr>
          <p:cNvSpPr/>
          <p:nvPr/>
        </p:nvSpPr>
        <p:spPr>
          <a:xfrm>
            <a:off x="6305630" y="4436785"/>
            <a:ext cx="4842430" cy="4842430"/>
          </a:xfrm>
          <a:prstGeom prst="donut">
            <a:avLst>
              <a:gd name="adj" fmla="val 14683"/>
            </a:avLst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14ED7B92-D01F-6BDD-2812-7D400386442A}"/>
              </a:ext>
            </a:extLst>
          </p:cNvPr>
          <p:cNvSpPr/>
          <p:nvPr/>
        </p:nvSpPr>
        <p:spPr>
          <a:xfrm rot="20100000">
            <a:off x="9137866" y="5847412"/>
            <a:ext cx="510648" cy="5048832"/>
          </a:xfrm>
          <a:prstGeom prst="triangle">
            <a:avLst/>
          </a:prstGeom>
          <a:gradFill>
            <a:gsLst>
              <a:gs pos="0">
                <a:schemeClr val="tx2">
                  <a:alpha val="4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1551453-A4FB-2088-4704-8262FA91F49F}"/>
              </a:ext>
            </a:extLst>
          </p:cNvPr>
          <p:cNvGrpSpPr/>
          <p:nvPr/>
        </p:nvGrpSpPr>
        <p:grpSpPr>
          <a:xfrm>
            <a:off x="11185295" y="4911352"/>
            <a:ext cx="1501884" cy="1501884"/>
            <a:chOff x="11185295" y="4911352"/>
            <a:chExt cx="1501884" cy="1501884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2501C65-3E9C-6A3E-8D9B-F3EDC40DCAD2}"/>
                </a:ext>
              </a:extLst>
            </p:cNvPr>
            <p:cNvSpPr/>
            <p:nvPr/>
          </p:nvSpPr>
          <p:spPr>
            <a:xfrm>
              <a:off x="12192000" y="5355082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69A5D1E-014C-590D-CFDE-8346F9EE615F}"/>
                </a:ext>
              </a:extLst>
            </p:cNvPr>
            <p:cNvSpPr/>
            <p:nvPr/>
          </p:nvSpPr>
          <p:spPr>
            <a:xfrm>
              <a:off x="11496556" y="5822419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6" name="Graphic 55" descr="Spider web outline">
              <a:extLst>
                <a:ext uri="{FF2B5EF4-FFF2-40B4-BE49-F238E27FC236}">
                  <a16:creationId xmlns:a16="http://schemas.microsoft.com/office/drawing/2014/main" id="{FF33B50B-9F7E-48C0-5058-19E25333F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4911352"/>
              <a:ext cx="1501884" cy="1501884"/>
            </a:xfrm>
            <a:prstGeom prst="rect">
              <a:avLst/>
            </a:prstGeom>
          </p:spPr>
        </p:pic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678F681-DCAA-346D-E67D-03C87BA3B94D}"/>
              </a:ext>
            </a:extLst>
          </p:cNvPr>
          <p:cNvGrpSpPr/>
          <p:nvPr/>
        </p:nvGrpSpPr>
        <p:grpSpPr>
          <a:xfrm>
            <a:off x="11185295" y="7450942"/>
            <a:ext cx="1501884" cy="1501884"/>
            <a:chOff x="11185295" y="7450942"/>
            <a:chExt cx="1501884" cy="1501884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E55DD4FA-C98F-C4DE-E69E-28C34CD96DE1}"/>
                </a:ext>
              </a:extLst>
            </p:cNvPr>
            <p:cNvSpPr/>
            <p:nvPr/>
          </p:nvSpPr>
          <p:spPr>
            <a:xfrm>
              <a:off x="11568972" y="7637298"/>
              <a:ext cx="734530" cy="734530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Graphic 58" descr="Lights On outline">
              <a:extLst>
                <a:ext uri="{FF2B5EF4-FFF2-40B4-BE49-F238E27FC236}">
                  <a16:creationId xmlns:a16="http://schemas.microsoft.com/office/drawing/2014/main" id="{8F57B80C-C8A1-EB11-007F-C1AD244D13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60" name="TextBox 48">
            <a:extLst>
              <a:ext uri="{FF2B5EF4-FFF2-40B4-BE49-F238E27FC236}">
                <a16:creationId xmlns:a16="http://schemas.microsoft.com/office/drawing/2014/main" id="{69EB8F3A-CDF0-ACC0-7053-218802BD88CF}"/>
              </a:ext>
            </a:extLst>
          </p:cNvPr>
          <p:cNvSpPr txBox="1"/>
          <p:nvPr/>
        </p:nvSpPr>
        <p:spPr>
          <a:xfrm>
            <a:off x="19401" y="5674458"/>
            <a:ext cx="6156935" cy="24006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BUSINESS</a:t>
            </a:r>
            <a:endParaRPr lang="en-US" sz="7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IDEAS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E8599340-35CC-DA25-E631-41740D07AF2A}"/>
              </a:ext>
            </a:extLst>
          </p:cNvPr>
          <p:cNvSpPr/>
          <p:nvPr/>
        </p:nvSpPr>
        <p:spPr>
          <a:xfrm>
            <a:off x="12004487" y="3074732"/>
            <a:ext cx="2071856" cy="3800054"/>
          </a:xfrm>
          <a:custGeom>
            <a:avLst/>
            <a:gdLst>
              <a:gd name="connsiteX0" fmla="*/ 506974 w 2071856"/>
              <a:gd name="connsiteY0" fmla="*/ 0 h 3800054"/>
              <a:gd name="connsiteX1" fmla="*/ 680434 w 2071856"/>
              <a:gd name="connsiteY1" fmla="*/ 181937 h 3800054"/>
              <a:gd name="connsiteX2" fmla="*/ 2071856 w 2071856"/>
              <a:gd name="connsiteY2" fmla="*/ 3783268 h 3800054"/>
              <a:gd name="connsiteX3" fmla="*/ 2071432 w 2071856"/>
              <a:gd name="connsiteY3" fmla="*/ 3800054 h 3800054"/>
              <a:gd name="connsiteX4" fmla="*/ 1354462 w 2071856"/>
              <a:gd name="connsiteY4" fmla="*/ 3800054 h 3800054"/>
              <a:gd name="connsiteX5" fmla="*/ 1354886 w 2071856"/>
              <a:gd name="connsiteY5" fmla="*/ 3783268 h 3800054"/>
              <a:gd name="connsiteX6" fmla="*/ 149720 w 2071856"/>
              <a:gd name="connsiteY6" fmla="*/ 664011 h 3800054"/>
              <a:gd name="connsiteX7" fmla="*/ 0 w 2071856"/>
              <a:gd name="connsiteY7" fmla="*/ 506974 h 3800054"/>
              <a:gd name="connsiteX8" fmla="*/ 506974 w 2071856"/>
              <a:gd name="connsiteY8" fmla="*/ 0 h 3800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1856" h="3800054">
                <a:moveTo>
                  <a:pt x="506974" y="0"/>
                </a:moveTo>
                <a:lnTo>
                  <a:pt x="680434" y="181937"/>
                </a:lnTo>
                <a:cubicBezTo>
                  <a:pt x="1544948" y="1133114"/>
                  <a:pt x="2071856" y="2396658"/>
                  <a:pt x="2071856" y="3783268"/>
                </a:cubicBezTo>
                <a:lnTo>
                  <a:pt x="2071432" y="3800054"/>
                </a:lnTo>
                <a:lnTo>
                  <a:pt x="1354462" y="3800054"/>
                </a:lnTo>
                <a:lnTo>
                  <a:pt x="1354886" y="3783268"/>
                </a:lnTo>
                <a:cubicBezTo>
                  <a:pt x="1354886" y="2582270"/>
                  <a:pt x="898510" y="1487864"/>
                  <a:pt x="149720" y="664011"/>
                </a:cubicBezTo>
                <a:lnTo>
                  <a:pt x="0" y="506974"/>
                </a:lnTo>
                <a:lnTo>
                  <a:pt x="50697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C33D300-4E9C-1AF7-F543-028BD2D6E0BD}"/>
              </a:ext>
            </a:extLst>
          </p:cNvPr>
          <p:cNvSpPr/>
          <p:nvPr/>
        </p:nvSpPr>
        <p:spPr>
          <a:xfrm>
            <a:off x="11986145" y="6877414"/>
            <a:ext cx="2089706" cy="3781712"/>
          </a:xfrm>
          <a:custGeom>
            <a:avLst/>
            <a:gdLst>
              <a:gd name="connsiteX0" fmla="*/ 1372738 w 2089706"/>
              <a:gd name="connsiteY0" fmla="*/ 0 h 3781712"/>
              <a:gd name="connsiteX1" fmla="*/ 2089706 w 2089706"/>
              <a:gd name="connsiteY1" fmla="*/ 0 h 3781712"/>
              <a:gd name="connsiteX2" fmla="*/ 2083230 w 2089706"/>
              <a:gd name="connsiteY2" fmla="*/ 256211 h 3781712"/>
              <a:gd name="connsiteX3" fmla="*/ 521428 w 2089706"/>
              <a:gd name="connsiteY3" fmla="*/ 3767932 h 3781712"/>
              <a:gd name="connsiteX4" fmla="*/ 506974 w 2089706"/>
              <a:gd name="connsiteY4" fmla="*/ 3781712 h 3781712"/>
              <a:gd name="connsiteX5" fmla="*/ 0 w 2089706"/>
              <a:gd name="connsiteY5" fmla="*/ 3274738 h 3781712"/>
              <a:gd name="connsiteX6" fmla="*/ 14454 w 2089706"/>
              <a:gd name="connsiteY6" fmla="*/ 3260958 h 3781712"/>
              <a:gd name="connsiteX7" fmla="*/ 1367192 w 2089706"/>
              <a:gd name="connsiteY7" fmla="*/ 219316 h 3781712"/>
              <a:gd name="connsiteX8" fmla="*/ 1372738 w 2089706"/>
              <a:gd name="connsiteY8" fmla="*/ 0 h 378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9706" h="3781712">
                <a:moveTo>
                  <a:pt x="1372738" y="0"/>
                </a:moveTo>
                <a:lnTo>
                  <a:pt x="2089706" y="0"/>
                </a:lnTo>
                <a:lnTo>
                  <a:pt x="2083230" y="256211"/>
                </a:lnTo>
                <a:cubicBezTo>
                  <a:pt x="2013816" y="1625571"/>
                  <a:pt x="1430114" y="2859245"/>
                  <a:pt x="521428" y="3767932"/>
                </a:cubicBezTo>
                <a:lnTo>
                  <a:pt x="506974" y="3781712"/>
                </a:lnTo>
                <a:lnTo>
                  <a:pt x="0" y="3274738"/>
                </a:lnTo>
                <a:lnTo>
                  <a:pt x="14454" y="3260958"/>
                </a:lnTo>
                <a:cubicBezTo>
                  <a:pt x="801504" y="2473908"/>
                  <a:pt x="1307070" y="1405374"/>
                  <a:pt x="1367192" y="219316"/>
                </a:cubicBezTo>
                <a:lnTo>
                  <a:pt x="137273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EBCDD49-0684-5E0F-97FD-D53D6938E5CD}"/>
              </a:ext>
            </a:extLst>
          </p:cNvPr>
          <p:cNvSpPr/>
          <p:nvPr/>
        </p:nvSpPr>
        <p:spPr>
          <a:xfrm>
            <a:off x="32849540" y="6874786"/>
            <a:ext cx="717036" cy="2628"/>
          </a:xfrm>
          <a:custGeom>
            <a:avLst/>
            <a:gdLst>
              <a:gd name="connsiteX0" fmla="*/ 66 w 717036"/>
              <a:gd name="connsiteY0" fmla="*/ 0 h 2628"/>
              <a:gd name="connsiteX1" fmla="*/ 717036 w 717036"/>
              <a:gd name="connsiteY1" fmla="*/ 0 h 2628"/>
              <a:gd name="connsiteX2" fmla="*/ 716968 w 717036"/>
              <a:gd name="connsiteY2" fmla="*/ 2628 h 2628"/>
              <a:gd name="connsiteX3" fmla="*/ 0 w 717036"/>
              <a:gd name="connsiteY3" fmla="*/ 2628 h 2628"/>
              <a:gd name="connsiteX4" fmla="*/ 66 w 717036"/>
              <a:gd name="connsiteY4" fmla="*/ 0 h 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036" h="2628">
                <a:moveTo>
                  <a:pt x="66" y="0"/>
                </a:moveTo>
                <a:lnTo>
                  <a:pt x="717036" y="0"/>
                </a:lnTo>
                <a:lnTo>
                  <a:pt x="716968" y="2628"/>
                </a:lnTo>
                <a:lnTo>
                  <a:pt x="0" y="2628"/>
                </a:lnTo>
                <a:lnTo>
                  <a:pt x="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1183760C-DCA0-3FA1-98DB-46EB87C6D86B}"/>
              </a:ext>
            </a:extLst>
          </p:cNvPr>
          <p:cNvSpPr/>
          <p:nvPr/>
        </p:nvSpPr>
        <p:spPr>
          <a:xfrm>
            <a:off x="8718024" y="2776328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766AC4F5-6122-4D37-7BB5-E7924B403E4E}"/>
              </a:ext>
            </a:extLst>
          </p:cNvPr>
          <p:cNvSpPr/>
          <p:nvPr/>
        </p:nvSpPr>
        <p:spPr>
          <a:xfrm>
            <a:off x="18047535" y="3063541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P</a:t>
            </a: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8FCEB89-4DEE-8DCC-F65D-0A038F24F31D}"/>
              </a:ext>
            </a:extLst>
          </p:cNvPr>
          <p:cNvSpPr/>
          <p:nvPr/>
        </p:nvSpPr>
        <p:spPr>
          <a:xfrm flipV="1">
            <a:off x="8718024" y="6877414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B0B97FE-6F8E-1D8C-9F95-568DF1DE4CD1}"/>
              </a:ext>
            </a:extLst>
          </p:cNvPr>
          <p:cNvSpPr/>
          <p:nvPr/>
        </p:nvSpPr>
        <p:spPr>
          <a:xfrm>
            <a:off x="18047535" y="7164627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bg1"/>
                </a:solidFill>
                <a:latin typeface="+mj-lt"/>
              </a:rPr>
              <a:t>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36235D5-9812-59FA-FDA5-A2D9902ED85B}"/>
              </a:ext>
            </a:extLst>
          </p:cNvPr>
          <p:cNvSpPr txBox="1"/>
          <p:nvPr/>
        </p:nvSpPr>
        <p:spPr>
          <a:xfrm rot="10800000" flipV="1">
            <a:off x="14278406" y="4636452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800" dirty="0">
                <a:solidFill>
                  <a:schemeClr val="tx2"/>
                </a:solidFill>
              </a:rPr>
              <a:t>Quản </a:t>
            </a:r>
            <a:r>
              <a:rPr lang="en-US" sz="2800" dirty="0" err="1">
                <a:solidFill>
                  <a:schemeClr val="tx2"/>
                </a:solidFill>
              </a:rPr>
              <a:t>lý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dự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án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chậm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báo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cáo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tiến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độ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cho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cấp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trên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F4CE05E-D8C8-2982-379D-5D843F37B5E9}"/>
              </a:ext>
            </a:extLst>
          </p:cNvPr>
          <p:cNvSpPr txBox="1"/>
          <p:nvPr/>
        </p:nvSpPr>
        <p:spPr>
          <a:xfrm rot="10800000" flipV="1">
            <a:off x="14240308" y="3704566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PROBLEM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6AFE02D-B65A-9181-A095-BACC2AB4C1E2}"/>
              </a:ext>
            </a:extLst>
          </p:cNvPr>
          <p:cNvSpPr txBox="1"/>
          <p:nvPr/>
        </p:nvSpPr>
        <p:spPr>
          <a:xfrm rot="10800000" flipV="1">
            <a:off x="14278406" y="8627657"/>
            <a:ext cx="323805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800" dirty="0">
                <a:solidFill>
                  <a:schemeClr val="tx2"/>
                </a:solidFill>
              </a:rPr>
              <a:t>Thiết lập báo cáo tự động hằng tuần bằng phần mềm quản lý.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471EBF1-B506-DDB4-AD02-96CB150A3495}"/>
              </a:ext>
            </a:extLst>
          </p:cNvPr>
          <p:cNvSpPr txBox="1"/>
          <p:nvPr/>
        </p:nvSpPr>
        <p:spPr>
          <a:xfrm rot="10800000" flipV="1">
            <a:off x="14240308" y="7765883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SOLUTION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6" grpId="0" animBg="1"/>
          <p:bldP spid="47" grpId="0" animBg="1"/>
          <p:bldP spid="48" grpId="0" animBg="1"/>
          <p:bldP spid="60" grpId="0" animBg="1"/>
          <p:bldP spid="61" grpId="0" animBg="1"/>
          <p:bldP spid="62" grpId="0" animBg="1"/>
          <p:bldP spid="64" grpId="0" animBg="1"/>
          <p:bldP spid="65" grpId="0" animBg="1"/>
          <p:bldP spid="66" grpId="0" animBg="1"/>
          <p:bldP spid="67" grpId="0" animBg="1"/>
          <p:bldP spid="68" grpId="0"/>
          <p:bldP spid="69" grpId="0"/>
          <p:bldP spid="70" grpId="0"/>
          <p:bldP spid="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6" grpId="0" animBg="1"/>
          <p:bldP spid="47" grpId="0" animBg="1"/>
          <p:bldP spid="48" grpId="0" animBg="1"/>
          <p:bldP spid="60" grpId="0" animBg="1"/>
          <p:bldP spid="61" grpId="0" animBg="1"/>
          <p:bldP spid="62" grpId="0" animBg="1"/>
          <p:bldP spid="64" grpId="0" animBg="1"/>
          <p:bldP spid="65" grpId="0" animBg="1"/>
          <p:bldP spid="66" grpId="0" animBg="1"/>
          <p:bldP spid="67" grpId="0" animBg="1"/>
          <p:bldP spid="68" grpId="0"/>
          <p:bldP spid="69" grpId="0"/>
          <p:bldP spid="70" grpId="0"/>
          <p:bldP spid="71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B25959B4-D2D9-4A21-1428-01FFB92BD14A}"/>
              </a:ext>
            </a:extLst>
          </p:cNvPr>
          <p:cNvSpPr/>
          <p:nvPr/>
        </p:nvSpPr>
        <p:spPr>
          <a:xfrm>
            <a:off x="3370729" y="1501884"/>
            <a:ext cx="10712232" cy="10712232"/>
          </a:xfrm>
          <a:prstGeom prst="donut">
            <a:avLst>
              <a:gd name="adj" fmla="val 6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2552017-5832-DAFB-C73C-4480DEC12226}"/>
              </a:ext>
            </a:extLst>
          </p:cNvPr>
          <p:cNvGrpSpPr/>
          <p:nvPr/>
        </p:nvGrpSpPr>
        <p:grpSpPr>
          <a:xfrm rot="1800000">
            <a:off x="3757059" y="1871428"/>
            <a:ext cx="9939574" cy="9939572"/>
            <a:chOff x="3757059" y="1871428"/>
            <a:chExt cx="9939574" cy="9939572"/>
          </a:xfrm>
        </p:grpSpPr>
        <p:sp>
          <p:nvSpPr>
            <p:cNvPr id="4" name="Arc 3">
              <a:extLst>
                <a:ext uri="{FF2B5EF4-FFF2-40B4-BE49-F238E27FC236}">
                  <a16:creationId xmlns:a16="http://schemas.microsoft.com/office/drawing/2014/main" id="{BD21C186-661A-C152-3C68-D17FD6597611}"/>
                </a:ext>
              </a:extLst>
            </p:cNvPr>
            <p:cNvSpPr/>
            <p:nvPr/>
          </p:nvSpPr>
          <p:spPr>
            <a:xfrm rot="162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chemeClr val="tx2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c 4">
              <a:extLst>
                <a:ext uri="{FF2B5EF4-FFF2-40B4-BE49-F238E27FC236}">
                  <a16:creationId xmlns:a16="http://schemas.microsoft.com/office/drawing/2014/main" id="{8F0DEEF4-8F13-C8E5-ADE7-2C435F84C331}"/>
                </a:ext>
              </a:extLst>
            </p:cNvPr>
            <p:cNvSpPr/>
            <p:nvPr/>
          </p:nvSpPr>
          <p:spPr>
            <a:xfrm rot="5400000">
              <a:off x="3757060" y="1871427"/>
              <a:ext cx="9939572" cy="9939574"/>
            </a:xfrm>
            <a:prstGeom prst="arc">
              <a:avLst>
                <a:gd name="adj1" fmla="val 16200000"/>
                <a:gd name="adj2" fmla="val 1932413"/>
              </a:avLst>
            </a:prstGeom>
            <a:ln w="63500">
              <a:solidFill>
                <a:srgbClr val="000000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A3B680D0-4466-957C-BA44-FA3783A0DAB1}"/>
              </a:ext>
            </a:extLst>
          </p:cNvPr>
          <p:cNvSpPr/>
          <p:nvPr/>
        </p:nvSpPr>
        <p:spPr>
          <a:xfrm>
            <a:off x="7844870" y="5976025"/>
            <a:ext cx="1763950" cy="17639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1CF1540F-3F2E-42B6-1B9F-6E0779CE8BDE}"/>
              </a:ext>
            </a:extLst>
          </p:cNvPr>
          <p:cNvSpPr/>
          <p:nvPr/>
        </p:nvSpPr>
        <p:spPr>
          <a:xfrm>
            <a:off x="6305630" y="4436785"/>
            <a:ext cx="4842430" cy="4842430"/>
          </a:xfrm>
          <a:prstGeom prst="donut">
            <a:avLst>
              <a:gd name="adj" fmla="val 14683"/>
            </a:avLst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10F31874-72A3-2EBE-6080-B820C8A478DE}"/>
              </a:ext>
            </a:extLst>
          </p:cNvPr>
          <p:cNvSpPr/>
          <p:nvPr/>
        </p:nvSpPr>
        <p:spPr>
          <a:xfrm rot="20100000">
            <a:off x="9137866" y="5847412"/>
            <a:ext cx="510648" cy="5048832"/>
          </a:xfrm>
          <a:prstGeom prst="triangle">
            <a:avLst/>
          </a:prstGeom>
          <a:gradFill>
            <a:gsLst>
              <a:gs pos="0">
                <a:schemeClr val="tx2">
                  <a:alpha val="40000"/>
                </a:scheme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D185E0-85FE-89C1-2E9F-3922B6F9DE71}"/>
              </a:ext>
            </a:extLst>
          </p:cNvPr>
          <p:cNvGrpSpPr/>
          <p:nvPr/>
        </p:nvGrpSpPr>
        <p:grpSpPr>
          <a:xfrm>
            <a:off x="11185295" y="4911352"/>
            <a:ext cx="1501884" cy="1501884"/>
            <a:chOff x="11185295" y="4911352"/>
            <a:chExt cx="1501884" cy="150188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FA98853-D9A5-8865-51FF-C7E6EA813BF7}"/>
                </a:ext>
              </a:extLst>
            </p:cNvPr>
            <p:cNvSpPr/>
            <p:nvPr/>
          </p:nvSpPr>
          <p:spPr>
            <a:xfrm>
              <a:off x="12192000" y="5355082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16F7F5E-84AA-B790-B006-69E79BDE663E}"/>
                </a:ext>
              </a:extLst>
            </p:cNvPr>
            <p:cNvSpPr/>
            <p:nvPr/>
          </p:nvSpPr>
          <p:spPr>
            <a:xfrm>
              <a:off x="11496556" y="5822419"/>
              <a:ext cx="307212" cy="307212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Graphic 15" descr="Spider web outline">
              <a:extLst>
                <a:ext uri="{FF2B5EF4-FFF2-40B4-BE49-F238E27FC236}">
                  <a16:creationId xmlns:a16="http://schemas.microsoft.com/office/drawing/2014/main" id="{E410205F-2A1E-91D3-D0F2-A0BF36C86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85295" y="4911352"/>
              <a:ext cx="1501884" cy="1501884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93DBAEA-F5CD-A342-55AC-DC65B8EF94FE}"/>
              </a:ext>
            </a:extLst>
          </p:cNvPr>
          <p:cNvGrpSpPr/>
          <p:nvPr/>
        </p:nvGrpSpPr>
        <p:grpSpPr>
          <a:xfrm>
            <a:off x="11185295" y="7450942"/>
            <a:ext cx="1501884" cy="1501884"/>
            <a:chOff x="11185295" y="7450942"/>
            <a:chExt cx="1501884" cy="150188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07201A1-F0E9-33F1-8020-BD4F762A7C28}"/>
                </a:ext>
              </a:extLst>
            </p:cNvPr>
            <p:cNvSpPr/>
            <p:nvPr/>
          </p:nvSpPr>
          <p:spPr>
            <a:xfrm>
              <a:off x="11568972" y="7637298"/>
              <a:ext cx="734530" cy="734530"/>
            </a:xfrm>
            <a:prstGeom prst="ellipse">
              <a:avLst/>
            </a:prstGeom>
            <a:solidFill>
              <a:schemeClr val="accent2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Graphic 18" descr="Lights On outline">
              <a:extLst>
                <a:ext uri="{FF2B5EF4-FFF2-40B4-BE49-F238E27FC236}">
                  <a16:creationId xmlns:a16="http://schemas.microsoft.com/office/drawing/2014/main" id="{4C15C73D-B4C6-D145-D1B8-F6634CF51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185295" y="7450942"/>
              <a:ext cx="1501884" cy="1501884"/>
            </a:xfrm>
            <a:prstGeom prst="rect">
              <a:avLst/>
            </a:prstGeom>
          </p:spPr>
        </p:pic>
      </p:grpSp>
      <p:sp>
        <p:nvSpPr>
          <p:cNvPr id="20" name="TextBox 48">
            <a:extLst>
              <a:ext uri="{FF2B5EF4-FFF2-40B4-BE49-F238E27FC236}">
                <a16:creationId xmlns:a16="http://schemas.microsoft.com/office/drawing/2014/main" id="{2F9E12C7-B284-4547-416F-58995067B547}"/>
              </a:ext>
            </a:extLst>
          </p:cNvPr>
          <p:cNvSpPr txBox="1"/>
          <p:nvPr/>
        </p:nvSpPr>
        <p:spPr>
          <a:xfrm>
            <a:off x="19401" y="5674458"/>
            <a:ext cx="6156935" cy="2400657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Gobold" panose="02000500000000000000" pitchFamily="2" charset="0"/>
              </a:rPr>
              <a:t>BUSINESS</a:t>
            </a:r>
            <a:endParaRPr lang="en-US" sz="7000" b="1" dirty="0">
              <a:solidFill>
                <a:sysClr val="windowText" lastClr="000000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Gobold" panose="02000500000000000000" pitchFamily="2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IDEAS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B1A7061-6D77-6C2A-9AB8-ABDBDA2BB8E4}"/>
              </a:ext>
            </a:extLst>
          </p:cNvPr>
          <p:cNvSpPr/>
          <p:nvPr/>
        </p:nvSpPr>
        <p:spPr>
          <a:xfrm>
            <a:off x="12004487" y="3074732"/>
            <a:ext cx="2071856" cy="3800054"/>
          </a:xfrm>
          <a:custGeom>
            <a:avLst/>
            <a:gdLst>
              <a:gd name="connsiteX0" fmla="*/ 506974 w 2071856"/>
              <a:gd name="connsiteY0" fmla="*/ 0 h 3800054"/>
              <a:gd name="connsiteX1" fmla="*/ 680434 w 2071856"/>
              <a:gd name="connsiteY1" fmla="*/ 181937 h 3800054"/>
              <a:gd name="connsiteX2" fmla="*/ 2071856 w 2071856"/>
              <a:gd name="connsiteY2" fmla="*/ 3783268 h 3800054"/>
              <a:gd name="connsiteX3" fmla="*/ 2071432 w 2071856"/>
              <a:gd name="connsiteY3" fmla="*/ 3800054 h 3800054"/>
              <a:gd name="connsiteX4" fmla="*/ 1354462 w 2071856"/>
              <a:gd name="connsiteY4" fmla="*/ 3800054 h 3800054"/>
              <a:gd name="connsiteX5" fmla="*/ 1354886 w 2071856"/>
              <a:gd name="connsiteY5" fmla="*/ 3783268 h 3800054"/>
              <a:gd name="connsiteX6" fmla="*/ 149720 w 2071856"/>
              <a:gd name="connsiteY6" fmla="*/ 664011 h 3800054"/>
              <a:gd name="connsiteX7" fmla="*/ 0 w 2071856"/>
              <a:gd name="connsiteY7" fmla="*/ 506974 h 3800054"/>
              <a:gd name="connsiteX8" fmla="*/ 506974 w 2071856"/>
              <a:gd name="connsiteY8" fmla="*/ 0 h 3800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1856" h="3800054">
                <a:moveTo>
                  <a:pt x="506974" y="0"/>
                </a:moveTo>
                <a:lnTo>
                  <a:pt x="680434" y="181937"/>
                </a:lnTo>
                <a:cubicBezTo>
                  <a:pt x="1544948" y="1133114"/>
                  <a:pt x="2071856" y="2396658"/>
                  <a:pt x="2071856" y="3783268"/>
                </a:cubicBezTo>
                <a:lnTo>
                  <a:pt x="2071432" y="3800054"/>
                </a:lnTo>
                <a:lnTo>
                  <a:pt x="1354462" y="3800054"/>
                </a:lnTo>
                <a:lnTo>
                  <a:pt x="1354886" y="3783268"/>
                </a:lnTo>
                <a:cubicBezTo>
                  <a:pt x="1354886" y="2582270"/>
                  <a:pt x="898510" y="1487864"/>
                  <a:pt x="149720" y="664011"/>
                </a:cubicBezTo>
                <a:lnTo>
                  <a:pt x="0" y="506974"/>
                </a:lnTo>
                <a:lnTo>
                  <a:pt x="506974" y="0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D1D9B26-A931-A430-5994-4B00C88E5F84}"/>
              </a:ext>
            </a:extLst>
          </p:cNvPr>
          <p:cNvSpPr/>
          <p:nvPr/>
        </p:nvSpPr>
        <p:spPr>
          <a:xfrm>
            <a:off x="11986145" y="6877414"/>
            <a:ext cx="2089706" cy="3781712"/>
          </a:xfrm>
          <a:custGeom>
            <a:avLst/>
            <a:gdLst>
              <a:gd name="connsiteX0" fmla="*/ 1372738 w 2089706"/>
              <a:gd name="connsiteY0" fmla="*/ 0 h 3781712"/>
              <a:gd name="connsiteX1" fmla="*/ 2089706 w 2089706"/>
              <a:gd name="connsiteY1" fmla="*/ 0 h 3781712"/>
              <a:gd name="connsiteX2" fmla="*/ 2083230 w 2089706"/>
              <a:gd name="connsiteY2" fmla="*/ 256211 h 3781712"/>
              <a:gd name="connsiteX3" fmla="*/ 521428 w 2089706"/>
              <a:gd name="connsiteY3" fmla="*/ 3767932 h 3781712"/>
              <a:gd name="connsiteX4" fmla="*/ 506974 w 2089706"/>
              <a:gd name="connsiteY4" fmla="*/ 3781712 h 3781712"/>
              <a:gd name="connsiteX5" fmla="*/ 0 w 2089706"/>
              <a:gd name="connsiteY5" fmla="*/ 3274738 h 3781712"/>
              <a:gd name="connsiteX6" fmla="*/ 14454 w 2089706"/>
              <a:gd name="connsiteY6" fmla="*/ 3260958 h 3781712"/>
              <a:gd name="connsiteX7" fmla="*/ 1367192 w 2089706"/>
              <a:gd name="connsiteY7" fmla="*/ 219316 h 3781712"/>
              <a:gd name="connsiteX8" fmla="*/ 1372738 w 2089706"/>
              <a:gd name="connsiteY8" fmla="*/ 0 h 378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9706" h="3781712">
                <a:moveTo>
                  <a:pt x="1372738" y="0"/>
                </a:moveTo>
                <a:lnTo>
                  <a:pt x="2089706" y="0"/>
                </a:lnTo>
                <a:lnTo>
                  <a:pt x="2083230" y="256211"/>
                </a:lnTo>
                <a:cubicBezTo>
                  <a:pt x="2013816" y="1625571"/>
                  <a:pt x="1430114" y="2859245"/>
                  <a:pt x="521428" y="3767932"/>
                </a:cubicBezTo>
                <a:lnTo>
                  <a:pt x="506974" y="3781712"/>
                </a:lnTo>
                <a:lnTo>
                  <a:pt x="0" y="3274738"/>
                </a:lnTo>
                <a:lnTo>
                  <a:pt x="14454" y="3260958"/>
                </a:lnTo>
                <a:cubicBezTo>
                  <a:pt x="801504" y="2473908"/>
                  <a:pt x="1307070" y="1405374"/>
                  <a:pt x="1367192" y="219316"/>
                </a:cubicBezTo>
                <a:lnTo>
                  <a:pt x="1372738" y="0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3E511A0-BCF6-9B05-11C7-ADF578CD0F2C}"/>
              </a:ext>
            </a:extLst>
          </p:cNvPr>
          <p:cNvSpPr/>
          <p:nvPr/>
        </p:nvSpPr>
        <p:spPr>
          <a:xfrm>
            <a:off x="32849540" y="6874786"/>
            <a:ext cx="717036" cy="2628"/>
          </a:xfrm>
          <a:custGeom>
            <a:avLst/>
            <a:gdLst>
              <a:gd name="connsiteX0" fmla="*/ 66 w 717036"/>
              <a:gd name="connsiteY0" fmla="*/ 0 h 2628"/>
              <a:gd name="connsiteX1" fmla="*/ 717036 w 717036"/>
              <a:gd name="connsiteY1" fmla="*/ 0 h 2628"/>
              <a:gd name="connsiteX2" fmla="*/ 716968 w 717036"/>
              <a:gd name="connsiteY2" fmla="*/ 2628 h 2628"/>
              <a:gd name="connsiteX3" fmla="*/ 0 w 717036"/>
              <a:gd name="connsiteY3" fmla="*/ 2628 h 2628"/>
              <a:gd name="connsiteX4" fmla="*/ 66 w 717036"/>
              <a:gd name="connsiteY4" fmla="*/ 0 h 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036" h="2628">
                <a:moveTo>
                  <a:pt x="66" y="0"/>
                </a:moveTo>
                <a:lnTo>
                  <a:pt x="717036" y="0"/>
                </a:lnTo>
                <a:lnTo>
                  <a:pt x="716968" y="2628"/>
                </a:lnTo>
                <a:lnTo>
                  <a:pt x="0" y="2628"/>
                </a:lnTo>
                <a:lnTo>
                  <a:pt x="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CFEA441-72F0-4A98-FDB4-CD36B46066B1}"/>
              </a:ext>
            </a:extLst>
          </p:cNvPr>
          <p:cNvSpPr/>
          <p:nvPr/>
        </p:nvSpPr>
        <p:spPr>
          <a:xfrm>
            <a:off x="8718024" y="2776328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D572631-868C-4ECF-5F41-ED113A8CD5F2}"/>
              </a:ext>
            </a:extLst>
          </p:cNvPr>
          <p:cNvSpPr/>
          <p:nvPr/>
        </p:nvSpPr>
        <p:spPr>
          <a:xfrm>
            <a:off x="18047535" y="3063541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tx2"/>
                </a:solidFill>
                <a:latin typeface="+mj-lt"/>
              </a:rPr>
              <a:t>P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E224C47-2F13-C9FD-143F-E5D4D86346B5}"/>
              </a:ext>
            </a:extLst>
          </p:cNvPr>
          <p:cNvSpPr/>
          <p:nvPr/>
        </p:nvSpPr>
        <p:spPr>
          <a:xfrm flipV="1">
            <a:off x="8718024" y="6877414"/>
            <a:ext cx="13130039" cy="4098458"/>
          </a:xfrm>
          <a:custGeom>
            <a:avLst/>
            <a:gdLst>
              <a:gd name="connsiteX0" fmla="*/ 4098459 w 13130039"/>
              <a:gd name="connsiteY0" fmla="*/ 0 h 4098458"/>
              <a:gd name="connsiteX1" fmla="*/ 11080809 w 13130039"/>
              <a:gd name="connsiteY1" fmla="*/ 0 h 4098458"/>
              <a:gd name="connsiteX2" fmla="*/ 13130039 w 13130039"/>
              <a:gd name="connsiteY2" fmla="*/ 2049229 h 4098458"/>
              <a:gd name="connsiteX3" fmla="*/ 11080809 w 13130039"/>
              <a:gd name="connsiteY3" fmla="*/ 4098458 h 4098458"/>
              <a:gd name="connsiteX4" fmla="*/ 0 w 13130039"/>
              <a:gd name="connsiteY4" fmla="*/ 4098458 h 409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0039" h="4098458">
                <a:moveTo>
                  <a:pt x="4098459" y="0"/>
                </a:moveTo>
                <a:lnTo>
                  <a:pt x="11080809" y="0"/>
                </a:lnTo>
                <a:cubicBezTo>
                  <a:pt x="12212569" y="0"/>
                  <a:pt x="13130039" y="917471"/>
                  <a:pt x="13130039" y="2049229"/>
                </a:cubicBezTo>
                <a:cubicBezTo>
                  <a:pt x="13130039" y="3180987"/>
                  <a:pt x="12212569" y="4098458"/>
                  <a:pt x="11080809" y="4098458"/>
                </a:cubicBezTo>
                <a:lnTo>
                  <a:pt x="0" y="4098458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FFCB618-9202-1E96-FFA8-C3662584AFC0}"/>
              </a:ext>
            </a:extLst>
          </p:cNvPr>
          <p:cNvSpPr/>
          <p:nvPr/>
        </p:nvSpPr>
        <p:spPr>
          <a:xfrm>
            <a:off x="18047535" y="7164627"/>
            <a:ext cx="3524032" cy="35240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0" dirty="0">
                <a:solidFill>
                  <a:schemeClr val="tx2"/>
                </a:solidFill>
                <a:latin typeface="+mj-lt"/>
              </a:rPr>
              <a:t>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17957E-DC8B-57DC-763D-F0FECF4F1EEA}"/>
              </a:ext>
            </a:extLst>
          </p:cNvPr>
          <p:cNvSpPr txBox="1"/>
          <p:nvPr/>
        </p:nvSpPr>
        <p:spPr>
          <a:xfrm rot="10800000" flipV="1">
            <a:off x="14278406" y="4584477"/>
            <a:ext cx="323805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800" dirty="0" err="1">
                <a:solidFill>
                  <a:schemeClr val="tx2"/>
                </a:solidFill>
              </a:rPr>
              <a:t>Nhiều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nhân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viên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thiếu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tập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trung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việc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nhóm</a:t>
            </a:r>
            <a:r>
              <a:rPr lang="en-US" sz="2800" dirty="0">
                <a:solidFill>
                  <a:schemeClr val="tx2"/>
                </a:solidFill>
              </a:rPr>
              <a:t> online.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1D498F-52F5-5CB1-29D8-2E8FED0F3BDC}"/>
              </a:ext>
            </a:extLst>
          </p:cNvPr>
          <p:cNvSpPr txBox="1"/>
          <p:nvPr/>
        </p:nvSpPr>
        <p:spPr>
          <a:xfrm rot="10800000" flipV="1">
            <a:off x="14240308" y="3704566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PROBLEM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818422-B070-AAE5-52DB-DC3F299AA7F5}"/>
              </a:ext>
            </a:extLst>
          </p:cNvPr>
          <p:cNvSpPr txBox="1"/>
          <p:nvPr/>
        </p:nvSpPr>
        <p:spPr>
          <a:xfrm rot="10800000" flipV="1">
            <a:off x="14278406" y="8627657"/>
            <a:ext cx="323805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800" dirty="0">
                <a:solidFill>
                  <a:schemeClr val="tx2"/>
                </a:solidFill>
              </a:rPr>
              <a:t>Đặt quy tắc họp rõ ràng và khuyến khích bật camera.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21CE69-EE2D-8F32-9D5C-7D6975415ECB}"/>
              </a:ext>
            </a:extLst>
          </p:cNvPr>
          <p:cNvSpPr txBox="1"/>
          <p:nvPr/>
        </p:nvSpPr>
        <p:spPr>
          <a:xfrm rot="10800000" flipV="1">
            <a:off x="14240308" y="7765883"/>
            <a:ext cx="3077973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Gobold Thin" panose="02000500000000000000" pitchFamily="2" charset="0"/>
              </a:rPr>
              <a:t>SOLUTION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 Thin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7" grpId="0" animBg="1"/>
          <p:bldP spid="8" grpId="0" animBg="1"/>
          <p:bldP spid="20" grpId="0" animBg="1"/>
          <p:bldP spid="21" grpId="0" animBg="1"/>
          <p:bldP spid="22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7" grpId="0" animBg="1"/>
          <p:bldP spid="8" grpId="0" animBg="1"/>
          <p:bldP spid="20" grpId="0" animBg="1"/>
          <p:bldP spid="21" grpId="0" animBg="1"/>
          <p:bldP spid="22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6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C48D60"/>
      </a:accent1>
      <a:accent2>
        <a:srgbClr val="E1B083"/>
      </a:accent2>
      <a:accent3>
        <a:srgbClr val="FCE7B2"/>
      </a:accent3>
      <a:accent4>
        <a:srgbClr val="CDDB86"/>
      </a:accent4>
      <a:accent5>
        <a:srgbClr val="9BBA74"/>
      </a:accent5>
      <a:accent6>
        <a:srgbClr val="638A5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SlideOcean - Dark 8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7400B8"/>
      </a:accent1>
      <a:accent2>
        <a:srgbClr val="5E60CE"/>
      </a:accent2>
      <a:accent3>
        <a:srgbClr val="4EA8DE"/>
      </a:accent3>
      <a:accent4>
        <a:srgbClr val="56CFE1"/>
      </a:accent4>
      <a:accent5>
        <a:srgbClr val="80FFDB"/>
      </a:accent5>
      <a:accent6>
        <a:srgbClr val="FDFFB6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74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ED254E"/>
      </a:accent1>
      <a:accent2>
        <a:srgbClr val="F9DC5C"/>
      </a:accent2>
      <a:accent3>
        <a:srgbClr val="F4FFFD"/>
      </a:accent3>
      <a:accent4>
        <a:srgbClr val="011936"/>
      </a:accent4>
      <a:accent5>
        <a:srgbClr val="465362"/>
      </a:accent5>
      <a:accent6>
        <a:srgbClr val="97A5A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ModernSlides_L_HotPink">
      <a:dk1>
        <a:srgbClr val="6E808E"/>
      </a:dk1>
      <a:lt1>
        <a:srgbClr val="FFFFFF"/>
      </a:lt1>
      <a:dk2>
        <a:srgbClr val="161616"/>
      </a:dk2>
      <a:lt2>
        <a:srgbClr val="EFF3F6"/>
      </a:lt2>
      <a:accent1>
        <a:srgbClr val="FFFFFF"/>
      </a:accent1>
      <a:accent2>
        <a:srgbClr val="EF0D33"/>
      </a:accent2>
      <a:accent3>
        <a:srgbClr val="FFFFFF"/>
      </a:accent3>
      <a:accent4>
        <a:srgbClr val="EAEAEA"/>
      </a:accent4>
      <a:accent5>
        <a:srgbClr val="FFFFFF"/>
      </a:accent5>
      <a:accent6>
        <a:srgbClr val="C1CBC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ModernSlides_D_Blue">
      <a:dk1>
        <a:srgbClr val="6E808E"/>
      </a:dk1>
      <a:lt1>
        <a:srgbClr val="FFFFFF"/>
      </a:lt1>
      <a:dk2>
        <a:srgbClr val="EFF3F6"/>
      </a:dk2>
      <a:lt2>
        <a:srgbClr val="161616"/>
      </a:lt2>
      <a:accent1>
        <a:srgbClr val="272727"/>
      </a:accent1>
      <a:accent2>
        <a:srgbClr val="2FCDE8"/>
      </a:accent2>
      <a:accent3>
        <a:srgbClr val="FFFFFF"/>
      </a:accent3>
      <a:accent4>
        <a:srgbClr val="626262"/>
      </a:accent4>
      <a:accent5>
        <a:srgbClr val="E4E4E4"/>
      </a:accent5>
      <a:accent6>
        <a:srgbClr val="82828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ModernSlides_L_Cobalt">
      <a:dk1>
        <a:srgbClr val="6E808E"/>
      </a:dk1>
      <a:lt1>
        <a:srgbClr val="FFFFFF"/>
      </a:lt1>
      <a:dk2>
        <a:srgbClr val="161616"/>
      </a:dk2>
      <a:lt2>
        <a:srgbClr val="EFF3F6"/>
      </a:lt2>
      <a:accent1>
        <a:srgbClr val="FFFFFF"/>
      </a:accent1>
      <a:accent2>
        <a:srgbClr val="265FFE"/>
      </a:accent2>
      <a:accent3>
        <a:srgbClr val="FFFFFF"/>
      </a:accent3>
      <a:accent4>
        <a:srgbClr val="EAEAEA"/>
      </a:accent4>
      <a:accent5>
        <a:srgbClr val="FFFFFF"/>
      </a:accent5>
      <a:accent6>
        <a:srgbClr val="C1CBC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ModernSlides_L_Gold">
      <a:dk1>
        <a:srgbClr val="6E808E"/>
      </a:dk1>
      <a:lt1>
        <a:srgbClr val="FFFFFF"/>
      </a:lt1>
      <a:dk2>
        <a:srgbClr val="161616"/>
      </a:dk2>
      <a:lt2>
        <a:srgbClr val="EFF3F6"/>
      </a:lt2>
      <a:accent1>
        <a:srgbClr val="FFFFFF"/>
      </a:accent1>
      <a:accent2>
        <a:srgbClr val="DCBA90"/>
      </a:accent2>
      <a:accent3>
        <a:srgbClr val="FFFFFF"/>
      </a:accent3>
      <a:accent4>
        <a:srgbClr val="EAEAEA"/>
      </a:accent4>
      <a:accent5>
        <a:srgbClr val="FFFFFF"/>
      </a:accent5>
      <a:accent6>
        <a:srgbClr val="C1CBC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5239</TotalTime>
  <Words>267</Words>
  <Application>Microsoft Office PowerPoint</Application>
  <PresentationFormat>Custom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5" baseType="lpstr">
      <vt:lpstr>Aptos</vt:lpstr>
      <vt:lpstr>Arial</vt:lpstr>
      <vt:lpstr>Calibri</vt:lpstr>
      <vt:lpstr>Gobold</vt:lpstr>
      <vt:lpstr>Gobold Thin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35 - Problem vs Solution Business Ideas</dc:title>
  <dc:creator>Slide Ocean</dc:creator>
  <cp:lastModifiedBy>SO</cp:lastModifiedBy>
  <cp:revision>1064</cp:revision>
  <dcterms:created xsi:type="dcterms:W3CDTF">2024-04-24T08:43:56Z</dcterms:created>
  <dcterms:modified xsi:type="dcterms:W3CDTF">2025-09-06T07:05:51Z</dcterms:modified>
</cp:coreProperties>
</file>