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072" r:id="rId20"/>
    <p:sldId id="2147378120" r:id="rId21"/>
    <p:sldId id="2147378137" r:id="rId22"/>
    <p:sldId id="2147378074" r:id="rId23"/>
    <p:sldId id="2147378119" r:id="rId24"/>
    <p:sldId id="2147378126" r:id="rId25"/>
    <p:sldId id="2147378073" r:id="rId26"/>
    <p:sldId id="2147378121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9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318" y="-7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4771766-2155-EB51-22CB-DED7DD50A7B4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451A831B-126A-CBB0-9750-22C51C1B6FB4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C59607AB-ABBE-EA3F-4EE6-F82AB5AD3A08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D2F64065-A069-7539-BC77-6E2DA29FC1D9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C899059-CD5A-8E26-CBCA-7C34D9CEDAF0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215B937A-C651-C130-2695-B4EB91BA4821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A6E928B-9D6B-2F1F-6699-2AC3D94B97AE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B2FE25B-0DBF-F94C-DBAE-8E354419A4DF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7BD501-F261-18A5-7977-6829CEB1EE2C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96C0739-4134-0293-428A-5CD1B97F61B3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37D9C6-9C62-1493-E53B-8D53F5C4B840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93B9B16E-9CA3-4AD0-BA94-853AFB053E6C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B8D4C4-555B-37CC-66A9-585F14B6F73C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0D448CD-B45D-A637-020D-A20D107BF020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2B13DB-F4AF-CAA6-9BA6-DE7B57A8728D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8B5DE6-B21D-3243-5352-78C62DB25D27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128D5C1-9821-6864-756A-AC76DCB6C858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2CC851-8BC2-86BA-E3CA-2641AD6506AF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A682248-50A6-9049-821C-58385B516922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17E8600-0143-F7F4-A97F-628E1746D863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DAD471-73FD-C9EA-E3F8-6941B7530647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D9507C6-55BC-4509-3AF8-2AAEA29EE6AE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F2A1446-2F8E-5CBA-69BB-0856473E3BEA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6C6119-7A42-62EE-FA41-504BD9AC1689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A71C859-18E2-EA39-CA5F-82CBF382E423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A1D03B93-4994-9EC3-3343-70B70B76EE8F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D422330-B9BE-C47D-4BCE-135D6BE2BDE4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latin typeface="+mj-lt"/>
                </a:rPr>
                <a:t>4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9A840D8-A719-77ED-B9D4-9E4FA56DDFC4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A4D3119-8FC5-5BF2-0405-ABB92354DF26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DA10B65-EF08-56B5-1CB0-1C71A65771EE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latin typeface="+mj-lt"/>
                </a:rPr>
                <a:t>5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2B813F1-0935-566F-F0B5-C071B7EDBEF6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F367D1C2-0785-A0BB-5B10-0FC639FD9FDC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3670775-FF26-0AE9-C792-C58AE4526A17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latin typeface="+mj-lt"/>
                </a:rPr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6D8E96E-AEA5-1020-B07D-FF70748B7AD5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562FB0B-3E6B-04E0-DF22-B74BE15D5B6A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FFE97DA-08B9-0D18-75EF-7005429DDA1C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latin typeface="+mj-lt"/>
                </a:rPr>
                <a:t>3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2A1C111-484E-C5E6-915C-97188364A7E5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9A7870FF-2317-F69A-1AE9-9FE3134CCB55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D5739CC-803A-EFE3-E0E0-FBF7E87491CD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+mj-lt"/>
                </a:rPr>
                <a:t>1</a:t>
              </a:r>
            </a:p>
          </p:txBody>
        </p:sp>
      </p:grpSp>
      <p:sp>
        <p:nvSpPr>
          <p:cNvPr id="46" name="TextBox 25">
            <a:extLst>
              <a:ext uri="{FF2B5EF4-FFF2-40B4-BE49-F238E27FC236}">
                <a16:creationId xmlns:a16="http://schemas.microsoft.com/office/drawing/2014/main" id="{3C6C5253-2E72-1D76-DF58-CA3A467F0F12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8" grpId="0" animBg="1"/>
          <p:bldP spid="9" grpId="0" animBg="1"/>
          <p:bldP spid="11" grpId="0"/>
          <p:bldP spid="12" grpId="0"/>
          <p:bldP spid="13" grpId="0"/>
          <p:bldP spid="15" grpId="0"/>
          <p:bldP spid="16" grpId="0"/>
          <p:bldP spid="18" grpId="0"/>
          <p:bldP spid="19" grpId="0"/>
          <p:bldP spid="21" grpId="0"/>
          <p:bldP spid="22" grpId="0"/>
          <p:bldP spid="24" grpId="0"/>
          <p:bldP spid="25" grpId="0"/>
          <p:bldP spid="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8" grpId="0" animBg="1"/>
          <p:bldP spid="9" grpId="0" animBg="1"/>
          <p:bldP spid="11" grpId="0"/>
          <p:bldP spid="12" grpId="0"/>
          <p:bldP spid="13" grpId="0"/>
          <p:bldP spid="15" grpId="0"/>
          <p:bldP spid="16" grpId="0"/>
          <p:bldP spid="18" grpId="0"/>
          <p:bldP spid="19" grpId="0"/>
          <p:bldP spid="21" grpId="0"/>
          <p:bldP spid="22" grpId="0"/>
          <p:bldP spid="24" grpId="0"/>
          <p:bldP spid="25" grpId="0"/>
          <p:bldP spid="46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Rectangle 348">
            <a:extLst>
              <a:ext uri="{FF2B5EF4-FFF2-40B4-BE49-F238E27FC236}">
                <a16:creationId xmlns:a16="http://schemas.microsoft.com/office/drawing/2014/main" id="{16CB527A-890F-35DF-AC4C-36CA9BA09A06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TextBox 48">
            <a:extLst>
              <a:ext uri="{FF2B5EF4-FFF2-40B4-BE49-F238E27FC236}">
                <a16:creationId xmlns:a16="http://schemas.microsoft.com/office/drawing/2014/main" id="{8C1143DE-AA61-615C-A441-204314CE0C15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351" name="TextBox 48">
            <a:extLst>
              <a:ext uri="{FF2B5EF4-FFF2-40B4-BE49-F238E27FC236}">
                <a16:creationId xmlns:a16="http://schemas.microsoft.com/office/drawing/2014/main" id="{96131EE0-08A7-E16A-0184-1BBFF89B9FD7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352" name="TextBox 48">
            <a:extLst>
              <a:ext uri="{FF2B5EF4-FFF2-40B4-BE49-F238E27FC236}">
                <a16:creationId xmlns:a16="http://schemas.microsoft.com/office/drawing/2014/main" id="{95DB9B72-6E1F-9257-0D33-E28204B8ADB3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353" name="Straight Connector 352">
            <a:extLst>
              <a:ext uri="{FF2B5EF4-FFF2-40B4-BE49-F238E27FC236}">
                <a16:creationId xmlns:a16="http://schemas.microsoft.com/office/drawing/2014/main" id="{967FB23D-2F11-0665-EC69-4B3C4462B610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Rectangle 353">
            <a:extLst>
              <a:ext uri="{FF2B5EF4-FFF2-40B4-BE49-F238E27FC236}">
                <a16:creationId xmlns:a16="http://schemas.microsoft.com/office/drawing/2014/main" id="{ABD155ED-E800-2416-AAB8-A0238B5B793E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6E411C6D-7B85-47D1-B3B2-E5FA6609A262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36E2D5C9-67D8-DB13-C02D-DB2C8BD8A47D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357" name="Straight Connector 356">
            <a:extLst>
              <a:ext uri="{FF2B5EF4-FFF2-40B4-BE49-F238E27FC236}">
                <a16:creationId xmlns:a16="http://schemas.microsoft.com/office/drawing/2014/main" id="{C87522AF-0494-62E4-E55C-80FF95A583BA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" name="TextBox 357">
            <a:extLst>
              <a:ext uri="{FF2B5EF4-FFF2-40B4-BE49-F238E27FC236}">
                <a16:creationId xmlns:a16="http://schemas.microsoft.com/office/drawing/2014/main" id="{AE2030EC-D3C2-BFD1-372E-9FBBB0639622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1187E9F-2A00-3F1D-8F77-0B25EC2B573D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360" name="TextBox 48">
            <a:extLst>
              <a:ext uri="{FF2B5EF4-FFF2-40B4-BE49-F238E27FC236}">
                <a16:creationId xmlns:a16="http://schemas.microsoft.com/office/drawing/2014/main" id="{67085F2F-6FE7-305B-0910-ACE9DD66D38B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361" name="Straight Connector 360">
            <a:extLst>
              <a:ext uri="{FF2B5EF4-FFF2-40B4-BE49-F238E27FC236}">
                <a16:creationId xmlns:a16="http://schemas.microsoft.com/office/drawing/2014/main" id="{8A4AB5C8-6C3C-D7DE-0A7B-CB39531903B0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TextBox 361">
            <a:extLst>
              <a:ext uri="{FF2B5EF4-FFF2-40B4-BE49-F238E27FC236}">
                <a16:creationId xmlns:a16="http://schemas.microsoft.com/office/drawing/2014/main" id="{EA3BE1DE-B6F7-3022-F4FA-CB5EE6FEBCC3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3" name="TextBox 362">
            <a:extLst>
              <a:ext uri="{FF2B5EF4-FFF2-40B4-BE49-F238E27FC236}">
                <a16:creationId xmlns:a16="http://schemas.microsoft.com/office/drawing/2014/main" id="{9B09E2D0-27E0-FE2B-B376-54EF36FF69B8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364" name="Straight Connector 363">
            <a:extLst>
              <a:ext uri="{FF2B5EF4-FFF2-40B4-BE49-F238E27FC236}">
                <a16:creationId xmlns:a16="http://schemas.microsoft.com/office/drawing/2014/main" id="{542499F0-DDCF-21DC-90EF-CE44BF60910F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TextBox 364">
            <a:extLst>
              <a:ext uri="{FF2B5EF4-FFF2-40B4-BE49-F238E27FC236}">
                <a16:creationId xmlns:a16="http://schemas.microsoft.com/office/drawing/2014/main" id="{1F363320-2288-7009-913D-CDC074E759FA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6" name="TextBox 365">
            <a:extLst>
              <a:ext uri="{FF2B5EF4-FFF2-40B4-BE49-F238E27FC236}">
                <a16:creationId xmlns:a16="http://schemas.microsoft.com/office/drawing/2014/main" id="{BB4AF8B2-9807-D3E7-AEAA-9B76C16C4DDC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367" name="Straight Connector 366">
            <a:extLst>
              <a:ext uri="{FF2B5EF4-FFF2-40B4-BE49-F238E27FC236}">
                <a16:creationId xmlns:a16="http://schemas.microsoft.com/office/drawing/2014/main" id="{29AC8E8A-8A59-73F8-986F-A9C608EFCA2B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TextBox 367">
            <a:extLst>
              <a:ext uri="{FF2B5EF4-FFF2-40B4-BE49-F238E27FC236}">
                <a16:creationId xmlns:a16="http://schemas.microsoft.com/office/drawing/2014/main" id="{3C1BB4CB-7B6E-51F1-162D-6F3647BFFD9E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0BD535EF-4B4F-201E-F9A6-B450F5B203A6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370" name="Straight Connector 369">
            <a:extLst>
              <a:ext uri="{FF2B5EF4-FFF2-40B4-BE49-F238E27FC236}">
                <a16:creationId xmlns:a16="http://schemas.microsoft.com/office/drawing/2014/main" id="{219CD435-4CAC-2901-D4C7-34597331E4FA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1" name="TextBox 370">
            <a:extLst>
              <a:ext uri="{FF2B5EF4-FFF2-40B4-BE49-F238E27FC236}">
                <a16:creationId xmlns:a16="http://schemas.microsoft.com/office/drawing/2014/main" id="{C67CDB74-53E6-E598-D742-16FFB17ED36C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72" name="TextBox 371">
            <a:extLst>
              <a:ext uri="{FF2B5EF4-FFF2-40B4-BE49-F238E27FC236}">
                <a16:creationId xmlns:a16="http://schemas.microsoft.com/office/drawing/2014/main" id="{8039471C-A1AF-CCA6-19D7-0F0CD617D579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1A190238-F8FB-BEAE-0AFF-0A19EABF8C54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374" name="Oval 373">
              <a:extLst>
                <a:ext uri="{FF2B5EF4-FFF2-40B4-BE49-F238E27FC236}">
                  <a16:creationId xmlns:a16="http://schemas.microsoft.com/office/drawing/2014/main" id="{BA8A0058-D7F6-D2C6-7F3E-F2ACF81E5E04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375" name="Oval 374">
              <a:extLst>
                <a:ext uri="{FF2B5EF4-FFF2-40B4-BE49-F238E27FC236}">
                  <a16:creationId xmlns:a16="http://schemas.microsoft.com/office/drawing/2014/main" id="{49BF5F25-B69A-2DBE-607F-E4B0CCF326D2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solidFill>
                    <a:schemeClr val="bg2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BA7FE0EF-DABF-BE8A-D6A1-17A577A688F1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377" name="Oval 376">
              <a:extLst>
                <a:ext uri="{FF2B5EF4-FFF2-40B4-BE49-F238E27FC236}">
                  <a16:creationId xmlns:a16="http://schemas.microsoft.com/office/drawing/2014/main" id="{2F3DBE4F-04D5-2CE9-614A-3354BCC3D7BE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bg2"/>
                </a:solidFill>
              </a:endParaRPr>
            </a:p>
          </p:txBody>
        </p:sp>
        <p:sp>
          <p:nvSpPr>
            <p:cNvPr id="378" name="Oval 377">
              <a:extLst>
                <a:ext uri="{FF2B5EF4-FFF2-40B4-BE49-F238E27FC236}">
                  <a16:creationId xmlns:a16="http://schemas.microsoft.com/office/drawing/2014/main" id="{91865571-5D7C-16BD-6924-0251A0603D24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solidFill>
                    <a:schemeClr val="bg2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393C6337-2C53-E12E-0B6D-C7D33F5DF684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380" name="Oval 379">
              <a:extLst>
                <a:ext uri="{FF2B5EF4-FFF2-40B4-BE49-F238E27FC236}">
                  <a16:creationId xmlns:a16="http://schemas.microsoft.com/office/drawing/2014/main" id="{21B939FC-03C3-131F-AF1F-7FC87B6415F2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1" name="Oval 380">
              <a:extLst>
                <a:ext uri="{FF2B5EF4-FFF2-40B4-BE49-F238E27FC236}">
                  <a16:creationId xmlns:a16="http://schemas.microsoft.com/office/drawing/2014/main" id="{8D534EE4-CA76-8B1D-5640-EF439EF1B8F6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solidFill>
                    <a:schemeClr val="tx2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1604DF42-40D6-3E31-AFC0-1750A63B5E7A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383" name="Oval 382">
              <a:extLst>
                <a:ext uri="{FF2B5EF4-FFF2-40B4-BE49-F238E27FC236}">
                  <a16:creationId xmlns:a16="http://schemas.microsoft.com/office/drawing/2014/main" id="{D378C927-19BF-8AEC-2746-0E24D3F1229A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6EB4029F-C03A-27FF-022E-27C7F43F8CC0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solidFill>
                    <a:schemeClr val="bg2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DE6DEA6A-69AE-108F-8449-506FD9C9B825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386" name="Oval 385">
              <a:extLst>
                <a:ext uri="{FF2B5EF4-FFF2-40B4-BE49-F238E27FC236}">
                  <a16:creationId xmlns:a16="http://schemas.microsoft.com/office/drawing/2014/main" id="{2D84B843-38B4-3770-168E-A535E1566725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7" name="Oval 386">
              <a:extLst>
                <a:ext uri="{FF2B5EF4-FFF2-40B4-BE49-F238E27FC236}">
                  <a16:creationId xmlns:a16="http://schemas.microsoft.com/office/drawing/2014/main" id="{B96732F4-A932-B81D-D967-BB5A40111FB1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solidFill>
                    <a:schemeClr val="tx2"/>
                  </a:solidFill>
                  <a:latin typeface="+mj-lt"/>
                </a:rPr>
                <a:t>1</a:t>
              </a:r>
            </a:p>
          </p:txBody>
        </p:sp>
      </p:grpSp>
      <p:sp>
        <p:nvSpPr>
          <p:cNvPr id="388" name="TextBox 25">
            <a:extLst>
              <a:ext uri="{FF2B5EF4-FFF2-40B4-BE49-F238E27FC236}">
                <a16:creationId xmlns:a16="http://schemas.microsoft.com/office/drawing/2014/main" id="{BC999636-8E57-F210-8AEB-2356E63EA556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 animBg="1"/>
          <p:bldP spid="350" grpId="0"/>
          <p:bldP spid="351" grpId="0"/>
          <p:bldP spid="352" grpId="0"/>
          <p:bldP spid="355" grpId="0" animBg="1"/>
          <p:bldP spid="356" grpId="0" animBg="1"/>
          <p:bldP spid="358" grpId="0"/>
          <p:bldP spid="359" grpId="0"/>
          <p:bldP spid="360" grpId="0"/>
          <p:bldP spid="362" grpId="0"/>
          <p:bldP spid="363" grpId="0"/>
          <p:bldP spid="365" grpId="0"/>
          <p:bldP spid="366" grpId="0"/>
          <p:bldP spid="368" grpId="0"/>
          <p:bldP spid="369" grpId="0"/>
          <p:bldP spid="371" grpId="0"/>
          <p:bldP spid="372" grpId="0"/>
          <p:bldP spid="38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 animBg="1"/>
          <p:bldP spid="350" grpId="0"/>
          <p:bldP spid="351" grpId="0"/>
          <p:bldP spid="352" grpId="0"/>
          <p:bldP spid="355" grpId="0" animBg="1"/>
          <p:bldP spid="356" grpId="0" animBg="1"/>
          <p:bldP spid="358" grpId="0"/>
          <p:bldP spid="359" grpId="0"/>
          <p:bldP spid="360" grpId="0"/>
          <p:bldP spid="362" grpId="0"/>
          <p:bldP spid="363" grpId="0"/>
          <p:bldP spid="365" grpId="0"/>
          <p:bldP spid="366" grpId="0"/>
          <p:bldP spid="368" grpId="0"/>
          <p:bldP spid="369" grpId="0"/>
          <p:bldP spid="371" grpId="0"/>
          <p:bldP spid="372" grpId="0"/>
          <p:bldP spid="38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17531AD-240E-94EF-4153-06A3715FF547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48">
            <a:extLst>
              <a:ext uri="{FF2B5EF4-FFF2-40B4-BE49-F238E27FC236}">
                <a16:creationId xmlns:a16="http://schemas.microsoft.com/office/drawing/2014/main" id="{44108E3C-301E-8A61-5CE3-E76E8DBEECD9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23" name="TextBox 48">
            <a:extLst>
              <a:ext uri="{FF2B5EF4-FFF2-40B4-BE49-F238E27FC236}">
                <a16:creationId xmlns:a16="http://schemas.microsoft.com/office/drawing/2014/main" id="{892457F2-7268-1B48-304D-23A94DAF530A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24" name="TextBox 48">
            <a:extLst>
              <a:ext uri="{FF2B5EF4-FFF2-40B4-BE49-F238E27FC236}">
                <a16:creationId xmlns:a16="http://schemas.microsoft.com/office/drawing/2014/main" id="{F3C6E68C-EC10-C703-5DAA-29383F92B181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EA0BBB50-8192-B73B-44A2-B85BCD43514D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52C44B0B-CC27-DCF3-2930-1BE020CB5140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7C9C134D-62EF-1910-A9C6-38CD29F86EC5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2BE75473-EFCB-9AFE-21AC-90C8B9E3DF5F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72985F8-6BC4-99E0-3A0D-D819124D5EAE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D885601-CCE5-483F-8160-C5B87713C86E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E70D3F-87B9-9BDB-39AF-41C9F14EE9DB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25" name="TextBox 48">
            <a:extLst>
              <a:ext uri="{FF2B5EF4-FFF2-40B4-BE49-F238E27FC236}">
                <a16:creationId xmlns:a16="http://schemas.microsoft.com/office/drawing/2014/main" id="{EA0639F1-7B02-0FF6-9257-E80E7EE989D7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FED6CEB-81E2-D49C-FC35-1AF798B802A8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B0C8020-181C-5516-3385-BE8BFA5B1204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FF43627-0AE4-ADBF-7AC7-BE2D44F1FEB9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B379040-D059-2145-A58C-0F0C0AB0AB5D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E83EF094-7A83-C25E-C9DE-2DEA0B19F518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0CF80A-FCE6-FAF7-E872-52B18CD998BB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CE86EBA-C6EA-D84B-96B0-917A26AFA1F1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C41891A-46CA-7CDB-AC4C-45E1CC4A6F8A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14EAE18-B298-854A-4DD9-B08B981E0416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B730A5A-52EF-C9B0-8E2E-79AD058CCECB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92B02C09-0DA6-0377-570A-BAB2A7B55106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A6CBD6-A29A-8C5A-F132-5321F6BD619D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0F70899-0AC1-0FF1-C365-82B8A7294437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5D773AF4-A7ED-7C8C-88B8-88986C28C2CB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8FAB725-E655-B8E9-2F72-0661B11700A4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latin typeface="+mj-lt"/>
                </a:rPr>
                <a:t>4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6DA0BB1-915B-0E63-DF60-9D1974B05CEE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DB337F52-0250-5833-8D90-D8209D3E9401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F154828-7803-35BE-A239-E9C20025C837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latin typeface="+mj-lt"/>
                </a:rPr>
                <a:t>5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777A506-F227-E413-ABCF-53C4AD2F0FCC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827202E-DC00-DB02-4894-107F991B5D36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10127703-F017-6428-E007-E56C231071A6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latin typeface="+mj-lt"/>
                </a:rPr>
                <a:t>2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76B81A4-FBBE-5AC2-18D5-912D1DBBAA2C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8FC9280-D789-E661-7E40-AD5A2AA8E27A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50847C9-7088-54DD-9F75-56C500642C1A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latin typeface="+mj-lt"/>
                </a:rPr>
                <a:t>3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862DA1A-50F1-7065-6F0B-CE1B1AB5218E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49D5E46-1398-4163-B07F-4D93CECE8DA4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48D1148-20AC-09F0-63C0-651060763A4F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+mj-lt"/>
                </a:rPr>
                <a:t>1</a:t>
              </a:r>
            </a:p>
          </p:txBody>
        </p:sp>
      </p:grpSp>
      <p:sp>
        <p:nvSpPr>
          <p:cNvPr id="71" name="TextBox 25">
            <a:extLst>
              <a:ext uri="{FF2B5EF4-FFF2-40B4-BE49-F238E27FC236}">
                <a16:creationId xmlns:a16="http://schemas.microsoft.com/office/drawing/2014/main" id="{B1CAA4FE-60E1-1BE3-DC19-B96B35998137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305162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/>
          <p:bldP spid="23" grpId="0"/>
          <p:bldP spid="24" grpId="0"/>
          <p:bldP spid="6" grpId="0" animBg="1"/>
          <p:bldP spid="59" grpId="0" animBg="1"/>
          <p:bldP spid="17" grpId="0"/>
          <p:bldP spid="18" grpId="0"/>
          <p:bldP spid="25" grpId="0"/>
          <p:bldP spid="32" grpId="0"/>
          <p:bldP spid="33" grpId="0"/>
          <p:bldP spid="38" grpId="0"/>
          <p:bldP spid="39" grpId="0"/>
          <p:bldP spid="44" grpId="0"/>
          <p:bldP spid="45" grpId="0"/>
          <p:bldP spid="50" grpId="0"/>
          <p:bldP spid="51" grpId="0"/>
          <p:bldP spid="7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/>
          <p:bldP spid="23" grpId="0"/>
          <p:bldP spid="24" grpId="0"/>
          <p:bldP spid="6" grpId="0" animBg="1"/>
          <p:bldP spid="59" grpId="0" animBg="1"/>
          <p:bldP spid="17" grpId="0"/>
          <p:bldP spid="18" grpId="0"/>
          <p:bldP spid="25" grpId="0"/>
          <p:bldP spid="32" grpId="0"/>
          <p:bldP spid="33" grpId="0"/>
          <p:bldP spid="38" grpId="0"/>
          <p:bldP spid="39" grpId="0"/>
          <p:bldP spid="44" grpId="0"/>
          <p:bldP spid="45" grpId="0"/>
          <p:bldP spid="50" grpId="0"/>
          <p:bldP spid="51" grpId="0"/>
          <p:bldP spid="71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19C76388-4660-F27B-F117-3CB900371258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277922-0861-4DA1-E94F-067F0E9C9524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50" name="TextBox 48">
            <a:extLst>
              <a:ext uri="{FF2B5EF4-FFF2-40B4-BE49-F238E27FC236}">
                <a16:creationId xmlns:a16="http://schemas.microsoft.com/office/drawing/2014/main" id="{380CEFD9-4F85-741C-BB1E-4CC5E6875C1A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51" name="TextBox 48">
            <a:extLst>
              <a:ext uri="{FF2B5EF4-FFF2-40B4-BE49-F238E27FC236}">
                <a16:creationId xmlns:a16="http://schemas.microsoft.com/office/drawing/2014/main" id="{2E57F274-0B3A-481D-999B-B1A7328C3A7F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657359E-1018-09F7-6F90-9C863A9AD124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6F5F7DED-FDF1-102D-BC7B-FEFBE82A8CBA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60F29E8-2FCF-3E70-3EC3-4E4CED16D1C0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tx2">
              <a:lumMod val="90000"/>
              <a:lumOff val="1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80A0ED9-CEC1-053B-74A1-99C88FB72F75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D2A6F95-AB3A-D9A0-FDDA-85839D60A38F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33987BE-1FC4-3414-99D1-D5E5A34189AE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A84B1D6-ADD5-20FB-DA8A-AEE1FF9DF450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42" name="TextBox 48">
            <a:extLst>
              <a:ext uri="{FF2B5EF4-FFF2-40B4-BE49-F238E27FC236}">
                <a16:creationId xmlns:a16="http://schemas.microsoft.com/office/drawing/2014/main" id="{71D34FF0-78C5-3D6D-C59B-735A41167603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6A7B9903-9DD0-EB86-D1E1-5489B13C9900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>
            <a:extLst>
              <a:ext uri="{FF2B5EF4-FFF2-40B4-BE49-F238E27FC236}">
                <a16:creationId xmlns:a16="http://schemas.microsoft.com/office/drawing/2014/main" id="{A4892771-9ED6-A2D8-DE62-354110D8A523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C04BD27A-23BE-38D5-EF5B-2A46A6F04A8C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97BF55EC-1514-491D-8E7F-7E24C5DC50FD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>
            <a:extLst>
              <a:ext uri="{FF2B5EF4-FFF2-40B4-BE49-F238E27FC236}">
                <a16:creationId xmlns:a16="http://schemas.microsoft.com/office/drawing/2014/main" id="{D139211A-B2D7-C49A-E9AF-216F3E17E0D3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FBF5BA95-F77A-1B45-1068-A9D4A0590ECD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6FC4FB3E-D508-2FB3-4C6F-4952260263D7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2896F019-AC1A-063A-CFB9-D005AAEA1811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EC8E88D-16AD-283C-3F4C-F89AF6E4147D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52" name="Straight Connector 151">
            <a:extLst>
              <a:ext uri="{FF2B5EF4-FFF2-40B4-BE49-F238E27FC236}">
                <a16:creationId xmlns:a16="http://schemas.microsoft.com/office/drawing/2014/main" id="{434E5522-AB12-26DD-082F-9D3FEC1C27F6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TextBox 152">
            <a:extLst>
              <a:ext uri="{FF2B5EF4-FFF2-40B4-BE49-F238E27FC236}">
                <a16:creationId xmlns:a16="http://schemas.microsoft.com/office/drawing/2014/main" id="{F98945CA-7383-CF5C-FC80-237C4C9A7E9D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1DD4A5C6-01D5-01C7-318D-87959F892B40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5A084C97-E68C-1673-F342-E948FDD13FB9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0A835B04-E9A5-3E30-2706-116DDBB75E70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83DA5292-7E04-446C-BAB4-268DCF80FCAF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latin typeface="+mj-lt"/>
                </a:rPr>
                <a:t>4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DE0CA4BD-3316-904A-0883-14BD2B7497F5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09F2C80C-6B74-D1BA-4B23-C42B05D33BCB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FE429AE5-C462-A336-BF0E-64D76E32F4CC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latin typeface="+mj-lt"/>
                </a:rPr>
                <a:t>5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D7FABA59-33C2-4B2C-F082-AED41722B7F6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90566591-1C06-8FFF-58B5-7E708E58A255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CC52C98D-F172-88E9-2248-9B13C084B4A8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latin typeface="+mj-lt"/>
                </a:rPr>
                <a:t>2</a:t>
              </a: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BF725B70-7827-0A5D-34F0-35989D9336E2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9CDEA3B7-D59D-EE23-2E54-8BD2EAD69521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3DE555E7-37E5-7EC9-97DC-3A1A5762F33D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latin typeface="+mj-lt"/>
                </a:rPr>
                <a:t>3</a:t>
              </a: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A6EDD03C-ED99-A075-43CD-1D03AFCC2AAC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CB3CFCF5-29AE-0014-6763-F5299C9BC563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E1947802-F8DF-AF59-E788-FBC78B33C459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+mj-lt"/>
                </a:rPr>
                <a:t>1</a:t>
              </a:r>
            </a:p>
          </p:txBody>
        </p:sp>
      </p:grpSp>
      <p:sp>
        <p:nvSpPr>
          <p:cNvPr id="170" name="TextBox 25">
            <a:extLst>
              <a:ext uri="{FF2B5EF4-FFF2-40B4-BE49-F238E27FC236}">
                <a16:creationId xmlns:a16="http://schemas.microsoft.com/office/drawing/2014/main" id="{B2933EAE-1373-953F-812D-DEEE43600516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/>
          <p:bldP spid="50" grpId="0"/>
          <p:bldP spid="51" grpId="0"/>
          <p:bldP spid="55" grpId="0" animBg="1"/>
          <p:bldP spid="56" grpId="0" animBg="1"/>
          <p:bldP spid="58" grpId="0"/>
          <p:bldP spid="59" grpId="0"/>
          <p:bldP spid="142" grpId="0"/>
          <p:bldP spid="144" grpId="0"/>
          <p:bldP spid="145" grpId="0"/>
          <p:bldP spid="147" grpId="0"/>
          <p:bldP spid="148" grpId="0"/>
          <p:bldP spid="150" grpId="0"/>
          <p:bldP spid="151" grpId="0"/>
          <p:bldP spid="153" grpId="0"/>
          <p:bldP spid="154" grpId="0"/>
          <p:bldP spid="17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/>
          <p:bldP spid="50" grpId="0"/>
          <p:bldP spid="51" grpId="0"/>
          <p:bldP spid="55" grpId="0" animBg="1"/>
          <p:bldP spid="56" grpId="0" animBg="1"/>
          <p:bldP spid="58" grpId="0"/>
          <p:bldP spid="59" grpId="0"/>
          <p:bldP spid="142" grpId="0"/>
          <p:bldP spid="144" grpId="0"/>
          <p:bldP spid="145" grpId="0"/>
          <p:bldP spid="147" grpId="0"/>
          <p:bldP spid="148" grpId="0"/>
          <p:bldP spid="150" grpId="0"/>
          <p:bldP spid="151" grpId="0"/>
          <p:bldP spid="153" grpId="0"/>
          <p:bldP spid="154" grpId="0"/>
          <p:bldP spid="17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Rectangle 183">
            <a:extLst>
              <a:ext uri="{FF2B5EF4-FFF2-40B4-BE49-F238E27FC236}">
                <a16:creationId xmlns:a16="http://schemas.microsoft.com/office/drawing/2014/main" id="{F9BED16B-07DB-BF25-8DD8-261F80D50B1F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TextBox 48">
            <a:extLst>
              <a:ext uri="{FF2B5EF4-FFF2-40B4-BE49-F238E27FC236}">
                <a16:creationId xmlns:a16="http://schemas.microsoft.com/office/drawing/2014/main" id="{2CEA4FAE-FBC4-7B48-A83E-D9D6725E029D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186" name="TextBox 48">
            <a:extLst>
              <a:ext uri="{FF2B5EF4-FFF2-40B4-BE49-F238E27FC236}">
                <a16:creationId xmlns:a16="http://schemas.microsoft.com/office/drawing/2014/main" id="{4392AF1F-94C9-A007-02FA-0B0A91755401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187" name="TextBox 48">
            <a:extLst>
              <a:ext uri="{FF2B5EF4-FFF2-40B4-BE49-F238E27FC236}">
                <a16:creationId xmlns:a16="http://schemas.microsoft.com/office/drawing/2014/main" id="{355EE98A-CA30-1FAA-EA29-80C1175A399A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BCF2A6A2-E8AE-DF01-DB38-86608D592D2C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ectangle 188">
            <a:extLst>
              <a:ext uri="{FF2B5EF4-FFF2-40B4-BE49-F238E27FC236}">
                <a16:creationId xmlns:a16="http://schemas.microsoft.com/office/drawing/2014/main" id="{CBFA5BEF-D3A8-4292-09B1-5955B53BE1C9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5468B9FE-B5E0-CE27-314E-CF02C255CCC4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57BB6E3F-75A5-F17B-82C4-141ED3FA32D8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3BF1BC4C-62E3-70F6-1C49-9E795B4C5990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>
            <a:extLst>
              <a:ext uri="{FF2B5EF4-FFF2-40B4-BE49-F238E27FC236}">
                <a16:creationId xmlns:a16="http://schemas.microsoft.com/office/drawing/2014/main" id="{1DAC5C6A-FBEB-60E9-A27E-CF235E37ED52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B38CB72B-CE29-1C35-99D1-724B38075948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95" name="TextBox 48">
            <a:extLst>
              <a:ext uri="{FF2B5EF4-FFF2-40B4-BE49-F238E27FC236}">
                <a16:creationId xmlns:a16="http://schemas.microsoft.com/office/drawing/2014/main" id="{FF8BFEC9-D859-88E7-5D95-A6E573E64C9C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25B4EACC-2529-9689-AB8F-C2BA1480F1CA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A5736FF1-6E75-C823-FA6A-E20D28938F58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DFD56216-85FB-3FCB-1A7A-AE503091053A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A3A5112A-B1AD-4B4C-AF53-ECA198D1232C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D9883F43-AEF6-E0DB-EC0E-A07BC7FEFC5A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78FC4F92-A039-D27F-6ACE-149CC4AFBC97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0FD74713-40FB-6144-9A88-AC70AE239039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TextBox 202">
            <a:extLst>
              <a:ext uri="{FF2B5EF4-FFF2-40B4-BE49-F238E27FC236}">
                <a16:creationId xmlns:a16="http://schemas.microsoft.com/office/drawing/2014/main" id="{36027898-E97F-164E-4AFC-C0B7C6258163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7B91F669-D2B2-9217-B9D2-C0B6C529A9E5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1DC607AA-CF77-CA26-53E1-3BF549923996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>
            <a:extLst>
              <a:ext uri="{FF2B5EF4-FFF2-40B4-BE49-F238E27FC236}">
                <a16:creationId xmlns:a16="http://schemas.microsoft.com/office/drawing/2014/main" id="{FF420A3F-4697-B799-C334-F7531EC6FD61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9DF9D7E9-BC29-79BA-BBCE-7AA8B6579C79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DDE45733-297A-6023-5D38-3DB2A606C25E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FC122118-C8DD-BC92-5122-2D80DC754F35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>
              <a:extLst>
                <a:ext uri="{FF2B5EF4-FFF2-40B4-BE49-F238E27FC236}">
                  <a16:creationId xmlns:a16="http://schemas.microsoft.com/office/drawing/2014/main" id="{39D46EE9-DE0B-6C5F-5C96-D9CA13266515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latin typeface="+mj-lt"/>
                </a:rPr>
                <a:t>4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8E8C963C-C9BF-7F60-A9A1-514280B33347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888EB789-E83E-A187-7829-F029B54158AE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8458E5C5-3ED4-A671-4F96-E268EAFB1363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latin typeface="+mj-lt"/>
                </a:rPr>
                <a:t>5</a:t>
              </a:r>
            </a:p>
          </p:txBody>
        </p:sp>
      </p:grpSp>
      <p:grpSp>
        <p:nvGrpSpPr>
          <p:cNvPr id="214" name="Group 213">
            <a:extLst>
              <a:ext uri="{FF2B5EF4-FFF2-40B4-BE49-F238E27FC236}">
                <a16:creationId xmlns:a16="http://schemas.microsoft.com/office/drawing/2014/main" id="{F8160CD7-C4D4-A874-AF7C-07F8CFDC4552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D65FAC54-1813-AFBD-3477-7463B6169E8B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3EBC01B3-38A5-5B5D-EEA0-5815144DD838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latin typeface="+mj-lt"/>
                </a:rPr>
                <a:t>2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BA0939D1-78E9-C124-7A09-65E3150C7152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0D721E7A-F41F-31D8-5491-E0B50C2FA696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3005C667-8348-C707-DD63-2096AE601B4B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latin typeface="+mj-lt"/>
                </a:rPr>
                <a:t>3</a:t>
              </a:r>
            </a:p>
          </p:txBody>
        </p:sp>
      </p:grp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FE98FC28-534E-9464-A0B8-1B0BE090299A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A644EA89-B934-7BA3-D809-FEBD820D56D3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7EB243EE-DE4E-BC98-3818-06F64C3D386C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+mj-lt"/>
                </a:rPr>
                <a:t>1</a:t>
              </a:r>
            </a:p>
          </p:txBody>
        </p:sp>
      </p:grpSp>
      <p:sp>
        <p:nvSpPr>
          <p:cNvPr id="223" name="TextBox 25">
            <a:extLst>
              <a:ext uri="{FF2B5EF4-FFF2-40B4-BE49-F238E27FC236}">
                <a16:creationId xmlns:a16="http://schemas.microsoft.com/office/drawing/2014/main" id="{3E429430-CA78-BB37-EB42-6BC0C891B046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" grpId="0" animBg="1"/>
          <p:bldP spid="185" grpId="0"/>
          <p:bldP spid="186" grpId="0"/>
          <p:bldP spid="187" grpId="0"/>
          <p:bldP spid="190" grpId="0" animBg="1"/>
          <p:bldP spid="191" grpId="0" animBg="1"/>
          <p:bldP spid="193" grpId="0"/>
          <p:bldP spid="194" grpId="0"/>
          <p:bldP spid="195" grpId="0"/>
          <p:bldP spid="197" grpId="0"/>
          <p:bldP spid="198" grpId="0"/>
          <p:bldP spid="200" grpId="0"/>
          <p:bldP spid="201" grpId="0"/>
          <p:bldP spid="203" grpId="0"/>
          <p:bldP spid="204" grpId="0"/>
          <p:bldP spid="206" grpId="0"/>
          <p:bldP spid="207" grpId="0"/>
          <p:bldP spid="2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" grpId="0" animBg="1"/>
          <p:bldP spid="185" grpId="0"/>
          <p:bldP spid="186" grpId="0"/>
          <p:bldP spid="187" grpId="0"/>
          <p:bldP spid="190" grpId="0" animBg="1"/>
          <p:bldP spid="191" grpId="0" animBg="1"/>
          <p:bldP spid="193" grpId="0"/>
          <p:bldP spid="194" grpId="0"/>
          <p:bldP spid="195" grpId="0"/>
          <p:bldP spid="197" grpId="0"/>
          <p:bldP spid="198" grpId="0"/>
          <p:bldP spid="200" grpId="0"/>
          <p:bldP spid="201" grpId="0"/>
          <p:bldP spid="203" grpId="0"/>
          <p:bldP spid="204" grpId="0"/>
          <p:bldP spid="206" grpId="0"/>
          <p:bldP spid="207" grpId="0"/>
          <p:bldP spid="22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967B9B1A-0074-5FA5-AD2D-4D0914397A48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8">
            <a:extLst>
              <a:ext uri="{FF2B5EF4-FFF2-40B4-BE49-F238E27FC236}">
                <a16:creationId xmlns:a16="http://schemas.microsoft.com/office/drawing/2014/main" id="{A5D01586-7BAB-687A-62C7-A4C82714FF21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7560D5F-EE78-2E05-DCAE-06E56312EC87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50" name="TextBox 48">
            <a:extLst>
              <a:ext uri="{FF2B5EF4-FFF2-40B4-BE49-F238E27FC236}">
                <a16:creationId xmlns:a16="http://schemas.microsoft.com/office/drawing/2014/main" id="{E35E7DD3-B977-3635-E6F6-027E51F833C0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A29FAB6-C0CF-A1DD-2662-720A22F7AD84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E1547024-40EB-4A22-8C75-ECF2C76394A8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2FC7FDF-7731-178C-DD50-D9410D9C9151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0E15E42-CE8C-E5D7-20B2-3B6DCACE67E8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5CAC8AB-8111-AD56-8DA3-7CA3B48BF101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CA44F96-DF7D-B2F9-789C-76BC2875E3E2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09AB902-568B-6AFE-DCAB-18532DE1FFBC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9" name="TextBox 48">
            <a:extLst>
              <a:ext uri="{FF2B5EF4-FFF2-40B4-BE49-F238E27FC236}">
                <a16:creationId xmlns:a16="http://schemas.microsoft.com/office/drawing/2014/main" id="{663B54ED-7BA1-24FA-F0FB-41C24880CBCF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1995717-6A45-E51D-02CF-88DB0E641218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17781A69-0E08-BD3E-655E-FE9BC4637AC2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1D4BED6-FA5D-0126-688E-98629D794589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BAF7589-4C6C-7ECA-DDAD-A2D6C2293615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F74DF2F-B002-1606-EAB7-49B0A6E7F0F2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6E6A56-7A0C-4816-65A4-DF0EA74FEB59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10D5FC7C-2E92-98D6-75AE-643E58BFFE00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EC5DC33-3ACF-401C-938E-34F07F244E33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2315D82-BBFB-2A56-88A4-9597D2D4275A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E06E7B3-2AA9-1471-24BD-CB01999D63DF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04501078-B122-7482-A497-3B656B88B4CA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D4D9018-AB52-02D4-4129-92CBE2AE6479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321C9F2-F128-6175-A0DF-56EE3576D76B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29BBA02-FC4D-F5A5-84DA-67BBA9D9743B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F7E851D-82CE-0AEA-AD0E-E1CAF3298E64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latin typeface="+mj-lt"/>
                </a:rPr>
                <a:t>4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FC008A6-6A58-EC60-E891-5B1232A57418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2BC8A293-9B7C-BDF1-D175-6E9BD49B13CD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7F7149F1-01D9-EB9A-E175-52AD520BFB06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latin typeface="+mj-lt"/>
                </a:rPr>
                <a:t>5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6544BAE-EE9C-20C6-FF60-AA1B0B33DC87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D3F0F798-227C-D50C-ACAD-84BA65572B60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EC79ACE-327E-D122-9E4E-7EC65112AE08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solidFill>
                    <a:schemeClr val="tx2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6D18709-1F78-DB59-5652-55F3635CFD8E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8AB47D92-2919-AC15-FC37-5A930D0EEC55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C4C78E09-41BF-335C-6108-AC4644FD351C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latin typeface="+mj-lt"/>
                </a:rPr>
                <a:t>3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8D916479-3970-9EF3-5237-37FF612862E6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07CE2988-1332-F295-40F7-5CA7A15E03C6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DB2BFDD-DB7B-217D-13EB-9ED21856AD78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solidFill>
                    <a:schemeClr val="tx2"/>
                  </a:solidFill>
                  <a:latin typeface="+mj-lt"/>
                </a:rPr>
                <a:t>1</a:t>
              </a:r>
            </a:p>
          </p:txBody>
        </p:sp>
      </p:grpSp>
      <p:sp>
        <p:nvSpPr>
          <p:cNvPr id="88" name="TextBox 25">
            <a:extLst>
              <a:ext uri="{FF2B5EF4-FFF2-40B4-BE49-F238E27FC236}">
                <a16:creationId xmlns:a16="http://schemas.microsoft.com/office/drawing/2014/main" id="{550B0530-A4E0-0FC1-50E2-E95D0163EE6D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/>
          <p:bldP spid="49" grpId="0"/>
          <p:bldP spid="50" grpId="0"/>
          <p:bldP spid="53" grpId="0" animBg="1"/>
          <p:bldP spid="54" grpId="0" animBg="1"/>
          <p:bldP spid="56" grpId="0"/>
          <p:bldP spid="58" grpId="0"/>
          <p:bldP spid="59" grpId="0"/>
          <p:bldP spid="61" grpId="0"/>
          <p:bldP spid="62" grpId="0"/>
          <p:bldP spid="64" grpId="0"/>
          <p:bldP spid="65" grpId="0"/>
          <p:bldP spid="67" grpId="0"/>
          <p:bldP spid="68" grpId="0"/>
          <p:bldP spid="70" grpId="0"/>
          <p:bldP spid="71" grpId="0"/>
          <p:bldP spid="8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/>
          <p:bldP spid="49" grpId="0"/>
          <p:bldP spid="50" grpId="0"/>
          <p:bldP spid="53" grpId="0" animBg="1"/>
          <p:bldP spid="54" grpId="0" animBg="1"/>
          <p:bldP spid="56" grpId="0"/>
          <p:bldP spid="58" grpId="0"/>
          <p:bldP spid="59" grpId="0"/>
          <p:bldP spid="61" grpId="0"/>
          <p:bldP spid="62" grpId="0"/>
          <p:bldP spid="64" grpId="0"/>
          <p:bldP spid="65" grpId="0"/>
          <p:bldP spid="67" grpId="0"/>
          <p:bldP spid="68" grpId="0"/>
          <p:bldP spid="70" grpId="0"/>
          <p:bldP spid="71" grpId="0"/>
          <p:bldP spid="88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BD48035-DBF4-5A8A-2889-308F16B900B3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56FC3C4B-ABDD-C3A0-D3BE-C49EC5A4D6DB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B71FC5D7-6A33-C9E9-1E52-9277C672912E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D8C92AA8-6E05-517E-6671-B6482DF8C4E4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E23FD98-5A4A-B9BA-F059-ED98010EA341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602B367-71FC-B801-ACBB-DB81A48B28C7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F175FCD-7A56-CF2E-D34B-115D63DF38A3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5473FB2-D904-0E5A-BFFC-86F4A456A3EB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D710CD-835D-410C-E95F-E4655EC7625B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1278BAE-F184-2585-62E3-6A05126B7E41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A45A45-2BCE-C74B-A45A-F1471CD34C03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8" name="TextBox 48">
            <a:extLst>
              <a:ext uri="{FF2B5EF4-FFF2-40B4-BE49-F238E27FC236}">
                <a16:creationId xmlns:a16="http://schemas.microsoft.com/office/drawing/2014/main" id="{164FD503-3396-65AE-6243-46E5A0BB6C2F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4823FB-063E-6800-CE92-C0094C6C2F00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5CC3B2D-BE01-0481-E480-AD758A9C4F7E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BB9D7A-B253-409E-1A8E-9485A91416AE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558359-E6A1-39F1-DF38-C5ADC056E7A5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149731E-3C54-D889-3F89-FCC4162EE426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C08784-586D-A61A-5BC1-9CF788C8F53F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378E7D5-8CFE-0D61-4512-487F99BC5CD0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21BF0C9-58D7-C21E-9DAF-D898B15A40AC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6A55AFE-C3BD-0EEC-F80E-E429565DD4CD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FC6F345-2581-3F9F-2DBE-933D07E456E3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B77F0E6-9377-71BD-2E79-1226383151BA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D33D52-6AB7-FB8B-B5EB-353B8A033D6F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25EF4D7-B6EF-C973-DEE5-CBDA652F7CC5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4C5D5F3-B405-D121-B2E5-B2F3839B0BFF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29E282D3-11D7-6E46-8FDE-503DA8DAEB8A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solidFill>
                    <a:schemeClr val="tx2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BADCEE0-7CEF-43C4-D5C6-D9AC6B1B2E20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099F2E1-0E01-8B4E-091E-F42D1BE2DE34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tx2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80446C0-DA4D-7452-87C8-F29428604A8B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8744C32-745E-59E5-68FC-F93B09F05F79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20C3F4F5-42D8-75CF-7BC7-E833512A42D4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199D090-42CA-C428-4EC3-D2F2C352F466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latin typeface="+mj-lt"/>
                </a:rPr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1D09308-01A7-5317-9B65-CCF4C2284486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C8BED0F-FD52-85E0-A60A-040290F75048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939A5E0-F2F9-2D12-609B-5BC4C10F2900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solidFill>
                    <a:schemeClr val="tx2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169B65E-0E5B-DF39-CD18-500BD0EF86B6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D9A24D0-8BC8-F8A6-22E2-EB2C6BD9D0C4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B37F879-132E-7FD5-16CC-F61C2BDC50B9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+mj-lt"/>
                </a:rPr>
                <a:t>1</a:t>
              </a:r>
            </a:p>
          </p:txBody>
        </p:sp>
      </p:grpSp>
      <p:sp>
        <p:nvSpPr>
          <p:cNvPr id="47" name="TextBox 25">
            <a:extLst>
              <a:ext uri="{FF2B5EF4-FFF2-40B4-BE49-F238E27FC236}">
                <a16:creationId xmlns:a16="http://schemas.microsoft.com/office/drawing/2014/main" id="{72F121A1-E1D7-F848-D66D-41235E0F0E27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12" grpId="0" animBg="1"/>
          <p:bldP spid="14" grpId="0" animBg="1"/>
          <p:bldP spid="16" grpId="0"/>
          <p:bldP spid="17" grpId="0"/>
          <p:bldP spid="18" grpId="0"/>
          <p:bldP spid="20" grpId="0"/>
          <p:bldP spid="21" grpId="0"/>
          <p:bldP spid="23" grpId="0"/>
          <p:bldP spid="24" grpId="0"/>
          <p:bldP spid="26" grpId="0"/>
          <p:bldP spid="27" grpId="0"/>
          <p:bldP spid="29" grpId="0"/>
          <p:bldP spid="30" grpId="0"/>
          <p:bldP spid="4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12" grpId="0" animBg="1"/>
          <p:bldP spid="14" grpId="0" animBg="1"/>
          <p:bldP spid="16" grpId="0"/>
          <p:bldP spid="17" grpId="0"/>
          <p:bldP spid="18" grpId="0"/>
          <p:bldP spid="20" grpId="0"/>
          <p:bldP spid="21" grpId="0"/>
          <p:bldP spid="23" grpId="0"/>
          <p:bldP spid="24" grpId="0"/>
          <p:bldP spid="26" grpId="0"/>
          <p:bldP spid="27" grpId="0"/>
          <p:bldP spid="29" grpId="0"/>
          <p:bldP spid="30" grpId="0"/>
          <p:bldP spid="4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ED52CB32-2F52-CDF9-11A9-EE80EA5C5D0B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AC786D4-AE9E-AC2C-9030-662200323376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50" name="TextBox 48">
            <a:extLst>
              <a:ext uri="{FF2B5EF4-FFF2-40B4-BE49-F238E27FC236}">
                <a16:creationId xmlns:a16="http://schemas.microsoft.com/office/drawing/2014/main" id="{69A0ECA5-36F8-DF6E-0034-09A3F15FBF2A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51" name="TextBox 48">
            <a:extLst>
              <a:ext uri="{FF2B5EF4-FFF2-40B4-BE49-F238E27FC236}">
                <a16:creationId xmlns:a16="http://schemas.microsoft.com/office/drawing/2014/main" id="{C868A80D-5632-68BA-A0EC-A0E2253EA33F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0C77693-D5DD-558F-5BF3-EF92257427B8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E7951ECA-95D3-2A90-7CCD-978E3696CE84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21F39A11-4EAE-8856-BEEF-A161B4CCAEC2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2">
              <a:lumMod val="75000"/>
              <a:lumOff val="25000"/>
            </a:schemeClr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35309589-4D78-4A70-4F52-CDAD44844AFA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E874E33-4CDE-2FF2-073C-8FDC9578ED85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3022D52-56E4-0131-E3CF-964F74298ADA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73EC94E-4D81-EAA1-728A-1532E9FC129F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59" name="TextBox 48">
            <a:extLst>
              <a:ext uri="{FF2B5EF4-FFF2-40B4-BE49-F238E27FC236}">
                <a16:creationId xmlns:a16="http://schemas.microsoft.com/office/drawing/2014/main" id="{B246F698-BF25-FA2E-2E46-63C7C9E2C832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52B2B61-9EA4-C957-AC93-FD287C243410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5F89C597-7D46-2B0A-CBB9-F43AC5E546D4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256C2AB-B3AA-6155-BAE8-B5812B7927E3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EE517CB-F680-2F95-F162-2A785E48772B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1CBC4210-B026-7FCA-7F6F-BBF2A32F3737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46BF38F-2A1B-683E-D5BE-43BC2AE1DB7C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B17F093-1E21-3C10-C9FE-D5AEF988E22A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93AC41D-00BF-513E-B272-DEE99D5CC076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05572DA-7B41-1728-79BD-6D2C1FCA1D66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E8D1F66-8C59-FFF7-1B66-41ED0D459B38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C472BB52-1744-CEDE-4FBE-2B1B6CBD6798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A26185B-BCFA-2FD4-11DA-E8488085519A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C174B22-E82B-D7A5-E50B-40D1A26D8FC2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B89BC75-A316-B174-3AC9-54A9AE97B728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4CA64EBE-216A-5BCF-C8CC-A1DAF101A834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solidFill>
                    <a:schemeClr val="bg2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86BDFE1-A3AA-EC48-33F7-A6701309DE23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FE349394-8A22-E82F-446B-E979C0EBB294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solidFill>
                  <a:schemeClr val="bg2"/>
                </a:solidFill>
              </a:endParaRPr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687A5F8D-F57A-4AF4-634D-992F48373FC9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solidFill>
                    <a:schemeClr val="bg2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BBE4F28-1035-A9F8-4A77-C896481CD6C6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FABA0079-D230-2FA5-CBBF-226F4C4C9712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EC64B8CC-0B9B-CBFC-66DF-2A16153CBBD8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latin typeface="+mj-lt"/>
                </a:rPr>
                <a:t>2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BBE197C-708F-3815-7EB9-3244856A89AC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24A09A2-2311-140A-CE79-F8B40E274BCA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2"/>
                </a:solidFill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39C79A1A-BC22-E4B5-4AA7-9E1D20E2A82F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solidFill>
                    <a:schemeClr val="bg2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FECB9279-7298-9DE4-A30A-D2C4C0AE4D88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7DFD5439-2AF5-CC5E-EDD2-06C456AA3645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AF456FFE-CB15-CF16-EC4E-E8ACCC3F155A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+mj-lt"/>
                </a:rPr>
                <a:t>1</a:t>
              </a:r>
            </a:p>
          </p:txBody>
        </p:sp>
      </p:grpSp>
      <p:sp>
        <p:nvSpPr>
          <p:cNvPr id="88" name="TextBox 25">
            <a:extLst>
              <a:ext uri="{FF2B5EF4-FFF2-40B4-BE49-F238E27FC236}">
                <a16:creationId xmlns:a16="http://schemas.microsoft.com/office/drawing/2014/main" id="{136FC2AE-74E9-CDBC-D91E-F07341C71560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/>
          <p:bldP spid="50" grpId="0"/>
          <p:bldP spid="51" grpId="0"/>
          <p:bldP spid="54" grpId="0" animBg="1"/>
          <p:bldP spid="55" grpId="0" animBg="1"/>
          <p:bldP spid="57" grpId="0"/>
          <p:bldP spid="58" grpId="0"/>
          <p:bldP spid="59" grpId="0"/>
          <p:bldP spid="61" grpId="0"/>
          <p:bldP spid="62" grpId="0"/>
          <p:bldP spid="64" grpId="0"/>
          <p:bldP spid="65" grpId="0"/>
          <p:bldP spid="67" grpId="0"/>
          <p:bldP spid="68" grpId="0"/>
          <p:bldP spid="70" grpId="0"/>
          <p:bldP spid="71" grpId="0"/>
          <p:bldP spid="8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49" grpId="0"/>
          <p:bldP spid="50" grpId="0"/>
          <p:bldP spid="51" grpId="0"/>
          <p:bldP spid="54" grpId="0" animBg="1"/>
          <p:bldP spid="55" grpId="0" animBg="1"/>
          <p:bldP spid="57" grpId="0"/>
          <p:bldP spid="58" grpId="0"/>
          <p:bldP spid="59" grpId="0"/>
          <p:bldP spid="61" grpId="0"/>
          <p:bldP spid="62" grpId="0"/>
          <p:bldP spid="64" grpId="0"/>
          <p:bldP spid="65" grpId="0"/>
          <p:bldP spid="67" grpId="0"/>
          <p:bldP spid="68" grpId="0"/>
          <p:bldP spid="70" grpId="0"/>
          <p:bldP spid="71" grpId="0"/>
          <p:bldP spid="8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2608F5-5A7D-A723-4EA1-85C664A793A2}"/>
              </a:ext>
            </a:extLst>
          </p:cNvPr>
          <p:cNvSpPr/>
          <p:nvPr/>
        </p:nvSpPr>
        <p:spPr>
          <a:xfrm>
            <a:off x="18332203" y="11425060"/>
            <a:ext cx="4311383" cy="75618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7B4F579F-D032-6E04-A247-CCC251AD4BD7}"/>
              </a:ext>
            </a:extLst>
          </p:cNvPr>
          <p:cNvSpPr txBox="1"/>
          <p:nvPr/>
        </p:nvSpPr>
        <p:spPr>
          <a:xfrm>
            <a:off x="18398295" y="10824244"/>
            <a:ext cx="1617751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3B00A8E5-BAA0-3C58-E1B3-6E25BFEC5420}"/>
              </a:ext>
            </a:extLst>
          </p:cNvPr>
          <p:cNvSpPr txBox="1"/>
          <p:nvPr/>
        </p:nvSpPr>
        <p:spPr>
          <a:xfrm>
            <a:off x="18398295" y="12392930"/>
            <a:ext cx="2747868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not templates</a:t>
            </a:r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D9B7939C-0F14-B8CC-6022-8707B5386CBD}"/>
              </a:ext>
            </a:extLst>
          </p:cNvPr>
          <p:cNvSpPr txBox="1"/>
          <p:nvPr/>
        </p:nvSpPr>
        <p:spPr>
          <a:xfrm>
            <a:off x="18398295" y="11382609"/>
            <a:ext cx="4280339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CONFIDENCE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43446B-9F83-9B6D-F332-EFF2377C157B}"/>
              </a:ext>
            </a:extLst>
          </p:cNvPr>
          <p:cNvCxnSpPr>
            <a:cxnSpLocks/>
          </p:cNvCxnSpPr>
          <p:nvPr/>
        </p:nvCxnSpPr>
        <p:spPr>
          <a:xfrm flipV="1">
            <a:off x="17960253" y="11015354"/>
            <a:ext cx="0" cy="1862446"/>
          </a:xfrm>
          <a:prstGeom prst="line">
            <a:avLst/>
          </a:prstGeom>
          <a:ln w="381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81B6B71-08ED-C372-E1C5-F9585E2BC766}"/>
              </a:ext>
            </a:extLst>
          </p:cNvPr>
          <p:cNvSpPr/>
          <p:nvPr/>
        </p:nvSpPr>
        <p:spPr>
          <a:xfrm>
            <a:off x="0" y="10314687"/>
            <a:ext cx="17960253" cy="340131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1820AA-E09A-31FF-6EC6-33D69879F872}"/>
              </a:ext>
            </a:extLst>
          </p:cNvPr>
          <p:cNvSpPr/>
          <p:nvPr/>
        </p:nvSpPr>
        <p:spPr>
          <a:xfrm>
            <a:off x="0" y="5815596"/>
            <a:ext cx="24384000" cy="7900404"/>
          </a:xfrm>
          <a:custGeom>
            <a:avLst/>
            <a:gdLst>
              <a:gd name="connsiteX0" fmla="*/ 24384000 w 24384000"/>
              <a:gd name="connsiteY0" fmla="*/ 0 h 7900404"/>
              <a:gd name="connsiteX1" fmla="*/ 24384000 w 24384000"/>
              <a:gd name="connsiteY1" fmla="*/ 532424 h 7900404"/>
              <a:gd name="connsiteX2" fmla="*/ 2923647 w 24384000"/>
              <a:gd name="connsiteY2" fmla="*/ 7900404 h 7900404"/>
              <a:gd name="connsiteX3" fmla="*/ 0 w 24384000"/>
              <a:gd name="connsiteY3" fmla="*/ 7900404 h 7900404"/>
              <a:gd name="connsiteX4" fmla="*/ 0 w 24384000"/>
              <a:gd name="connsiteY4" fmla="*/ 5611380 h 7900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384000" h="7900404">
                <a:moveTo>
                  <a:pt x="24384000" y="0"/>
                </a:moveTo>
                <a:lnTo>
                  <a:pt x="24384000" y="532424"/>
                </a:lnTo>
                <a:lnTo>
                  <a:pt x="2923647" y="7900404"/>
                </a:lnTo>
                <a:lnTo>
                  <a:pt x="0" y="7900404"/>
                </a:lnTo>
                <a:lnTo>
                  <a:pt x="0" y="561138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2"/>
            </a:solidFill>
          </a:ln>
          <a:effectLst>
            <a:outerShdw blurRad="889000" dist="698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95D36E6-F55E-A28C-AF0E-B918C7A5CFD9}"/>
              </a:ext>
            </a:extLst>
          </p:cNvPr>
          <p:cNvSpPr/>
          <p:nvPr/>
        </p:nvSpPr>
        <p:spPr>
          <a:xfrm>
            <a:off x="2923648" y="6348020"/>
            <a:ext cx="21460352" cy="7367980"/>
          </a:xfrm>
          <a:custGeom>
            <a:avLst/>
            <a:gdLst>
              <a:gd name="connsiteX0" fmla="*/ 21460352 w 21460352"/>
              <a:gd name="connsiteY0" fmla="*/ 0 h 7367980"/>
              <a:gd name="connsiteX1" fmla="*/ 21460352 w 21460352"/>
              <a:gd name="connsiteY1" fmla="*/ 75465 h 7367980"/>
              <a:gd name="connsiteX2" fmla="*/ 1673330 w 21460352"/>
              <a:gd name="connsiteY2" fmla="*/ 7367980 h 7367980"/>
              <a:gd name="connsiteX3" fmla="*/ 0 w 21460352"/>
              <a:gd name="connsiteY3" fmla="*/ 7367980 h 7367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60352" h="7367980">
                <a:moveTo>
                  <a:pt x="21460352" y="0"/>
                </a:moveTo>
                <a:lnTo>
                  <a:pt x="21460352" y="75465"/>
                </a:lnTo>
                <a:lnTo>
                  <a:pt x="1673330" y="7367980"/>
                </a:lnTo>
                <a:lnTo>
                  <a:pt x="0" y="736798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65000"/>
                </a:schemeClr>
              </a:gs>
            </a:gsLst>
            <a:lin ang="0" scaled="0"/>
            <a:tileRect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50FFA3-9866-50F6-E758-265FF64CD199}"/>
              </a:ext>
            </a:extLst>
          </p:cNvPr>
          <p:cNvCxnSpPr>
            <a:cxnSpLocks/>
          </p:cNvCxnSpPr>
          <p:nvPr/>
        </p:nvCxnSpPr>
        <p:spPr>
          <a:xfrm flipV="1">
            <a:off x="5264969" y="5516164"/>
            <a:ext cx="0" cy="446946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7839B58-CE3B-57C3-E284-C0C0DE23668E}"/>
              </a:ext>
            </a:extLst>
          </p:cNvPr>
          <p:cNvSpPr txBox="1"/>
          <p:nvPr/>
        </p:nvSpPr>
        <p:spPr>
          <a:xfrm rot="10800000" flipV="1">
            <a:off x="2221395" y="6204435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hình thành, các thành viên làm quen, xác định vai trò ban đầu.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86BBC2-4248-FE11-6FD5-2DE389DA120C}"/>
              </a:ext>
            </a:extLst>
          </p:cNvPr>
          <p:cNvSpPr txBox="1"/>
          <p:nvPr/>
        </p:nvSpPr>
        <p:spPr>
          <a:xfrm rot="10800000" flipV="1">
            <a:off x="1918145" y="5421791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3" name="TextBox 48">
            <a:extLst>
              <a:ext uri="{FF2B5EF4-FFF2-40B4-BE49-F238E27FC236}">
                <a16:creationId xmlns:a16="http://schemas.microsoft.com/office/drawing/2014/main" id="{0A2ED31B-158F-C422-4DF4-AB8F2832C027}"/>
              </a:ext>
            </a:extLst>
          </p:cNvPr>
          <p:cNvSpPr txBox="1"/>
          <p:nvPr/>
        </p:nvSpPr>
        <p:spPr>
          <a:xfrm>
            <a:off x="1918144" y="1295592"/>
            <a:ext cx="10514417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accent6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TEAM</a:t>
            </a:r>
            <a:r>
              <a:rPr lang="en-US" sz="8000" b="1" dirty="0">
                <a:solidFill>
                  <a:schemeClr val="accent1">
                    <a:lumMod val="75000"/>
                  </a:schemeClr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 </a:t>
            </a:r>
            <a:r>
              <a:rPr lang="en-US" sz="8000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DEVELOPMENT</a:t>
            </a:r>
            <a:endParaRPr kumimoji="0" lang="en-US" sz="8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635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UTM Avo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27F565D-B4FE-C50D-0275-C9CB511FCD01}"/>
              </a:ext>
            </a:extLst>
          </p:cNvPr>
          <p:cNvCxnSpPr>
            <a:cxnSpLocks/>
          </p:cNvCxnSpPr>
          <p:nvPr/>
        </p:nvCxnSpPr>
        <p:spPr>
          <a:xfrm flipV="1">
            <a:off x="10243930" y="4774403"/>
            <a:ext cx="0" cy="4469469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8A19B77-7E40-8A87-6D8D-82464D402663}"/>
              </a:ext>
            </a:extLst>
          </p:cNvPr>
          <p:cNvSpPr txBox="1"/>
          <p:nvPr/>
        </p:nvSpPr>
        <p:spPr>
          <a:xfrm rot="10800000" flipV="1">
            <a:off x="7200356" y="5554227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Phát sinh mâu thuẫn, tranh luận để làm rõ quan điểm và kỳ vọng.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DD2097-5B30-D9EE-E9DD-7DEEBF285255}"/>
              </a:ext>
            </a:extLst>
          </p:cNvPr>
          <p:cNvSpPr txBox="1"/>
          <p:nvPr/>
        </p:nvSpPr>
        <p:spPr>
          <a:xfrm rot="10800000" flipV="1">
            <a:off x="6897106" y="4680030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STORMING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069CBE8-4980-5EB6-B671-BFF047F5C637}"/>
              </a:ext>
            </a:extLst>
          </p:cNvPr>
          <p:cNvCxnSpPr>
            <a:cxnSpLocks/>
          </p:cNvCxnSpPr>
          <p:nvPr/>
        </p:nvCxnSpPr>
        <p:spPr>
          <a:xfrm flipV="1">
            <a:off x="14425458" y="4032641"/>
            <a:ext cx="0" cy="4469469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80056A1-1372-0BE1-C5AA-96A0D61F9374}"/>
              </a:ext>
            </a:extLst>
          </p:cNvPr>
          <p:cNvSpPr txBox="1"/>
          <p:nvPr/>
        </p:nvSpPr>
        <p:spPr>
          <a:xfrm rot="10800000" flipV="1">
            <a:off x="11381884" y="4774403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Thiết lập quy tắc, xây dựng sự đồng thuận và tinh thần hợp tác.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C4D9CF1-507C-0C3C-AD85-AF68FE71B742}"/>
              </a:ext>
            </a:extLst>
          </p:cNvPr>
          <p:cNvSpPr txBox="1"/>
          <p:nvPr/>
        </p:nvSpPr>
        <p:spPr>
          <a:xfrm rot="10800000" flipV="1">
            <a:off x="11078634" y="3938268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NORMING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F9A023D-9C81-2F99-F7F2-9BDBAF08F09A}"/>
              </a:ext>
            </a:extLst>
          </p:cNvPr>
          <p:cNvCxnSpPr>
            <a:cxnSpLocks/>
          </p:cNvCxnSpPr>
          <p:nvPr/>
        </p:nvCxnSpPr>
        <p:spPr>
          <a:xfrm flipV="1">
            <a:off x="18181885" y="3290879"/>
            <a:ext cx="0" cy="4469469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F834CF3-EC6F-23D0-E48C-49856C69ACB1}"/>
              </a:ext>
            </a:extLst>
          </p:cNvPr>
          <p:cNvSpPr txBox="1"/>
          <p:nvPr/>
        </p:nvSpPr>
        <p:spPr>
          <a:xfrm rot="10800000" flipV="1">
            <a:off x="15138311" y="3991552"/>
            <a:ext cx="277472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vi-VN" sz="2400" dirty="0"/>
              <a:t>Nhóm vận hành hiệu quả, phối hợp nhịp nhàng để đạt mục tiêu.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A09177-9019-EF89-74F1-56B290F8A227}"/>
              </a:ext>
            </a:extLst>
          </p:cNvPr>
          <p:cNvSpPr txBox="1"/>
          <p:nvPr/>
        </p:nvSpPr>
        <p:spPr>
          <a:xfrm rot="10800000" flipV="1">
            <a:off x="14835061" y="3196506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PERFORMING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A639771-C930-FBA8-F24E-EA0DB04E6983}"/>
              </a:ext>
            </a:extLst>
          </p:cNvPr>
          <p:cNvCxnSpPr>
            <a:cxnSpLocks/>
          </p:cNvCxnSpPr>
          <p:nvPr/>
        </p:nvCxnSpPr>
        <p:spPr>
          <a:xfrm flipV="1">
            <a:off x="21412997" y="2549117"/>
            <a:ext cx="0" cy="392155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A3C20A4-3079-980E-5BEF-892BF9A99D20}"/>
              </a:ext>
            </a:extLst>
          </p:cNvPr>
          <p:cNvSpPr txBox="1"/>
          <p:nvPr/>
        </p:nvSpPr>
        <p:spPr>
          <a:xfrm rot="10800000" flipV="1">
            <a:off x="18369423" y="3236613"/>
            <a:ext cx="2774723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r"/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thúc</a:t>
            </a:r>
            <a:r>
              <a:rPr lang="en-US" sz="2400" dirty="0"/>
              <a:t> </a:t>
            </a:r>
            <a:r>
              <a:rPr lang="en-US" sz="2400" dirty="0" err="1"/>
              <a:t>nhiệm</a:t>
            </a:r>
            <a:r>
              <a:rPr lang="en-US" sz="2400" dirty="0"/>
              <a:t> </a:t>
            </a:r>
            <a:r>
              <a:rPr lang="en-US" sz="2400" dirty="0" err="1"/>
              <a:t>vụ</a:t>
            </a:r>
            <a:r>
              <a:rPr lang="en-US" sz="2400" dirty="0"/>
              <a:t>, </a:t>
            </a:r>
            <a:r>
              <a:rPr lang="en-US" sz="2400" dirty="0" err="1"/>
              <a:t>tổng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kết</a:t>
            </a:r>
            <a:r>
              <a:rPr lang="en-US" sz="2400" dirty="0"/>
              <a:t> </a:t>
            </a:r>
            <a:r>
              <a:rPr lang="en-US" sz="2400" dirty="0" err="1"/>
              <a:t>quả</a:t>
            </a:r>
            <a:r>
              <a:rPr lang="en-US" sz="2400" dirty="0"/>
              <a:t> </a:t>
            </a:r>
            <a:r>
              <a:rPr lang="en-US" sz="2400" dirty="0" err="1"/>
              <a:t>và</a:t>
            </a:r>
            <a:r>
              <a:rPr lang="en-US" sz="2400" dirty="0"/>
              <a:t> </a:t>
            </a:r>
            <a:r>
              <a:rPr lang="en-US" sz="2400" dirty="0" err="1"/>
              <a:t>rút</a:t>
            </a:r>
            <a:r>
              <a:rPr lang="en-US" sz="2400" dirty="0"/>
              <a:t> </a:t>
            </a:r>
            <a:r>
              <a:rPr lang="en-US" sz="2400" dirty="0" err="1"/>
              <a:t>ra</a:t>
            </a:r>
            <a:r>
              <a:rPr lang="en-US" sz="2400" dirty="0"/>
              <a:t> </a:t>
            </a:r>
            <a:r>
              <a:rPr lang="en-US" sz="2400" dirty="0" err="1"/>
              <a:t>bài</a:t>
            </a:r>
            <a:r>
              <a:rPr lang="en-US" sz="2400" dirty="0"/>
              <a:t> </a:t>
            </a:r>
            <a:r>
              <a:rPr lang="en-US" sz="2400" dirty="0" err="1"/>
              <a:t>học</a:t>
            </a:r>
            <a:r>
              <a:rPr lang="en-US" sz="2400" dirty="0"/>
              <a:t>.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613BDF2-D9A7-71A5-B13B-A444056E81DB}"/>
              </a:ext>
            </a:extLst>
          </p:cNvPr>
          <p:cNvSpPr txBox="1"/>
          <p:nvPr/>
        </p:nvSpPr>
        <p:spPr>
          <a:xfrm rot="10800000" flipV="1">
            <a:off x="18066173" y="2454744"/>
            <a:ext cx="3077973" cy="523220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2800" b="1" dirty="0">
                <a:latin typeface="+mj-lt"/>
              </a:rPr>
              <a:t>ADJOURNING</a:t>
            </a:r>
            <a:r>
              <a:rPr lang="en-US" sz="2800" dirty="0"/>
              <a:t>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3FCCE7A-C400-1582-89CC-7BA6FB523743}"/>
              </a:ext>
            </a:extLst>
          </p:cNvPr>
          <p:cNvGrpSpPr/>
          <p:nvPr/>
        </p:nvGrpSpPr>
        <p:grpSpPr>
          <a:xfrm>
            <a:off x="17122534" y="6470673"/>
            <a:ext cx="2118702" cy="1623486"/>
            <a:chOff x="16243790" y="5970636"/>
            <a:chExt cx="3876190" cy="297018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3A03237-0808-0055-146F-015C8B2455DF}"/>
                </a:ext>
              </a:extLst>
            </p:cNvPr>
            <p:cNvSpPr/>
            <p:nvPr/>
          </p:nvSpPr>
          <p:spPr>
            <a:xfrm>
              <a:off x="16243790" y="815308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CE0F0FC-EAAB-767F-EDDF-99BE00419787}"/>
                </a:ext>
              </a:extLst>
            </p:cNvPr>
            <p:cNvSpPr/>
            <p:nvPr/>
          </p:nvSpPr>
          <p:spPr>
            <a:xfrm>
              <a:off x="16893655" y="5970636"/>
              <a:ext cx="2576461" cy="257646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200" dirty="0">
                  <a:latin typeface="+mj-lt"/>
                </a:rPr>
                <a:t>4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C6F0B38-6C45-E745-DA20-1C7DA0872EA8}"/>
              </a:ext>
            </a:extLst>
          </p:cNvPr>
          <p:cNvGrpSpPr/>
          <p:nvPr/>
        </p:nvGrpSpPr>
        <p:grpSpPr>
          <a:xfrm>
            <a:off x="20570731" y="5815596"/>
            <a:ext cx="1684532" cy="1290796"/>
            <a:chOff x="19474902" y="5082121"/>
            <a:chExt cx="3876190" cy="297018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2197A29-0AE0-65E9-AD63-60D2E6B492E9}"/>
                </a:ext>
              </a:extLst>
            </p:cNvPr>
            <p:cNvSpPr/>
            <p:nvPr/>
          </p:nvSpPr>
          <p:spPr>
            <a:xfrm>
              <a:off x="19474902" y="7264567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873DD9C-D5A1-5786-4BCD-96A7F592F5B3}"/>
                </a:ext>
              </a:extLst>
            </p:cNvPr>
            <p:cNvSpPr/>
            <p:nvPr/>
          </p:nvSpPr>
          <p:spPr>
            <a:xfrm>
              <a:off x="20124767" y="5082121"/>
              <a:ext cx="2576461" cy="2576461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0" dirty="0">
                  <a:latin typeface="+mj-lt"/>
                </a:rPr>
                <a:t>5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6050580-F6B6-8545-3EEF-5FCB6F4E5D69}"/>
              </a:ext>
            </a:extLst>
          </p:cNvPr>
          <p:cNvGrpSpPr/>
          <p:nvPr/>
        </p:nvGrpSpPr>
        <p:grpSpPr>
          <a:xfrm>
            <a:off x="8697867" y="8142519"/>
            <a:ext cx="3092126" cy="2369386"/>
            <a:chOff x="8305835" y="8020909"/>
            <a:chExt cx="3876190" cy="297018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4AF2A3D-1612-668A-3C0A-8B0EEADE03E6}"/>
                </a:ext>
              </a:extLst>
            </p:cNvPr>
            <p:cNvSpPr/>
            <p:nvPr/>
          </p:nvSpPr>
          <p:spPr>
            <a:xfrm>
              <a:off x="8305835" y="10203355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977B939-9C3A-C49F-7740-1E0897293D6A}"/>
                </a:ext>
              </a:extLst>
            </p:cNvPr>
            <p:cNvSpPr/>
            <p:nvPr/>
          </p:nvSpPr>
          <p:spPr>
            <a:xfrm>
              <a:off x="8955700" y="8020909"/>
              <a:ext cx="2576461" cy="257646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5461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600" dirty="0">
                  <a:latin typeface="+mj-lt"/>
                </a:rPr>
                <a:t>2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AED5A09-E1C3-1D17-5799-A5CD045F50F9}"/>
              </a:ext>
            </a:extLst>
          </p:cNvPr>
          <p:cNvGrpSpPr/>
          <p:nvPr/>
        </p:nvGrpSpPr>
        <p:grpSpPr>
          <a:xfrm>
            <a:off x="13149664" y="7303110"/>
            <a:ext cx="2551588" cy="1955190"/>
            <a:chOff x="12487363" y="6795612"/>
            <a:chExt cx="3876190" cy="297018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C70C18F-2B53-9512-851F-8B4EFC9C5F98}"/>
                </a:ext>
              </a:extLst>
            </p:cNvPr>
            <p:cNvSpPr/>
            <p:nvPr/>
          </p:nvSpPr>
          <p:spPr>
            <a:xfrm>
              <a:off x="12487363" y="8978058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AAC0D67-F71E-44F5-3BA7-FD58138AA6C3}"/>
                </a:ext>
              </a:extLst>
            </p:cNvPr>
            <p:cNvSpPr/>
            <p:nvPr/>
          </p:nvSpPr>
          <p:spPr>
            <a:xfrm>
              <a:off x="13137228" y="6795612"/>
              <a:ext cx="2576461" cy="257646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innerShdw blurRad="4445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0" dirty="0">
                  <a:latin typeface="+mj-lt"/>
                </a:rPr>
                <a:t>3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F7705C8-1A88-71E3-1297-266274C9856A}"/>
              </a:ext>
            </a:extLst>
          </p:cNvPr>
          <p:cNvGrpSpPr/>
          <p:nvPr/>
        </p:nvGrpSpPr>
        <p:grpSpPr>
          <a:xfrm>
            <a:off x="3326874" y="9110816"/>
            <a:ext cx="3876190" cy="2970186"/>
            <a:chOff x="3326874" y="9110816"/>
            <a:chExt cx="3876190" cy="297018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8132C447-0560-60D0-15F1-D5E51C9AB89A}"/>
                </a:ext>
              </a:extLst>
            </p:cNvPr>
            <p:cNvSpPr/>
            <p:nvPr/>
          </p:nvSpPr>
          <p:spPr>
            <a:xfrm>
              <a:off x="3326874" y="11293262"/>
              <a:ext cx="3876190" cy="787740"/>
            </a:xfrm>
            <a:prstGeom prst="ellipse">
              <a:avLst/>
            </a:prstGeom>
            <a:gradFill flip="none" rotWithShape="1">
              <a:gsLst>
                <a:gs pos="100000">
                  <a:schemeClr val="bg2">
                    <a:alpha val="0"/>
                  </a:schemeClr>
                </a:gs>
                <a:gs pos="36000">
                  <a:srgbClr val="0B0A0E">
                    <a:alpha val="2800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AEEFC9B-5F72-34FB-BE46-F403B3530DF8}"/>
                </a:ext>
              </a:extLst>
            </p:cNvPr>
            <p:cNvSpPr/>
            <p:nvPr/>
          </p:nvSpPr>
          <p:spPr>
            <a:xfrm>
              <a:off x="3976739" y="9110816"/>
              <a:ext cx="2576461" cy="2576461"/>
            </a:xfrm>
            <a:prstGeom prst="ellipse">
              <a:avLst/>
            </a:prstGeom>
            <a:ln>
              <a:noFill/>
            </a:ln>
            <a:effectLst>
              <a:innerShdw blurRad="762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500" dirty="0">
                  <a:latin typeface="+mj-lt"/>
                </a:rPr>
                <a:t>1</a:t>
              </a:r>
            </a:p>
          </p:txBody>
        </p:sp>
      </p:grpSp>
      <p:sp>
        <p:nvSpPr>
          <p:cNvPr id="46" name="TextBox 25">
            <a:extLst>
              <a:ext uri="{FF2B5EF4-FFF2-40B4-BE49-F238E27FC236}">
                <a16:creationId xmlns:a16="http://schemas.microsoft.com/office/drawing/2014/main" id="{67B085A1-B593-ECFB-166F-08CD432003B3}"/>
              </a:ext>
            </a:extLst>
          </p:cNvPr>
          <p:cNvSpPr txBox="1"/>
          <p:nvPr/>
        </p:nvSpPr>
        <p:spPr>
          <a:xfrm>
            <a:off x="2011696" y="2466279"/>
            <a:ext cx="2852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800" b="1" u="none" dirty="0">
                <a:solidFill>
                  <a:schemeClr val="tx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8" grpId="0" animBg="1"/>
          <p:bldP spid="9" grpId="0" animBg="1"/>
          <p:bldP spid="11" grpId="0"/>
          <p:bldP spid="12" grpId="0"/>
          <p:bldP spid="13" grpId="0"/>
          <p:bldP spid="15" grpId="0"/>
          <p:bldP spid="16" grpId="0"/>
          <p:bldP spid="18" grpId="0"/>
          <p:bldP spid="19" grpId="0"/>
          <p:bldP spid="21" grpId="0"/>
          <p:bldP spid="22" grpId="0"/>
          <p:bldP spid="24" grpId="0"/>
          <p:bldP spid="25" grpId="0"/>
          <p:bldP spid="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1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9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2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" grpId="0"/>
          <p:bldP spid="5" grpId="0"/>
          <p:bldP spid="8" grpId="0" animBg="1"/>
          <p:bldP spid="9" grpId="0" animBg="1"/>
          <p:bldP spid="11" grpId="0"/>
          <p:bldP spid="12" grpId="0"/>
          <p:bldP spid="13" grpId="0"/>
          <p:bldP spid="15" grpId="0"/>
          <p:bldP spid="16" grpId="0"/>
          <p:bldP spid="18" grpId="0"/>
          <p:bldP spid="19" grpId="0"/>
          <p:bldP spid="21" grpId="0"/>
          <p:bldP spid="22" grpId="0"/>
          <p:bldP spid="24" grpId="0"/>
          <p:bldP spid="25" grpId="0"/>
          <p:bldP spid="46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6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C48D60"/>
      </a:accent1>
      <a:accent2>
        <a:srgbClr val="E1B083"/>
      </a:accent2>
      <a:accent3>
        <a:srgbClr val="FCE7B2"/>
      </a:accent3>
      <a:accent4>
        <a:srgbClr val="CDDB86"/>
      </a:accent4>
      <a:accent5>
        <a:srgbClr val="9BBA74"/>
      </a:accent5>
      <a:accent6>
        <a:srgbClr val="638A5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SlideOcean - Dark 8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7400B8"/>
      </a:accent1>
      <a:accent2>
        <a:srgbClr val="5E60CE"/>
      </a:accent2>
      <a:accent3>
        <a:srgbClr val="4EA8DE"/>
      </a:accent3>
      <a:accent4>
        <a:srgbClr val="56CFE1"/>
      </a:accent4>
      <a:accent5>
        <a:srgbClr val="80FFDB"/>
      </a:accent5>
      <a:accent6>
        <a:srgbClr val="FDFFB6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SlideOcean - Light 28">
      <a:dk1>
        <a:srgbClr val="FFFFFF"/>
      </a:dk1>
      <a:lt1>
        <a:sysClr val="window" lastClr="FFFFFF"/>
      </a:lt1>
      <a:dk2>
        <a:srgbClr val="252422"/>
      </a:dk2>
      <a:lt2>
        <a:srgbClr val="FFFFFF"/>
      </a:lt2>
      <a:accent1>
        <a:srgbClr val="706773"/>
      </a:accent1>
      <a:accent2>
        <a:srgbClr val="12B3B7"/>
      </a:accent2>
      <a:accent3>
        <a:srgbClr val="0CCCBD"/>
      </a:accent3>
      <a:accent4>
        <a:srgbClr val="D5EA54"/>
      </a:accent4>
      <a:accent5>
        <a:srgbClr val="FE2663"/>
      </a:accent5>
      <a:accent6>
        <a:srgbClr val="8A976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SlideOcean - Light 4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D3A45"/>
      </a:accent1>
      <a:accent2>
        <a:srgbClr val="1A6B77"/>
      </a:accent2>
      <a:accent3>
        <a:srgbClr val="C0BFBC"/>
      </a:accent3>
      <a:accent4>
        <a:srgbClr val="E4422D"/>
      </a:accent4>
      <a:accent5>
        <a:srgbClr val="4C4139"/>
      </a:accent5>
      <a:accent6>
        <a:srgbClr val="80A1C1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78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152644"/>
      </a:accent2>
      <a:accent3>
        <a:srgbClr val="1743D7"/>
      </a:accent3>
      <a:accent4>
        <a:srgbClr val="E2FF65"/>
      </a:accent4>
      <a:accent5>
        <a:srgbClr val="8CC3E1"/>
      </a:accent5>
      <a:accent6>
        <a:srgbClr val="ECECE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5105</TotalTime>
  <Words>891</Words>
  <Application>Microsoft Office PowerPoint</Application>
  <PresentationFormat>Custom</PresentationFormat>
  <Paragraphs>180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3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34 - Team Development Model</dc:title>
  <dc:creator>Slide Ocean</dc:creator>
  <cp:lastModifiedBy>SO</cp:lastModifiedBy>
  <cp:revision>1013</cp:revision>
  <dcterms:created xsi:type="dcterms:W3CDTF">2024-04-24T08:43:56Z</dcterms:created>
  <dcterms:modified xsi:type="dcterms:W3CDTF">2025-09-06T04:43:15Z</dcterms:modified>
</cp:coreProperties>
</file>