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19" r:id="rId20"/>
    <p:sldId id="2147378120" r:id="rId21"/>
    <p:sldId id="2147378136" r:id="rId22"/>
    <p:sldId id="2147378126" r:id="rId23"/>
    <p:sldId id="2147378074" r:id="rId24"/>
    <p:sldId id="2147378121" r:id="rId25"/>
    <p:sldId id="2147378073" r:id="rId26"/>
    <p:sldId id="2147378072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2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836" y="72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C0FB99-909C-BBC6-051E-6221782B16D1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48">
            <a:extLst>
              <a:ext uri="{FF2B5EF4-FFF2-40B4-BE49-F238E27FC236}">
                <a16:creationId xmlns:a16="http://schemas.microsoft.com/office/drawing/2014/main" id="{F3AE8092-6CBF-8DAF-76CD-3E5C6C56AE37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1F475C32-CEFD-9814-E6D9-375CECC55B35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35" name="TextBox 48">
            <a:extLst>
              <a:ext uri="{FF2B5EF4-FFF2-40B4-BE49-F238E27FC236}">
                <a16:creationId xmlns:a16="http://schemas.microsoft.com/office/drawing/2014/main" id="{18EDDA40-46EA-3BA6-633A-E011C1E01F4F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C1703E-0F23-317D-42C0-D18BF523A9FE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48">
            <a:extLst>
              <a:ext uri="{FF2B5EF4-FFF2-40B4-BE49-F238E27FC236}">
                <a16:creationId xmlns:a16="http://schemas.microsoft.com/office/drawing/2014/main" id="{40A89906-2081-0AE0-A586-3AE470E72BB7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D0AFD57-0CC8-9BF4-3EB2-BDA67BE5ECEA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73A1887-1927-09C3-BB42-B52879F6F15F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E3B80A6-0DE5-5C64-E987-F23F54D92807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Parallelogram 91">
              <a:extLst>
                <a:ext uri="{FF2B5EF4-FFF2-40B4-BE49-F238E27FC236}">
                  <a16:creationId xmlns:a16="http://schemas.microsoft.com/office/drawing/2014/main" id="{3C6EAB7C-5D8A-F690-3CFC-AA4FD55F2DCD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Parallelogram 92">
              <a:extLst>
                <a:ext uri="{FF2B5EF4-FFF2-40B4-BE49-F238E27FC236}">
                  <a16:creationId xmlns:a16="http://schemas.microsoft.com/office/drawing/2014/main" id="{1B63120A-95A5-A285-96F5-743CE26ECB65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AC5902C-D397-1FC2-EA50-8463E844E925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512A853-83C8-3032-B648-F3C5F3F0ABC9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Parallelogram 95">
              <a:extLst>
                <a:ext uri="{FF2B5EF4-FFF2-40B4-BE49-F238E27FC236}">
                  <a16:creationId xmlns:a16="http://schemas.microsoft.com/office/drawing/2014/main" id="{8EB87C15-DF69-8FF6-05DB-C91B03765D36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Parallelogram 96">
              <a:extLst>
                <a:ext uri="{FF2B5EF4-FFF2-40B4-BE49-F238E27FC236}">
                  <a16:creationId xmlns:a16="http://schemas.microsoft.com/office/drawing/2014/main" id="{21D1760D-6F4D-3FD2-538D-07DE64BD8BE2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D008846-ABFB-5518-6C20-ED2CC3924C63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60FDAA6-425D-1733-B699-49CF157EBD82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Parallelogram 99">
              <a:extLst>
                <a:ext uri="{FF2B5EF4-FFF2-40B4-BE49-F238E27FC236}">
                  <a16:creationId xmlns:a16="http://schemas.microsoft.com/office/drawing/2014/main" id="{170B321D-07FF-A7CD-391C-F9AACE84A2A8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Parallelogram 100">
              <a:extLst>
                <a:ext uri="{FF2B5EF4-FFF2-40B4-BE49-F238E27FC236}">
                  <a16:creationId xmlns:a16="http://schemas.microsoft.com/office/drawing/2014/main" id="{0B470CDD-E5A6-8E53-7BFB-30DEECB68D70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45AFF96-4361-2C7E-25D2-EDF7F7384C1B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F531D49A-1B27-5E76-E6FA-89C38A079EEC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CE5F3B49-3A60-872F-3B60-55EFC530D124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Parallelogram 104">
              <a:extLst>
                <a:ext uri="{FF2B5EF4-FFF2-40B4-BE49-F238E27FC236}">
                  <a16:creationId xmlns:a16="http://schemas.microsoft.com/office/drawing/2014/main" id="{603C3525-1A9C-742C-08D2-6E84A0AA90DA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8BF8A9F-605A-69F9-F052-EDE0ACA40141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76B99E7F-87F2-1AF5-82E8-64B27DD57AA8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Parallelogram 107">
              <a:extLst>
                <a:ext uri="{FF2B5EF4-FFF2-40B4-BE49-F238E27FC236}">
                  <a16:creationId xmlns:a16="http://schemas.microsoft.com/office/drawing/2014/main" id="{DF5FBA39-295D-B72F-1001-630DD628E040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Parallelogram 108">
              <a:extLst>
                <a:ext uri="{FF2B5EF4-FFF2-40B4-BE49-F238E27FC236}">
                  <a16:creationId xmlns:a16="http://schemas.microsoft.com/office/drawing/2014/main" id="{22E8569D-CB3D-E1F0-4BDD-8540CA689C99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Freeform 109">
            <a:extLst>
              <a:ext uri="{FF2B5EF4-FFF2-40B4-BE49-F238E27FC236}">
                <a16:creationId xmlns:a16="http://schemas.microsoft.com/office/drawing/2014/main" id="{EE8A723B-2982-71CA-4F1C-974FC18883F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DAECFEF6-4C6E-FE68-5552-6C473025D14D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29">
            <a:extLst>
              <a:ext uri="{FF2B5EF4-FFF2-40B4-BE49-F238E27FC236}">
                <a16:creationId xmlns:a16="http://schemas.microsoft.com/office/drawing/2014/main" id="{C83E9961-C034-5E2E-3A17-7BB2723A5EE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FA26939-A44A-77F8-3AA6-AFB3DBD5713B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114" name="Freeform 60">
              <a:extLst>
                <a:ext uri="{FF2B5EF4-FFF2-40B4-BE49-F238E27FC236}">
                  <a16:creationId xmlns:a16="http://schemas.microsoft.com/office/drawing/2014/main" id="{81876C86-FEBD-44CE-C7EB-62951FA0B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5" name="Freeform 61">
              <a:extLst>
                <a:ext uri="{FF2B5EF4-FFF2-40B4-BE49-F238E27FC236}">
                  <a16:creationId xmlns:a16="http://schemas.microsoft.com/office/drawing/2014/main" id="{FA7FD492-1DCA-3B60-5B2F-CF02D5637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6" name="Line 62">
              <a:extLst>
                <a:ext uri="{FF2B5EF4-FFF2-40B4-BE49-F238E27FC236}">
                  <a16:creationId xmlns:a16="http://schemas.microsoft.com/office/drawing/2014/main" id="{366AD1B4-6CF5-06BD-7FD9-D9E102DC4C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Line 63">
              <a:extLst>
                <a:ext uri="{FF2B5EF4-FFF2-40B4-BE49-F238E27FC236}">
                  <a16:creationId xmlns:a16="http://schemas.microsoft.com/office/drawing/2014/main" id="{0899144A-E71A-9383-9C2E-F07D5FE3D5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8" name="Line 64">
              <a:extLst>
                <a:ext uri="{FF2B5EF4-FFF2-40B4-BE49-F238E27FC236}">
                  <a16:creationId xmlns:a16="http://schemas.microsoft.com/office/drawing/2014/main" id="{472B7263-410B-F82B-5312-048BDE83B0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9" name="Freeform 116">
            <a:extLst>
              <a:ext uri="{FF2B5EF4-FFF2-40B4-BE49-F238E27FC236}">
                <a16:creationId xmlns:a16="http://schemas.microsoft.com/office/drawing/2014/main" id="{9066AAEE-D644-290E-81ED-21402441A11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796EB8FC-F42B-B01F-80B5-3CEBF90262DF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2FC0F9A6-8CF0-4E9C-A089-0CD2F2A01A99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2A82DA19-F276-783B-2D4F-4784FE481DB7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3860782-80F8-CB1B-1DB1-1B8607F7AD9B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42F0A4DB-760B-A4F8-97AC-9F9E12248FB1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D040F0E-1C0D-8A1F-0608-28EB8E8B7796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APPLICATION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4F471464-E8B3-9594-1360-E40401AB9CEA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1BD3479A-41FE-9EE4-D07A-4551BD52F6E8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97826D1-559A-05B1-7D79-02B253C3E877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6F44DD35-43BD-4ADA-A85B-ECCC57497119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81D40779-CEAD-DC7D-0B5E-247C50D8442C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B585C46-CBBA-4632-9433-0C69662EC3C8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UNDERSTANDING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823609DC-11F8-AC6C-43D0-1DE9B27A7C67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AB1D8A4E-FE2D-2072-3B8F-2E70AE4624A4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/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A85EC87-917A-3C59-29FF-7E609A876385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INTRODUCTION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5" name="TextBox 25">
            <a:extLst>
              <a:ext uri="{FF2B5EF4-FFF2-40B4-BE49-F238E27FC236}">
                <a16:creationId xmlns:a16="http://schemas.microsoft.com/office/drawing/2014/main" id="{A9BAE6EB-3ED4-9B4C-E6C2-9DF516C7E221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3AAB0F35-608A-4C96-1DC2-74E1884FBEEF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3186BE8E-97CD-5F3F-FB48-B113BD619A60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45AA8EC2-784E-31C3-0F88-2B9773645371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795E338F-9368-8C67-108C-A39B6BDFF2C1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BF9BEDAA-1821-B546-5856-2E9CDA2FC8A7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/>
          <p:bldP spid="34" grpId="0"/>
          <p:bldP spid="35" grpId="0"/>
          <p:bldP spid="110" grpId="0" animBg="1"/>
          <p:bldP spid="111" grpId="0" animBg="1"/>
          <p:bldP spid="112" grpId="0" animBg="1"/>
          <p:bldP spid="119" grpId="0" animBg="1"/>
          <p:bldP spid="121" grpId="0"/>
          <p:bldP spid="122" grpId="0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/>
          <p:bldP spid="34" grpId="0"/>
          <p:bldP spid="35" grpId="0"/>
          <p:bldP spid="110" grpId="0" animBg="1"/>
          <p:bldP spid="111" grpId="0" animBg="1"/>
          <p:bldP spid="112" grpId="0" animBg="1"/>
          <p:bldP spid="119" grpId="0" animBg="1"/>
          <p:bldP spid="121" grpId="0"/>
          <p:bldP spid="122" grpId="0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ctangle 204">
            <a:extLst>
              <a:ext uri="{FF2B5EF4-FFF2-40B4-BE49-F238E27FC236}">
                <a16:creationId xmlns:a16="http://schemas.microsoft.com/office/drawing/2014/main" id="{9120C7ED-0253-E39D-4CBE-F68628D86BA2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48">
            <a:extLst>
              <a:ext uri="{FF2B5EF4-FFF2-40B4-BE49-F238E27FC236}">
                <a16:creationId xmlns:a16="http://schemas.microsoft.com/office/drawing/2014/main" id="{BA833A98-7BCA-6907-2B65-84F9B53F035E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207" name="TextBox 48">
            <a:extLst>
              <a:ext uri="{FF2B5EF4-FFF2-40B4-BE49-F238E27FC236}">
                <a16:creationId xmlns:a16="http://schemas.microsoft.com/office/drawing/2014/main" id="{66B82422-D4A5-59C1-2B69-D1D1BEE93A55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208" name="TextBox 48">
            <a:extLst>
              <a:ext uri="{FF2B5EF4-FFF2-40B4-BE49-F238E27FC236}">
                <a16:creationId xmlns:a16="http://schemas.microsoft.com/office/drawing/2014/main" id="{B6484078-5220-B1FC-CCB5-FCBF0216ED22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22C8D5BB-F761-EE54-9847-0342BFAFAB37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TextBox 48">
            <a:extLst>
              <a:ext uri="{FF2B5EF4-FFF2-40B4-BE49-F238E27FC236}">
                <a16:creationId xmlns:a16="http://schemas.microsoft.com/office/drawing/2014/main" id="{E8E1D1C2-C580-C20F-F593-3DD2D856A77A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7FB2DBC0-BE4C-D019-E7B7-758B76327684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1146E942-AACC-C0E3-58D2-44D9401F16FC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102A4CF6-D0AA-1340-E961-08EF7DA78580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Parallelogram 264">
              <a:extLst>
                <a:ext uri="{FF2B5EF4-FFF2-40B4-BE49-F238E27FC236}">
                  <a16:creationId xmlns:a16="http://schemas.microsoft.com/office/drawing/2014/main" id="{E1F168E8-0A6A-C24F-CC26-8246A9FF103C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Parallelogram 265">
              <a:extLst>
                <a:ext uri="{FF2B5EF4-FFF2-40B4-BE49-F238E27FC236}">
                  <a16:creationId xmlns:a16="http://schemas.microsoft.com/office/drawing/2014/main" id="{63D68B45-2310-36C4-6C2C-B86743077767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939A7CD5-DB45-0B23-3EF2-7B4FE3FCD2E6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D4AFCF94-BE87-104B-F619-A8D54553C8EC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Parallelogram 268">
              <a:extLst>
                <a:ext uri="{FF2B5EF4-FFF2-40B4-BE49-F238E27FC236}">
                  <a16:creationId xmlns:a16="http://schemas.microsoft.com/office/drawing/2014/main" id="{CDCECFE9-2E38-CE38-3D87-C4BD74020CCD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Parallelogram 269">
              <a:extLst>
                <a:ext uri="{FF2B5EF4-FFF2-40B4-BE49-F238E27FC236}">
                  <a16:creationId xmlns:a16="http://schemas.microsoft.com/office/drawing/2014/main" id="{A5BF6EF6-C823-3A75-F988-BD24B05D44E7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DCDDAA61-7A49-6C70-E386-B6B44D8506FB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9A8A7839-D02E-B747-645A-531C662F7149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Parallelogram 272">
              <a:extLst>
                <a:ext uri="{FF2B5EF4-FFF2-40B4-BE49-F238E27FC236}">
                  <a16:creationId xmlns:a16="http://schemas.microsoft.com/office/drawing/2014/main" id="{FAC3527A-BD58-3C37-7EF6-42A86889B142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Parallelogram 273">
              <a:extLst>
                <a:ext uri="{FF2B5EF4-FFF2-40B4-BE49-F238E27FC236}">
                  <a16:creationId xmlns:a16="http://schemas.microsoft.com/office/drawing/2014/main" id="{1BA7990B-0D9A-2032-817C-2FAD6235A494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3E040615-B92D-C81C-3148-9279400D8B6B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276" name="Rectangle 275">
              <a:extLst>
                <a:ext uri="{FF2B5EF4-FFF2-40B4-BE49-F238E27FC236}">
                  <a16:creationId xmlns:a16="http://schemas.microsoft.com/office/drawing/2014/main" id="{C85E3D94-AA45-7EEC-19BD-2BA2171E3CDE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Parallelogram 276">
              <a:extLst>
                <a:ext uri="{FF2B5EF4-FFF2-40B4-BE49-F238E27FC236}">
                  <a16:creationId xmlns:a16="http://schemas.microsoft.com/office/drawing/2014/main" id="{1E6F9E46-9AE9-24F3-B5F5-9058D89DD400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Parallelogram 277">
              <a:extLst>
                <a:ext uri="{FF2B5EF4-FFF2-40B4-BE49-F238E27FC236}">
                  <a16:creationId xmlns:a16="http://schemas.microsoft.com/office/drawing/2014/main" id="{F74D9C94-DAE9-0F5B-C86B-F1A3176C256C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71EDD7F2-B832-16F6-7248-5A6307404BF5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AEC7A7D0-3F3F-58FD-DE80-E629C83F4F05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Parallelogram 280">
              <a:extLst>
                <a:ext uri="{FF2B5EF4-FFF2-40B4-BE49-F238E27FC236}">
                  <a16:creationId xmlns:a16="http://schemas.microsoft.com/office/drawing/2014/main" id="{AB400392-C086-7338-98F0-AC2EF641754B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Parallelogram 281">
              <a:extLst>
                <a:ext uri="{FF2B5EF4-FFF2-40B4-BE49-F238E27FC236}">
                  <a16:creationId xmlns:a16="http://schemas.microsoft.com/office/drawing/2014/main" id="{45F0F085-01DB-08F8-8A8E-966DE210FE9F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3" name="Freeform 109">
            <a:extLst>
              <a:ext uri="{FF2B5EF4-FFF2-40B4-BE49-F238E27FC236}">
                <a16:creationId xmlns:a16="http://schemas.microsoft.com/office/drawing/2014/main" id="{A897E7FE-F63A-EA0F-E39C-F3644916630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CDE2828C-6AED-2EA1-2D23-0A597504E721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5" name="Freeform 29">
            <a:extLst>
              <a:ext uri="{FF2B5EF4-FFF2-40B4-BE49-F238E27FC236}">
                <a16:creationId xmlns:a16="http://schemas.microsoft.com/office/drawing/2014/main" id="{C2077FDF-9A22-5C88-E8B4-F84D9D3E08E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2307BFCA-330B-22FB-2501-9F08C1AA528F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287" name="Freeform 60">
              <a:extLst>
                <a:ext uri="{FF2B5EF4-FFF2-40B4-BE49-F238E27FC236}">
                  <a16:creationId xmlns:a16="http://schemas.microsoft.com/office/drawing/2014/main" id="{AD594549-4FDD-5B59-36C7-77815877A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8" name="Freeform 61">
              <a:extLst>
                <a:ext uri="{FF2B5EF4-FFF2-40B4-BE49-F238E27FC236}">
                  <a16:creationId xmlns:a16="http://schemas.microsoft.com/office/drawing/2014/main" id="{BDA3CE35-AD8D-9D59-02D0-DCDE594D6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9" name="Line 62">
              <a:extLst>
                <a:ext uri="{FF2B5EF4-FFF2-40B4-BE49-F238E27FC236}">
                  <a16:creationId xmlns:a16="http://schemas.microsoft.com/office/drawing/2014/main" id="{16224B13-796C-D76A-548B-D944658412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90" name="Line 63">
              <a:extLst>
                <a:ext uri="{FF2B5EF4-FFF2-40B4-BE49-F238E27FC236}">
                  <a16:creationId xmlns:a16="http://schemas.microsoft.com/office/drawing/2014/main" id="{516C8400-0CEE-0C16-1D42-2ED992C89F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91" name="Line 64">
              <a:extLst>
                <a:ext uri="{FF2B5EF4-FFF2-40B4-BE49-F238E27FC236}">
                  <a16:creationId xmlns:a16="http://schemas.microsoft.com/office/drawing/2014/main" id="{5747A1D8-98F0-35C8-1F72-5DB6157EB1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292" name="Freeform 116">
            <a:extLst>
              <a:ext uri="{FF2B5EF4-FFF2-40B4-BE49-F238E27FC236}">
                <a16:creationId xmlns:a16="http://schemas.microsoft.com/office/drawing/2014/main" id="{6D604153-42F0-2C22-07E1-BA02EC049CF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C8793A89-C892-7099-8A63-A98AC33B4A36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>
            <a:extLst>
              <a:ext uri="{FF2B5EF4-FFF2-40B4-BE49-F238E27FC236}">
                <a16:creationId xmlns:a16="http://schemas.microsoft.com/office/drawing/2014/main" id="{6B18F1CE-F134-12BB-D28D-0A29A9E25D2A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FC958175-F8BC-F893-3ABE-3C7283CA9E7A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36D0329F-6936-D7DC-60F0-D88F6CF245E8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>
            <a:extLst>
              <a:ext uri="{FF2B5EF4-FFF2-40B4-BE49-F238E27FC236}">
                <a16:creationId xmlns:a16="http://schemas.microsoft.com/office/drawing/2014/main" id="{79DB1600-5BE9-24A9-5F9D-74EB6308CC6C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47C30E6D-FCDC-3986-6EB8-42D0047C2F30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APPLICATION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99" name="Straight Connector 298">
            <a:extLst>
              <a:ext uri="{FF2B5EF4-FFF2-40B4-BE49-F238E27FC236}">
                <a16:creationId xmlns:a16="http://schemas.microsoft.com/office/drawing/2014/main" id="{6B8A4294-3C36-1F33-34DC-A7D5DD84A884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C11B1829-DC35-583A-2912-D0D5B817801E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B39DDE70-916B-2C5F-A840-2C268348C0A4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302" name="Straight Connector 301">
            <a:extLst>
              <a:ext uri="{FF2B5EF4-FFF2-40B4-BE49-F238E27FC236}">
                <a16:creationId xmlns:a16="http://schemas.microsoft.com/office/drawing/2014/main" id="{09B7B4EE-9CC6-E13E-4962-179DF2552F8B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TextBox 302">
            <a:extLst>
              <a:ext uri="{FF2B5EF4-FFF2-40B4-BE49-F238E27FC236}">
                <a16:creationId xmlns:a16="http://schemas.microsoft.com/office/drawing/2014/main" id="{B1F169D3-3E24-90D7-7A21-11B444363DBC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187C9D7E-EE8A-070C-CDAD-6C6898325808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UNDERSTANDING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D5F1B77D-EB53-55DC-B9D8-EC7B0F856FC4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TextBox 305">
            <a:extLst>
              <a:ext uri="{FF2B5EF4-FFF2-40B4-BE49-F238E27FC236}">
                <a16:creationId xmlns:a16="http://schemas.microsoft.com/office/drawing/2014/main" id="{4B8FB7A1-9B3B-CCA9-7429-55DD27A3D280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/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F2375F55-1A3F-46C2-2A42-44AD88C51BF8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INTRODUCTION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08" name="TextBox 25">
            <a:extLst>
              <a:ext uri="{FF2B5EF4-FFF2-40B4-BE49-F238E27FC236}">
                <a16:creationId xmlns:a16="http://schemas.microsoft.com/office/drawing/2014/main" id="{C61CC505-5B42-B332-C7AE-42DFAD0CA551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9AC5951C-D912-8843-4042-2F6E317266C8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F623F383-EC4D-240B-645F-B1708B2A3CB1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311" name="Oval 310">
            <a:extLst>
              <a:ext uri="{FF2B5EF4-FFF2-40B4-BE49-F238E27FC236}">
                <a16:creationId xmlns:a16="http://schemas.microsoft.com/office/drawing/2014/main" id="{EE44AC6B-7D3A-A78D-0436-7A50DB958BBD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8A09461E-FEFF-C747-1996-53A3C560A7C1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B5B70CAF-5E1E-5190-8FEB-1BF8FBD6A5F8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/>
          <p:bldP spid="207" grpId="0"/>
          <p:bldP spid="208" grpId="0"/>
          <p:bldP spid="283" grpId="0" animBg="1"/>
          <p:bldP spid="284" grpId="0" animBg="1"/>
          <p:bldP spid="285" grpId="0" animBg="1"/>
          <p:bldP spid="292" grpId="0" animBg="1"/>
          <p:bldP spid="294" grpId="0"/>
          <p:bldP spid="295" grpId="0"/>
          <p:bldP spid="297" grpId="0"/>
          <p:bldP spid="298" grpId="0"/>
          <p:bldP spid="300" grpId="0"/>
          <p:bldP spid="301" grpId="0"/>
          <p:bldP spid="303" grpId="0"/>
          <p:bldP spid="304" grpId="0"/>
          <p:bldP spid="306" grpId="0"/>
          <p:bldP spid="307" grpId="0"/>
          <p:bldP spid="309" grpId="0" animBg="1"/>
          <p:bldP spid="310" grpId="0" animBg="1"/>
          <p:bldP spid="311" grpId="0" animBg="1"/>
          <p:bldP spid="312" grpId="0" animBg="1"/>
          <p:bldP spid="3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/>
          <p:bldP spid="207" grpId="0"/>
          <p:bldP spid="208" grpId="0"/>
          <p:bldP spid="283" grpId="0" animBg="1"/>
          <p:bldP spid="284" grpId="0" animBg="1"/>
          <p:bldP spid="285" grpId="0" animBg="1"/>
          <p:bldP spid="292" grpId="0" animBg="1"/>
          <p:bldP spid="294" grpId="0"/>
          <p:bldP spid="295" grpId="0"/>
          <p:bldP spid="297" grpId="0"/>
          <p:bldP spid="298" grpId="0"/>
          <p:bldP spid="300" grpId="0"/>
          <p:bldP spid="301" grpId="0"/>
          <p:bldP spid="303" grpId="0"/>
          <p:bldP spid="304" grpId="0"/>
          <p:bldP spid="306" grpId="0"/>
          <p:bldP spid="307" grpId="0"/>
          <p:bldP spid="309" grpId="0" animBg="1"/>
          <p:bldP spid="310" grpId="0" animBg="1"/>
          <p:bldP spid="311" grpId="0" animBg="1"/>
          <p:bldP spid="312" grpId="0" animBg="1"/>
          <p:bldP spid="31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7E7647A6-13F9-6924-F2EA-7870F374D43C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48">
            <a:extLst>
              <a:ext uri="{FF2B5EF4-FFF2-40B4-BE49-F238E27FC236}">
                <a16:creationId xmlns:a16="http://schemas.microsoft.com/office/drawing/2014/main" id="{0A111EC3-A762-C6D8-184B-B3DB046576FC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80" name="TextBox 48">
            <a:extLst>
              <a:ext uri="{FF2B5EF4-FFF2-40B4-BE49-F238E27FC236}">
                <a16:creationId xmlns:a16="http://schemas.microsoft.com/office/drawing/2014/main" id="{9443D1E4-7F4B-F716-36A3-7A5944B1AC24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id="{48FA27D1-201B-0566-95A8-616A071859E5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3DC042F-D570-0C31-5CEB-DA6D92DEC3A0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A2691E-B53C-238A-3BD5-E8EDC6AE680C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69C17E5-F18E-506D-EB53-7C696D1B977D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4859FE05-C9EB-3256-E69D-05E8B34900E4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22FCA2FF-9169-375B-0726-285DF5FA5CE0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9F72DB-765F-5603-0A35-A81E5C667D06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E10E4F5-BAEF-3270-E5DE-214128922809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5035DCA6-BA4F-CBF6-31EA-6931B1DF2271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7FE26711-F9BD-E024-00D2-C421D9967E0E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E84340-BBC0-C917-38EC-85FC651318F1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A983A0E-3E07-86CB-4669-68F7F1479A1A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7254E7C7-E12C-19D4-A976-B1A33D692D06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739B120A-F360-D931-4E2F-40C46F5DE3FD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857D64-A629-B185-0B0D-0FA0533505A7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053A671-3AFE-CB70-5CE3-95A298CF18B6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C86C4798-E06D-46D8-36F5-E26B775590A4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0CCB7AD8-0772-D882-001E-1D4E9492EA65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542FBF-1AD5-45C4-006D-04A8CED081EA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650A4C-5135-58CB-0934-EC9A50D74623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Parallelogram 25">
              <a:extLst>
                <a:ext uri="{FF2B5EF4-FFF2-40B4-BE49-F238E27FC236}">
                  <a16:creationId xmlns:a16="http://schemas.microsoft.com/office/drawing/2014/main" id="{521055C8-25AF-FAA8-E387-7D3CECBB6F6B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Parallelogram 26">
              <a:extLst>
                <a:ext uri="{FF2B5EF4-FFF2-40B4-BE49-F238E27FC236}">
                  <a16:creationId xmlns:a16="http://schemas.microsoft.com/office/drawing/2014/main" id="{BF4983FC-7537-6EBC-F893-CAD351A24EF8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:a16="http://schemas.microsoft.com/office/drawing/2014/main" id="{D5D031B1-99F0-A65E-45A7-C1FE3185CCF4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1" name="Freeform 109">
            <a:extLst>
              <a:ext uri="{FF2B5EF4-FFF2-40B4-BE49-F238E27FC236}">
                <a16:creationId xmlns:a16="http://schemas.microsoft.com/office/drawing/2014/main" id="{30521ED2-F09C-4AFE-D10D-D30E44EF21A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F9FB86D-4168-201C-4562-40CAA9E5393B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 29">
            <a:extLst>
              <a:ext uri="{FF2B5EF4-FFF2-40B4-BE49-F238E27FC236}">
                <a16:creationId xmlns:a16="http://schemas.microsoft.com/office/drawing/2014/main" id="{DDC17419-451F-C07D-C622-232DE47ECEB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ED5AB0B-A4E6-96C5-D989-CEC2B6D3CA44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35" name="Freeform 60">
              <a:extLst>
                <a:ext uri="{FF2B5EF4-FFF2-40B4-BE49-F238E27FC236}">
                  <a16:creationId xmlns:a16="http://schemas.microsoft.com/office/drawing/2014/main" id="{C852A851-A18A-F78F-B9A2-437423136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6" name="Freeform 61">
              <a:extLst>
                <a:ext uri="{FF2B5EF4-FFF2-40B4-BE49-F238E27FC236}">
                  <a16:creationId xmlns:a16="http://schemas.microsoft.com/office/drawing/2014/main" id="{B0B04AA9-E6FD-A148-74EC-330518E38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7" name="Line 62">
              <a:extLst>
                <a:ext uri="{FF2B5EF4-FFF2-40B4-BE49-F238E27FC236}">
                  <a16:creationId xmlns:a16="http://schemas.microsoft.com/office/drawing/2014/main" id="{1B5F9B57-4AC5-070F-A502-F8B11FD3FB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8" name="Line 63">
              <a:extLst>
                <a:ext uri="{FF2B5EF4-FFF2-40B4-BE49-F238E27FC236}">
                  <a16:creationId xmlns:a16="http://schemas.microsoft.com/office/drawing/2014/main" id="{BA2648D2-065B-A0E1-A3CD-8C1848C948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9" name="Line 64">
              <a:extLst>
                <a:ext uri="{FF2B5EF4-FFF2-40B4-BE49-F238E27FC236}">
                  <a16:creationId xmlns:a16="http://schemas.microsoft.com/office/drawing/2014/main" id="{2A3E1722-F83F-77AC-9670-189E1C0CE7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40" name="Freeform 116">
            <a:extLst>
              <a:ext uri="{FF2B5EF4-FFF2-40B4-BE49-F238E27FC236}">
                <a16:creationId xmlns:a16="http://schemas.microsoft.com/office/drawing/2014/main" id="{207FB5E8-3D49-E6AB-2233-00BB5E01736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541E2B1-85E4-911D-8005-D8331BCAC8D4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8D96216-D021-A8E7-8718-B0AACEF2E10C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DB15744-EDA3-4571-3786-647D306E6911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883A0AD-8191-B579-F5BB-80EF9069062E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DF80AD3-D8D3-369C-7C63-CB061C8B8805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4D6C9B4-36BA-E602-7CB7-9193348BABBD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APPLICATION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0A9935C-096E-AA3C-398F-9AB962A6B1A3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BDE38A1-2B72-279E-C0FC-2E9EBC19F304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408E3A9-C050-2A1E-36F5-DC59682F4F56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924F36E-4618-F02D-3DE6-4872BAA8DF1F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EC9B464-E3EB-BC26-4F4A-784773639646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AEF9DBA-00CA-A641-81ED-AA27B31ECA56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UNDERSTANDING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4FCB8F8-33E0-2427-7931-738C77E1779D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EB66D73-256C-2B3F-BE6F-E7BECDA6C567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/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9A06222-8962-27B7-13C7-815D864FE006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INTRODUCTION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1B0734D-01E1-009C-66BB-467821466F4E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25">
            <a:extLst>
              <a:ext uri="{FF2B5EF4-FFF2-40B4-BE49-F238E27FC236}">
                <a16:creationId xmlns:a16="http://schemas.microsoft.com/office/drawing/2014/main" id="{9608DF08-BBC8-7A28-A3A3-18D2DAF27780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62A06F2-825B-9868-0D66-91099BA31143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814BAB7-BD71-C3E1-EAA9-78E8C30AFAEC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7CD2AF9-FA98-E1AB-BEE5-A4289A92DA11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7E932FF-3D16-82C9-A16E-169331DD5E37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3700909-21AD-E3BD-4472-3EEF6DC21D7F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696825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 animBg="1"/>
          <p:bldP spid="29" grpId="0"/>
          <p:bldP spid="80" grpId="0"/>
          <p:bldP spid="82" grpId="0"/>
          <p:bldP spid="31" grpId="0" animBg="1"/>
          <p:bldP spid="32" grpId="0" animBg="1"/>
          <p:bldP spid="33" grpId="0" animBg="1"/>
          <p:bldP spid="40" grpId="0" animBg="1"/>
          <p:bldP spid="45" grpId="0"/>
          <p:bldP spid="46" grpId="0"/>
          <p:bldP spid="56" grpId="0"/>
          <p:bldP spid="57" grpId="0"/>
          <p:bldP spid="61" grpId="0"/>
          <p:bldP spid="62" grpId="0"/>
          <p:bldP spid="66" grpId="0"/>
          <p:bldP spid="67" grpId="0"/>
          <p:bldP spid="72" grpId="0"/>
          <p:bldP spid="73" grpId="0"/>
          <p:bldP spid="43" grpId="0" animBg="1"/>
          <p:bldP spid="55" grpId="0" animBg="1"/>
          <p:bldP spid="60" grpId="0" animBg="1"/>
          <p:bldP spid="65" grpId="0" animBg="1"/>
          <p:bldP spid="7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 animBg="1"/>
          <p:bldP spid="29" grpId="0"/>
          <p:bldP spid="80" grpId="0"/>
          <p:bldP spid="82" grpId="0"/>
          <p:bldP spid="31" grpId="0" animBg="1"/>
          <p:bldP spid="32" grpId="0" animBg="1"/>
          <p:bldP spid="33" grpId="0" animBg="1"/>
          <p:bldP spid="40" grpId="0" animBg="1"/>
          <p:bldP spid="45" grpId="0"/>
          <p:bldP spid="46" grpId="0"/>
          <p:bldP spid="56" grpId="0"/>
          <p:bldP spid="57" grpId="0"/>
          <p:bldP spid="61" grpId="0"/>
          <p:bldP spid="62" grpId="0"/>
          <p:bldP spid="66" grpId="0"/>
          <p:bldP spid="67" grpId="0"/>
          <p:bldP spid="72" grpId="0"/>
          <p:bldP spid="73" grpId="0"/>
          <p:bldP spid="43" grpId="0" animBg="1"/>
          <p:bldP spid="55" grpId="0" animBg="1"/>
          <p:bldP spid="60" grpId="0" animBg="1"/>
          <p:bldP spid="65" grpId="0" animBg="1"/>
          <p:bldP spid="7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3C50A7-3D11-B6C3-EE82-BF3044171D04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E2406B5F-9447-478C-80E0-A035DF9B886E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389F341D-CE7B-1C0D-F58A-0AEC0EA7F418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35" name="TextBox 48">
            <a:extLst>
              <a:ext uri="{FF2B5EF4-FFF2-40B4-BE49-F238E27FC236}">
                <a16:creationId xmlns:a16="http://schemas.microsoft.com/office/drawing/2014/main" id="{92D2E86F-FC3C-0D02-755C-AD3BD3809799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4BE4045-8BE2-466A-E204-475F4905911D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48">
            <a:extLst>
              <a:ext uri="{FF2B5EF4-FFF2-40B4-BE49-F238E27FC236}">
                <a16:creationId xmlns:a16="http://schemas.microsoft.com/office/drawing/2014/main" id="{C3695F30-77C6-40DE-9BAA-996025E529E9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E331ABB-FE03-CC9E-7443-E06B96883DA7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DBBC433-59AF-61EB-8A71-8E2DA85BCA2B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8150C170-6461-96C2-B957-4ED8161E30A8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Parallelogram 91">
              <a:extLst>
                <a:ext uri="{FF2B5EF4-FFF2-40B4-BE49-F238E27FC236}">
                  <a16:creationId xmlns:a16="http://schemas.microsoft.com/office/drawing/2014/main" id="{76CA3BF6-819D-F71F-47DE-E93A40093D4A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Parallelogram 92">
              <a:extLst>
                <a:ext uri="{FF2B5EF4-FFF2-40B4-BE49-F238E27FC236}">
                  <a16:creationId xmlns:a16="http://schemas.microsoft.com/office/drawing/2014/main" id="{0F2AC249-9699-C3A0-12C2-5E2F2271F005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2840135-0E15-7814-AD76-1A3A63694638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739512C8-BDE2-3102-BEA9-EBFC2083801F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Parallelogram 95">
              <a:extLst>
                <a:ext uri="{FF2B5EF4-FFF2-40B4-BE49-F238E27FC236}">
                  <a16:creationId xmlns:a16="http://schemas.microsoft.com/office/drawing/2014/main" id="{D285FCB0-2FB1-17B0-FCC9-A087060C769F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Parallelogram 96">
              <a:extLst>
                <a:ext uri="{FF2B5EF4-FFF2-40B4-BE49-F238E27FC236}">
                  <a16:creationId xmlns:a16="http://schemas.microsoft.com/office/drawing/2014/main" id="{0781C471-DD29-5652-50DA-333AA5217AC2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CC6C8CE-3B89-056E-9441-23F7F6A61417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CC836B3-48FB-FEB2-1115-D2B36B83F228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Parallelogram 99">
              <a:extLst>
                <a:ext uri="{FF2B5EF4-FFF2-40B4-BE49-F238E27FC236}">
                  <a16:creationId xmlns:a16="http://schemas.microsoft.com/office/drawing/2014/main" id="{2E37128C-5F9B-F035-B154-E164E8A128B3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Parallelogram 100">
              <a:extLst>
                <a:ext uri="{FF2B5EF4-FFF2-40B4-BE49-F238E27FC236}">
                  <a16:creationId xmlns:a16="http://schemas.microsoft.com/office/drawing/2014/main" id="{EF128488-BCB3-4248-FC90-E4092FD62468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A24C7A8-8B84-89DC-A34C-C272B06FBCA2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9EAEAB5-3E17-9797-57C4-6E222207255A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097ADC9E-5BC2-55D1-FE47-264B0F1503E3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Parallelogram 104">
              <a:extLst>
                <a:ext uri="{FF2B5EF4-FFF2-40B4-BE49-F238E27FC236}">
                  <a16:creationId xmlns:a16="http://schemas.microsoft.com/office/drawing/2014/main" id="{0AEA92EB-98AB-AD9F-7907-8A8CDE778E29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7BC1519-451E-3E59-BAAA-9AB02BD2061B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13AFB119-135B-1182-FCF1-76150830F72D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Parallelogram 107">
              <a:extLst>
                <a:ext uri="{FF2B5EF4-FFF2-40B4-BE49-F238E27FC236}">
                  <a16:creationId xmlns:a16="http://schemas.microsoft.com/office/drawing/2014/main" id="{58B80EDA-7819-AE33-F371-29A4B08EE64E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Parallelogram 108">
              <a:extLst>
                <a:ext uri="{FF2B5EF4-FFF2-40B4-BE49-F238E27FC236}">
                  <a16:creationId xmlns:a16="http://schemas.microsoft.com/office/drawing/2014/main" id="{0A88AF1A-1F0B-8F46-F991-A1E2BAFE5EA7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Freeform 109">
            <a:extLst>
              <a:ext uri="{FF2B5EF4-FFF2-40B4-BE49-F238E27FC236}">
                <a16:creationId xmlns:a16="http://schemas.microsoft.com/office/drawing/2014/main" id="{D8356255-BAE9-6BB7-0278-F33606B60E5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633EEBB-0FA2-D595-605B-AFFB8F655268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29">
            <a:extLst>
              <a:ext uri="{FF2B5EF4-FFF2-40B4-BE49-F238E27FC236}">
                <a16:creationId xmlns:a16="http://schemas.microsoft.com/office/drawing/2014/main" id="{3E742ACB-DAF8-7A85-3048-74DC61EE372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0EBC857-72FB-C579-53FC-9AE534E28AF2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114" name="Freeform 60">
              <a:extLst>
                <a:ext uri="{FF2B5EF4-FFF2-40B4-BE49-F238E27FC236}">
                  <a16:creationId xmlns:a16="http://schemas.microsoft.com/office/drawing/2014/main" id="{9B8E94AD-7F85-EF5F-B46E-67F5646B1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5" name="Freeform 61">
              <a:extLst>
                <a:ext uri="{FF2B5EF4-FFF2-40B4-BE49-F238E27FC236}">
                  <a16:creationId xmlns:a16="http://schemas.microsoft.com/office/drawing/2014/main" id="{8378FEC9-ED53-95A5-6B82-95E309C0B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6" name="Line 62">
              <a:extLst>
                <a:ext uri="{FF2B5EF4-FFF2-40B4-BE49-F238E27FC236}">
                  <a16:creationId xmlns:a16="http://schemas.microsoft.com/office/drawing/2014/main" id="{F1E07F5F-2B48-325A-E553-966F8B6718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Line 63">
              <a:extLst>
                <a:ext uri="{FF2B5EF4-FFF2-40B4-BE49-F238E27FC236}">
                  <a16:creationId xmlns:a16="http://schemas.microsoft.com/office/drawing/2014/main" id="{DCC10BA4-1EAB-D1CE-D490-C664E48E96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8" name="Line 64">
              <a:extLst>
                <a:ext uri="{FF2B5EF4-FFF2-40B4-BE49-F238E27FC236}">
                  <a16:creationId xmlns:a16="http://schemas.microsoft.com/office/drawing/2014/main" id="{369531A2-6168-039F-F3FB-D45BF9A1C9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9" name="Freeform 116">
            <a:extLst>
              <a:ext uri="{FF2B5EF4-FFF2-40B4-BE49-F238E27FC236}">
                <a16:creationId xmlns:a16="http://schemas.microsoft.com/office/drawing/2014/main" id="{454E91CB-24EF-66AA-1797-308657C1395D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9C43459B-26EE-5517-DFEA-AC873257E475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3B2E65A3-0F9F-9158-792B-19368A0AD069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BA7E146-9D21-A439-9E35-BA0052A8F66F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8E9ACE2-D7A1-E2E5-31C6-8474A3D4BC83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4F97A8B4-361B-109C-E725-FD68A9C691EC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7E7A10A-B783-678E-004A-5AFC82EBAEFA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APPLICATION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EA5F07E-DD2C-78C1-E2EE-8777EBCA523D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EA0149FC-8B16-EFBD-48D6-F07CC3145B0C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DFA2D4F-06CB-E580-3935-40DED39CC83F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3466BD47-4314-A710-8F67-89AAFF8B53E6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26E4C026-38FA-774F-01B6-63B3C3D04074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50F1D70-24DF-3840-B010-84D01C6C8FBC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UNDERSTANDING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891A2483-1EB8-93B1-B31D-2E83BC78D5EC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417969BE-C51B-51B6-8083-1F823D9C463D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882BE68-2B4D-4304-AA50-805172B297BA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INTRODUCTION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35" name="TextBox 25">
            <a:extLst>
              <a:ext uri="{FF2B5EF4-FFF2-40B4-BE49-F238E27FC236}">
                <a16:creationId xmlns:a16="http://schemas.microsoft.com/office/drawing/2014/main" id="{6FB12E30-E242-2092-4748-FEB9AE83CAA7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E5DA39F9-FEE7-53E7-9EED-8FE6A53B1C9A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14F8BC7F-B717-74E7-5590-FE552B04DAEC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9D3EF266-ADE5-6541-6B4E-8F2478B6F706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F9A8A5FB-2C24-820B-2D49-E13758E693CE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6080DBC7-978B-350E-D118-61A2B8182882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34" grpId="0"/>
          <p:bldP spid="35" grpId="0"/>
          <p:bldP spid="110" grpId="0" animBg="1"/>
          <p:bldP spid="111" grpId="0" animBg="1"/>
          <p:bldP spid="112" grpId="0" animBg="1"/>
          <p:bldP spid="119" grpId="0" animBg="1"/>
          <p:bldP spid="121" grpId="0"/>
          <p:bldP spid="122" grpId="0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34" grpId="0"/>
          <p:bldP spid="35" grpId="0"/>
          <p:bldP spid="110" grpId="0" animBg="1"/>
          <p:bldP spid="111" grpId="0" animBg="1"/>
          <p:bldP spid="112" grpId="0" animBg="1"/>
          <p:bldP spid="119" grpId="0" animBg="1"/>
          <p:bldP spid="121" grpId="0"/>
          <p:bldP spid="122" grpId="0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CB6C5B-F54D-76F3-989B-1400A779DAF7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FC131EA5-3CCB-00AD-7360-C9ABDCAFB317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53C4F4E6-2164-F852-A88B-EDB2103031A2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1F122F83-8C63-A453-F476-B4D644381911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C8031-0CC4-08AE-4387-A5FB3B73142A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6835B428-1371-0532-6B01-C2EA4004E3DF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D17728F-28D1-5F8E-C285-7C0A71B66E63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EFC5747-E946-1781-61EF-14468524F8DE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722B87C-DBE6-3147-436B-A3CCAAF8B870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Parallelogram 61">
              <a:extLst>
                <a:ext uri="{FF2B5EF4-FFF2-40B4-BE49-F238E27FC236}">
                  <a16:creationId xmlns:a16="http://schemas.microsoft.com/office/drawing/2014/main" id="{D0C9079B-BE5C-01A5-7065-A706C792681D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Parallelogram 62">
              <a:extLst>
                <a:ext uri="{FF2B5EF4-FFF2-40B4-BE49-F238E27FC236}">
                  <a16:creationId xmlns:a16="http://schemas.microsoft.com/office/drawing/2014/main" id="{71D05A24-ABD5-E44E-2A00-CB8243A3620E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03F2F27-6F25-21D3-8BDF-9398DAF65895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266786C-8D30-B476-38FD-9CD99C021970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Parallelogram 129">
              <a:extLst>
                <a:ext uri="{FF2B5EF4-FFF2-40B4-BE49-F238E27FC236}">
                  <a16:creationId xmlns:a16="http://schemas.microsoft.com/office/drawing/2014/main" id="{502145BB-A8A5-7A08-5246-E06B9006E1B7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Parallelogram 130">
              <a:extLst>
                <a:ext uri="{FF2B5EF4-FFF2-40B4-BE49-F238E27FC236}">
                  <a16:creationId xmlns:a16="http://schemas.microsoft.com/office/drawing/2014/main" id="{C43D8693-73F9-C736-79DD-1A65AF038B76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2F3F1E19-08F8-CC45-1889-D321C009D916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566B10AE-C493-E82C-7258-6FE4DF093A14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Parallelogram 133">
              <a:extLst>
                <a:ext uri="{FF2B5EF4-FFF2-40B4-BE49-F238E27FC236}">
                  <a16:creationId xmlns:a16="http://schemas.microsoft.com/office/drawing/2014/main" id="{3AE80470-6F23-19ED-0EE4-2EBBD534106D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Parallelogram 134">
              <a:extLst>
                <a:ext uri="{FF2B5EF4-FFF2-40B4-BE49-F238E27FC236}">
                  <a16:creationId xmlns:a16="http://schemas.microsoft.com/office/drawing/2014/main" id="{B726F5B2-3CEA-23D8-E8EE-935D3BED5D40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DCBB7585-04F6-F6C9-BAD5-CC3AF78EA2EF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FD0ECAA7-1272-DA22-F8D6-BFA974F88EDE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Parallelogram 137">
              <a:extLst>
                <a:ext uri="{FF2B5EF4-FFF2-40B4-BE49-F238E27FC236}">
                  <a16:creationId xmlns:a16="http://schemas.microsoft.com/office/drawing/2014/main" id="{94A2E9E6-09C5-109C-3B10-EE7B5017BB64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Parallelogram 138">
              <a:extLst>
                <a:ext uri="{FF2B5EF4-FFF2-40B4-BE49-F238E27FC236}">
                  <a16:creationId xmlns:a16="http://schemas.microsoft.com/office/drawing/2014/main" id="{0DE3EA44-CAF3-D342-8F17-A02141ECDBD7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EEE4BECC-3A8B-4F0E-C715-DAF2DAC9C388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84D6A71E-454B-0EA3-C96A-4154D932470E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Parallelogram 171">
              <a:extLst>
                <a:ext uri="{FF2B5EF4-FFF2-40B4-BE49-F238E27FC236}">
                  <a16:creationId xmlns:a16="http://schemas.microsoft.com/office/drawing/2014/main" id="{B2F005E2-616A-31B5-76A4-CE87F1E69142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Parallelogram 172">
              <a:extLst>
                <a:ext uri="{FF2B5EF4-FFF2-40B4-BE49-F238E27FC236}">
                  <a16:creationId xmlns:a16="http://schemas.microsoft.com/office/drawing/2014/main" id="{C9844FD6-48C1-08D8-5713-3216CA36D61F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4" name="Freeform 109">
            <a:extLst>
              <a:ext uri="{FF2B5EF4-FFF2-40B4-BE49-F238E27FC236}">
                <a16:creationId xmlns:a16="http://schemas.microsoft.com/office/drawing/2014/main" id="{B8FE2169-B01D-C7CD-8846-BE40C39D5B4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656D3D04-EE99-9954-7C69-44E6769CE32B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6" name="Freeform 29">
            <a:extLst>
              <a:ext uri="{FF2B5EF4-FFF2-40B4-BE49-F238E27FC236}">
                <a16:creationId xmlns:a16="http://schemas.microsoft.com/office/drawing/2014/main" id="{EADF9250-5F3E-D3B8-9A77-925BA3A84DD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B8D16B92-F4C7-2308-B75F-B6FB49E3B25D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178" name="Freeform 60">
              <a:extLst>
                <a:ext uri="{FF2B5EF4-FFF2-40B4-BE49-F238E27FC236}">
                  <a16:creationId xmlns:a16="http://schemas.microsoft.com/office/drawing/2014/main" id="{BB779514-D533-0FA8-0D6D-F3AF09F87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9" name="Freeform 61">
              <a:extLst>
                <a:ext uri="{FF2B5EF4-FFF2-40B4-BE49-F238E27FC236}">
                  <a16:creationId xmlns:a16="http://schemas.microsoft.com/office/drawing/2014/main" id="{C4DAFA14-E672-76B4-7ED2-6329FDAA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80" name="Line 62">
              <a:extLst>
                <a:ext uri="{FF2B5EF4-FFF2-40B4-BE49-F238E27FC236}">
                  <a16:creationId xmlns:a16="http://schemas.microsoft.com/office/drawing/2014/main" id="{C35EAA67-A050-A3BF-CF90-47D5FB78BE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81" name="Line 63">
              <a:extLst>
                <a:ext uri="{FF2B5EF4-FFF2-40B4-BE49-F238E27FC236}">
                  <a16:creationId xmlns:a16="http://schemas.microsoft.com/office/drawing/2014/main" id="{18FF587D-75DF-E327-773B-D63CB51C06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82" name="Line 64">
              <a:extLst>
                <a:ext uri="{FF2B5EF4-FFF2-40B4-BE49-F238E27FC236}">
                  <a16:creationId xmlns:a16="http://schemas.microsoft.com/office/drawing/2014/main" id="{ABEC030D-B780-157B-47BD-729958F710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83" name="Freeform 116">
            <a:extLst>
              <a:ext uri="{FF2B5EF4-FFF2-40B4-BE49-F238E27FC236}">
                <a16:creationId xmlns:a16="http://schemas.microsoft.com/office/drawing/2014/main" id="{02F632FB-4195-D84B-EA3B-D112008D3EA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C07F9C63-9232-81CC-27C2-DB604A3667BC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DEF3B22A-619C-65D6-0BE6-D18846980BB6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873711E-9EE6-E9D0-1044-E38638EDCFCC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BFD4C839-AA1C-72CD-96E7-7C5BECF9905F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>
            <a:extLst>
              <a:ext uri="{FF2B5EF4-FFF2-40B4-BE49-F238E27FC236}">
                <a16:creationId xmlns:a16="http://schemas.microsoft.com/office/drawing/2014/main" id="{34C7FFF4-14FF-1D17-C024-3BD3F4E4C03A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B6DBFE82-F1EF-7EEA-197A-266D310EA463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APPLICATION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A4A6A882-4D7F-A01A-F2B2-A1D1E314ED1E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>
            <a:extLst>
              <a:ext uri="{FF2B5EF4-FFF2-40B4-BE49-F238E27FC236}">
                <a16:creationId xmlns:a16="http://schemas.microsoft.com/office/drawing/2014/main" id="{D8F60E86-386A-2969-FFA7-BE99AD57D6F3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2090B0B-85CF-4D58-8F4C-DCBE4A873071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5CEA6F7D-3590-ED78-2E24-6DD11B351641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040C499A-FAD1-1C59-B916-CE333B1EAECA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9E753F92-04DD-55BA-4E90-EB19B3093F30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UNDERSTANDING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F6F1423D-62BA-0918-8D25-3989584AC571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B2826D70-FC4B-F412-C9C7-44D114FE757C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/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80E15D04-8DFB-BAA5-00F6-939F8907095B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INTRODUCTION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99" name="TextBox 25">
            <a:extLst>
              <a:ext uri="{FF2B5EF4-FFF2-40B4-BE49-F238E27FC236}">
                <a16:creationId xmlns:a16="http://schemas.microsoft.com/office/drawing/2014/main" id="{ED7C2FB1-064E-BDF0-2657-20961F3A2FF8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EF06E05F-26C5-83BF-2216-826976721BF1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1C62AA6-A0D2-1218-B967-B58114B6EC22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9547E2E1-1AB6-E4A5-2869-97972FCF4CB8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F7F31532-2B53-2486-C36E-FB1A75102AEC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F5E24FD6-87C4-D520-1D31-F13A99B37CC2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174" grpId="0" animBg="1"/>
          <p:bldP spid="175" grpId="0" animBg="1"/>
          <p:bldP spid="176" grpId="0" animBg="1"/>
          <p:bldP spid="183" grpId="0" animBg="1"/>
          <p:bldP spid="185" grpId="0"/>
          <p:bldP spid="186" grpId="0"/>
          <p:bldP spid="188" grpId="0"/>
          <p:bldP spid="189" grpId="0"/>
          <p:bldP spid="191" grpId="0"/>
          <p:bldP spid="192" grpId="0"/>
          <p:bldP spid="194" grpId="0"/>
          <p:bldP spid="195" grpId="0"/>
          <p:bldP spid="197" grpId="0"/>
          <p:bldP spid="198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174" grpId="0" animBg="1"/>
          <p:bldP spid="175" grpId="0" animBg="1"/>
          <p:bldP spid="176" grpId="0" animBg="1"/>
          <p:bldP spid="183" grpId="0" animBg="1"/>
          <p:bldP spid="185" grpId="0"/>
          <p:bldP spid="186" grpId="0"/>
          <p:bldP spid="188" grpId="0"/>
          <p:bldP spid="189" grpId="0"/>
          <p:bldP spid="191" grpId="0"/>
          <p:bldP spid="192" grpId="0"/>
          <p:bldP spid="194" grpId="0"/>
          <p:bldP spid="195" grpId="0"/>
          <p:bldP spid="197" grpId="0"/>
          <p:bldP spid="198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F931234-2BBA-28E8-430B-16AF916C3E21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2F3DE484-98F4-B5C1-262C-AB32D3788607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31BC67E1-94BE-C558-E6E8-DB74641CFF5D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6" name="TextBox 48">
            <a:extLst>
              <a:ext uri="{FF2B5EF4-FFF2-40B4-BE49-F238E27FC236}">
                <a16:creationId xmlns:a16="http://schemas.microsoft.com/office/drawing/2014/main" id="{AA48D024-FD8A-A9B0-784A-432E5CE8D736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572DE1-2104-710D-3BA4-E5FE9EA012FD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48">
            <a:extLst>
              <a:ext uri="{FF2B5EF4-FFF2-40B4-BE49-F238E27FC236}">
                <a16:creationId xmlns:a16="http://schemas.microsoft.com/office/drawing/2014/main" id="{E9D09542-23EC-7DCB-86A3-3845A79FB583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D3E7B4D-C56C-3E61-E450-D5FA4D7F2A7D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E94A609-60A6-1389-9DAC-00835352ABF5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2A658401-15DD-401C-AFE9-00498F9078C2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Parallelogram 142">
              <a:extLst>
                <a:ext uri="{FF2B5EF4-FFF2-40B4-BE49-F238E27FC236}">
                  <a16:creationId xmlns:a16="http://schemas.microsoft.com/office/drawing/2014/main" id="{45BE242C-8C2E-6AD2-3739-364930A3521A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Parallelogram 143">
              <a:extLst>
                <a:ext uri="{FF2B5EF4-FFF2-40B4-BE49-F238E27FC236}">
                  <a16:creationId xmlns:a16="http://schemas.microsoft.com/office/drawing/2014/main" id="{79804D58-EA7F-5F8C-3314-128AEE0FA1E7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BE27CAA3-ED42-BD42-3BC7-5927ABCEB65F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FF1DAE1B-F23D-3AA1-84B2-990B6EFD6B50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Parallelogram 146">
              <a:extLst>
                <a:ext uri="{FF2B5EF4-FFF2-40B4-BE49-F238E27FC236}">
                  <a16:creationId xmlns:a16="http://schemas.microsoft.com/office/drawing/2014/main" id="{BE79D751-71FF-5381-7EF2-5FC7A7378785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Parallelogram 147">
              <a:extLst>
                <a:ext uri="{FF2B5EF4-FFF2-40B4-BE49-F238E27FC236}">
                  <a16:creationId xmlns:a16="http://schemas.microsoft.com/office/drawing/2014/main" id="{05000B1E-89CC-4CA3-9B39-9A0945DD0C39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7FFCA8BB-51F8-5889-4B79-D2B6806042F2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A50ABA4E-06D4-C206-97A5-87AEB230300B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Parallelogram 150">
              <a:extLst>
                <a:ext uri="{FF2B5EF4-FFF2-40B4-BE49-F238E27FC236}">
                  <a16:creationId xmlns:a16="http://schemas.microsoft.com/office/drawing/2014/main" id="{C0217815-D80A-F395-4F4D-013FEEB8A758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Parallelogram 151">
              <a:extLst>
                <a:ext uri="{FF2B5EF4-FFF2-40B4-BE49-F238E27FC236}">
                  <a16:creationId xmlns:a16="http://schemas.microsoft.com/office/drawing/2014/main" id="{77F72655-F493-718E-F83C-80A5AE185317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21CAEEF-EA4E-D4CF-50DE-62511E98E5FB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B2EFDB5-DA10-2379-E217-B6389175C996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Parallelogram 154">
              <a:extLst>
                <a:ext uri="{FF2B5EF4-FFF2-40B4-BE49-F238E27FC236}">
                  <a16:creationId xmlns:a16="http://schemas.microsoft.com/office/drawing/2014/main" id="{746009B7-395E-6541-7B23-50DA47B5C1C9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Parallelogram 155">
              <a:extLst>
                <a:ext uri="{FF2B5EF4-FFF2-40B4-BE49-F238E27FC236}">
                  <a16:creationId xmlns:a16="http://schemas.microsoft.com/office/drawing/2014/main" id="{9C61C3C9-0A1C-9000-DD03-2534A8CCE286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A0F719B1-8745-0B11-2B48-62C231BE36AB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77E1ED0B-4658-D6CC-99E3-A44EE54EF7E8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Parallelogram 158">
              <a:extLst>
                <a:ext uri="{FF2B5EF4-FFF2-40B4-BE49-F238E27FC236}">
                  <a16:creationId xmlns:a16="http://schemas.microsoft.com/office/drawing/2014/main" id="{7A2FF7AF-57A0-78CA-79DD-54DCE84934EB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Parallelogram 159">
              <a:extLst>
                <a:ext uri="{FF2B5EF4-FFF2-40B4-BE49-F238E27FC236}">
                  <a16:creationId xmlns:a16="http://schemas.microsoft.com/office/drawing/2014/main" id="{5DB6E85B-E6DB-70F0-B9C9-12E456A3E389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Freeform 109">
            <a:extLst>
              <a:ext uri="{FF2B5EF4-FFF2-40B4-BE49-F238E27FC236}">
                <a16:creationId xmlns:a16="http://schemas.microsoft.com/office/drawing/2014/main" id="{2DA1E9E8-C3E8-EEF0-C09D-3BDB790599D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CF84DA94-8D13-6C98-C7EA-C0CD86845186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3" name="Freeform 29">
            <a:extLst>
              <a:ext uri="{FF2B5EF4-FFF2-40B4-BE49-F238E27FC236}">
                <a16:creationId xmlns:a16="http://schemas.microsoft.com/office/drawing/2014/main" id="{BA2512B8-82D6-7F03-DC83-7E9BC3CE85E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8EA2BC5C-6194-DCD2-C93E-F93E2652E13D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165" name="Freeform 60">
              <a:extLst>
                <a:ext uri="{FF2B5EF4-FFF2-40B4-BE49-F238E27FC236}">
                  <a16:creationId xmlns:a16="http://schemas.microsoft.com/office/drawing/2014/main" id="{46B01912-5BD8-F7F1-0072-BB42F26C1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6" name="Freeform 61">
              <a:extLst>
                <a:ext uri="{FF2B5EF4-FFF2-40B4-BE49-F238E27FC236}">
                  <a16:creationId xmlns:a16="http://schemas.microsoft.com/office/drawing/2014/main" id="{14617A84-E445-C317-90C3-7A36EBCD4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7" name="Line 62">
              <a:extLst>
                <a:ext uri="{FF2B5EF4-FFF2-40B4-BE49-F238E27FC236}">
                  <a16:creationId xmlns:a16="http://schemas.microsoft.com/office/drawing/2014/main" id="{8D96EB71-D970-5AED-7E2D-AEA14320F3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8" name="Line 63">
              <a:extLst>
                <a:ext uri="{FF2B5EF4-FFF2-40B4-BE49-F238E27FC236}">
                  <a16:creationId xmlns:a16="http://schemas.microsoft.com/office/drawing/2014/main" id="{9CA79767-6F00-422D-B154-678763D6B7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9" name="Line 64">
              <a:extLst>
                <a:ext uri="{FF2B5EF4-FFF2-40B4-BE49-F238E27FC236}">
                  <a16:creationId xmlns:a16="http://schemas.microsoft.com/office/drawing/2014/main" id="{349329A7-0FF3-18FB-4C0B-D92E124209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70" name="Freeform 116">
            <a:extLst>
              <a:ext uri="{FF2B5EF4-FFF2-40B4-BE49-F238E27FC236}">
                <a16:creationId xmlns:a16="http://schemas.microsoft.com/office/drawing/2014/main" id="{730B9694-BFBD-847C-4713-1DD9D8432A7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18968D28-EFD2-587E-18EF-6E334D71BC91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F8153DEB-3CE1-3057-5EE9-ABE37EB994E8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59CBF32-7EC5-321F-749B-33626FFB44FF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E7B2F4E8-AFC4-7985-7392-1CB1E2F5575A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8047848E-40C8-EEBE-693A-E3EDBD3CB98A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75EC605C-80B6-915C-DED6-9DD5E4094581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APPLICATION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931AFA3C-E3D5-C6DE-C3FF-EBE1FD58CA54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80330700-5F67-B028-125A-08B340EF5AD7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8F838D59-2758-8640-DF72-A9249F38B40E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8E1B9A7F-18AE-89A3-4C34-24711DE8D824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6177BC11-9AD8-3550-AA96-FCCFC1D98AEB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C07EA1C1-67E9-D84C-4C1C-93666485AEFD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UNDERSTANDING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9F6A3830-4529-2E46-3298-34EA887629D3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9D0CBECE-5861-12B6-685E-B25E1DBC9A5C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C3AB957-908B-1AD6-6CE3-83F476C6F2DE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INTRODUCTION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6" name="TextBox 25">
            <a:extLst>
              <a:ext uri="{FF2B5EF4-FFF2-40B4-BE49-F238E27FC236}">
                <a16:creationId xmlns:a16="http://schemas.microsoft.com/office/drawing/2014/main" id="{65E76F81-BADD-C0EC-B0EF-F0108D61A378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63A11798-44FD-0C31-9551-FED7DB5F8BCF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3D0F7834-10AE-8CD1-330B-8B851045BA86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D53C14A5-05DB-883F-C266-F46B6DE4C37C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A564F30E-0395-5AE0-AEC2-15ACD38A5AB6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1DA17695-471C-5DDA-9F05-0DD29C7E03B9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  <p:bldP spid="161" grpId="0" animBg="1"/>
          <p:bldP spid="162" grpId="0" animBg="1"/>
          <p:bldP spid="163" grpId="0" animBg="1"/>
          <p:bldP spid="170" grpId="0" animBg="1"/>
          <p:bldP spid="172" grpId="0"/>
          <p:bldP spid="173" grpId="0"/>
          <p:bldP spid="175" grpId="0"/>
          <p:bldP spid="176" grpId="0"/>
          <p:bldP spid="178" grpId="0"/>
          <p:bldP spid="179" grpId="0"/>
          <p:bldP spid="181" grpId="0"/>
          <p:bldP spid="182" grpId="0"/>
          <p:bldP spid="184" grpId="0"/>
          <p:bldP spid="185" grpId="0"/>
          <p:bldP spid="187" grpId="0" animBg="1"/>
          <p:bldP spid="188" grpId="0" animBg="1"/>
          <p:bldP spid="189" grpId="0" animBg="1"/>
          <p:bldP spid="190" grpId="0" animBg="1"/>
          <p:bldP spid="19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  <p:bldP spid="161" grpId="0" animBg="1"/>
          <p:bldP spid="162" grpId="0" animBg="1"/>
          <p:bldP spid="163" grpId="0" animBg="1"/>
          <p:bldP spid="170" grpId="0" animBg="1"/>
          <p:bldP spid="172" grpId="0"/>
          <p:bldP spid="173" grpId="0"/>
          <p:bldP spid="175" grpId="0"/>
          <p:bldP spid="176" grpId="0"/>
          <p:bldP spid="178" grpId="0"/>
          <p:bldP spid="179" grpId="0"/>
          <p:bldP spid="181" grpId="0"/>
          <p:bldP spid="182" grpId="0"/>
          <p:bldP spid="184" grpId="0"/>
          <p:bldP spid="185" grpId="0"/>
          <p:bldP spid="187" grpId="0" animBg="1"/>
          <p:bldP spid="188" grpId="0" animBg="1"/>
          <p:bldP spid="189" grpId="0" animBg="1"/>
          <p:bldP spid="190" grpId="0" animBg="1"/>
          <p:bldP spid="19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D923B1B-7A78-AB37-075A-0A2D4D834EE1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48">
            <a:extLst>
              <a:ext uri="{FF2B5EF4-FFF2-40B4-BE49-F238E27FC236}">
                <a16:creationId xmlns:a16="http://schemas.microsoft.com/office/drawing/2014/main" id="{62CC5688-7492-D80E-73DA-ED71E4634378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10" name="TextBox 48">
            <a:extLst>
              <a:ext uri="{FF2B5EF4-FFF2-40B4-BE49-F238E27FC236}">
                <a16:creationId xmlns:a16="http://schemas.microsoft.com/office/drawing/2014/main" id="{D436097A-0AAC-5DDA-A7FA-1C2561DCB193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250EF203-40CA-B27D-6B46-F21EF8FD97BC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09CD76-B136-8559-26B1-B91E846F9BD8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89A2034E-3195-78A1-469A-D91BC80098E5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F7EBFA24-F4B6-0ECE-F05E-A834733955E4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5542F2A-9CB8-3DB6-9C75-CFD749800393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B4B72297-1654-3F65-8B23-16E8B9180AAB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Parallelogram 155">
              <a:extLst>
                <a:ext uri="{FF2B5EF4-FFF2-40B4-BE49-F238E27FC236}">
                  <a16:creationId xmlns:a16="http://schemas.microsoft.com/office/drawing/2014/main" id="{7B7C1A79-A015-C19E-F86B-E824EF951499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Parallelogram 156">
              <a:extLst>
                <a:ext uri="{FF2B5EF4-FFF2-40B4-BE49-F238E27FC236}">
                  <a16:creationId xmlns:a16="http://schemas.microsoft.com/office/drawing/2014/main" id="{2A6E8F09-7A4A-20DB-2DC5-F2D3841BA9E8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66D156D1-EA5B-5CCD-C9B0-79D8ABF4B0D8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9914B650-9814-76A4-9FC1-794F2DCB5E61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Parallelogram 159">
              <a:extLst>
                <a:ext uri="{FF2B5EF4-FFF2-40B4-BE49-F238E27FC236}">
                  <a16:creationId xmlns:a16="http://schemas.microsoft.com/office/drawing/2014/main" id="{4518FD50-EA63-DB90-F7BC-8A7E15E9595F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Parallelogram 160">
              <a:extLst>
                <a:ext uri="{FF2B5EF4-FFF2-40B4-BE49-F238E27FC236}">
                  <a16:creationId xmlns:a16="http://schemas.microsoft.com/office/drawing/2014/main" id="{6B8DA195-41D5-3154-099B-279955B2F587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0D17872A-B160-9A25-32E8-3B34A5B7B862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31D669B2-2029-BDD1-8DA9-96C3C59A1FEB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Parallelogram 163">
              <a:extLst>
                <a:ext uri="{FF2B5EF4-FFF2-40B4-BE49-F238E27FC236}">
                  <a16:creationId xmlns:a16="http://schemas.microsoft.com/office/drawing/2014/main" id="{60CF6F89-D502-B98F-E30E-D7E5C93AAE6E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Parallelogram 164">
              <a:extLst>
                <a:ext uri="{FF2B5EF4-FFF2-40B4-BE49-F238E27FC236}">
                  <a16:creationId xmlns:a16="http://schemas.microsoft.com/office/drawing/2014/main" id="{181C42B9-9DC3-FACE-9051-0984E6F77AF8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B049222-AE79-F916-A2F1-6FB5AEC790CD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7A423B9F-F4C2-0020-CE78-EC7F0ACFD26D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Parallelogram 167">
              <a:extLst>
                <a:ext uri="{FF2B5EF4-FFF2-40B4-BE49-F238E27FC236}">
                  <a16:creationId xmlns:a16="http://schemas.microsoft.com/office/drawing/2014/main" id="{91555108-1E78-C869-DCC5-19498DDA0293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Parallelogram 168">
              <a:extLst>
                <a:ext uri="{FF2B5EF4-FFF2-40B4-BE49-F238E27FC236}">
                  <a16:creationId xmlns:a16="http://schemas.microsoft.com/office/drawing/2014/main" id="{76791F24-8297-CE0F-28DD-C6682152AE8F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4FEBF8FD-9283-B831-7775-2D210208554B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CAF57635-08BD-BD81-EC87-1F863E97778E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Parallelogram 171">
              <a:extLst>
                <a:ext uri="{FF2B5EF4-FFF2-40B4-BE49-F238E27FC236}">
                  <a16:creationId xmlns:a16="http://schemas.microsoft.com/office/drawing/2014/main" id="{E7BA485F-EC30-8F4D-6918-A31651A77005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Parallelogram 172">
              <a:extLst>
                <a:ext uri="{FF2B5EF4-FFF2-40B4-BE49-F238E27FC236}">
                  <a16:creationId xmlns:a16="http://schemas.microsoft.com/office/drawing/2014/main" id="{0B9292EB-BFD0-990F-CECC-1058A5EF1F4A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4" name="Freeform 109">
            <a:extLst>
              <a:ext uri="{FF2B5EF4-FFF2-40B4-BE49-F238E27FC236}">
                <a16:creationId xmlns:a16="http://schemas.microsoft.com/office/drawing/2014/main" id="{505FDFC7-BBD8-2BE7-C1FB-7508104D52A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34D9983D-E041-ADA5-0820-DE0015865441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6" name="Freeform 29">
            <a:extLst>
              <a:ext uri="{FF2B5EF4-FFF2-40B4-BE49-F238E27FC236}">
                <a16:creationId xmlns:a16="http://schemas.microsoft.com/office/drawing/2014/main" id="{4C9BF521-2BBA-03E7-2EA8-EFE7663F084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2606725F-61E6-5AB7-D04E-722DD55A296C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178" name="Freeform 60">
              <a:extLst>
                <a:ext uri="{FF2B5EF4-FFF2-40B4-BE49-F238E27FC236}">
                  <a16:creationId xmlns:a16="http://schemas.microsoft.com/office/drawing/2014/main" id="{78D568F3-DCA9-8972-5631-1F3140AB7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9" name="Freeform 61">
              <a:extLst>
                <a:ext uri="{FF2B5EF4-FFF2-40B4-BE49-F238E27FC236}">
                  <a16:creationId xmlns:a16="http://schemas.microsoft.com/office/drawing/2014/main" id="{80A06E0A-ABAA-488D-7E6B-19FC4D817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80" name="Line 62">
              <a:extLst>
                <a:ext uri="{FF2B5EF4-FFF2-40B4-BE49-F238E27FC236}">
                  <a16:creationId xmlns:a16="http://schemas.microsoft.com/office/drawing/2014/main" id="{7E66F22F-336E-80DE-06DC-87C112019A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81" name="Line 63">
              <a:extLst>
                <a:ext uri="{FF2B5EF4-FFF2-40B4-BE49-F238E27FC236}">
                  <a16:creationId xmlns:a16="http://schemas.microsoft.com/office/drawing/2014/main" id="{9A10BD68-32CE-A7D7-F704-673859FB75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82" name="Line 64">
              <a:extLst>
                <a:ext uri="{FF2B5EF4-FFF2-40B4-BE49-F238E27FC236}">
                  <a16:creationId xmlns:a16="http://schemas.microsoft.com/office/drawing/2014/main" id="{BE42C413-526F-08C5-976A-2F95C81B16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83" name="Freeform 116">
            <a:extLst>
              <a:ext uri="{FF2B5EF4-FFF2-40B4-BE49-F238E27FC236}">
                <a16:creationId xmlns:a16="http://schemas.microsoft.com/office/drawing/2014/main" id="{DBBBB17A-FCF7-23BD-8AD6-33EF793C760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C0B1B601-A907-C7A9-C305-AA573FB1441D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6846A549-7A70-8719-23E8-9084BDD8F668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1DA3FEF7-12DD-A8C8-9822-A1E4DA5D0C3B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1EAE3A51-A428-F96C-5EF8-B20D4E4D6285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>
            <a:extLst>
              <a:ext uri="{FF2B5EF4-FFF2-40B4-BE49-F238E27FC236}">
                <a16:creationId xmlns:a16="http://schemas.microsoft.com/office/drawing/2014/main" id="{6C8043E3-8FA1-0EC8-E6B5-0FCC85D6EF65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F7D2342-59E8-71FE-7336-BE33070ECC3C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APPLICATION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A48349EF-F27C-6F69-A4E5-68B8D1C7B5D8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>
            <a:extLst>
              <a:ext uri="{FF2B5EF4-FFF2-40B4-BE49-F238E27FC236}">
                <a16:creationId xmlns:a16="http://schemas.microsoft.com/office/drawing/2014/main" id="{7A1C9979-72DB-6CCD-D72C-5DC9A7915DEC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CD762DC2-9D38-FB2A-ED28-044988EDA441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D991F9C3-0387-0AD8-830D-B4E1001B579C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3C8DE399-EB17-DB19-F83E-8A0C04B4A462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7ABA5789-0679-D617-1CAA-47FFCC98C141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UNDERSTANDING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6AE10DB8-21D6-3DCF-EE6C-3203C58B4607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151B4A13-BAEC-8EB8-B15C-72F139709620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/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A013971-367B-600F-7640-2CBA09D52477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INTRODUCTION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99" name="TextBox 25">
            <a:extLst>
              <a:ext uri="{FF2B5EF4-FFF2-40B4-BE49-F238E27FC236}">
                <a16:creationId xmlns:a16="http://schemas.microsoft.com/office/drawing/2014/main" id="{BCB54D23-EF4F-91D3-315B-7ADE6AEEF056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AFD6A228-BB24-B68A-59B4-8007868BD8B5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D0335598-2AE5-E77C-5CDD-F233D8435D77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13650689-D4CF-FB70-BA8B-A784FCE479EF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ED7614E4-B6D7-0550-A6EB-805BE512CCCD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99C690D1-4053-6C58-D67E-5B430EA9227F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0" grpId="0"/>
          <p:bldP spid="11" grpId="0"/>
          <p:bldP spid="174" grpId="0" animBg="1"/>
          <p:bldP spid="175" grpId="0" animBg="1"/>
          <p:bldP spid="176" grpId="0" animBg="1"/>
          <p:bldP spid="183" grpId="0" animBg="1"/>
          <p:bldP spid="185" grpId="0"/>
          <p:bldP spid="186" grpId="0"/>
          <p:bldP spid="188" grpId="0"/>
          <p:bldP spid="189" grpId="0"/>
          <p:bldP spid="191" grpId="0"/>
          <p:bldP spid="192" grpId="0"/>
          <p:bldP spid="194" grpId="0"/>
          <p:bldP spid="195" grpId="0"/>
          <p:bldP spid="197" grpId="0"/>
          <p:bldP spid="198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0" grpId="0"/>
          <p:bldP spid="11" grpId="0"/>
          <p:bldP spid="174" grpId="0" animBg="1"/>
          <p:bldP spid="175" grpId="0" animBg="1"/>
          <p:bldP spid="176" grpId="0" animBg="1"/>
          <p:bldP spid="183" grpId="0" animBg="1"/>
          <p:bldP spid="185" grpId="0"/>
          <p:bldP spid="186" grpId="0"/>
          <p:bldP spid="188" grpId="0"/>
          <p:bldP spid="189" grpId="0"/>
          <p:bldP spid="191" grpId="0"/>
          <p:bldP spid="192" grpId="0"/>
          <p:bldP spid="194" grpId="0"/>
          <p:bldP spid="195" grpId="0"/>
          <p:bldP spid="197" grpId="0"/>
          <p:bldP spid="198" grpId="0"/>
          <p:bldP spid="200" grpId="0" animBg="1"/>
          <p:bldP spid="201" grpId="0" animBg="1"/>
          <p:bldP spid="202" grpId="0" animBg="1"/>
          <p:bldP spid="203" grpId="0" animBg="1"/>
          <p:bldP spid="20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706EF7E9-3E0B-C0E0-205C-07C9640A8F3A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48">
            <a:extLst>
              <a:ext uri="{FF2B5EF4-FFF2-40B4-BE49-F238E27FC236}">
                <a16:creationId xmlns:a16="http://schemas.microsoft.com/office/drawing/2014/main" id="{D466530E-D63A-89E7-E2DB-66EC2FA16FCE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9344F135-2734-0162-9CCE-31778E826961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35" name="TextBox 48">
            <a:extLst>
              <a:ext uri="{FF2B5EF4-FFF2-40B4-BE49-F238E27FC236}">
                <a16:creationId xmlns:a16="http://schemas.microsoft.com/office/drawing/2014/main" id="{C62B45B1-6E76-5ECB-B3FD-866B8E68CE65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D38F0A2-F708-637A-A48F-1B9CEC7FF94D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48">
            <a:extLst>
              <a:ext uri="{FF2B5EF4-FFF2-40B4-BE49-F238E27FC236}">
                <a16:creationId xmlns:a16="http://schemas.microsoft.com/office/drawing/2014/main" id="{E6FF442A-992C-4820-2163-DB14BBF61D2D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2">
                    <a:lumMod val="25000"/>
                    <a:lumOff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5C6A957-77C6-3EEA-7409-F9B95A877068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6A217843-0276-82F6-D34C-5941C0CA8AA5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B5BED45C-E238-E145-8097-576D67F3D306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Parallelogram 142">
              <a:extLst>
                <a:ext uri="{FF2B5EF4-FFF2-40B4-BE49-F238E27FC236}">
                  <a16:creationId xmlns:a16="http://schemas.microsoft.com/office/drawing/2014/main" id="{0197494F-2786-7D43-F0B3-7E14C4F1848D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Parallelogram 143">
              <a:extLst>
                <a:ext uri="{FF2B5EF4-FFF2-40B4-BE49-F238E27FC236}">
                  <a16:creationId xmlns:a16="http://schemas.microsoft.com/office/drawing/2014/main" id="{8E4AE183-DA4D-F56D-4BF9-56E54EE256CF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2C6AD88-9A49-B01B-C149-2E292F82040E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6D1CEA23-8ADB-BF23-825D-764183A03466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Parallelogram 146">
              <a:extLst>
                <a:ext uri="{FF2B5EF4-FFF2-40B4-BE49-F238E27FC236}">
                  <a16:creationId xmlns:a16="http://schemas.microsoft.com/office/drawing/2014/main" id="{665865BF-70F2-32E2-4A6F-295D0EA4E7CC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Parallelogram 147">
              <a:extLst>
                <a:ext uri="{FF2B5EF4-FFF2-40B4-BE49-F238E27FC236}">
                  <a16:creationId xmlns:a16="http://schemas.microsoft.com/office/drawing/2014/main" id="{C2403EC6-27AA-C164-00E5-1C394665ACE9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A8EF30D8-935C-A34C-072A-40A45836E5E2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AAA423A5-6EC8-9908-6F61-E5BEDBCCF1D8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Parallelogram 150">
              <a:extLst>
                <a:ext uri="{FF2B5EF4-FFF2-40B4-BE49-F238E27FC236}">
                  <a16:creationId xmlns:a16="http://schemas.microsoft.com/office/drawing/2014/main" id="{B5AE87BC-02CF-F290-9ECB-7D8442CBCECA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Parallelogram 151">
              <a:extLst>
                <a:ext uri="{FF2B5EF4-FFF2-40B4-BE49-F238E27FC236}">
                  <a16:creationId xmlns:a16="http://schemas.microsoft.com/office/drawing/2014/main" id="{DB537E72-5D8D-2AC4-394A-5A0ECF56D7CA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1344FA3-6A4B-73CF-1FE9-1B05F024D384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887ACC65-4EED-7A54-E40F-CBB30E9F82EC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Parallelogram 154">
              <a:extLst>
                <a:ext uri="{FF2B5EF4-FFF2-40B4-BE49-F238E27FC236}">
                  <a16:creationId xmlns:a16="http://schemas.microsoft.com/office/drawing/2014/main" id="{E57653A0-024D-8386-26A4-9973A6566AC4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Parallelogram 155">
              <a:extLst>
                <a:ext uri="{FF2B5EF4-FFF2-40B4-BE49-F238E27FC236}">
                  <a16:creationId xmlns:a16="http://schemas.microsoft.com/office/drawing/2014/main" id="{EC0E0471-7A60-E599-0695-A3517E93C871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32E95042-4F43-6623-D9CC-DE8013514502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B234CACE-24A7-7CF9-74AD-421C952DD658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Parallelogram 158">
              <a:extLst>
                <a:ext uri="{FF2B5EF4-FFF2-40B4-BE49-F238E27FC236}">
                  <a16:creationId xmlns:a16="http://schemas.microsoft.com/office/drawing/2014/main" id="{DAA2BC25-1366-6298-73CE-5D01DAB3016A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Parallelogram 159">
              <a:extLst>
                <a:ext uri="{FF2B5EF4-FFF2-40B4-BE49-F238E27FC236}">
                  <a16:creationId xmlns:a16="http://schemas.microsoft.com/office/drawing/2014/main" id="{087201D5-3C0B-5977-1AFE-E01A963852C4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Freeform 109">
            <a:extLst>
              <a:ext uri="{FF2B5EF4-FFF2-40B4-BE49-F238E27FC236}">
                <a16:creationId xmlns:a16="http://schemas.microsoft.com/office/drawing/2014/main" id="{C7B8DF15-C9EC-040A-EE16-4B9AE0AFD8B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0A7FC966-A4FA-0766-9C31-3C99DFC8DD2A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3" name="Freeform 29">
            <a:extLst>
              <a:ext uri="{FF2B5EF4-FFF2-40B4-BE49-F238E27FC236}">
                <a16:creationId xmlns:a16="http://schemas.microsoft.com/office/drawing/2014/main" id="{0299CAEB-509E-39BC-7748-82080C55BC2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F43C51FC-AF57-7929-4659-66B6040A437C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165" name="Freeform 60">
              <a:extLst>
                <a:ext uri="{FF2B5EF4-FFF2-40B4-BE49-F238E27FC236}">
                  <a16:creationId xmlns:a16="http://schemas.microsoft.com/office/drawing/2014/main" id="{4BFE5C5A-B4E6-C39F-BD9A-257B8DBCB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6" name="Freeform 61">
              <a:extLst>
                <a:ext uri="{FF2B5EF4-FFF2-40B4-BE49-F238E27FC236}">
                  <a16:creationId xmlns:a16="http://schemas.microsoft.com/office/drawing/2014/main" id="{1384D2EA-52D3-0EA2-9CCD-E231B492B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7" name="Line 62">
              <a:extLst>
                <a:ext uri="{FF2B5EF4-FFF2-40B4-BE49-F238E27FC236}">
                  <a16:creationId xmlns:a16="http://schemas.microsoft.com/office/drawing/2014/main" id="{A7BFCDB9-4287-56A7-3134-B23810E223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8" name="Line 63">
              <a:extLst>
                <a:ext uri="{FF2B5EF4-FFF2-40B4-BE49-F238E27FC236}">
                  <a16:creationId xmlns:a16="http://schemas.microsoft.com/office/drawing/2014/main" id="{F0CABE6B-A3C9-ED52-5A5F-328D529833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9" name="Line 64">
              <a:extLst>
                <a:ext uri="{FF2B5EF4-FFF2-40B4-BE49-F238E27FC236}">
                  <a16:creationId xmlns:a16="http://schemas.microsoft.com/office/drawing/2014/main" id="{A708774F-4719-FF63-6963-546A2E9A77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70" name="Freeform 116">
            <a:extLst>
              <a:ext uri="{FF2B5EF4-FFF2-40B4-BE49-F238E27FC236}">
                <a16:creationId xmlns:a16="http://schemas.microsoft.com/office/drawing/2014/main" id="{3C29E15F-E02B-79C8-8F7B-29BB5CECCE2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74EA577B-DD40-EB20-D33F-4E53BB064EBC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6A9026DA-49D4-9482-A83C-8EDEC445512C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26F14DF-1AE0-A69C-DB40-BEAD1030EF98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B209A169-9188-458B-6802-4E4B60AA9D55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B16D8A4A-1AC6-245E-E4C5-3DA84966B9E2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4F33B309-EF7A-911B-B8F1-A1551CF334ED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APPLICATION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018C45AC-FDC0-3205-AE06-78812383BC4C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CDD8D1F-F58E-A751-ED4D-63A420D8E548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8AC53FE-1FB0-3E4D-BB65-025CB2AD9E45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1862A60C-101A-71EA-8ED1-F64D0E09E4A6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40FB6D3D-60D3-515A-A50F-7796194A10A5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EBE2EFF5-2421-9B00-8B18-1A30DD04960A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UNDERSTANDING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3FF9F5B7-5D6F-CCF8-DE6A-BC4D704937D5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46DA6BEB-0DC8-55A4-2B24-423E68E0FA83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8420FE1D-D927-41DA-B8E8-C1E2E8D2933A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INTRODUCTION</a:t>
            </a:r>
            <a:r>
              <a:rPr lang="en-US" sz="2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6" name="TextBox 25">
            <a:extLst>
              <a:ext uri="{FF2B5EF4-FFF2-40B4-BE49-F238E27FC236}">
                <a16:creationId xmlns:a16="http://schemas.microsoft.com/office/drawing/2014/main" id="{D41A3C8D-F75E-825E-04E9-90F9F6F6507F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5A1BD859-E773-D621-72D9-71DD28170C7F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4E41E05D-75BB-2DC1-E8F1-5C11B60E8A20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48973ED4-1C55-983B-8761-64D09B91A6B5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3E64E57F-509C-3738-25AB-58943DB25EC9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004566EB-52DA-27E3-4436-E1FD0EB9CAE2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/>
          <p:bldP spid="34" grpId="0"/>
          <p:bldP spid="35" grpId="0"/>
          <p:bldP spid="161" grpId="0" animBg="1"/>
          <p:bldP spid="162" grpId="0" animBg="1"/>
          <p:bldP spid="163" grpId="0" animBg="1"/>
          <p:bldP spid="170" grpId="0" animBg="1"/>
          <p:bldP spid="172" grpId="0"/>
          <p:bldP spid="173" grpId="0"/>
          <p:bldP spid="175" grpId="0"/>
          <p:bldP spid="176" grpId="0"/>
          <p:bldP spid="178" grpId="0"/>
          <p:bldP spid="179" grpId="0"/>
          <p:bldP spid="181" grpId="0"/>
          <p:bldP spid="182" grpId="0"/>
          <p:bldP spid="184" grpId="0"/>
          <p:bldP spid="185" grpId="0"/>
          <p:bldP spid="187" grpId="0" animBg="1"/>
          <p:bldP spid="188" grpId="0" animBg="1"/>
          <p:bldP spid="189" grpId="0" animBg="1"/>
          <p:bldP spid="190" grpId="0" animBg="1"/>
          <p:bldP spid="19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/>
          <p:bldP spid="34" grpId="0"/>
          <p:bldP spid="35" grpId="0"/>
          <p:bldP spid="161" grpId="0" animBg="1"/>
          <p:bldP spid="162" grpId="0" animBg="1"/>
          <p:bldP spid="163" grpId="0" animBg="1"/>
          <p:bldP spid="170" grpId="0" animBg="1"/>
          <p:bldP spid="172" grpId="0"/>
          <p:bldP spid="173" grpId="0"/>
          <p:bldP spid="175" grpId="0"/>
          <p:bldP spid="176" grpId="0"/>
          <p:bldP spid="178" grpId="0"/>
          <p:bldP spid="179" grpId="0"/>
          <p:bldP spid="181" grpId="0"/>
          <p:bldP spid="182" grpId="0"/>
          <p:bldP spid="184" grpId="0"/>
          <p:bldP spid="185" grpId="0"/>
          <p:bldP spid="187" grpId="0" animBg="1"/>
          <p:bldP spid="188" grpId="0" animBg="1"/>
          <p:bldP spid="189" grpId="0" animBg="1"/>
          <p:bldP spid="190" grpId="0" animBg="1"/>
          <p:bldP spid="19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C71E223F-7AC0-CAF5-BA52-5B432046590F}"/>
              </a:ext>
            </a:extLst>
          </p:cNvPr>
          <p:cNvSpPr/>
          <p:nvPr/>
        </p:nvSpPr>
        <p:spPr>
          <a:xfrm>
            <a:off x="10163438" y="1957312"/>
            <a:ext cx="4311383" cy="7561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48">
            <a:extLst>
              <a:ext uri="{FF2B5EF4-FFF2-40B4-BE49-F238E27FC236}">
                <a16:creationId xmlns:a16="http://schemas.microsoft.com/office/drawing/2014/main" id="{22007382-922D-BE21-C815-30375F2FE945}"/>
              </a:ext>
            </a:extLst>
          </p:cNvPr>
          <p:cNvSpPr txBox="1"/>
          <p:nvPr/>
        </p:nvSpPr>
        <p:spPr>
          <a:xfrm>
            <a:off x="10229530" y="1356496"/>
            <a:ext cx="17812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D90B7C0A-370C-CAF5-DBB5-36B7A89338E4}"/>
              </a:ext>
            </a:extLst>
          </p:cNvPr>
          <p:cNvSpPr txBox="1"/>
          <p:nvPr/>
        </p:nvSpPr>
        <p:spPr>
          <a:xfrm>
            <a:off x="10229530" y="2925182"/>
            <a:ext cx="306205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35" name="TextBox 48">
            <a:extLst>
              <a:ext uri="{FF2B5EF4-FFF2-40B4-BE49-F238E27FC236}">
                <a16:creationId xmlns:a16="http://schemas.microsoft.com/office/drawing/2014/main" id="{6A83BE26-5BDF-1A01-4803-13AB70D6E12A}"/>
              </a:ext>
            </a:extLst>
          </p:cNvPr>
          <p:cNvSpPr txBox="1"/>
          <p:nvPr/>
        </p:nvSpPr>
        <p:spPr>
          <a:xfrm>
            <a:off x="10229530" y="1914861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6829CA-84CD-6D6E-58DA-FA09BE808BD8}"/>
              </a:ext>
            </a:extLst>
          </p:cNvPr>
          <p:cNvSpPr/>
          <p:nvPr/>
        </p:nvSpPr>
        <p:spPr>
          <a:xfrm>
            <a:off x="0" y="907280"/>
            <a:ext cx="9676023" cy="35672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48">
            <a:extLst>
              <a:ext uri="{FF2B5EF4-FFF2-40B4-BE49-F238E27FC236}">
                <a16:creationId xmlns:a16="http://schemas.microsoft.com/office/drawing/2014/main" id="{7773ECCA-17B8-426D-2DB0-24AD87AF5DCE}"/>
              </a:ext>
            </a:extLst>
          </p:cNvPr>
          <p:cNvSpPr txBox="1"/>
          <p:nvPr/>
        </p:nvSpPr>
        <p:spPr>
          <a:xfrm>
            <a:off x="3845239" y="1658682"/>
            <a:ext cx="5500224" cy="22467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LEARNING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PROGRESSION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4D9C419-87F2-93E6-D468-053BA2499AF4}"/>
              </a:ext>
            </a:extLst>
          </p:cNvPr>
          <p:cNvCxnSpPr>
            <a:cxnSpLocks/>
          </p:cNvCxnSpPr>
          <p:nvPr/>
        </p:nvCxnSpPr>
        <p:spPr>
          <a:xfrm flipV="1">
            <a:off x="9677105" y="1800891"/>
            <a:ext cx="0" cy="1962351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2A42436-F065-DB5C-EF33-0359F1B97AB4}"/>
              </a:ext>
            </a:extLst>
          </p:cNvPr>
          <p:cNvGrpSpPr/>
          <p:nvPr/>
        </p:nvGrpSpPr>
        <p:grpSpPr>
          <a:xfrm>
            <a:off x="18001944" y="8087058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8A551ABD-B232-AE2F-26E7-C33C29CC9E85}"/>
                </a:ext>
              </a:extLst>
            </p:cNvPr>
            <p:cNvSpPr/>
            <p:nvPr/>
          </p:nvSpPr>
          <p:spPr>
            <a:xfrm>
              <a:off x="18159412" y="9884459"/>
              <a:ext cx="3348038" cy="42187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Parallelogram 91">
              <a:extLst>
                <a:ext uri="{FF2B5EF4-FFF2-40B4-BE49-F238E27FC236}">
                  <a16:creationId xmlns:a16="http://schemas.microsoft.com/office/drawing/2014/main" id="{E4E05256-0D7B-C8E3-134D-37B19C837DA3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Parallelogram 92">
              <a:extLst>
                <a:ext uri="{FF2B5EF4-FFF2-40B4-BE49-F238E27FC236}">
                  <a16:creationId xmlns:a16="http://schemas.microsoft.com/office/drawing/2014/main" id="{C33D478E-8DC5-19A5-6DE5-16FDAE4D64FB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03F39D9-FF63-4D48-1360-8CA2BE8A6EAB}"/>
              </a:ext>
            </a:extLst>
          </p:cNvPr>
          <p:cNvGrpSpPr/>
          <p:nvPr/>
        </p:nvGrpSpPr>
        <p:grpSpPr>
          <a:xfrm>
            <a:off x="13977632" y="9087627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9744588-9FBD-846E-E12C-57F214CC073B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Parallelogram 95">
              <a:extLst>
                <a:ext uri="{FF2B5EF4-FFF2-40B4-BE49-F238E27FC236}">
                  <a16:creationId xmlns:a16="http://schemas.microsoft.com/office/drawing/2014/main" id="{D7779B8C-CFE0-80C0-1920-FD622D770752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Parallelogram 96">
              <a:extLst>
                <a:ext uri="{FF2B5EF4-FFF2-40B4-BE49-F238E27FC236}">
                  <a16:creationId xmlns:a16="http://schemas.microsoft.com/office/drawing/2014/main" id="{BBE86199-0C90-35AA-11B6-3283322FEA30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CA44CB1-F04B-6F2F-2F7C-2E11C6D4FD35}"/>
              </a:ext>
            </a:extLst>
          </p:cNvPr>
          <p:cNvGrpSpPr/>
          <p:nvPr/>
        </p:nvGrpSpPr>
        <p:grpSpPr>
          <a:xfrm>
            <a:off x="9953319" y="1008819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88795A9-3DCA-7BA7-1117-1CBC09788051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Parallelogram 99">
              <a:extLst>
                <a:ext uri="{FF2B5EF4-FFF2-40B4-BE49-F238E27FC236}">
                  <a16:creationId xmlns:a16="http://schemas.microsoft.com/office/drawing/2014/main" id="{DD17D05E-2D22-5F7E-2A9A-C142FCD6EDFF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Parallelogram 100">
              <a:extLst>
                <a:ext uri="{FF2B5EF4-FFF2-40B4-BE49-F238E27FC236}">
                  <a16:creationId xmlns:a16="http://schemas.microsoft.com/office/drawing/2014/main" id="{37C022B8-FFBC-D626-474A-E0486779DF73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186051E-CE91-3F48-72BB-78A7F590ED64}"/>
              </a:ext>
            </a:extLst>
          </p:cNvPr>
          <p:cNvGrpSpPr/>
          <p:nvPr/>
        </p:nvGrpSpPr>
        <p:grpSpPr>
          <a:xfrm>
            <a:off x="5929006" y="11088765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9E5EA3A3-63C5-1361-9114-B1AA93547A8A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Parallelogram 103">
              <a:extLst>
                <a:ext uri="{FF2B5EF4-FFF2-40B4-BE49-F238E27FC236}">
                  <a16:creationId xmlns:a16="http://schemas.microsoft.com/office/drawing/2014/main" id="{BF3F9397-1C16-D0E7-372F-3B947C79DD4E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Parallelogram 104">
              <a:extLst>
                <a:ext uri="{FF2B5EF4-FFF2-40B4-BE49-F238E27FC236}">
                  <a16:creationId xmlns:a16="http://schemas.microsoft.com/office/drawing/2014/main" id="{93F1C884-A4B6-E0CF-80FA-DCA4B6AC6148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99FB95D-E493-1C46-5845-8598BA84BE91}"/>
              </a:ext>
            </a:extLst>
          </p:cNvPr>
          <p:cNvGrpSpPr/>
          <p:nvPr/>
        </p:nvGrpSpPr>
        <p:grpSpPr>
          <a:xfrm>
            <a:off x="1904693" y="12089336"/>
            <a:ext cx="5067299" cy="7023848"/>
            <a:chOff x="16440151" y="8444752"/>
            <a:chExt cx="5067299" cy="7023848"/>
          </a:xfrm>
          <a:effectLst>
            <a:outerShdw blurRad="571500" dist="317500" dir="8100000" algn="tr" rotWithShape="0">
              <a:prstClr val="black">
                <a:alpha val="20000"/>
              </a:prstClr>
            </a:outerShdw>
          </a:effectLst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12246789-BA75-689D-DA47-F972AB490A3A}"/>
                </a:ext>
              </a:extLst>
            </p:cNvPr>
            <p:cNvSpPr/>
            <p:nvPr/>
          </p:nvSpPr>
          <p:spPr>
            <a:xfrm>
              <a:off x="18159412" y="9884459"/>
              <a:ext cx="3348038" cy="38315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Parallelogram 107">
              <a:extLst>
                <a:ext uri="{FF2B5EF4-FFF2-40B4-BE49-F238E27FC236}">
                  <a16:creationId xmlns:a16="http://schemas.microsoft.com/office/drawing/2014/main" id="{D6776C08-4703-63FF-ECE7-A4DEA330B8F2}"/>
                </a:ext>
              </a:extLst>
            </p:cNvPr>
            <p:cNvSpPr/>
            <p:nvPr/>
          </p:nvSpPr>
          <p:spPr>
            <a:xfrm flipH="1">
              <a:off x="16440151" y="8444752"/>
              <a:ext cx="5067299" cy="1439707"/>
            </a:xfrm>
            <a:prstGeom prst="parallelogram">
              <a:avLst>
                <a:gd name="adj" fmla="val 11914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Parallelogram 108">
              <a:extLst>
                <a:ext uri="{FF2B5EF4-FFF2-40B4-BE49-F238E27FC236}">
                  <a16:creationId xmlns:a16="http://schemas.microsoft.com/office/drawing/2014/main" id="{3C391065-2DBA-61B5-630F-1A1674B3A02B}"/>
                </a:ext>
              </a:extLst>
            </p:cNvPr>
            <p:cNvSpPr/>
            <p:nvPr/>
          </p:nvSpPr>
          <p:spPr>
            <a:xfrm rot="16200000" flipH="1" flipV="1">
              <a:off x="13788183" y="11097371"/>
              <a:ext cx="7023848" cy="1718610"/>
            </a:xfrm>
            <a:prstGeom prst="parallelogram">
              <a:avLst>
                <a:gd name="adj" fmla="val 8397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Freeform 109">
            <a:extLst>
              <a:ext uri="{FF2B5EF4-FFF2-40B4-BE49-F238E27FC236}">
                <a16:creationId xmlns:a16="http://schemas.microsoft.com/office/drawing/2014/main" id="{04BC1FF2-09B1-23A5-3730-BE018169782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091375" y="12291463"/>
            <a:ext cx="1337478" cy="13716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870ACB18-15BF-61B0-0E01-FDF700E4C58F}"/>
              </a:ext>
            </a:extLst>
          </p:cNvPr>
          <p:cNvSpPr>
            <a:spLocks noChangeAspect="1"/>
          </p:cNvSpPr>
          <p:nvPr/>
        </p:nvSpPr>
        <p:spPr>
          <a:xfrm>
            <a:off x="7996729" y="11152889"/>
            <a:ext cx="1625138" cy="16853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29">
            <a:extLst>
              <a:ext uri="{FF2B5EF4-FFF2-40B4-BE49-F238E27FC236}">
                <a16:creationId xmlns:a16="http://schemas.microsoft.com/office/drawing/2014/main" id="{D973B135-F915-6893-09E5-1DAF7ACC520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2021041" y="10370847"/>
            <a:ext cx="1565514" cy="1592140"/>
          </a:xfrm>
          <a:custGeom>
            <a:avLst/>
            <a:gdLst>
              <a:gd name="T0" fmla="*/ 764 w 1226"/>
              <a:gd name="T1" fmla="*/ 583 h 1245"/>
              <a:gd name="T2" fmla="*/ 787 w 1226"/>
              <a:gd name="T3" fmla="*/ 715 h 1245"/>
              <a:gd name="T4" fmla="*/ 394 w 1226"/>
              <a:gd name="T5" fmla="*/ 1108 h 1245"/>
              <a:gd name="T6" fmla="*/ 0 w 1226"/>
              <a:gd name="T7" fmla="*/ 715 h 1245"/>
              <a:gd name="T8" fmla="*/ 394 w 1226"/>
              <a:gd name="T9" fmla="*/ 322 h 1245"/>
              <a:gd name="T10" fmla="*/ 570 w 1226"/>
              <a:gd name="T11" fmla="*/ 363 h 1245"/>
              <a:gd name="T12" fmla="*/ 394 w 1226"/>
              <a:gd name="T13" fmla="*/ 487 h 1245"/>
              <a:gd name="T14" fmla="*/ 166 w 1226"/>
              <a:gd name="T15" fmla="*/ 715 h 1245"/>
              <a:gd name="T16" fmla="*/ 394 w 1226"/>
              <a:gd name="T17" fmla="*/ 943 h 1245"/>
              <a:gd name="T18" fmla="*/ 621 w 1226"/>
              <a:gd name="T19" fmla="*/ 715 h 1245"/>
              <a:gd name="T20" fmla="*/ 394 w 1226"/>
              <a:gd name="T21" fmla="*/ 715 h 1245"/>
              <a:gd name="T22" fmla="*/ 806 w 1226"/>
              <a:gd name="T23" fmla="*/ 381 h 1245"/>
              <a:gd name="T24" fmla="*/ 1030 w 1226"/>
              <a:gd name="T25" fmla="*/ 0 h 1245"/>
              <a:gd name="T26" fmla="*/ 799 w 1226"/>
              <a:gd name="T27" fmla="*/ 187 h 1245"/>
              <a:gd name="T28" fmla="*/ 806 w 1226"/>
              <a:gd name="T29" fmla="*/ 381 h 1245"/>
              <a:gd name="T30" fmla="*/ 994 w 1226"/>
              <a:gd name="T31" fmla="*/ 428 h 1245"/>
              <a:gd name="T32" fmla="*/ 1226 w 1226"/>
              <a:gd name="T33" fmla="*/ 241 h 1245"/>
              <a:gd name="T34" fmla="*/ 1043 w 1226"/>
              <a:gd name="T35" fmla="*/ 189 h 1245"/>
              <a:gd name="T36" fmla="*/ 1030 w 1226"/>
              <a:gd name="T37" fmla="*/ 0 h 1245"/>
              <a:gd name="T38" fmla="*/ 166 w 1226"/>
              <a:gd name="T39" fmla="*/ 1036 h 1245"/>
              <a:gd name="T40" fmla="*/ 19 w 1226"/>
              <a:gd name="T41" fmla="*/ 1245 h 1245"/>
              <a:gd name="T42" fmla="*/ 621 w 1226"/>
              <a:gd name="T43" fmla="*/ 1036 h 1245"/>
              <a:gd name="T44" fmla="*/ 768 w 1226"/>
              <a:gd name="T45" fmla="*/ 1245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45">
                <a:moveTo>
                  <a:pt x="764" y="583"/>
                </a:moveTo>
                <a:cubicBezTo>
                  <a:pt x="779" y="624"/>
                  <a:pt x="787" y="669"/>
                  <a:pt x="787" y="715"/>
                </a:cubicBezTo>
                <a:cubicBezTo>
                  <a:pt x="787" y="932"/>
                  <a:pt x="611" y="1108"/>
                  <a:pt x="394" y="1108"/>
                </a:cubicBezTo>
                <a:cubicBezTo>
                  <a:pt x="176" y="1108"/>
                  <a:pt x="0" y="932"/>
                  <a:pt x="0" y="715"/>
                </a:cubicBezTo>
                <a:cubicBezTo>
                  <a:pt x="0" y="498"/>
                  <a:pt x="176" y="322"/>
                  <a:pt x="394" y="322"/>
                </a:cubicBezTo>
                <a:cubicBezTo>
                  <a:pt x="457" y="322"/>
                  <a:pt x="517" y="337"/>
                  <a:pt x="570" y="363"/>
                </a:cubicBezTo>
                <a:moveTo>
                  <a:pt x="394" y="487"/>
                </a:moveTo>
                <a:cubicBezTo>
                  <a:pt x="268" y="487"/>
                  <a:pt x="166" y="589"/>
                  <a:pt x="166" y="715"/>
                </a:cubicBezTo>
                <a:cubicBezTo>
                  <a:pt x="166" y="841"/>
                  <a:pt x="268" y="943"/>
                  <a:pt x="394" y="943"/>
                </a:cubicBezTo>
                <a:cubicBezTo>
                  <a:pt x="519" y="943"/>
                  <a:pt x="621" y="841"/>
                  <a:pt x="621" y="715"/>
                </a:cubicBezTo>
                <a:moveTo>
                  <a:pt x="394" y="715"/>
                </a:moveTo>
                <a:cubicBezTo>
                  <a:pt x="806" y="381"/>
                  <a:pt x="806" y="381"/>
                  <a:pt x="806" y="381"/>
                </a:cubicBezTo>
                <a:moveTo>
                  <a:pt x="1030" y="0"/>
                </a:moveTo>
                <a:cubicBezTo>
                  <a:pt x="799" y="187"/>
                  <a:pt x="799" y="187"/>
                  <a:pt x="799" y="187"/>
                </a:cubicBezTo>
                <a:cubicBezTo>
                  <a:pt x="806" y="381"/>
                  <a:pt x="806" y="381"/>
                  <a:pt x="806" y="381"/>
                </a:cubicBezTo>
                <a:cubicBezTo>
                  <a:pt x="994" y="428"/>
                  <a:pt x="994" y="428"/>
                  <a:pt x="994" y="428"/>
                </a:cubicBezTo>
                <a:cubicBezTo>
                  <a:pt x="1226" y="241"/>
                  <a:pt x="1226" y="241"/>
                  <a:pt x="1226" y="241"/>
                </a:cubicBezTo>
                <a:cubicBezTo>
                  <a:pt x="1043" y="189"/>
                  <a:pt x="1043" y="189"/>
                  <a:pt x="1043" y="189"/>
                </a:cubicBezTo>
                <a:lnTo>
                  <a:pt x="1030" y="0"/>
                </a:lnTo>
                <a:close/>
                <a:moveTo>
                  <a:pt x="166" y="1036"/>
                </a:moveTo>
                <a:cubicBezTo>
                  <a:pt x="19" y="1245"/>
                  <a:pt x="19" y="1245"/>
                  <a:pt x="19" y="1245"/>
                </a:cubicBezTo>
                <a:moveTo>
                  <a:pt x="621" y="1036"/>
                </a:moveTo>
                <a:cubicBezTo>
                  <a:pt x="768" y="1245"/>
                  <a:pt x="768" y="1245"/>
                  <a:pt x="768" y="1245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555C91E-89B2-0457-69E1-8A5C2A7EFA9D}"/>
              </a:ext>
            </a:extLst>
          </p:cNvPr>
          <p:cNvGrpSpPr>
            <a:grpSpLocks noChangeAspect="1"/>
          </p:cNvGrpSpPr>
          <p:nvPr/>
        </p:nvGrpSpPr>
        <p:grpSpPr>
          <a:xfrm>
            <a:off x="15985012" y="9555793"/>
            <a:ext cx="1547610" cy="1245644"/>
            <a:chOff x="9655175" y="5613400"/>
            <a:chExt cx="260350" cy="209550"/>
          </a:xfrm>
        </p:grpSpPr>
        <p:sp>
          <p:nvSpPr>
            <p:cNvPr id="114" name="Freeform 60">
              <a:extLst>
                <a:ext uri="{FF2B5EF4-FFF2-40B4-BE49-F238E27FC236}">
                  <a16:creationId xmlns:a16="http://schemas.microsoft.com/office/drawing/2014/main" id="{F2EE7B25-DBCB-C559-D05A-9B9035CC2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5613400"/>
              <a:ext cx="130175" cy="209550"/>
            </a:xfrm>
            <a:custGeom>
              <a:avLst/>
              <a:gdLst>
                <a:gd name="T0" fmla="*/ 82 w 82"/>
                <a:gd name="T1" fmla="*/ 96 h 132"/>
                <a:gd name="T2" fmla="*/ 82 w 82"/>
                <a:gd name="T3" fmla="*/ 132 h 132"/>
                <a:gd name="T4" fmla="*/ 0 w 82"/>
                <a:gd name="T5" fmla="*/ 132 h 132"/>
                <a:gd name="T6" fmla="*/ 0 w 82"/>
                <a:gd name="T7" fmla="*/ 0 h 132"/>
                <a:gd name="T8" fmla="*/ 82 w 82"/>
                <a:gd name="T9" fmla="*/ 0 h 132"/>
                <a:gd name="T10" fmla="*/ 82 w 82"/>
                <a:gd name="T11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2">
                  <a:moveTo>
                    <a:pt x="82" y="96"/>
                  </a:moveTo>
                  <a:lnTo>
                    <a:pt x="82" y="132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7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5" name="Freeform 61">
              <a:extLst>
                <a:ext uri="{FF2B5EF4-FFF2-40B4-BE49-F238E27FC236}">
                  <a16:creationId xmlns:a16="http://schemas.microsoft.com/office/drawing/2014/main" id="{4E768D85-FA20-50A7-2566-25F4F9326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5613400"/>
              <a:ext cx="101600" cy="209550"/>
            </a:xfrm>
            <a:custGeom>
              <a:avLst/>
              <a:gdLst>
                <a:gd name="T0" fmla="*/ 0 w 64"/>
                <a:gd name="T1" fmla="*/ 0 h 132"/>
                <a:gd name="T2" fmla="*/ 64 w 64"/>
                <a:gd name="T3" fmla="*/ 0 h 132"/>
                <a:gd name="T4" fmla="*/ 64 w 64"/>
                <a:gd name="T5" fmla="*/ 132 h 132"/>
                <a:gd name="T6" fmla="*/ 1 w 64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2">
                  <a:moveTo>
                    <a:pt x="0" y="0"/>
                  </a:moveTo>
                  <a:lnTo>
                    <a:pt x="64" y="0"/>
                  </a:lnTo>
                  <a:lnTo>
                    <a:pt x="64" y="132"/>
                  </a:lnTo>
                  <a:lnTo>
                    <a:pt x="1" y="132"/>
                  </a:lnTo>
                </a:path>
              </a:pathLst>
            </a:cu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6" name="Line 62">
              <a:extLst>
                <a:ext uri="{FF2B5EF4-FFF2-40B4-BE49-F238E27FC236}">
                  <a16:creationId xmlns:a16="http://schemas.microsoft.com/office/drawing/2014/main" id="{4671A399-261D-9FD4-1CB2-C55FAF7802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31375" y="5718175"/>
              <a:ext cx="127000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Line 63">
              <a:extLst>
                <a:ext uri="{FF2B5EF4-FFF2-40B4-BE49-F238E27FC236}">
                  <a16:creationId xmlns:a16="http://schemas.microsoft.com/office/drawing/2014/main" id="{B19D2BD5-ABD8-35FD-0F24-1D4D795137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25038" y="5683250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8" name="Line 64">
              <a:extLst>
                <a:ext uri="{FF2B5EF4-FFF2-40B4-BE49-F238E27FC236}">
                  <a16:creationId xmlns:a16="http://schemas.microsoft.com/office/drawing/2014/main" id="{07BD40CD-0C8B-9273-7907-844812AA7E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25038" y="5718175"/>
              <a:ext cx="33338" cy="34925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9" name="Freeform 116">
            <a:extLst>
              <a:ext uri="{FF2B5EF4-FFF2-40B4-BE49-F238E27FC236}">
                <a16:creationId xmlns:a16="http://schemas.microsoft.com/office/drawing/2014/main" id="{ACE62C61-1A07-4ACD-2801-8A99FD6F56F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0069239" y="8430854"/>
            <a:ext cx="1446291" cy="1371600"/>
          </a:xfrm>
          <a:custGeom>
            <a:avLst/>
            <a:gdLst>
              <a:gd name="T0" fmla="*/ 445 w 891"/>
              <a:gd name="T1" fmla="*/ 666 h 841"/>
              <a:gd name="T2" fmla="*/ 445 w 891"/>
              <a:gd name="T3" fmla="*/ 666 h 841"/>
              <a:gd name="T4" fmla="*/ 183 w 891"/>
              <a:gd name="T5" fmla="*/ 403 h 841"/>
              <a:gd name="T6" fmla="*/ 183 w 891"/>
              <a:gd name="T7" fmla="*/ 0 h 841"/>
              <a:gd name="T8" fmla="*/ 707 w 891"/>
              <a:gd name="T9" fmla="*/ 0 h 841"/>
              <a:gd name="T10" fmla="*/ 707 w 891"/>
              <a:gd name="T11" fmla="*/ 403 h 841"/>
              <a:gd name="T12" fmla="*/ 445 w 891"/>
              <a:gd name="T13" fmla="*/ 666 h 841"/>
              <a:gd name="T14" fmla="*/ 707 w 891"/>
              <a:gd name="T15" fmla="*/ 365 h 841"/>
              <a:gd name="T16" fmla="*/ 891 w 891"/>
              <a:gd name="T17" fmla="*/ 109 h 841"/>
              <a:gd name="T18" fmla="*/ 707 w 891"/>
              <a:gd name="T19" fmla="*/ 109 h 841"/>
              <a:gd name="T20" fmla="*/ 183 w 891"/>
              <a:gd name="T21" fmla="*/ 109 h 841"/>
              <a:gd name="T22" fmla="*/ 0 w 891"/>
              <a:gd name="T23" fmla="*/ 109 h 841"/>
              <a:gd name="T24" fmla="*/ 183 w 891"/>
              <a:gd name="T25" fmla="*/ 365 h 841"/>
              <a:gd name="T26" fmla="*/ 445 w 891"/>
              <a:gd name="T27" fmla="*/ 699 h 841"/>
              <a:gd name="T28" fmla="*/ 445 w 891"/>
              <a:gd name="T29" fmla="*/ 841 h 841"/>
              <a:gd name="T30" fmla="*/ 289 w 891"/>
              <a:gd name="T31" fmla="*/ 841 h 841"/>
              <a:gd name="T32" fmla="*/ 601 w 891"/>
              <a:gd name="T33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1" h="841">
                <a:moveTo>
                  <a:pt x="445" y="666"/>
                </a:moveTo>
                <a:cubicBezTo>
                  <a:pt x="445" y="666"/>
                  <a:pt x="445" y="666"/>
                  <a:pt x="445" y="666"/>
                </a:cubicBezTo>
                <a:cubicBezTo>
                  <a:pt x="300" y="666"/>
                  <a:pt x="183" y="548"/>
                  <a:pt x="183" y="403"/>
                </a:cubicBezTo>
                <a:cubicBezTo>
                  <a:pt x="183" y="0"/>
                  <a:pt x="183" y="0"/>
                  <a:pt x="183" y="0"/>
                </a:cubicBezTo>
                <a:cubicBezTo>
                  <a:pt x="707" y="0"/>
                  <a:pt x="707" y="0"/>
                  <a:pt x="707" y="0"/>
                </a:cubicBezTo>
                <a:cubicBezTo>
                  <a:pt x="707" y="403"/>
                  <a:pt x="707" y="403"/>
                  <a:pt x="707" y="403"/>
                </a:cubicBezTo>
                <a:cubicBezTo>
                  <a:pt x="707" y="548"/>
                  <a:pt x="590" y="666"/>
                  <a:pt x="445" y="666"/>
                </a:cubicBezTo>
                <a:close/>
                <a:moveTo>
                  <a:pt x="707" y="365"/>
                </a:moveTo>
                <a:cubicBezTo>
                  <a:pt x="891" y="365"/>
                  <a:pt x="891" y="109"/>
                  <a:pt x="891" y="109"/>
                </a:cubicBezTo>
                <a:cubicBezTo>
                  <a:pt x="707" y="109"/>
                  <a:pt x="707" y="109"/>
                  <a:pt x="707" y="109"/>
                </a:cubicBezTo>
                <a:moveTo>
                  <a:pt x="183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0" y="109"/>
                  <a:pt x="0" y="365"/>
                  <a:pt x="183" y="365"/>
                </a:cubicBezTo>
                <a:moveTo>
                  <a:pt x="445" y="699"/>
                </a:moveTo>
                <a:cubicBezTo>
                  <a:pt x="445" y="841"/>
                  <a:pt x="445" y="841"/>
                  <a:pt x="445" y="841"/>
                </a:cubicBezTo>
                <a:moveTo>
                  <a:pt x="289" y="841"/>
                </a:moveTo>
                <a:cubicBezTo>
                  <a:pt x="601" y="841"/>
                  <a:pt x="601" y="841"/>
                  <a:pt x="601" y="841"/>
                </a:cubicBezTo>
              </a:path>
            </a:pathLst>
          </a:custGeom>
          <a:noFill/>
          <a:ln w="508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89A665C-30B6-EA9D-CD75-ED80FD29E47A}"/>
              </a:ext>
            </a:extLst>
          </p:cNvPr>
          <p:cNvCxnSpPr>
            <a:cxnSpLocks/>
          </p:cNvCxnSpPr>
          <p:nvPr/>
        </p:nvCxnSpPr>
        <p:spPr>
          <a:xfrm flipV="1">
            <a:off x="18035280" y="5545394"/>
            <a:ext cx="0" cy="254166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BECFC303-DAAB-31D2-4CE1-478C85D29AB2}"/>
              </a:ext>
            </a:extLst>
          </p:cNvPr>
          <p:cNvSpPr txBox="1"/>
          <p:nvPr/>
        </p:nvSpPr>
        <p:spPr>
          <a:xfrm rot="10800000" flipV="1">
            <a:off x="18301089" y="6378272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Thành thạo, sáng tạo và tự tin áp dụng kiến thức trong nhiều bối cảnh phức tạp.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24B9F379-B8F0-1717-ACA3-35DF28A20197}"/>
              </a:ext>
            </a:extLst>
          </p:cNvPr>
          <p:cNvSpPr txBox="1"/>
          <p:nvPr/>
        </p:nvSpPr>
        <p:spPr>
          <a:xfrm rot="10800000" flipV="1">
            <a:off x="18301088" y="57737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MASTERY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1E1F2075-942E-FFEF-B2A7-7ECF1516D2C2}"/>
              </a:ext>
            </a:extLst>
          </p:cNvPr>
          <p:cNvCxnSpPr>
            <a:cxnSpLocks/>
          </p:cNvCxnSpPr>
          <p:nvPr/>
        </p:nvCxnSpPr>
        <p:spPr>
          <a:xfrm flipV="1">
            <a:off x="14004617" y="6549137"/>
            <a:ext cx="0" cy="2541664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C8CDD-7500-F562-AB75-85A517677C4D}"/>
              </a:ext>
            </a:extLst>
          </p:cNvPr>
          <p:cNvSpPr txBox="1"/>
          <p:nvPr/>
        </p:nvSpPr>
        <p:spPr>
          <a:xfrm rot="10800000" flipV="1">
            <a:off x="14270426" y="7382015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Vận dụng kiến thức đã học vào thực tiễn đa dạng, giải quyết các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E97917A-320E-AE81-F126-4169D222C41E}"/>
              </a:ext>
            </a:extLst>
          </p:cNvPr>
          <p:cNvSpPr txBox="1"/>
          <p:nvPr/>
        </p:nvSpPr>
        <p:spPr>
          <a:xfrm rot="10800000" flipV="1">
            <a:off x="14270425" y="6777473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APPLICATION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064510A-8511-AD61-353E-0FB38081F9C2}"/>
              </a:ext>
            </a:extLst>
          </p:cNvPr>
          <p:cNvCxnSpPr>
            <a:cxnSpLocks/>
          </p:cNvCxnSpPr>
          <p:nvPr/>
        </p:nvCxnSpPr>
        <p:spPr>
          <a:xfrm flipV="1">
            <a:off x="9970991" y="7545550"/>
            <a:ext cx="0" cy="254166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05A36846-70D0-B439-17F0-C712125B0EAA}"/>
              </a:ext>
            </a:extLst>
          </p:cNvPr>
          <p:cNvSpPr txBox="1"/>
          <p:nvPr/>
        </p:nvSpPr>
        <p:spPr>
          <a:xfrm rot="10800000" flipV="1">
            <a:off x="10236800" y="8378428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Luyện tập thường xuyên với bài tập và tình huống mô phỏng để củng cố kiến thức.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370CDC4-BCE5-F172-8535-295560DDAB70}"/>
              </a:ext>
            </a:extLst>
          </p:cNvPr>
          <p:cNvSpPr txBox="1"/>
          <p:nvPr/>
        </p:nvSpPr>
        <p:spPr>
          <a:xfrm rot="10800000" flipV="1">
            <a:off x="10236799" y="7773886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solidFill>
                  <a:schemeClr val="tx2"/>
                </a:solidFill>
                <a:latin typeface="+mj-lt"/>
              </a:rPr>
              <a:t>PRACTICE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81C48D32-9C90-2FF7-ADC1-21A2CCBAF7E4}"/>
              </a:ext>
            </a:extLst>
          </p:cNvPr>
          <p:cNvCxnSpPr>
            <a:cxnSpLocks/>
          </p:cNvCxnSpPr>
          <p:nvPr/>
        </p:nvCxnSpPr>
        <p:spPr>
          <a:xfrm flipV="1">
            <a:off x="5949853" y="8549293"/>
            <a:ext cx="0" cy="2541664"/>
          </a:xfrm>
          <a:prstGeom prst="lin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88C7C958-6320-F2CA-EB46-F42CCDCAE90C}"/>
              </a:ext>
            </a:extLst>
          </p:cNvPr>
          <p:cNvSpPr txBox="1"/>
          <p:nvPr/>
        </p:nvSpPr>
        <p:spPr>
          <a:xfrm rot="10800000" flipV="1">
            <a:off x="6215662" y="9382171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Hiểu rõ bản chất, ý nghĩa và mối liên hệ kiến thức trong bối cảnh cụ thể.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83A19CF-6344-E8E2-13EA-0E31C352054F}"/>
              </a:ext>
            </a:extLst>
          </p:cNvPr>
          <p:cNvSpPr txBox="1"/>
          <p:nvPr/>
        </p:nvSpPr>
        <p:spPr>
          <a:xfrm rot="10800000" flipV="1">
            <a:off x="6215661" y="8777630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UNDERSTANDING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97804681-88AB-971D-BCC0-78760C128605}"/>
              </a:ext>
            </a:extLst>
          </p:cNvPr>
          <p:cNvCxnSpPr>
            <a:cxnSpLocks/>
          </p:cNvCxnSpPr>
          <p:nvPr/>
        </p:nvCxnSpPr>
        <p:spPr>
          <a:xfrm flipV="1">
            <a:off x="1928589" y="9543828"/>
            <a:ext cx="0" cy="2541664"/>
          </a:xfrm>
          <a:prstGeom prst="line">
            <a:avLst/>
          </a:prstGeom>
          <a:ln w="508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94CE7D33-F11D-1FDB-CCD7-334966C13DA0}"/>
              </a:ext>
            </a:extLst>
          </p:cNvPr>
          <p:cNvSpPr txBox="1"/>
          <p:nvPr/>
        </p:nvSpPr>
        <p:spPr>
          <a:xfrm rot="10800000" flipV="1">
            <a:off x="2194398" y="10376706"/>
            <a:ext cx="27747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/>
              <a:t>Làm quen với khái niệm mới qua ví dụ đơn giản, tạo nền tảng ban đầu rõ ràng.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8656DF6-68B0-A65D-4B12-F852F812A636}"/>
              </a:ext>
            </a:extLst>
          </p:cNvPr>
          <p:cNvSpPr txBox="1"/>
          <p:nvPr/>
        </p:nvSpPr>
        <p:spPr>
          <a:xfrm rot="10800000" flipV="1">
            <a:off x="2194397" y="9772164"/>
            <a:ext cx="3077973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600" b="1" dirty="0">
                <a:latin typeface="+mj-lt"/>
              </a:rPr>
              <a:t>INTRODUCTION</a:t>
            </a:r>
            <a:r>
              <a:rPr lang="en-US" sz="2600" dirty="0"/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5" name="TextBox 25">
            <a:extLst>
              <a:ext uri="{FF2B5EF4-FFF2-40B4-BE49-F238E27FC236}">
                <a16:creationId xmlns:a16="http://schemas.microsoft.com/office/drawing/2014/main" id="{95A8A1EB-2B9F-E440-5A7E-345E5B874DC7}"/>
              </a:ext>
            </a:extLst>
          </p:cNvPr>
          <p:cNvSpPr txBox="1"/>
          <p:nvPr/>
        </p:nvSpPr>
        <p:spPr>
          <a:xfrm>
            <a:off x="12270255" y="1311988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442DD5CB-EAA0-4668-DA8C-D35877CB9D73}"/>
              </a:ext>
            </a:extLst>
          </p:cNvPr>
          <p:cNvSpPr/>
          <p:nvPr/>
        </p:nvSpPr>
        <p:spPr>
          <a:xfrm>
            <a:off x="17370912" y="4453889"/>
            <a:ext cx="1328737" cy="1328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05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378B191C-DF81-273F-19B7-2B11CAFBD5EF}"/>
              </a:ext>
            </a:extLst>
          </p:cNvPr>
          <p:cNvSpPr/>
          <p:nvPr/>
        </p:nvSpPr>
        <p:spPr>
          <a:xfrm>
            <a:off x="13340249" y="5457632"/>
            <a:ext cx="1328737" cy="1328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04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377CC72D-8DE9-4E78-D6DF-6FF9A2E9C0E6}"/>
              </a:ext>
            </a:extLst>
          </p:cNvPr>
          <p:cNvSpPr/>
          <p:nvPr/>
        </p:nvSpPr>
        <p:spPr>
          <a:xfrm>
            <a:off x="9306623" y="6454045"/>
            <a:ext cx="1328737" cy="1328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03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5C1D9D49-3AA4-C500-8FE8-447941E37A8C}"/>
              </a:ext>
            </a:extLst>
          </p:cNvPr>
          <p:cNvSpPr/>
          <p:nvPr/>
        </p:nvSpPr>
        <p:spPr>
          <a:xfrm>
            <a:off x="5285485" y="7457788"/>
            <a:ext cx="1328737" cy="1328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02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87CB3A08-8874-9D33-502C-F78C78964901}"/>
              </a:ext>
            </a:extLst>
          </p:cNvPr>
          <p:cNvSpPr/>
          <p:nvPr/>
        </p:nvSpPr>
        <p:spPr>
          <a:xfrm>
            <a:off x="1264221" y="8452323"/>
            <a:ext cx="1328737" cy="13287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/>
          <p:bldP spid="34" grpId="0"/>
          <p:bldP spid="35" grpId="0"/>
          <p:bldP spid="110" grpId="0" animBg="1"/>
          <p:bldP spid="111" grpId="0" animBg="1"/>
          <p:bldP spid="112" grpId="0" animBg="1"/>
          <p:bldP spid="119" grpId="0" animBg="1"/>
          <p:bldP spid="121" grpId="0"/>
          <p:bldP spid="122" grpId="0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/>
          <p:bldP spid="34" grpId="0"/>
          <p:bldP spid="35" grpId="0"/>
          <p:bldP spid="110" grpId="0" animBg="1"/>
          <p:bldP spid="111" grpId="0" animBg="1"/>
          <p:bldP spid="112" grpId="0" animBg="1"/>
          <p:bldP spid="119" grpId="0" animBg="1"/>
          <p:bldP spid="121" grpId="0"/>
          <p:bldP spid="122" grpId="0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6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C48D60"/>
      </a:accent1>
      <a:accent2>
        <a:srgbClr val="E1B083"/>
      </a:accent2>
      <a:accent3>
        <a:srgbClr val="FCE7B2"/>
      </a:accent3>
      <a:accent4>
        <a:srgbClr val="CDDB86"/>
      </a:accent4>
      <a:accent5>
        <a:srgbClr val="9BBA74"/>
      </a:accent5>
      <a:accent6>
        <a:srgbClr val="638A5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2_L_0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62C26"/>
      </a:accent1>
      <a:accent2>
        <a:srgbClr val="7F604C"/>
      </a:accent2>
      <a:accent3>
        <a:srgbClr val="C98872"/>
      </a:accent3>
      <a:accent4>
        <a:srgbClr val="E55634"/>
      </a:accent4>
      <a:accent5>
        <a:srgbClr val="2E464A"/>
      </a:accent5>
      <a:accent6>
        <a:srgbClr val="17222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5006</TotalTime>
  <Words>1044</Words>
  <Application>Microsoft Office PowerPoint</Application>
  <PresentationFormat>Custom</PresentationFormat>
  <Paragraphs>189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33 - 5 Stages of Learning Progression</dc:title>
  <dc:creator>Slide Ocean</dc:creator>
  <cp:lastModifiedBy>SO</cp:lastModifiedBy>
  <cp:revision>958</cp:revision>
  <dcterms:created xsi:type="dcterms:W3CDTF">2024-04-24T08:43:56Z</dcterms:created>
  <dcterms:modified xsi:type="dcterms:W3CDTF">2025-09-05T08:10:51Z</dcterms:modified>
</cp:coreProperties>
</file>