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7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8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</p:sldMasterIdLst>
  <p:notesMasterIdLst>
    <p:notesMasterId r:id="rId29"/>
  </p:notesMasterIdLst>
  <p:handoutMasterIdLst>
    <p:handoutMasterId r:id="rId30"/>
  </p:handoutMasterIdLst>
  <p:sldIdLst>
    <p:sldId id="2147378130" r:id="rId20"/>
    <p:sldId id="2147378126" r:id="rId21"/>
    <p:sldId id="2147378119" r:id="rId22"/>
    <p:sldId id="2147378121" r:id="rId23"/>
    <p:sldId id="2147378074" r:id="rId24"/>
    <p:sldId id="2147378072" r:id="rId25"/>
    <p:sldId id="2147378073" r:id="rId26"/>
    <p:sldId id="2147378120" r:id="rId27"/>
    <p:sldId id="2147378076" r:id="rId28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A0E"/>
    <a:srgbClr val="BEC9D9"/>
    <a:srgbClr val="DFDFDF"/>
    <a:srgbClr val="000000"/>
    <a:srgbClr val="ABBDC1"/>
    <a:srgbClr val="C7CFD1"/>
    <a:srgbClr val="F7FBFC"/>
    <a:srgbClr val="BFBFBF"/>
    <a:srgbClr val="840AAA"/>
    <a:srgbClr val="400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92" autoAdjust="0"/>
    <p:restoredTop sz="75666" autoAdjust="0"/>
  </p:normalViewPr>
  <p:slideViewPr>
    <p:cSldViewPr snapToGrid="0">
      <p:cViewPr varScale="1">
        <p:scale>
          <a:sx n="54" d="100"/>
          <a:sy n="54" d="100"/>
        </p:scale>
        <p:origin x="360" y="36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39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7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9/4/2025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48">
            <a:extLst>
              <a:ext uri="{FF2B5EF4-FFF2-40B4-BE49-F238E27FC236}">
                <a16:creationId xmlns:a16="http://schemas.microsoft.com/office/drawing/2014/main" id="{2E926025-B95D-250C-A041-063953BAB0E6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1" name="TextBox 48">
            <a:extLst>
              <a:ext uri="{FF2B5EF4-FFF2-40B4-BE49-F238E27FC236}">
                <a16:creationId xmlns:a16="http://schemas.microsoft.com/office/drawing/2014/main" id="{C9C8B13D-9D54-0AB6-580C-B5DDDDE54A4C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AE0C9247-7252-3B59-2800-760DD9122F64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212E0384-F5D3-0A9A-0418-FA23416ACB30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3047D49-4591-76B5-7347-BB0625B194EF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EA12F2A-2488-111E-1C61-11834483FB64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0888CF5-2AFA-4BE2-247D-B7E8DF931970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B793EB2A-AC51-ADB0-A08B-740BC9242EFD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3" name="Isosceles Triangle 92">
              <a:extLst>
                <a:ext uri="{FF2B5EF4-FFF2-40B4-BE49-F238E27FC236}">
                  <a16:creationId xmlns:a16="http://schemas.microsoft.com/office/drawing/2014/main" id="{E32D1424-2E58-AE1E-7E72-920160B2E059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04" name="Circle: Hollow 103">
            <a:extLst>
              <a:ext uri="{FF2B5EF4-FFF2-40B4-BE49-F238E27FC236}">
                <a16:creationId xmlns:a16="http://schemas.microsoft.com/office/drawing/2014/main" id="{9A456946-40C0-92CB-F63C-42FBBA1161BA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" name="Circle: Hollow 104">
            <a:extLst>
              <a:ext uri="{FF2B5EF4-FFF2-40B4-BE49-F238E27FC236}">
                <a16:creationId xmlns:a16="http://schemas.microsoft.com/office/drawing/2014/main" id="{E50C23FF-9A90-38E7-54DE-CDC48A0CFD35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6" name="Circle: Hollow 105">
            <a:extLst>
              <a:ext uri="{FF2B5EF4-FFF2-40B4-BE49-F238E27FC236}">
                <a16:creationId xmlns:a16="http://schemas.microsoft.com/office/drawing/2014/main" id="{C557889E-7C9D-3C7A-4683-7B4915BB79D3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7" name="Circle: Hollow 106">
            <a:extLst>
              <a:ext uri="{FF2B5EF4-FFF2-40B4-BE49-F238E27FC236}">
                <a16:creationId xmlns:a16="http://schemas.microsoft.com/office/drawing/2014/main" id="{A93D607E-23F1-FD31-7864-88E14AADAD7C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06632322-6FEC-E64E-98FA-BDC595E323B6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6B1A497-2B77-55AC-0B27-2ACD9C815702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5E0F1A4-58B3-9D2C-3A58-F49AD1DF0F29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BDB0229-8784-405C-7DD0-62FB9EA47F96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E2328E6-FF3F-CE16-0055-7305EA3DFB84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77017260-79AF-C378-D617-CCDAB3D73F16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78BDD08-4BC5-16CB-7738-2C52F3AABB89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C85305D-4260-1D7E-FE3D-A0144942213E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4713B70-941B-A321-CE6F-F7A4033418C0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1700B5B-78B3-9D2C-3DC0-AB4B06646866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383DF542-BAAA-6874-9DF7-B2D7A731B197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5BE46D7-11C0-47C4-1958-16DD17E7190B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F214A91-8E79-D79B-08A9-C2F811A559BC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E65979E-7791-09EB-A743-E102A8F3FCDC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07F2D8C-D382-4E10-DD8D-0D7064C33F70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520F985E-7116-2612-E62D-3A72B92DC7B0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01D3BFF-D95A-D1A9-6C18-E8546EB80A5D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F970C01-0FCE-C9CF-F5C5-BD786D45125A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54B6B9-4E66-00D4-B83E-07699FED4F97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CE65E29-C9A4-098C-4057-06AAD2C7F1AA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B57E0EBB-787A-3219-C167-9C0C17200361}"/>
              </a:ext>
            </a:extLst>
          </p:cNvPr>
          <p:cNvCxnSpPr>
            <a:cxnSpLocks/>
            <a:endCxn id="121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9DB525E0-2978-988B-40C4-486CC0D77C45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BAEFDA6A-D879-B52D-D71C-9B5F3212E174}"/>
              </a:ext>
            </a:extLst>
          </p:cNvPr>
          <p:cNvCxnSpPr>
            <a:cxnSpLocks/>
            <a:stCxn id="104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7E44DF48-22D9-5435-A4CD-4583C9660CB8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B0B9CDB5-6655-A329-5D55-9C5B555E52D0}"/>
              </a:ext>
            </a:extLst>
          </p:cNvPr>
          <p:cNvCxnSpPr>
            <a:cxnSpLocks/>
            <a:stCxn id="105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1FA6598-5E07-7941-9BA4-3AD3752FAF50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3DC01DD-8835-CB79-ADCD-6101216C2F25}"/>
              </a:ext>
            </a:extLst>
          </p:cNvPr>
          <p:cNvCxnSpPr>
            <a:cxnSpLocks/>
            <a:endCxn id="129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A5834C4-47AE-785C-1B09-60D8AF3DF956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:a16="http://schemas.microsoft.com/office/drawing/2014/main" id="{9BEF25DE-7644-D11D-81C4-7D2964A214E8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D9C805AF-9BDB-48EE-E10D-B02DB1EB74D4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:a16="http://schemas.microsoft.com/office/drawing/2014/main" id="{BDF41438-6E68-591D-4A82-A931F9BE88D9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4DBEBBC4-9C0E-5647-A769-90D59E0703DD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DDF711-3F4D-F2BC-BE97-9320EF240002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024FEEF-0580-65FD-1842-D8278027E11C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5727C8C6-EA21-3829-B82B-8C6A92DC1D5D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A2DD44CA-9AAF-0C9F-8C70-FD80DB39EEFE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F9DBEC5A-B371-CF8B-5B22-9295A9A14818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04B944D-704E-DFDD-E219-D9BAEF008DDD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4374308-567C-7743-A7B3-204A1BD84D4A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C624D770-8A2E-7E0B-789B-862FE6A1B9CE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283525A9-80B6-1DE8-9DB8-5B0DC6ABADF6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A16221C-22E7-50A6-50AC-F9BD4A8FE099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A5138785-C0EC-E7BC-0E08-C516A165844B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99C0A2A5-A76B-3AA1-62E8-7CF321E997AD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A8583B31-9028-F7D9-6BEC-0EAEDDAB48BF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6C0352F-21BC-8E28-10F8-6676B55415FF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A9609A6E-4779-E803-A964-5E5BAA197E2B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F39FD7F-E114-C4DF-9616-10F4FC0F5226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519F02A-57B0-0716-AFA4-AD36F2B0924D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FF27C8C-73F9-4D72-93FF-96CE7F7EA502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30AE4A8B-699B-8062-2156-34EA9877C9D4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C64F379E-96AA-4552-CA3B-CBCC62F7A9F1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A62F7D3D-090B-C2EF-DC4B-6D7751119FF5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3A3E3985-9F4D-02A2-7749-8A9BEF4AA333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C901DB00-49F0-34E3-C1AA-78E016C330F8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89" name="Freeform 30">
            <a:extLst>
              <a:ext uri="{FF2B5EF4-FFF2-40B4-BE49-F238E27FC236}">
                <a16:creationId xmlns:a16="http://schemas.microsoft.com/office/drawing/2014/main" id="{7B81024C-A86C-9A0A-0063-7B6EAC9809A9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0" name="Freeform 45">
            <a:extLst>
              <a:ext uri="{FF2B5EF4-FFF2-40B4-BE49-F238E27FC236}">
                <a16:creationId xmlns:a16="http://schemas.microsoft.com/office/drawing/2014/main" id="{3C399255-489D-94D4-E9A2-538CA1AA82C4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1" name="Freeform 51">
            <a:extLst>
              <a:ext uri="{FF2B5EF4-FFF2-40B4-BE49-F238E27FC236}">
                <a16:creationId xmlns:a16="http://schemas.microsoft.com/office/drawing/2014/main" id="{9EA9E177-FCD6-0500-B3C1-977864CDC6E8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93" name="Freeform 23">
            <a:extLst>
              <a:ext uri="{FF2B5EF4-FFF2-40B4-BE49-F238E27FC236}">
                <a16:creationId xmlns:a16="http://schemas.microsoft.com/office/drawing/2014/main" id="{6743BC9C-C642-D361-F748-F4EA2E983101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FFF396E7-757E-287F-8C03-79E9DA4CB5CD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1BED9EA6-BECA-2209-0FD9-E3E641D7A902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98E2B7B-845F-B0CD-0DEB-ADC6F7651D27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25">
            <a:extLst>
              <a:ext uri="{FF2B5EF4-FFF2-40B4-BE49-F238E27FC236}">
                <a16:creationId xmlns:a16="http://schemas.microsoft.com/office/drawing/2014/main" id="{17BA33EE-70CE-20A7-9DC1-4D85F64456B4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308643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5" grpId="0" animBg="1"/>
          <p:bldP spid="106" grpId="0" animBg="1"/>
          <p:bldP spid="107" grpId="0" animBg="1"/>
          <p:bldP spid="121" grpId="0" animBg="1"/>
          <p:bldP spid="120" grpId="0" animBg="1"/>
          <p:bldP spid="128" grpId="0" animBg="1"/>
          <p:bldP spid="129" grpId="0" animBg="1"/>
          <p:bldP spid="18" grpId="0"/>
          <p:bldP spid="132" grpId="0"/>
          <p:bldP spid="133" grpId="0"/>
          <p:bldP spid="134" grpId="0"/>
          <p:bldP spid="135" grpId="0"/>
          <p:bldP spid="140" grpId="0"/>
          <p:bldP spid="141" grpId="0"/>
          <p:bldP spid="142" grpId="0"/>
          <p:bldP spid="189" grpId="0" animBg="1"/>
          <p:bldP spid="190" grpId="0" animBg="1"/>
          <p:bldP spid="191" grpId="0" animBg="1"/>
          <p:bldP spid="1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4" grpId="0" animBg="1"/>
          <p:bldP spid="105" grpId="0" animBg="1"/>
          <p:bldP spid="106" grpId="0" animBg="1"/>
          <p:bldP spid="107" grpId="0" animBg="1"/>
          <p:bldP spid="121" grpId="0" animBg="1"/>
          <p:bldP spid="120" grpId="0" animBg="1"/>
          <p:bldP spid="128" grpId="0" animBg="1"/>
          <p:bldP spid="129" grpId="0" animBg="1"/>
          <p:bldP spid="18" grpId="0"/>
          <p:bldP spid="132" grpId="0"/>
          <p:bldP spid="133" grpId="0"/>
          <p:bldP spid="134" grpId="0"/>
          <p:bldP spid="135" grpId="0"/>
          <p:bldP spid="140" grpId="0"/>
          <p:bldP spid="141" grpId="0"/>
          <p:bldP spid="142" grpId="0"/>
          <p:bldP spid="189" grpId="0" animBg="1"/>
          <p:bldP spid="190" grpId="0" animBg="1"/>
          <p:bldP spid="191" grpId="0" animBg="1"/>
          <p:bldP spid="19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48">
            <a:extLst>
              <a:ext uri="{FF2B5EF4-FFF2-40B4-BE49-F238E27FC236}">
                <a16:creationId xmlns:a16="http://schemas.microsoft.com/office/drawing/2014/main" id="{3A48A391-5309-D65A-C64F-9C3C74D672ED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6" name="TextBox 48">
            <a:extLst>
              <a:ext uri="{FF2B5EF4-FFF2-40B4-BE49-F238E27FC236}">
                <a16:creationId xmlns:a16="http://schemas.microsoft.com/office/drawing/2014/main" id="{1A5A678A-1456-7365-C752-F12F6875A8B2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B25E4A8-0275-31C8-B96C-03B3FD8AC6D7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A509DB-BABC-EA5A-1FB8-8F9A9AF40CA4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E065907-ABF2-621A-44A7-679769F88D03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1D17198-BAB1-9BEE-EEAA-32851068EFC3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222406A-2690-A1C1-7223-849B8A490025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833E7AA9-3C28-3323-4048-C5EB2077CADB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86AF6D7F-16A6-0715-F591-C8DE438D558C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D76E7C7F-B31C-7F9A-E6B8-3FAFDABC72BB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5" name="Circle: Hollow 44">
            <a:extLst>
              <a:ext uri="{FF2B5EF4-FFF2-40B4-BE49-F238E27FC236}">
                <a16:creationId xmlns:a16="http://schemas.microsoft.com/office/drawing/2014/main" id="{36EB19BE-3172-3CB2-DEBE-1579E70E6B6E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Circle: Hollow 45">
            <a:extLst>
              <a:ext uri="{FF2B5EF4-FFF2-40B4-BE49-F238E27FC236}">
                <a16:creationId xmlns:a16="http://schemas.microsoft.com/office/drawing/2014/main" id="{48B4B087-4ABB-B250-0F98-7234AA249213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Circle: Hollow 46">
            <a:extLst>
              <a:ext uri="{FF2B5EF4-FFF2-40B4-BE49-F238E27FC236}">
                <a16:creationId xmlns:a16="http://schemas.microsoft.com/office/drawing/2014/main" id="{35D02184-8EBC-4601-5CA1-99D869450E9E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CFCE103-46A5-27C4-234A-EF1DC96FD84F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7BADAD3-C85D-1A43-33AC-8F751DD1CF8F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9C13771-FA87-4F13-AAA7-11C640FE8275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B8F70C9-6A06-3FB3-7DCC-F11325E8F1E6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4BB3AB4-C866-4BA6-CF9D-EBBF03618F45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1A9135C-69F4-5828-3C25-B3786F2C5B69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F97C2B3-3C10-26EE-3CD2-9F1FA9E469A6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AFC099B-F792-C4DB-10C6-AED2A218C1A5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A8CDC90-9E57-9F5A-8C3A-40C2D6F97491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F788E94-D3DA-4B8B-1F0E-707B45CD2C45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3A203E8-F4A8-5F79-70AF-D07B987C44F8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52DDEC5-D88D-1B0E-915A-8B42CC44992D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5C00C1F-DB86-C4A9-72E9-E2484602BEEB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2E942B2-54DC-A27F-00C7-27CE3A44A3F3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F03DE7F-C82E-1B41-CBF1-FA9449B5D1EF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B71EBEF-0AFA-9BDA-45F5-3A6275DD7AD7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CC054C6E-7AA1-8D9A-343A-3B40F4A31983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86F9EE8-4272-6439-88F8-8AA99A3F8BF4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0C92B29-88FA-6AB7-4548-8E8366F9A15D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C2448458-5E1E-BD55-B1F2-7903D3476088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D0B03DE4-8C56-9904-E1BE-ED45A734ACFC}"/>
              </a:ext>
            </a:extLst>
          </p:cNvPr>
          <p:cNvCxnSpPr>
            <a:cxnSpLocks/>
            <a:endCxn id="107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46C54B4A-17AF-179E-8C37-6497F3223830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369831D4-31CE-7590-F498-64A6C6A0040F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60EAEED5-C67B-6E55-276C-95E0E758D72B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2727BA6-596A-3D63-1B66-75D6BA232A72}"/>
              </a:ext>
            </a:extLst>
          </p:cNvPr>
          <p:cNvCxnSpPr>
            <a:cxnSpLocks/>
            <a:stCxn id="45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4702C65E-17FA-C021-020E-591A323957BC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63EAD946-A074-8CF1-8DF5-A51B1FBD0397}"/>
              </a:ext>
            </a:extLst>
          </p:cNvPr>
          <p:cNvCxnSpPr>
            <a:cxnSpLocks/>
            <a:endCxn id="117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CD1039E6-5354-A50E-B463-760CA29B3276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AB3DE7D1-3200-81B8-99BE-5F9DF1FAFC02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D48E0DE2-DB0C-CE5A-4B49-3E778F3EB94D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C355931B-439B-B3D7-EE73-BB6ED9375E25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629D0695-2362-F72C-2C0C-9548AA29E4DA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88910C9-E84F-C38A-0781-4864EEB7BE17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1FA2902-D2FC-270B-44E9-6828B688A003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/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F869ABF-1BD6-8080-D90D-7CABB3AC2627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/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04C06DE-DA51-CD5F-AED0-E7C9CBBFCAFA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/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/>
              </a:solidFill>
              <a:latin typeface="Gobold" panose="02000500000000000000" pitchFamily="2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35E8796-65C9-2493-9771-9F941D44E30F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/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/>
              </a:solidFill>
              <a:latin typeface="Gobold" panose="02000500000000000000" pitchFamily="2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7B5A1BE-A4DE-FEF3-57B0-8E3AE9155E41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1A1B4F1-A80B-C24A-6868-68109875CAA7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EEF76F1-CF34-5AF3-60D1-2843DBB2036B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6B9522C-72D1-7B8B-52DE-F2D3A35DFD6E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C68590D-8E12-1AC0-31E4-A71E3F370535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0BACF8C-A1DC-C021-D399-2B9262F1EE44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6350C96-1BD3-4F38-9E14-1516E26C1217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1154CBE-0810-73B9-4811-23DE081D1FEB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CDDFD2B7-3CD6-E691-FDDD-262609EF22D3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DE1B8990-52F4-B3B0-FFC4-5DC5A919EBF6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9A3C0310-F398-59CF-3201-2697AF70D09C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21BE5AEA-962F-92B0-2720-58899215FE72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B08AE04-EC8D-7727-4F3E-AF9B0413051C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57248B00-CD5C-E617-AA8D-E4507075A476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3A44537-1C71-50A9-1925-8160877F8B4E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16E324D7-2CF2-ED28-C994-EDCAFF4C9A5A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9748D852-D2A2-859A-DD26-BB34660DE814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005F5E29-64EE-2289-8A6E-5388030DEF56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41" name="Freeform 30">
            <a:extLst>
              <a:ext uri="{FF2B5EF4-FFF2-40B4-BE49-F238E27FC236}">
                <a16:creationId xmlns:a16="http://schemas.microsoft.com/office/drawing/2014/main" id="{06F2FE4C-BDA3-A47F-C094-716C5B598880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2" name="Freeform 45">
            <a:extLst>
              <a:ext uri="{FF2B5EF4-FFF2-40B4-BE49-F238E27FC236}">
                <a16:creationId xmlns:a16="http://schemas.microsoft.com/office/drawing/2014/main" id="{1F162105-E1A9-2B6B-9BE7-820E7306321C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3" name="Freeform 51">
            <a:extLst>
              <a:ext uri="{FF2B5EF4-FFF2-40B4-BE49-F238E27FC236}">
                <a16:creationId xmlns:a16="http://schemas.microsoft.com/office/drawing/2014/main" id="{9DA6A03F-B2F5-D97E-F46F-3AFEE703144F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4" name="Freeform 23">
            <a:extLst>
              <a:ext uri="{FF2B5EF4-FFF2-40B4-BE49-F238E27FC236}">
                <a16:creationId xmlns:a16="http://schemas.microsoft.com/office/drawing/2014/main" id="{1CCA3650-E3D3-E1D7-C50D-8EA3A3D31F1E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DCBB728E-2940-C779-32EE-44AD31F2DFCC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B14FB9D4-01AF-20F8-9746-FB6BC89EBE3D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E01B5C73-4778-55A9-AA20-131B69449005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25">
            <a:extLst>
              <a:ext uri="{FF2B5EF4-FFF2-40B4-BE49-F238E27FC236}">
                <a16:creationId xmlns:a16="http://schemas.microsoft.com/office/drawing/2014/main" id="{4AA06678-5943-C6CC-7543-747276CE1819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83777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107" grpId="0" animBg="1"/>
          <p:bldP spid="114" grpId="0" animBg="1"/>
          <p:bldP spid="116" grpId="0" animBg="1"/>
          <p:bldP spid="117" grpId="0" animBg="1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41" grpId="0" animBg="1"/>
          <p:bldP spid="142" grpId="0" animBg="1"/>
          <p:bldP spid="143" grpId="0" animBg="1"/>
          <p:bldP spid="1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107" grpId="0" animBg="1"/>
          <p:bldP spid="114" grpId="0" animBg="1"/>
          <p:bldP spid="116" grpId="0" animBg="1"/>
          <p:bldP spid="117" grpId="0" animBg="1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41" grpId="0" animBg="1"/>
          <p:bldP spid="142" grpId="0" animBg="1"/>
          <p:bldP spid="143" grpId="0" animBg="1"/>
          <p:bldP spid="14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Box 48">
            <a:extLst>
              <a:ext uri="{FF2B5EF4-FFF2-40B4-BE49-F238E27FC236}">
                <a16:creationId xmlns:a16="http://schemas.microsoft.com/office/drawing/2014/main" id="{040D59D9-04DE-5E52-4862-3B2F709238D2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2" name="TextBox 48">
            <a:extLst>
              <a:ext uri="{FF2B5EF4-FFF2-40B4-BE49-F238E27FC236}">
                <a16:creationId xmlns:a16="http://schemas.microsoft.com/office/drawing/2014/main" id="{91A17EAD-B101-F0BE-3ED7-130612C0023A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5EA2B2B8-8D77-AD2F-F361-EFB019269FC3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D5A5302A-5F05-EE02-5CAE-ABDD9C2FDC27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3485B2DB-AA46-CF0E-37AF-4A169442F84E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1382F652-F8AE-18A9-AD64-3BBFE15E910E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71734FD5-4644-AB49-BE4F-23D53691C832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284C4C23-1740-D026-DFC0-84F4E6089C7A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9" name="Isosceles Triangle 298">
              <a:extLst>
                <a:ext uri="{FF2B5EF4-FFF2-40B4-BE49-F238E27FC236}">
                  <a16:creationId xmlns:a16="http://schemas.microsoft.com/office/drawing/2014/main" id="{5FA4DDBF-6F59-1D77-EF7C-C70DCEF13EBB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300" name="Circle: Hollow 299">
            <a:extLst>
              <a:ext uri="{FF2B5EF4-FFF2-40B4-BE49-F238E27FC236}">
                <a16:creationId xmlns:a16="http://schemas.microsoft.com/office/drawing/2014/main" id="{396ECDB6-CB7A-E4D7-A6C5-271980B7301D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1" name="Circle: Hollow 300">
            <a:extLst>
              <a:ext uri="{FF2B5EF4-FFF2-40B4-BE49-F238E27FC236}">
                <a16:creationId xmlns:a16="http://schemas.microsoft.com/office/drawing/2014/main" id="{36CFD452-DCA0-7EE4-AF15-9A608AC6A331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2" name="Circle: Hollow 301">
            <a:extLst>
              <a:ext uri="{FF2B5EF4-FFF2-40B4-BE49-F238E27FC236}">
                <a16:creationId xmlns:a16="http://schemas.microsoft.com/office/drawing/2014/main" id="{1B824208-6B6D-26FE-CC06-ECE9B9FFE995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3" name="Circle: Hollow 302">
            <a:extLst>
              <a:ext uri="{FF2B5EF4-FFF2-40B4-BE49-F238E27FC236}">
                <a16:creationId xmlns:a16="http://schemas.microsoft.com/office/drawing/2014/main" id="{5C8BB885-33C4-BE0B-094E-92EC0B15D1AC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FB500D53-355A-6973-02A0-4E60E03B27A0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F0CD7B94-7E40-1DA6-3DB4-3F89713B1166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A19D9DFA-BCFC-41D8-0ABE-E5CBEC05A7A4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AC947058-F879-9265-DA20-F4D2DD0ED621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C3BD53C5-65C6-15A5-91C8-5322C2D6FCCC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B668C1F6-F1B2-73F3-099D-18C6F7057224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96D8A721-CA64-739A-2A6C-7804B706483A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4E16DDBE-AA22-4D44-7A7F-600E10EA8000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3B640398-80FA-A9FD-4252-74EC22575DB6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D98F82B2-5316-AAC7-3FF4-4041945289DA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9FB13333-F892-1D09-3CFB-398FDBC2CA97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1641C9D2-3428-DACE-E62F-E5DF800F70E1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768FABC6-D9D7-00D1-5AB6-648A53FBCA65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C9AE3C4F-18CC-98BA-ACEE-B15A97D33ED6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C693750A-892E-BAA8-F8E1-9615EF126E55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9D6C4D58-0D79-73FD-C992-526375460EA2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3D8044E6-6BBB-4B2F-C6AB-49259238E051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76109145-7FA0-B17E-BA42-0011F68D98B8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EAB137B0-5F4B-0E0A-E8FE-3DC2325F0BD3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5C720758-E5A4-D346-C5CD-128C919A53D2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D08BB314-7BE5-A374-F3E8-CF244D9ECAC4}"/>
              </a:ext>
            </a:extLst>
          </p:cNvPr>
          <p:cNvCxnSpPr>
            <a:cxnSpLocks/>
            <a:endCxn id="325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Oval 324">
            <a:extLst>
              <a:ext uri="{FF2B5EF4-FFF2-40B4-BE49-F238E27FC236}">
                <a16:creationId xmlns:a16="http://schemas.microsoft.com/office/drawing/2014/main" id="{B0768E87-B8C6-B3BB-0DD1-FA72A226A544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3FF9EB7B-F576-1C15-F9A6-430D00AEAD04}"/>
              </a:ext>
            </a:extLst>
          </p:cNvPr>
          <p:cNvCxnSpPr>
            <a:cxnSpLocks/>
            <a:stCxn id="300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6695F032-AD53-E1EB-E87F-D4D3F8163F54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0B62921B-1D82-3794-6A57-5FBD62C0A049}"/>
              </a:ext>
            </a:extLst>
          </p:cNvPr>
          <p:cNvCxnSpPr>
            <a:cxnSpLocks/>
            <a:stCxn id="301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EB3A9B97-A704-3AB1-9FBC-673D81433B64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ABB58958-B282-193E-91A5-54BC74B0FAC6}"/>
              </a:ext>
            </a:extLst>
          </p:cNvPr>
          <p:cNvCxnSpPr>
            <a:cxnSpLocks/>
            <a:endCxn id="335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02B35394-0572-22C2-F849-C2D12A7C2849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Oval 331">
            <a:extLst>
              <a:ext uri="{FF2B5EF4-FFF2-40B4-BE49-F238E27FC236}">
                <a16:creationId xmlns:a16="http://schemas.microsoft.com/office/drawing/2014/main" id="{97A2990A-976C-8782-2103-FD3D5256BCBF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31AA620E-155F-E238-FFAD-EF4CE70656FA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Oval 333">
            <a:extLst>
              <a:ext uri="{FF2B5EF4-FFF2-40B4-BE49-F238E27FC236}">
                <a16:creationId xmlns:a16="http://schemas.microsoft.com/office/drawing/2014/main" id="{4213E8A1-EF3E-85F8-C130-0A58DD801D13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33FA1001-3C01-027E-2150-DB0F55D2B3AE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D346FD60-3C56-98EF-9B25-F5F8560724F5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53CFDA5E-DCF0-ABF9-6190-B12A5D387BA0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EF74E542-3B57-35CC-76B1-050C4A8442CF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F8326B69-A031-BFCE-F73E-0A6198AAEF16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2C531773-513B-41AC-01E2-622403892A39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8EFE945C-3F58-9A52-8024-D5FB3C8FDB2C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E0076533-FB8A-A17B-DCF8-D22337CF24ED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BDEAED6A-8BDB-8CCC-B108-7AFA8D27B083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6C71976B-57BF-3673-2029-1DA3FB3EE249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EEFD86C2-1275-2B5A-0C7A-F6646E645BA5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82E57F52-C679-4808-F440-D0E758687F03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67B51423-742D-6CC2-D19D-000733497985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E8B58754-1F6F-72AA-70A8-5E36ED77F229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A05DA047-49DC-5A7A-0EA9-49546C3FA9A0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E70BB821-6914-D4FC-D40F-08FAF6CF915D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4591D20D-BF09-403E-7C60-9C1CCD533C00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87D2893B-8611-4AF5-1E2D-4F4929657239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2178BF73-9CCC-1953-7F40-8EECB583CF29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28D52254-C002-6580-FEBC-AE12D505E79E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640FC612-14F6-4E65-CF59-EA36537CCE77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320195EC-2AD4-F3BD-A207-7FC6AF3CAFA8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7D8D2EE7-9A50-ADDF-8859-0C039663C4C6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429FD03-FC99-B748-E2FE-C5169B9872AF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359" name="Freeform 30">
            <a:extLst>
              <a:ext uri="{FF2B5EF4-FFF2-40B4-BE49-F238E27FC236}">
                <a16:creationId xmlns:a16="http://schemas.microsoft.com/office/drawing/2014/main" id="{7F50C2E0-2DA3-8E06-D167-6D7938B1177E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0" name="Freeform 45">
            <a:extLst>
              <a:ext uri="{FF2B5EF4-FFF2-40B4-BE49-F238E27FC236}">
                <a16:creationId xmlns:a16="http://schemas.microsoft.com/office/drawing/2014/main" id="{6CD27E07-348C-49C2-E96C-0E50D09D50E0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1" name="Freeform 51">
            <a:extLst>
              <a:ext uri="{FF2B5EF4-FFF2-40B4-BE49-F238E27FC236}">
                <a16:creationId xmlns:a16="http://schemas.microsoft.com/office/drawing/2014/main" id="{AD371FBE-04EA-D1A2-4A5C-4832C004EF10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2" name="Freeform 23">
            <a:extLst>
              <a:ext uri="{FF2B5EF4-FFF2-40B4-BE49-F238E27FC236}">
                <a16:creationId xmlns:a16="http://schemas.microsoft.com/office/drawing/2014/main" id="{50335FD4-5C5D-ED9E-C240-3C582DD8B7A9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9E7355A3-8015-56B8-3E72-F30A53CFAEA7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743E9D72-39AE-B8D0-2FB9-FE46D694C1C1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5" name="Rectangle 364">
            <a:extLst>
              <a:ext uri="{FF2B5EF4-FFF2-40B4-BE49-F238E27FC236}">
                <a16:creationId xmlns:a16="http://schemas.microsoft.com/office/drawing/2014/main" id="{2FBD1029-33A2-1878-CC54-AE8A628B036E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TextBox 25">
            <a:extLst>
              <a:ext uri="{FF2B5EF4-FFF2-40B4-BE49-F238E27FC236}">
                <a16:creationId xmlns:a16="http://schemas.microsoft.com/office/drawing/2014/main" id="{BFAB91F5-14E2-5E04-9735-0086D9BD588E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818761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 animBg="1"/>
          <p:bldP spid="302" grpId="0" animBg="1"/>
          <p:bldP spid="303" grpId="0" animBg="1"/>
          <p:bldP spid="325" grpId="0" animBg="1"/>
          <p:bldP spid="332" grpId="0" animBg="1"/>
          <p:bldP spid="334" grpId="0" animBg="1"/>
          <p:bldP spid="335" grpId="0" animBg="1"/>
          <p:bldP spid="336" grpId="0"/>
          <p:bldP spid="337" grpId="0"/>
          <p:bldP spid="338" grpId="0"/>
          <p:bldP spid="339" grpId="0"/>
          <p:bldP spid="340" grpId="0"/>
          <p:bldP spid="341" grpId="0"/>
          <p:bldP spid="342" grpId="0"/>
          <p:bldP spid="343" grpId="0"/>
          <p:bldP spid="359" grpId="0" animBg="1"/>
          <p:bldP spid="360" grpId="0" animBg="1"/>
          <p:bldP spid="361" grpId="0" animBg="1"/>
          <p:bldP spid="3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 animBg="1"/>
          <p:bldP spid="302" grpId="0" animBg="1"/>
          <p:bldP spid="303" grpId="0" animBg="1"/>
          <p:bldP spid="325" grpId="0" animBg="1"/>
          <p:bldP spid="332" grpId="0" animBg="1"/>
          <p:bldP spid="334" grpId="0" animBg="1"/>
          <p:bldP spid="335" grpId="0" animBg="1"/>
          <p:bldP spid="336" grpId="0"/>
          <p:bldP spid="337" grpId="0"/>
          <p:bldP spid="338" grpId="0"/>
          <p:bldP spid="339" grpId="0"/>
          <p:bldP spid="340" grpId="0"/>
          <p:bldP spid="341" grpId="0"/>
          <p:bldP spid="342" grpId="0"/>
          <p:bldP spid="343" grpId="0"/>
          <p:bldP spid="359" grpId="0" animBg="1"/>
          <p:bldP spid="360" grpId="0" animBg="1"/>
          <p:bldP spid="361" grpId="0" animBg="1"/>
          <p:bldP spid="362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>
            <a:extLst>
              <a:ext uri="{FF2B5EF4-FFF2-40B4-BE49-F238E27FC236}">
                <a16:creationId xmlns:a16="http://schemas.microsoft.com/office/drawing/2014/main" id="{8D9929CC-8F57-6269-DFD9-46B6E2CECA35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" name="TextBox 48">
            <a:extLst>
              <a:ext uri="{FF2B5EF4-FFF2-40B4-BE49-F238E27FC236}">
                <a16:creationId xmlns:a16="http://schemas.microsoft.com/office/drawing/2014/main" id="{0EA836B6-4061-8C74-43AC-8A5FA05A7C68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62C3ED-FFB4-98A9-3C0F-294216BD155D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0ADE0AC-5A7D-2160-9855-09DCE099DE49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732F86-BA6C-9A78-66C6-C90AF1AE4EEC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378288-519E-59DE-43DF-D6265600720F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DEDB8D-D8F6-63AF-2E68-1DC1918651FB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72B29DE-68E3-5572-2F55-86B5B4521F03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15757385-1EBC-E12B-1EED-6E16CA691051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A37FB8CC-A197-D973-F8FF-CDC8BFCFC619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A3C0F2D6-295E-42C3-BE56-92165BF9393A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D69C99E8-EE6C-AE7D-05CA-B86ECDE0883A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ircle: Hollow 14">
            <a:extLst>
              <a:ext uri="{FF2B5EF4-FFF2-40B4-BE49-F238E27FC236}">
                <a16:creationId xmlns:a16="http://schemas.microsoft.com/office/drawing/2014/main" id="{877EDE4E-BA6A-CBD9-A3F3-8711BB6610CB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B5DD0B9-12C3-CBA2-E831-F2656049F424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F564047-ECCA-3B3B-3229-A436A0DE642C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6D822C-CD30-F5B7-04B7-9C0034E0021A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3B99FB7-CD0C-4928-0FD2-C0D8A5CE5962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E01DB72-EDE7-D12B-B19D-923209DC9271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59CFA1-2F2F-0C50-4DE4-3452CF2FE2A0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D7E2230-094D-B2B5-EB1C-42E7B8107326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08EFFBF-445F-6C2B-26B0-0B7455B910BC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EA4F9F-AABA-3047-395F-81BCA3B45E66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3F0A6F-0A76-E447-4CE0-0BBFFA2DBD3F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BBBF04-858E-B266-1810-EF97304F46EC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72E54C5-B4A9-FD05-6927-B70994694DAE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BB3099C-E102-3ECE-16AC-2FC0F85B1BC4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67BC500-B136-D107-9C99-802019D936BD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86F9666-1FED-92AE-5630-F3DBF911F317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A885EFC-A3ED-8C39-0FEF-EA10256F99FE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4DF3B77-6C29-3D1E-D302-D219006A85BF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125D7DC-D737-3223-6C65-1CEBC720DBFC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070BCDE-9236-AEC8-5919-B9ADF384A533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60C7E3A4-BD53-4818-976B-66EB047CD822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316A7E57-A0C7-7704-EA26-77DB59F95CB6}"/>
              </a:ext>
            </a:extLst>
          </p:cNvPr>
          <p:cNvCxnSpPr>
            <a:cxnSpLocks/>
            <a:endCxn id="107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:a16="http://schemas.microsoft.com/office/drawing/2014/main" id="{9ACA4DB1-065B-6C7C-3ADE-BBA1B24D046A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B59C7C1-E04B-0F86-76A2-4732BA9E6E5A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06FD6C4-86B3-9616-4347-68D752FC6EF7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61E779A-916F-D5A0-C2FC-C9A449EF7097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A33A8E1-E93B-A879-8C7A-C6B1F7D61B31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15967029-D286-5DB3-52BA-8BD6DC1723B5}"/>
              </a:ext>
            </a:extLst>
          </p:cNvPr>
          <p:cNvCxnSpPr>
            <a:cxnSpLocks/>
            <a:endCxn id="117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73818337-6E33-072B-948E-85876801FF70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785F5B05-F39A-FBE3-6973-60DBFE57EDB6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2030C08C-E1F3-F1C2-90A4-D6A61BE4F00E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61F6B2A0-F406-2A24-8D29-62E207A92BB4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0833E7B7-0E02-3386-4CE2-6B7B36E46A76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B9F3287-4E31-BE67-8158-ED1796B670C0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4BA2EF21-5AE9-A7D6-BF86-118E9067D499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A82BBD9-F9A4-C856-50E1-6AD52D8F60A9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E4EFB13E-50A5-156B-4F61-77BF3B538ECA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B9037BCC-B2CB-ED49-2273-862E057AB661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C8CC6FF-F2AC-D297-C01F-CBEF6FDAEAE9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69938A99-865C-2B3B-423F-06314E9261B6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712C72F-9A1B-3F46-0FD6-89601D767064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9A9B626-1A89-D513-4758-5E39C5A7A5AF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FCD496E4-A14B-0AAB-DF17-5268C2971ECE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B49ECB7-1A1B-B722-F671-30CBC5BF2318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0AE2FB9-22C5-E698-5BC2-F208456738F5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EECC8F9-A13C-0BD7-9524-6D8909D8CE59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DC1EBB3-00B2-554F-E1E3-86E508585EAC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E3F355-35BA-A507-3D47-991F819A241D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F273B25-0511-0A29-30A1-7978975EEDA4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8D7520D-9071-2FCE-464A-5E8C4AB74D31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C95B4A8-AE77-AE38-2F4A-73018CD6EEBB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CE42A56B-36C0-A5FF-6D6D-A68DA23DD628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D1E453E-0CF9-3C16-F468-6ED709EC6D87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B7990965-29FE-C672-851C-13A8A14607EF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D169E05D-534D-0990-8EB7-B724BD71B1F8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0FF0E21A-F906-AAE8-4F8A-2F0C9E047763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41" name="Freeform 30">
            <a:extLst>
              <a:ext uri="{FF2B5EF4-FFF2-40B4-BE49-F238E27FC236}">
                <a16:creationId xmlns:a16="http://schemas.microsoft.com/office/drawing/2014/main" id="{590EBB08-7778-3B71-F1D4-6A32345EB374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2" name="Freeform 45">
            <a:extLst>
              <a:ext uri="{FF2B5EF4-FFF2-40B4-BE49-F238E27FC236}">
                <a16:creationId xmlns:a16="http://schemas.microsoft.com/office/drawing/2014/main" id="{0793C4F8-8560-6DD6-958D-A5BC07CD54FE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3" name="Freeform 51">
            <a:extLst>
              <a:ext uri="{FF2B5EF4-FFF2-40B4-BE49-F238E27FC236}">
                <a16:creationId xmlns:a16="http://schemas.microsoft.com/office/drawing/2014/main" id="{5C190AE9-CC1F-9EDE-B659-B93322C40853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44" name="Freeform 23">
            <a:extLst>
              <a:ext uri="{FF2B5EF4-FFF2-40B4-BE49-F238E27FC236}">
                <a16:creationId xmlns:a16="http://schemas.microsoft.com/office/drawing/2014/main" id="{0A90B3BF-99F4-75DD-D7DA-ACA21C3E0484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5922D6C6-05B2-A831-B579-D5A22A8D2EBF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F199CAC-3F6B-A1C8-26C6-E6728545A74B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99BB1E54-AFE5-42C3-02E8-3A148943B41D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TextBox 25">
            <a:extLst>
              <a:ext uri="{FF2B5EF4-FFF2-40B4-BE49-F238E27FC236}">
                <a16:creationId xmlns:a16="http://schemas.microsoft.com/office/drawing/2014/main" id="{7BDBBD3F-A3B3-CECD-6A8F-8DA3FA57483F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00988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107" grpId="0" animBg="1"/>
          <p:bldP spid="114" grpId="0" animBg="1"/>
          <p:bldP spid="116" grpId="0" animBg="1"/>
          <p:bldP spid="117" grpId="0" animBg="1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41" grpId="0" animBg="1"/>
          <p:bldP spid="142" grpId="0" animBg="1"/>
          <p:bldP spid="143" grpId="0" animBg="1"/>
          <p:bldP spid="1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3" grpId="0" animBg="1"/>
          <p:bldP spid="14" grpId="0" animBg="1"/>
          <p:bldP spid="15" grpId="0" animBg="1"/>
          <p:bldP spid="107" grpId="0" animBg="1"/>
          <p:bldP spid="114" grpId="0" animBg="1"/>
          <p:bldP spid="116" grpId="0" animBg="1"/>
          <p:bldP spid="117" grpId="0" animBg="1"/>
          <p:bldP spid="118" grpId="0"/>
          <p:bldP spid="119" grpId="0"/>
          <p:bldP spid="120" grpId="0"/>
          <p:bldP spid="121" grpId="0"/>
          <p:bldP spid="122" grpId="0"/>
          <p:bldP spid="123" grpId="0"/>
          <p:bldP spid="124" grpId="0"/>
          <p:bldP spid="125" grpId="0"/>
          <p:bldP spid="141" grpId="0" animBg="1"/>
          <p:bldP spid="142" grpId="0" animBg="1"/>
          <p:bldP spid="143" grpId="0" animBg="1"/>
          <p:bldP spid="14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6CC86513-5909-540A-82D6-DF4593393672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" name="TextBox 48">
            <a:extLst>
              <a:ext uri="{FF2B5EF4-FFF2-40B4-BE49-F238E27FC236}">
                <a16:creationId xmlns:a16="http://schemas.microsoft.com/office/drawing/2014/main" id="{A6F723D7-BF86-928F-23AD-C68F81CDD8FE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1DB97AF-32A3-14E9-02C4-C21681203CA7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02EA1F24-FA61-A605-CB08-B27EB6244ADE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5C821CB-94B3-34E9-D236-D86FFA13601B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1A2581-4C19-9DB3-A1F5-3B8BB0DE7572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B18E9EC-505F-E2AD-94D4-538BCAD3AFD6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C7A596A-4278-C3FD-F457-8E52ADFE5871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9BA6EA1F-F4FC-0CC9-68C6-F361DF711806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1" name="Circle: Hollow 10">
            <a:extLst>
              <a:ext uri="{FF2B5EF4-FFF2-40B4-BE49-F238E27FC236}">
                <a16:creationId xmlns:a16="http://schemas.microsoft.com/office/drawing/2014/main" id="{E026F8B2-6F74-C4C5-338D-B924710B4B7E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ircle: Hollow 11">
            <a:extLst>
              <a:ext uri="{FF2B5EF4-FFF2-40B4-BE49-F238E27FC236}">
                <a16:creationId xmlns:a16="http://schemas.microsoft.com/office/drawing/2014/main" id="{FDBC0AB5-0F0E-1B71-B2C7-0AE725640449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ircle: Hollow 12">
            <a:extLst>
              <a:ext uri="{FF2B5EF4-FFF2-40B4-BE49-F238E27FC236}">
                <a16:creationId xmlns:a16="http://schemas.microsoft.com/office/drawing/2014/main" id="{8A69FC73-5997-03DE-B7D2-B2E3ACCFFC2C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ircle: Hollow 13">
            <a:extLst>
              <a:ext uri="{FF2B5EF4-FFF2-40B4-BE49-F238E27FC236}">
                <a16:creationId xmlns:a16="http://schemas.microsoft.com/office/drawing/2014/main" id="{FE7026D8-A2CC-4AE5-ACE0-DEDA1DC8F88E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E2FD718-DBF9-1457-7FAD-5606B357121E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A6021B3-B70D-E620-C5D0-8DF5F43678FB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C5D031E-1BA4-EE88-2FE1-18DCEAB582A2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D546FF-EB69-D5D7-CC88-FDB78E5B5467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549C51-2177-F75E-E0E5-75752795FEAC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3ADBCAC-A36E-0AD3-70D4-C365F794B6FC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1CCF8D6-CC3F-8754-6C4E-F88DAD7E92DD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A42D885-2FC4-28BA-7341-6845688597B9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98F8574-145D-156F-65FE-2E19B261EF44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953A295-B086-56F5-F304-7F93C8DCC61F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597BC8B-2061-E8F4-099D-F1C11A5B0220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CEBE70D-0B1B-1DFF-F56C-D582C805A143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2DB2CDB-FA48-0BC6-8012-D47329820AA2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252DAE5-BEE4-2D14-98CE-569073E79CE2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CCECDCC-1945-EAB3-131E-FAC4642DFE0D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0559DDA-F211-A0D9-161C-BC98AFF0A3D8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03D4556-CF67-DEEB-6A96-DBC6951E9337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54031D-B959-5065-47E3-B6D0B2AB4A01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F32BE8-34A7-9290-A18F-3B5EC7DD5369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F2EE1E6-3FE5-2759-C96A-7E81D6339BB7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B66CE85-AA2E-A0E0-3341-19C2656C19C5}"/>
              </a:ext>
            </a:extLst>
          </p:cNvPr>
          <p:cNvCxnSpPr>
            <a:cxnSpLocks/>
            <a:endCxn id="36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3C800862-CDA9-A9B1-A2CF-C19AB02B421C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26A264-CBD8-7BBD-158D-93D02E52B52B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E9E5A92-1A13-89C5-C75E-8E4DA3207903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6C2D634-6ACD-F785-E49A-9E7123ED2A17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17F61B8-DB2C-1E5E-ECF0-79EE720424F4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DB0E56A-D7D6-E684-8761-EEB9C86751A1}"/>
              </a:ext>
            </a:extLst>
          </p:cNvPr>
          <p:cNvCxnSpPr>
            <a:cxnSpLocks/>
            <a:endCxn id="46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C9082CC-EB32-E33B-3514-C347A1EA2702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>
            <a:extLst>
              <a:ext uri="{FF2B5EF4-FFF2-40B4-BE49-F238E27FC236}">
                <a16:creationId xmlns:a16="http://schemas.microsoft.com/office/drawing/2014/main" id="{70D24E90-AB75-A89A-A2B8-605D77D7DA06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CDA0A41-3FDB-1CEE-BB37-66BD6B5169C8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98D3F1EB-0073-E052-F5C8-93525B32F080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61C29E1-87C6-EA2F-1C83-B752398647E2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E9E9103-91A1-4858-E526-2A12AE0B825F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EA28E3-D0DD-0D12-B430-937D0BAF830D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ED49BFD-78E7-121D-8D19-1FB3EBC271A4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EE0AF8B-73D0-BAD9-50BD-612EED0E1D70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62290EB-8BF4-D4BC-A9C1-CBE25C83A9D3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D196C1-8C3C-C3D9-7707-101A5D6CEAC3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BD572C5-838F-9A58-4558-B2778CBBE8EE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7BB92B4-6180-C46A-7ABE-6FAB5120E90E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2CB002D-9718-FBA1-5093-357472FF88DD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6BB36B6-1F89-4F13-113F-508D79655B58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43E470D-B24E-F6AF-1952-6B64B60F0644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117B7A7-8085-F803-F6B0-105B63F8BE17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533D6044-C1D8-9193-D3C9-EC33B0DE8563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31C4109-9C6F-49A4-815F-019E2A49702A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134AC94-08D4-8CEC-38B1-031FCF12AEE6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128A717-A11F-2312-6E3E-81518F68D50E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2603A7B-249B-B649-9A40-FCA67D514244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B5F42C5-BA68-24D9-7839-36847C88CEA3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022A4BF-ED81-AE0F-81D4-8B2CA0C0BEBE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DEE01F01-183B-93AF-6ACB-C87B5D016CE2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1AAC6C76-184D-395F-C0E1-6EF63EFC87ED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C4E44AD0-0917-255A-3585-FA070096980C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F3EB69C-6800-BB46-3B70-43E64F931222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34" name="Freeform 30">
            <a:extLst>
              <a:ext uri="{FF2B5EF4-FFF2-40B4-BE49-F238E27FC236}">
                <a16:creationId xmlns:a16="http://schemas.microsoft.com/office/drawing/2014/main" id="{1BFB982B-6F18-A1A4-69E5-F8678ED83241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35" name="Freeform 45">
            <a:extLst>
              <a:ext uri="{FF2B5EF4-FFF2-40B4-BE49-F238E27FC236}">
                <a16:creationId xmlns:a16="http://schemas.microsoft.com/office/drawing/2014/main" id="{074DBA3F-9E73-BA62-4722-C847F83C7004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36" name="Freeform 51">
            <a:extLst>
              <a:ext uri="{FF2B5EF4-FFF2-40B4-BE49-F238E27FC236}">
                <a16:creationId xmlns:a16="http://schemas.microsoft.com/office/drawing/2014/main" id="{1165D393-A8F7-7F7A-F807-2B2EA4E730FD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137" name="Freeform 23">
            <a:extLst>
              <a:ext uri="{FF2B5EF4-FFF2-40B4-BE49-F238E27FC236}">
                <a16:creationId xmlns:a16="http://schemas.microsoft.com/office/drawing/2014/main" id="{8C46A6B4-948C-4C13-CC6B-FD0AC5A09A4C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3F9AB900-9482-4DA8-35BB-A1CAA75B2DB4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FA04779-30CC-F7D1-BBD4-C56A021DD434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2E7D3642-0546-69D7-2EBF-4D17ADA3AE6B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25">
            <a:extLst>
              <a:ext uri="{FF2B5EF4-FFF2-40B4-BE49-F238E27FC236}">
                <a16:creationId xmlns:a16="http://schemas.microsoft.com/office/drawing/2014/main" id="{9E9CEEE8-CB5E-EE13-46DB-F5BBAC41F7B6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219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36" grpId="0" animBg="1"/>
          <p:bldP spid="43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134" grpId="0" animBg="1"/>
          <p:bldP spid="135" grpId="0" animBg="1"/>
          <p:bldP spid="136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36" grpId="0" animBg="1"/>
          <p:bldP spid="43" grpId="0" animBg="1"/>
          <p:bldP spid="45" grpId="0" animBg="1"/>
          <p:bldP spid="46" grpId="0" animBg="1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134" grpId="0" animBg="1"/>
          <p:bldP spid="135" grpId="0" animBg="1"/>
          <p:bldP spid="136" grpId="0" animBg="1"/>
          <p:bldP spid="13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48">
            <a:extLst>
              <a:ext uri="{FF2B5EF4-FFF2-40B4-BE49-F238E27FC236}">
                <a16:creationId xmlns:a16="http://schemas.microsoft.com/office/drawing/2014/main" id="{A4B6BF22-308E-2817-758C-2E3740B1A918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0CCA6F76-541B-0FB9-F878-0E782F141BC0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B69704-2CCE-4DE9-9E93-46D286899365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A6D4079-5E79-098F-C733-018EC678818D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7BC44AC-6609-CB38-9C53-3A23EE7C1E01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0F3CBB9-B832-82CC-7F4E-BC729C358518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578692B-BE0F-A19B-2FC6-A7F3146B005C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8A2F6EA-07BD-E81A-E064-7D4B97D64499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F4B8D273-65FD-174D-F7CF-3B9D19352BE5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8535111F-5363-3979-DB85-D4D2C91EF083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B062C914-8D7A-2328-3823-C362F1A3A3A0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E4AB8BDC-3637-89C2-A8D6-C10DF7B134B1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A96D62DA-7F32-E443-7FB8-FDEF612C6589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224BCA1-A009-FFB6-E034-B44F92DBAD30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3C06BF2-3202-68A7-194B-214A918FCBB7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734DAE2-FD4E-DA88-DDF9-2A036A030CEF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DD574B2-51E7-3253-423F-8F469968B0C3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B0BA052-8860-370A-04D4-56CB23463A65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B27C70D-A435-81AC-D437-0605D5DF1EB7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A674413-0BC8-4503-1081-9FD6CDD1C8AE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DBFF941-C1AA-4F28-D363-755DEFBB6630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DFE7445-4BB0-C581-DDF3-EDDAF94EA7BC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27F085E-E8F8-AADC-2CFA-CF57C7C5AFFD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6EE975E-367D-8316-24C6-6C9AF380BE42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E84BF22-957A-2306-4AB6-CF0B3351A41A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86D3BED-BCB5-DB7B-6083-33C613D79802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A77A0A3-29C4-1397-0EB8-71B00B404112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534326B-E183-1BE7-5278-3FFE2D62267D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429DCEA-63BC-6079-F523-92C8018857D6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4CEF7A9-C223-2638-7255-8AC866F4D236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B0ECD940-4ABD-74FC-1386-5FD35E984D99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70ACD33-26AD-9683-6FDB-FB31C9CF0AC1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6A406912-A67E-A1AE-3E2B-BC5B9E584958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14C9719A-BA66-D5F8-B3BB-B0FCEB5EA2E4}"/>
              </a:ext>
            </a:extLst>
          </p:cNvPr>
          <p:cNvCxnSpPr>
            <a:cxnSpLocks/>
            <a:endCxn id="131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91C299A8-A3D9-BD11-46D5-28062E3D29F1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D2EDE1B0-3E6D-9137-3515-422635327755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D434A07A-11A4-E212-CFB9-3BB3C3E26B0F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F7F2683E-D311-A179-07B9-03A620CEF377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FF2D28E7-F745-FF45-75C6-52C0B87D33B6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002A3D6A-CF8E-F78F-0B11-2B19B10604AC}"/>
              </a:ext>
            </a:extLst>
          </p:cNvPr>
          <p:cNvCxnSpPr>
            <a:cxnSpLocks/>
            <a:endCxn id="181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4D9E9154-BF05-F428-F953-ACD457D1488B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3FD76A73-21A9-D8B6-2C68-BD1C86DDBCD6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2DAC1E2D-CB4F-519D-609C-97A56B20E8BF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9552914D-B25F-AE10-7DCE-0C934E2E155C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2D4846BE-79B6-463B-26D1-830A0D3B1BEB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8A46F1D4-15A7-698E-D7EF-ACE3F5372B15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F1705D17-377F-96CA-C607-0080F243CEE1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B0AA1124-F153-7DB1-9628-C5CAD7749033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C5B49EFC-1BD4-FD1F-C8C4-986DE05D0164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E3394365-BF3F-05F0-FA7D-142182D84CD8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A3AECBDE-28E8-8D2C-92A6-6816CDF83369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3C31C60A-62FC-F88D-247C-FF0E01934552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424749EA-F5AB-D4E1-3577-23326BAB22D6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A3556AC5-C2F6-626A-A38C-43EDA571667C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55CEBBB3-BB8E-0A45-981E-BB9BBCF63DC0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B248BE61-866D-3276-AB5F-601AD0242F20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E0470C34-DA81-70E9-0F03-1E8E24134625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D92CB22-4EA4-BF6A-A70E-75782EA4D47F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C5BDE67C-762A-20D5-71D7-586FFF1A2BEB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FEFCC7A3-75A1-551A-DBDE-8A06FA0C410E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CA7324E2-47A4-CB33-04B4-3FA3698A7621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5E53A113-58EA-8CB2-924A-76C9F2D633CC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03AB53A8-FB10-3FA9-CB0B-68113BDE8E9C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9E8499F1-873E-E436-B07E-380ACB10D134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31CB2EE3-C48B-4705-83A3-CB2E8FA366C5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622B0AB8-CD36-1DF1-8F04-005E1B8041A3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BD0DAE17-9C58-D956-AF9E-2AEDDD5D0A04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160AE43F-7F00-0095-D6C1-2FB97166F535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205" name="Freeform 30">
            <a:extLst>
              <a:ext uri="{FF2B5EF4-FFF2-40B4-BE49-F238E27FC236}">
                <a16:creationId xmlns:a16="http://schemas.microsoft.com/office/drawing/2014/main" id="{6F31A064-344F-BD1A-CBB2-9DA45DDF881E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6" name="Freeform 45">
            <a:extLst>
              <a:ext uri="{FF2B5EF4-FFF2-40B4-BE49-F238E27FC236}">
                <a16:creationId xmlns:a16="http://schemas.microsoft.com/office/drawing/2014/main" id="{4E7D516A-2BF3-CA45-403C-74C130E0D3C8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7" name="Freeform 51">
            <a:extLst>
              <a:ext uri="{FF2B5EF4-FFF2-40B4-BE49-F238E27FC236}">
                <a16:creationId xmlns:a16="http://schemas.microsoft.com/office/drawing/2014/main" id="{AFC5CA18-1A0E-051E-85FC-08BE0AF06CF2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8" name="Freeform 23">
            <a:extLst>
              <a:ext uri="{FF2B5EF4-FFF2-40B4-BE49-F238E27FC236}">
                <a16:creationId xmlns:a16="http://schemas.microsoft.com/office/drawing/2014/main" id="{58459A99-5406-8B2F-B1F8-78AFCF6A8606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84ABC55B-9199-D520-073F-D9515E86430B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46BDA4B9-B1AF-6299-6F7A-AE0DC17D2C65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C425A4E3-7E55-6A26-2157-AD838C80148D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TextBox 25">
            <a:extLst>
              <a:ext uri="{FF2B5EF4-FFF2-40B4-BE49-F238E27FC236}">
                <a16:creationId xmlns:a16="http://schemas.microsoft.com/office/drawing/2014/main" id="{89F5CF03-1A55-0304-C2C1-9C1501D12784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859229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131" grpId="0" animBg="1"/>
          <p:bldP spid="178" grpId="0" animBg="1"/>
          <p:bldP spid="180" grpId="0" animBg="1"/>
          <p:bldP spid="181" grpId="0" animBg="1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205" grpId="0" animBg="1"/>
          <p:bldP spid="206" grpId="0" animBg="1"/>
          <p:bldP spid="207" grpId="0" animBg="1"/>
          <p:bldP spid="2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131" grpId="0" animBg="1"/>
          <p:bldP spid="178" grpId="0" animBg="1"/>
          <p:bldP spid="180" grpId="0" animBg="1"/>
          <p:bldP spid="181" grpId="0" animBg="1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205" grpId="0" animBg="1"/>
          <p:bldP spid="206" grpId="0" animBg="1"/>
          <p:bldP spid="207" grpId="0" animBg="1"/>
          <p:bldP spid="20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48">
            <a:extLst>
              <a:ext uri="{FF2B5EF4-FFF2-40B4-BE49-F238E27FC236}">
                <a16:creationId xmlns:a16="http://schemas.microsoft.com/office/drawing/2014/main" id="{94E9715A-EA40-4CB8-AFBC-3BD96B33D7C4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3" name="TextBox 48">
            <a:extLst>
              <a:ext uri="{FF2B5EF4-FFF2-40B4-BE49-F238E27FC236}">
                <a16:creationId xmlns:a16="http://schemas.microsoft.com/office/drawing/2014/main" id="{02E3968F-D0E0-4F50-BF27-5F25B899DA42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48038A8-2529-3B1C-F32F-5A39AE002135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AA1EBBE-80DA-E9D7-20B8-03DE2EF1C91A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E7DA3BD-C66F-2C85-F694-3A721CC51113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1AE19B1-7303-1A60-AFA0-6CF2EF07A063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899B73F-5781-EB7E-5375-D6FA0B36837D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DC0575A-63DD-4D2D-092A-15F186269C9B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20FAB0FE-5DF1-AE87-5507-3C4F87E60AB0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41" name="Circle: Hollow 40">
            <a:extLst>
              <a:ext uri="{FF2B5EF4-FFF2-40B4-BE49-F238E27FC236}">
                <a16:creationId xmlns:a16="http://schemas.microsoft.com/office/drawing/2014/main" id="{88F6DFF9-55E4-47FF-4293-2464D4D3261A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Circle: Hollow 41">
            <a:extLst>
              <a:ext uri="{FF2B5EF4-FFF2-40B4-BE49-F238E27FC236}">
                <a16:creationId xmlns:a16="http://schemas.microsoft.com/office/drawing/2014/main" id="{6C0B4C96-2A09-2BB4-B221-F43A38E986E5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Circle: Hollow 42">
            <a:extLst>
              <a:ext uri="{FF2B5EF4-FFF2-40B4-BE49-F238E27FC236}">
                <a16:creationId xmlns:a16="http://schemas.microsoft.com/office/drawing/2014/main" id="{FCEAF228-25DE-815C-D4DC-EDA954FC2EB8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Circle: Hollow 43">
            <a:extLst>
              <a:ext uri="{FF2B5EF4-FFF2-40B4-BE49-F238E27FC236}">
                <a16:creationId xmlns:a16="http://schemas.microsoft.com/office/drawing/2014/main" id="{7E9B5A34-EB83-2B5E-F923-6B54596CA14E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12DDD27-1B77-661A-2E81-7A683B73A1C5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88E8041E-5F55-B1F6-2AE1-FB399A83CF25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1275EF0-4B73-F97B-FB74-13FF8A991375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1E8D32E-FDB9-0B58-3C21-947701F05A8F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DAAD66F-B57C-CA1E-47D7-8BD415A8B9D8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48A2511-3E8B-A851-1A10-55219C398C0B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E348EA7-0A15-B9B0-B34D-C18785AAA4A9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4B9DFB7-D11F-3EB4-F871-5E231D829CC1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34CCB9F-99AC-2117-1F2D-F5EC56F496FC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33E6AD2-8641-3F58-CBF4-725889FBA13A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F033ED5-C55C-3276-AA19-7B21039C2FDF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6C80F09D-E087-E641-FC9D-A74F1AD65998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62743BE-3FFB-3C3F-E93A-392540633E29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A68D946-EF9F-1004-71C8-CF3EA7A9654F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B099A1C-FB41-E76A-D4B9-712472E0EB5F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99A00E9-2895-F570-C144-A86E00CC9CA9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DA369B7D-A1F5-FE42-2DEB-DD854B0949E3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34EA14C0-3053-6E4D-651F-87AC64DF6816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D2594624-E5B1-4AB7-2687-1ECF6B2AD464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06394E59-5ADF-DE3D-8CAC-6E88AFD7D348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243C2387-6510-3BD9-95D3-2C8BD6C878A0}"/>
              </a:ext>
            </a:extLst>
          </p:cNvPr>
          <p:cNvCxnSpPr>
            <a:cxnSpLocks/>
            <a:endCxn id="131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B607B8DF-B913-5B79-A7ED-F754A56E37C7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2C248D1-490A-682F-B0ED-E10F0D5C5424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40CD4216-A436-D12C-895A-BD32F97CAC0C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B661B2A9-58A8-98C5-724A-024672849EC1}"/>
              </a:ext>
            </a:extLst>
          </p:cNvPr>
          <p:cNvCxnSpPr>
            <a:cxnSpLocks/>
            <a:stCxn id="42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9685E1F0-D1D5-7918-114E-D2A2AD8AE923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3D049047-C667-170A-54F6-E4A76276E62E}"/>
              </a:ext>
            </a:extLst>
          </p:cNvPr>
          <p:cNvCxnSpPr>
            <a:cxnSpLocks/>
            <a:endCxn id="186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045D5D1B-37CC-ED0C-F8A1-9E91CCADE8A4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Oval 182">
            <a:extLst>
              <a:ext uri="{FF2B5EF4-FFF2-40B4-BE49-F238E27FC236}">
                <a16:creationId xmlns:a16="http://schemas.microsoft.com/office/drawing/2014/main" id="{D5520212-4A84-B94C-E54B-20BCD413F578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24BB35E7-8687-1A02-BB4B-AA99B2CA4C43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Oval 184">
            <a:extLst>
              <a:ext uri="{FF2B5EF4-FFF2-40B4-BE49-F238E27FC236}">
                <a16:creationId xmlns:a16="http://schemas.microsoft.com/office/drawing/2014/main" id="{1F8ABE11-ACD4-505D-7150-1059CE4A6514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>
            <a:extLst>
              <a:ext uri="{FF2B5EF4-FFF2-40B4-BE49-F238E27FC236}">
                <a16:creationId xmlns:a16="http://schemas.microsoft.com/office/drawing/2014/main" id="{DF502A21-9B26-D8D8-4DDC-252EFB3C5D1E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3AA4510-58B4-805D-A7E1-CEE30EDADC06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CA1D8F98-2452-28A5-81BC-E1B51F0D9C26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2FBDB26A-40E6-2924-887C-9D4B2161FE99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F95F87CF-550D-1212-FE5D-1B9394F4CD1E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9B2C987C-4F50-B124-2FD9-A6E1C7A796CF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42FE8D67-9BBA-B15C-EEC0-23429FCAC478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7D2FD4DB-EB34-B9E4-ECD7-1236DC34FC5F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02B45259-56ED-E87D-DFB8-F06913C9B20E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C5D2E469-96E7-701C-E246-4DF719E308CD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704237A7-05FB-5BDD-2E7B-DE8807DFE137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5BFC9E0C-BB40-DD9D-C95C-CBB74563E376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98050997-F5A6-A2BE-AC21-DB5EB14D5B8A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9EC6DEEF-5444-9E63-FE51-638EEEC2275A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C37FF52A-A383-D9E7-DA31-9677CBD6CE83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E30063F7-A923-6B31-D172-59B5026FE8F7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893C209D-243B-14F5-949B-3426C8DC938F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2181AE8B-E283-EB95-0715-CCCB5E65634F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C2D8D479-B494-245A-8C92-ABF7D4B42F11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77FB17FE-5827-6667-047D-42DE77EAF6B8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206" name="Group 205">
              <a:extLst>
                <a:ext uri="{FF2B5EF4-FFF2-40B4-BE49-F238E27FC236}">
                  <a16:creationId xmlns:a16="http://schemas.microsoft.com/office/drawing/2014/main" id="{14686417-AA88-51C5-8672-1CAA6B22C67D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379232E9-93A9-4147-9837-A2D1336E2C4B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00F82873-3BF8-9468-8524-B37C070FE9D7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6573456B-BA9F-EA20-F71D-5C5D7BDDB0BA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210" name="Freeform 30">
            <a:extLst>
              <a:ext uri="{FF2B5EF4-FFF2-40B4-BE49-F238E27FC236}">
                <a16:creationId xmlns:a16="http://schemas.microsoft.com/office/drawing/2014/main" id="{7EACAD39-0BA7-E63F-FC5A-AD5CCC6F8F0A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11" name="Freeform 45">
            <a:extLst>
              <a:ext uri="{FF2B5EF4-FFF2-40B4-BE49-F238E27FC236}">
                <a16:creationId xmlns:a16="http://schemas.microsoft.com/office/drawing/2014/main" id="{D38405BB-1FD5-0540-BA74-9091F93B8DAD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12" name="Freeform 51">
            <a:extLst>
              <a:ext uri="{FF2B5EF4-FFF2-40B4-BE49-F238E27FC236}">
                <a16:creationId xmlns:a16="http://schemas.microsoft.com/office/drawing/2014/main" id="{070289F5-E6B6-064E-5FA3-C8A0F338DADF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13" name="Freeform 23">
            <a:extLst>
              <a:ext uri="{FF2B5EF4-FFF2-40B4-BE49-F238E27FC236}">
                <a16:creationId xmlns:a16="http://schemas.microsoft.com/office/drawing/2014/main" id="{DFD59054-0158-E2C6-4CDB-4616DF5935E2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3559CE4D-62D5-94B5-0EEA-5BD5166AFDB4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B4EE1527-DBBD-093C-2BE7-DDA544F19C4D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1DA9AB14-E1FC-F859-CCF0-E49BDE0A8DDE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TextBox 25">
            <a:extLst>
              <a:ext uri="{FF2B5EF4-FFF2-40B4-BE49-F238E27FC236}">
                <a16:creationId xmlns:a16="http://schemas.microsoft.com/office/drawing/2014/main" id="{D3633CAF-2023-39B7-2E46-13A8008FF7B1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69430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131" grpId="0" animBg="1"/>
          <p:bldP spid="183" grpId="0" animBg="1"/>
          <p:bldP spid="185" grpId="0" animBg="1"/>
          <p:bldP spid="186" grpId="0" animBg="1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210" grpId="0" animBg="1"/>
          <p:bldP spid="211" grpId="0" animBg="1"/>
          <p:bldP spid="212" grpId="0" animBg="1"/>
          <p:bldP spid="2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43" grpId="0" animBg="1"/>
          <p:bldP spid="44" grpId="0" animBg="1"/>
          <p:bldP spid="131" grpId="0" animBg="1"/>
          <p:bldP spid="183" grpId="0" animBg="1"/>
          <p:bldP spid="185" grpId="0" animBg="1"/>
          <p:bldP spid="186" grpId="0" animBg="1"/>
          <p:bldP spid="187" grpId="0"/>
          <p:bldP spid="188" grpId="0"/>
          <p:bldP spid="189" grpId="0"/>
          <p:bldP spid="190" grpId="0"/>
          <p:bldP spid="191" grpId="0"/>
          <p:bldP spid="192" grpId="0"/>
          <p:bldP spid="193" grpId="0"/>
          <p:bldP spid="194" grpId="0"/>
          <p:bldP spid="210" grpId="0" animBg="1"/>
          <p:bldP spid="211" grpId="0" animBg="1"/>
          <p:bldP spid="212" grpId="0" animBg="1"/>
          <p:bldP spid="21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48">
            <a:extLst>
              <a:ext uri="{FF2B5EF4-FFF2-40B4-BE49-F238E27FC236}">
                <a16:creationId xmlns:a16="http://schemas.microsoft.com/office/drawing/2014/main" id="{60A74DE7-7C15-5B55-CC68-83134C8C5E2B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2" name="TextBox 48">
            <a:extLst>
              <a:ext uri="{FF2B5EF4-FFF2-40B4-BE49-F238E27FC236}">
                <a16:creationId xmlns:a16="http://schemas.microsoft.com/office/drawing/2014/main" id="{331F81F3-66E7-C9D9-CA96-27AA6DF60F6A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815C0FD5-7DF6-DB11-32E2-9058B2967E16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B311EA76-A992-091B-B9E0-B21B66766E2B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1C0F6880-4C02-F7F9-CEA0-CF126447D0C6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55A3831C-3414-B697-3ED9-483FED49800D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6D6A16A-62BA-25BE-1CAA-DF636DE23E56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0C3DE54E-2B79-46EB-6DD9-7F1F0D18BB75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38" name="Isosceles Triangle 137">
              <a:extLst>
                <a:ext uri="{FF2B5EF4-FFF2-40B4-BE49-F238E27FC236}">
                  <a16:creationId xmlns:a16="http://schemas.microsoft.com/office/drawing/2014/main" id="{BA25C17E-7CC0-15A4-1B1C-A970FBAEB0A5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139" name="Circle: Hollow 138">
            <a:extLst>
              <a:ext uri="{FF2B5EF4-FFF2-40B4-BE49-F238E27FC236}">
                <a16:creationId xmlns:a16="http://schemas.microsoft.com/office/drawing/2014/main" id="{DB9F1BEE-7AC9-9454-0862-A60A721FD02A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0" name="Circle: Hollow 139">
            <a:extLst>
              <a:ext uri="{FF2B5EF4-FFF2-40B4-BE49-F238E27FC236}">
                <a16:creationId xmlns:a16="http://schemas.microsoft.com/office/drawing/2014/main" id="{2E3F788A-D068-C420-19B0-385658A4E6C6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1" name="Circle: Hollow 140">
            <a:extLst>
              <a:ext uri="{FF2B5EF4-FFF2-40B4-BE49-F238E27FC236}">
                <a16:creationId xmlns:a16="http://schemas.microsoft.com/office/drawing/2014/main" id="{3897B842-AC62-F1D4-67BA-89FC40B4491C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2" name="Circle: Hollow 141">
            <a:extLst>
              <a:ext uri="{FF2B5EF4-FFF2-40B4-BE49-F238E27FC236}">
                <a16:creationId xmlns:a16="http://schemas.microsoft.com/office/drawing/2014/main" id="{40D0A6EE-FC73-DB2B-0319-E880CB6F5B79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67F020ED-1A05-C398-5635-FCB204236154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C8F51C74-A78E-0B38-44B8-1B4E7CB1758C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2CED4330-A56F-78F6-9B6E-2687677A5B31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50EED7D2-4FD5-A585-8521-718C33F6D49E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AF0EE4A8-1CF0-608A-D714-EE1C6BD2EA2F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5C006F3D-2C44-3891-4DFE-B0A9237D5374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9F21F930-3772-DA76-4E73-113CA839E824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96210262-EE85-8EED-D8C7-6D31E0B05602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418D9B49-51DC-5B08-966B-7ED683F53F91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16159BA2-F705-0138-80D7-F195FAB15EBE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6C5EECF-E651-40DD-69DE-E2C77B0317F0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C8BBC63F-9457-60BB-A2D7-62897F0AEDD8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EE2CFF57-ABD7-1223-87CF-6C999BCB6ECB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610495C-8A48-2B8E-F9F3-19EAB675DDC2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B30F530-AA9C-E4D1-ACE6-B9DC7DF850B5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0926133E-8DC0-9833-A26D-254D132EEED2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AFC0D1E5-8AE7-1571-33DA-50EE8528968D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4ED8B2A7-5FCB-A241-38DF-620180065D2F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1BD4F081-1E86-189A-8B3F-5E52D524A782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1E9393F-F5F4-401A-B7C6-7B69840816CF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5FFAF173-0705-B58D-47F7-9AD91A6B0BD8}"/>
              </a:ext>
            </a:extLst>
          </p:cNvPr>
          <p:cNvCxnSpPr>
            <a:cxnSpLocks/>
            <a:endCxn id="171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Oval 170">
            <a:extLst>
              <a:ext uri="{FF2B5EF4-FFF2-40B4-BE49-F238E27FC236}">
                <a16:creationId xmlns:a16="http://schemas.microsoft.com/office/drawing/2014/main" id="{A7EF0E1A-1488-2A80-6AB1-5A8BEACE842A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0BAC721-2642-EECD-A4A8-48181709F005}"/>
              </a:ext>
            </a:extLst>
          </p:cNvPr>
          <p:cNvCxnSpPr>
            <a:cxnSpLocks/>
            <a:stCxn id="139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F8D4239A-9582-25E3-8F97-3302CE65884D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E14AB9C5-2B44-BF93-9219-7868AD61F3F3}"/>
              </a:ext>
            </a:extLst>
          </p:cNvPr>
          <p:cNvCxnSpPr>
            <a:cxnSpLocks/>
            <a:stCxn id="140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Connector 174">
            <a:extLst>
              <a:ext uri="{FF2B5EF4-FFF2-40B4-BE49-F238E27FC236}">
                <a16:creationId xmlns:a16="http://schemas.microsoft.com/office/drawing/2014/main" id="{251048EF-7CCD-9FFA-C5EF-F3F7C76413F3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Connector 175">
            <a:extLst>
              <a:ext uri="{FF2B5EF4-FFF2-40B4-BE49-F238E27FC236}">
                <a16:creationId xmlns:a16="http://schemas.microsoft.com/office/drawing/2014/main" id="{A6B4733E-2C4E-0F15-A30A-9F4E9C8250D8}"/>
              </a:ext>
            </a:extLst>
          </p:cNvPr>
          <p:cNvCxnSpPr>
            <a:cxnSpLocks/>
            <a:endCxn id="181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E46C949B-92D6-845E-57CC-312B9B671F0C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6BBDF014-AC1B-881A-3D5F-C24DADDFC0C9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3A097766-2742-DDA4-F21A-3E5F9902AE17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Oval 179">
            <a:extLst>
              <a:ext uri="{FF2B5EF4-FFF2-40B4-BE49-F238E27FC236}">
                <a16:creationId xmlns:a16="http://schemas.microsoft.com/office/drawing/2014/main" id="{5EAABE00-0205-AEFD-B76A-6D89C5AE3E4C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F80EF3E0-2561-3092-B17E-00371742D4F5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0866AE73-24C4-CAD0-EC97-DA6366A90D8D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628924C8-D57D-3EFE-713E-DAC4CE7ACF44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DE250FB1-DB3F-3940-D87D-E69479892107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271B37CB-A496-438B-A702-568AE4D58EA6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/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/>
              </a:solidFill>
              <a:latin typeface="Gobold" panose="02000500000000000000" pitchFamily="2" charset="0"/>
            </a:endParaRP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47793FD5-B02A-88C8-10DB-6C30E4F86C14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DF15B1D9-31D8-2391-668C-879949D6C218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206D42CC-5BA7-B8C8-E956-2F17C043FE09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41249BE1-F6AC-4C4C-9575-F7ACDDCEC6FC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177FBEE-C492-D8A9-0F11-3EC704F7573B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345FDB37-415C-B8FB-94A1-6AD8A84371FA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400FB4BC-8288-4727-CFE5-A2EB083E7A95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3CC46874-CD6C-22F8-4424-39262D1B417F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34D804BD-0260-1A83-6EFA-8639077C5F95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4819AEF8-28E8-7164-18A3-8024C74C84BD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36708F71-1C11-A362-BADD-A5B040ED7440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ECE10375-87B9-E412-580E-D27773A42561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922D940F-4355-89F9-1629-05CE57417291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5B7C343C-34AE-064B-CFEA-175D2E97CA32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3CBECB65-8206-F038-2266-5D12F28E69D5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201" name="Group 200">
              <a:extLst>
                <a:ext uri="{FF2B5EF4-FFF2-40B4-BE49-F238E27FC236}">
                  <a16:creationId xmlns:a16="http://schemas.microsoft.com/office/drawing/2014/main" id="{5BB868B1-7277-CDB6-F0CC-689E828B4FCD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C4848B6C-E9AF-D056-857B-4C0B0416598A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6C931903-7738-143C-A529-48C64CED3C9F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0D516632-91B7-4F59-F8AB-B222B7F5C7FE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205" name="Freeform 30">
            <a:extLst>
              <a:ext uri="{FF2B5EF4-FFF2-40B4-BE49-F238E27FC236}">
                <a16:creationId xmlns:a16="http://schemas.microsoft.com/office/drawing/2014/main" id="{1D3F05E1-64CE-35E6-A041-58C4DF29472D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6" name="Freeform 45">
            <a:extLst>
              <a:ext uri="{FF2B5EF4-FFF2-40B4-BE49-F238E27FC236}">
                <a16:creationId xmlns:a16="http://schemas.microsoft.com/office/drawing/2014/main" id="{7FA0A9C0-FF32-BAAA-3024-5BA3BEDBC6C8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7" name="Freeform 51">
            <a:extLst>
              <a:ext uri="{FF2B5EF4-FFF2-40B4-BE49-F238E27FC236}">
                <a16:creationId xmlns:a16="http://schemas.microsoft.com/office/drawing/2014/main" id="{312C9E21-199F-6B6C-015F-821502EEF927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208" name="Freeform 23">
            <a:extLst>
              <a:ext uri="{FF2B5EF4-FFF2-40B4-BE49-F238E27FC236}">
                <a16:creationId xmlns:a16="http://schemas.microsoft.com/office/drawing/2014/main" id="{5A303903-476C-8B89-0488-073DBFB0B9F9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FBEDF9A5-CB4E-8BEF-968F-338830EDF16F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E798EAA9-9D12-CE89-C32F-80A6C7A9C352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945AF5E5-951C-1438-960D-495056D82C48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TextBox 25">
            <a:extLst>
              <a:ext uri="{FF2B5EF4-FFF2-40B4-BE49-F238E27FC236}">
                <a16:creationId xmlns:a16="http://schemas.microsoft.com/office/drawing/2014/main" id="{F2BA9265-9954-E3DD-A02F-C332458E1147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3073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71" grpId="0" animBg="1"/>
          <p:bldP spid="178" grpId="0" animBg="1"/>
          <p:bldP spid="180" grpId="0" animBg="1"/>
          <p:bldP spid="181" grpId="0" animBg="1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205" grpId="0" animBg="1"/>
          <p:bldP spid="206" grpId="0" animBg="1"/>
          <p:bldP spid="207" grpId="0" animBg="1"/>
          <p:bldP spid="20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71" grpId="0" animBg="1"/>
          <p:bldP spid="178" grpId="0" animBg="1"/>
          <p:bldP spid="180" grpId="0" animBg="1"/>
          <p:bldP spid="181" grpId="0" animBg="1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205" grpId="0" animBg="1"/>
          <p:bldP spid="206" grpId="0" animBg="1"/>
          <p:bldP spid="207" grpId="0" animBg="1"/>
          <p:bldP spid="20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Box 48">
            <a:extLst>
              <a:ext uri="{FF2B5EF4-FFF2-40B4-BE49-F238E27FC236}">
                <a16:creationId xmlns:a16="http://schemas.microsoft.com/office/drawing/2014/main" id="{142C1490-F8DE-C7E8-A30A-F58DC1D9CD37}"/>
              </a:ext>
            </a:extLst>
          </p:cNvPr>
          <p:cNvSpPr txBox="1"/>
          <p:nvPr/>
        </p:nvSpPr>
        <p:spPr>
          <a:xfrm>
            <a:off x="9272355" y="1959987"/>
            <a:ext cx="5839291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A2834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2" name="TextBox 48">
            <a:extLst>
              <a:ext uri="{FF2B5EF4-FFF2-40B4-BE49-F238E27FC236}">
                <a16:creationId xmlns:a16="http://schemas.microsoft.com/office/drawing/2014/main" id="{4564899B-B240-CEFC-311C-E2198CD62EE4}"/>
              </a:ext>
            </a:extLst>
          </p:cNvPr>
          <p:cNvSpPr txBox="1"/>
          <p:nvPr/>
        </p:nvSpPr>
        <p:spPr>
          <a:xfrm>
            <a:off x="7635307" y="818641"/>
            <a:ext cx="9113392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0" b="1" dirty="0">
                <a:solidFill>
                  <a:schemeClr val="tx2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UTM Avo"/>
              </a:rPr>
              <a:t>STEM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accent1"/>
                    </a:gs>
                    <a:gs pos="100000">
                      <a:schemeClr val="accent5"/>
                    </a:gs>
                  </a:gsLst>
                  <a:lin ang="0" scaled="0"/>
                </a:gra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 </a:t>
            </a:r>
            <a:r>
              <a:rPr kumimoji="0" 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635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UTM Avo"/>
                <a:ea typeface="+mn-ea"/>
                <a:cs typeface="+mn-cs"/>
              </a:rPr>
              <a:t>EDUCATION</a:t>
            </a:r>
          </a:p>
        </p:txBody>
      </p: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9A2479DF-0716-07DA-4383-9FB8B871ADBE}"/>
              </a:ext>
            </a:extLst>
          </p:cNvPr>
          <p:cNvGrpSpPr/>
          <p:nvPr/>
        </p:nvGrpSpPr>
        <p:grpSpPr>
          <a:xfrm>
            <a:off x="5627982" y="10485344"/>
            <a:ext cx="3646896" cy="1539016"/>
            <a:chOff x="13674318" y="10485344"/>
            <a:chExt cx="3646896" cy="1539016"/>
          </a:xfrm>
        </p:grpSpPr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4AF38D51-9B22-C704-E742-30910E070657}"/>
                </a:ext>
              </a:extLst>
            </p:cNvPr>
            <p:cNvSpPr/>
            <p:nvPr/>
          </p:nvSpPr>
          <p:spPr>
            <a:xfrm>
              <a:off x="13674318" y="10485344"/>
              <a:ext cx="3646896" cy="1539016"/>
            </a:xfrm>
            <a:custGeom>
              <a:avLst/>
              <a:gdLst>
                <a:gd name="connsiteX0" fmla="*/ 0 w 3646896"/>
                <a:gd name="connsiteY0" fmla="*/ 0 h 1539016"/>
                <a:gd name="connsiteX1" fmla="*/ 3646896 w 3646896"/>
                <a:gd name="connsiteY1" fmla="*/ 0 h 1539016"/>
                <a:gd name="connsiteX2" fmla="*/ 3646896 w 3646896"/>
                <a:gd name="connsiteY2" fmla="*/ 178848 h 1539016"/>
                <a:gd name="connsiteX3" fmla="*/ 2844728 w 3646896"/>
                <a:gd name="connsiteY3" fmla="*/ 178848 h 1539016"/>
                <a:gd name="connsiteX4" fmla="*/ 2844728 w 3646896"/>
                <a:gd name="connsiteY4" fmla="*/ 1539016 h 1539016"/>
                <a:gd name="connsiteX5" fmla="*/ 802167 w 3646896"/>
                <a:gd name="connsiteY5" fmla="*/ 1539016 h 1539016"/>
                <a:gd name="connsiteX6" fmla="*/ 802167 w 3646896"/>
                <a:gd name="connsiteY6" fmla="*/ 178848 h 1539016"/>
                <a:gd name="connsiteX7" fmla="*/ 0 w 3646896"/>
                <a:gd name="connsiteY7" fmla="*/ 178848 h 1539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46896" h="1539016">
                  <a:moveTo>
                    <a:pt x="0" y="0"/>
                  </a:moveTo>
                  <a:lnTo>
                    <a:pt x="3646896" y="0"/>
                  </a:lnTo>
                  <a:lnTo>
                    <a:pt x="3646896" y="178848"/>
                  </a:lnTo>
                  <a:lnTo>
                    <a:pt x="2844728" y="178848"/>
                  </a:lnTo>
                  <a:lnTo>
                    <a:pt x="2844728" y="1539016"/>
                  </a:lnTo>
                  <a:lnTo>
                    <a:pt x="802167" y="1539016"/>
                  </a:lnTo>
                  <a:lnTo>
                    <a:pt x="802167" y="178848"/>
                  </a:lnTo>
                  <a:lnTo>
                    <a:pt x="0" y="178848"/>
                  </a:lnTo>
                  <a:close/>
                </a:path>
              </a:pathLst>
            </a:cu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ED1E03A7-F6E1-6BBA-697F-20737C60DCB3}"/>
                </a:ext>
              </a:extLst>
            </p:cNvPr>
            <p:cNvSpPr/>
            <p:nvPr/>
          </p:nvSpPr>
          <p:spPr>
            <a:xfrm>
              <a:off x="14476486" y="10664192"/>
              <a:ext cx="198754" cy="136016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CD89E18D-14C8-5A66-1A21-F44862C51E11}"/>
                </a:ext>
              </a:extLst>
            </p:cNvPr>
            <p:cNvSpPr/>
            <p:nvPr/>
          </p:nvSpPr>
          <p:spPr>
            <a:xfrm>
              <a:off x="13674318" y="10485344"/>
              <a:ext cx="1000921" cy="178848"/>
            </a:xfrm>
            <a:prstGeom prst="rect">
              <a:avLst/>
            </a:prstGeom>
            <a:solidFill>
              <a:schemeClr val="tx2">
                <a:alpha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3D102D7E-F7D8-0B52-1672-C6F1129D2186}"/>
                </a:ext>
              </a:extLst>
            </p:cNvPr>
            <p:cNvSpPr/>
            <p:nvPr/>
          </p:nvSpPr>
          <p:spPr>
            <a:xfrm flipH="1">
              <a:off x="14047155" y="10664192"/>
              <a:ext cx="45720" cy="31337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8" name="Oval 297">
              <a:extLst>
                <a:ext uri="{FF2B5EF4-FFF2-40B4-BE49-F238E27FC236}">
                  <a16:creationId xmlns:a16="http://schemas.microsoft.com/office/drawing/2014/main" id="{3160E646-011C-8251-1BD8-60407D975509}"/>
                </a:ext>
              </a:extLst>
            </p:cNvPr>
            <p:cNvSpPr/>
            <p:nvPr/>
          </p:nvSpPr>
          <p:spPr>
            <a:xfrm>
              <a:off x="14007311" y="10961444"/>
              <a:ext cx="125408" cy="12540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299" name="Isosceles Triangle 298">
              <a:extLst>
                <a:ext uri="{FF2B5EF4-FFF2-40B4-BE49-F238E27FC236}">
                  <a16:creationId xmlns:a16="http://schemas.microsoft.com/office/drawing/2014/main" id="{F61ABE8A-AD11-08F9-D30B-81D9F6E9E517}"/>
                </a:ext>
              </a:extLst>
            </p:cNvPr>
            <p:cNvSpPr/>
            <p:nvPr/>
          </p:nvSpPr>
          <p:spPr>
            <a:xfrm>
              <a:off x="13912057" y="10977563"/>
              <a:ext cx="318294" cy="310602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300" name="Circle: Hollow 299">
            <a:extLst>
              <a:ext uri="{FF2B5EF4-FFF2-40B4-BE49-F238E27FC236}">
                <a16:creationId xmlns:a16="http://schemas.microsoft.com/office/drawing/2014/main" id="{6A65DB06-751C-F3CA-6F5D-BC4ED18B8FF7}"/>
              </a:ext>
            </a:extLst>
          </p:cNvPr>
          <p:cNvSpPr/>
          <p:nvPr/>
        </p:nvSpPr>
        <p:spPr>
          <a:xfrm>
            <a:off x="10022428" y="7115987"/>
            <a:ext cx="489865" cy="489865"/>
          </a:xfrm>
          <a:prstGeom prst="donu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1" name="Circle: Hollow 300">
            <a:extLst>
              <a:ext uri="{FF2B5EF4-FFF2-40B4-BE49-F238E27FC236}">
                <a16:creationId xmlns:a16="http://schemas.microsoft.com/office/drawing/2014/main" id="{435E935D-8E4B-480E-96F6-170249DFBA33}"/>
              </a:ext>
            </a:extLst>
          </p:cNvPr>
          <p:cNvSpPr/>
          <p:nvPr/>
        </p:nvSpPr>
        <p:spPr>
          <a:xfrm>
            <a:off x="11302707" y="7115987"/>
            <a:ext cx="489865" cy="489865"/>
          </a:xfrm>
          <a:prstGeom prst="donut">
            <a:avLst/>
          </a:prstGeom>
          <a:solidFill>
            <a:schemeClr val="accent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2" name="Circle: Hollow 301">
            <a:extLst>
              <a:ext uri="{FF2B5EF4-FFF2-40B4-BE49-F238E27FC236}">
                <a16:creationId xmlns:a16="http://schemas.microsoft.com/office/drawing/2014/main" id="{CEAA2BDD-C296-2B2D-0DD6-4E0836D0EBF2}"/>
              </a:ext>
            </a:extLst>
          </p:cNvPr>
          <p:cNvSpPr/>
          <p:nvPr/>
        </p:nvSpPr>
        <p:spPr>
          <a:xfrm>
            <a:off x="12583338" y="7115987"/>
            <a:ext cx="489865" cy="489865"/>
          </a:xfrm>
          <a:prstGeom prst="donut">
            <a:avLst/>
          </a:prstGeom>
          <a:solidFill>
            <a:schemeClr val="accent4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3" name="Circle: Hollow 302">
            <a:extLst>
              <a:ext uri="{FF2B5EF4-FFF2-40B4-BE49-F238E27FC236}">
                <a16:creationId xmlns:a16="http://schemas.microsoft.com/office/drawing/2014/main" id="{70F92E50-49CD-5BDC-E264-6F5D181E41B9}"/>
              </a:ext>
            </a:extLst>
          </p:cNvPr>
          <p:cNvSpPr/>
          <p:nvPr/>
        </p:nvSpPr>
        <p:spPr>
          <a:xfrm>
            <a:off x="13863264" y="7115987"/>
            <a:ext cx="489865" cy="489865"/>
          </a:xfrm>
          <a:prstGeom prst="donut">
            <a:avLst/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0FC8160E-3996-CFC8-A1FD-F3B85CC941F1}"/>
              </a:ext>
            </a:extLst>
          </p:cNvPr>
          <p:cNvGrpSpPr/>
          <p:nvPr/>
        </p:nvGrpSpPr>
        <p:grpSpPr>
          <a:xfrm>
            <a:off x="9627099" y="7360920"/>
            <a:ext cx="1280522" cy="4663440"/>
            <a:chOff x="9627099" y="7360920"/>
            <a:chExt cx="1280522" cy="4663440"/>
          </a:xfrm>
        </p:grpSpPr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D1ED4A83-D23E-1175-F8AC-7DAAD7AA54A8}"/>
                </a:ext>
              </a:extLst>
            </p:cNvPr>
            <p:cNvSpPr/>
            <p:nvPr/>
          </p:nvSpPr>
          <p:spPr>
            <a:xfrm>
              <a:off x="9627099" y="7360920"/>
              <a:ext cx="1280522" cy="46634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0D616E59-5C7F-85A8-E457-61C0B9002E26}"/>
                </a:ext>
              </a:extLst>
            </p:cNvPr>
            <p:cNvSpPr/>
            <p:nvPr/>
          </p:nvSpPr>
          <p:spPr>
            <a:xfrm>
              <a:off x="9627099" y="7360920"/>
              <a:ext cx="198754" cy="466344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A45F0A97-330C-680D-8398-6A2898BA9A8D}"/>
                </a:ext>
              </a:extLst>
            </p:cNvPr>
            <p:cNvSpPr txBox="1"/>
            <p:nvPr/>
          </p:nvSpPr>
          <p:spPr>
            <a:xfrm rot="16200000" flipV="1">
              <a:off x="906000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SCIENCE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64253A22-5E83-1C99-50A7-CECB9D3565DC}"/>
                </a:ext>
              </a:extLst>
            </p:cNvPr>
            <p:cNvSpPr txBox="1"/>
            <p:nvPr/>
          </p:nvSpPr>
          <p:spPr>
            <a:xfrm rot="10800000" flipV="1">
              <a:off x="981890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01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9800FAF9-7883-0016-C6CF-2169FACD7722}"/>
              </a:ext>
            </a:extLst>
          </p:cNvPr>
          <p:cNvGrpSpPr/>
          <p:nvPr/>
        </p:nvGrpSpPr>
        <p:grpSpPr>
          <a:xfrm>
            <a:off x="10908517" y="7360920"/>
            <a:ext cx="1280522" cy="4663440"/>
            <a:chOff x="10908517" y="7360920"/>
            <a:chExt cx="1280522" cy="4663440"/>
          </a:xfrm>
        </p:grpSpPr>
        <p:sp>
          <p:nvSpPr>
            <p:cNvPr id="310" name="Rectangle 309">
              <a:extLst>
                <a:ext uri="{FF2B5EF4-FFF2-40B4-BE49-F238E27FC236}">
                  <a16:creationId xmlns:a16="http://schemas.microsoft.com/office/drawing/2014/main" id="{B20B2F22-A33B-AFFD-01AE-780B0FD830AE}"/>
                </a:ext>
              </a:extLst>
            </p:cNvPr>
            <p:cNvSpPr/>
            <p:nvPr/>
          </p:nvSpPr>
          <p:spPr>
            <a:xfrm>
              <a:off x="10908517" y="7360920"/>
              <a:ext cx="1280522" cy="4663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>
              <a:extLst>
                <a:ext uri="{FF2B5EF4-FFF2-40B4-BE49-F238E27FC236}">
                  <a16:creationId xmlns:a16="http://schemas.microsoft.com/office/drawing/2014/main" id="{21821E80-93F6-EA00-4E8C-8FD900013079}"/>
                </a:ext>
              </a:extLst>
            </p:cNvPr>
            <p:cNvSpPr/>
            <p:nvPr/>
          </p:nvSpPr>
          <p:spPr>
            <a:xfrm>
              <a:off x="10908517" y="7360920"/>
              <a:ext cx="198754" cy="466344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2B957B7C-55F0-54A9-E40A-BA44001F0A2B}"/>
                </a:ext>
              </a:extLst>
            </p:cNvPr>
            <p:cNvSpPr txBox="1"/>
            <p:nvPr/>
          </p:nvSpPr>
          <p:spPr>
            <a:xfrm rot="16200000" flipV="1">
              <a:off x="10341420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technology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76248338-A228-A3CA-3CC4-2A992AE262FD}"/>
                </a:ext>
              </a:extLst>
            </p:cNvPr>
            <p:cNvSpPr txBox="1"/>
            <p:nvPr/>
          </p:nvSpPr>
          <p:spPr>
            <a:xfrm rot="10800000" flipV="1">
              <a:off x="11100322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02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AC8E5F86-B9E2-A65B-307D-9C7E72CFD46E}"/>
              </a:ext>
            </a:extLst>
          </p:cNvPr>
          <p:cNvGrpSpPr/>
          <p:nvPr/>
        </p:nvGrpSpPr>
        <p:grpSpPr>
          <a:xfrm>
            <a:off x="12188009" y="7360920"/>
            <a:ext cx="1280522" cy="4663440"/>
            <a:chOff x="12188009" y="7360920"/>
            <a:chExt cx="1280522" cy="4663440"/>
          </a:xfrm>
        </p:grpSpPr>
        <p:sp>
          <p:nvSpPr>
            <p:cNvPr id="315" name="Rectangle 314">
              <a:extLst>
                <a:ext uri="{FF2B5EF4-FFF2-40B4-BE49-F238E27FC236}">
                  <a16:creationId xmlns:a16="http://schemas.microsoft.com/office/drawing/2014/main" id="{61EEE8B8-7DFE-A29D-5985-394EB6AA5825}"/>
                </a:ext>
              </a:extLst>
            </p:cNvPr>
            <p:cNvSpPr/>
            <p:nvPr/>
          </p:nvSpPr>
          <p:spPr>
            <a:xfrm>
              <a:off x="12188009" y="7360920"/>
              <a:ext cx="1280522" cy="4663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 315">
              <a:extLst>
                <a:ext uri="{FF2B5EF4-FFF2-40B4-BE49-F238E27FC236}">
                  <a16:creationId xmlns:a16="http://schemas.microsoft.com/office/drawing/2014/main" id="{B409F145-4523-04DA-7710-06D263B0BE21}"/>
                </a:ext>
              </a:extLst>
            </p:cNvPr>
            <p:cNvSpPr/>
            <p:nvPr/>
          </p:nvSpPr>
          <p:spPr>
            <a:xfrm>
              <a:off x="12188009" y="7360920"/>
              <a:ext cx="198754" cy="466344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7" name="TextBox 316">
              <a:extLst>
                <a:ext uri="{FF2B5EF4-FFF2-40B4-BE49-F238E27FC236}">
                  <a16:creationId xmlns:a16="http://schemas.microsoft.com/office/drawing/2014/main" id="{05AB9B84-C1B8-4547-77F3-D7EA0F7BAF4D}"/>
                </a:ext>
              </a:extLst>
            </p:cNvPr>
            <p:cNvSpPr txBox="1"/>
            <p:nvPr/>
          </p:nvSpPr>
          <p:spPr>
            <a:xfrm rot="16200000" flipV="1">
              <a:off x="11620912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engineering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9D614E4C-4501-EB94-8243-D504D1D48A65}"/>
                </a:ext>
              </a:extLst>
            </p:cNvPr>
            <p:cNvSpPr txBox="1"/>
            <p:nvPr/>
          </p:nvSpPr>
          <p:spPr>
            <a:xfrm rot="10800000" flipV="1">
              <a:off x="12379814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03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grpSp>
        <p:nvGrpSpPr>
          <p:cNvPr id="319" name="Group 318">
            <a:extLst>
              <a:ext uri="{FF2B5EF4-FFF2-40B4-BE49-F238E27FC236}">
                <a16:creationId xmlns:a16="http://schemas.microsoft.com/office/drawing/2014/main" id="{784E6099-1A47-D6B0-FBDC-81DF63617023}"/>
              </a:ext>
            </a:extLst>
          </p:cNvPr>
          <p:cNvGrpSpPr/>
          <p:nvPr/>
        </p:nvGrpSpPr>
        <p:grpSpPr>
          <a:xfrm>
            <a:off x="13467935" y="7360920"/>
            <a:ext cx="1280522" cy="4663440"/>
            <a:chOff x="13467935" y="7360920"/>
            <a:chExt cx="1280522" cy="4663440"/>
          </a:xfrm>
        </p:grpSpPr>
        <p:sp>
          <p:nvSpPr>
            <p:cNvPr id="320" name="Rectangle 319">
              <a:extLst>
                <a:ext uri="{FF2B5EF4-FFF2-40B4-BE49-F238E27FC236}">
                  <a16:creationId xmlns:a16="http://schemas.microsoft.com/office/drawing/2014/main" id="{2D377CCE-F0C0-7C12-A3D4-4A089A2B6285}"/>
                </a:ext>
              </a:extLst>
            </p:cNvPr>
            <p:cNvSpPr/>
            <p:nvPr/>
          </p:nvSpPr>
          <p:spPr>
            <a:xfrm>
              <a:off x="13467935" y="7360920"/>
              <a:ext cx="1280522" cy="466344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9D6D3501-4081-F1DA-22AE-D36D4532C718}"/>
                </a:ext>
              </a:extLst>
            </p:cNvPr>
            <p:cNvSpPr/>
            <p:nvPr/>
          </p:nvSpPr>
          <p:spPr>
            <a:xfrm>
              <a:off x="13467935" y="7360920"/>
              <a:ext cx="198754" cy="466344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C3FFE55A-4C55-28B7-A5EB-BE9D709D0F89}"/>
                </a:ext>
              </a:extLst>
            </p:cNvPr>
            <p:cNvSpPr txBox="1"/>
            <p:nvPr/>
          </p:nvSpPr>
          <p:spPr>
            <a:xfrm rot="16200000" flipV="1">
              <a:off x="12900838" y="8940844"/>
              <a:ext cx="2504225" cy="584775"/>
            </a:xfrm>
            <a:prstGeom prst="rect">
              <a:avLst/>
            </a:prstGeom>
            <a:noFill/>
            <a:effectLst>
              <a:outerShdw blurRad="254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sz="3200" b="1" dirty="0">
                  <a:solidFill>
                    <a:schemeClr val="bg2">
                      <a:alpha val="85000"/>
                    </a:schemeClr>
                  </a:solidFill>
                  <a:latin typeface="Gobold" panose="02000500000000000000" pitchFamily="2" charset="0"/>
                </a:rPr>
                <a:t>mathematics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" panose="02000500000000000000" pitchFamily="2" charset="0"/>
              </a:endParaRP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FD03FE36-BA58-F948-E61A-932462C6BB18}"/>
                </a:ext>
              </a:extLst>
            </p:cNvPr>
            <p:cNvSpPr txBox="1"/>
            <p:nvPr/>
          </p:nvSpPr>
          <p:spPr>
            <a:xfrm rot="10800000" flipV="1">
              <a:off x="13659740" y="10571069"/>
              <a:ext cx="995940" cy="1015663"/>
            </a:xfrm>
            <a:prstGeom prst="rect">
              <a:avLst/>
            </a:prstGeom>
            <a:noFill/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5800" b="1" dirty="0">
                  <a:solidFill>
                    <a:schemeClr val="bg2">
                      <a:alpha val="85000"/>
                    </a:schemeClr>
                  </a:solidFill>
                  <a:latin typeface="Gobold Thin Light" panose="02000500000000000000" pitchFamily="2" charset="0"/>
                </a:rPr>
                <a:t>04</a:t>
              </a:r>
              <a:endParaRPr kumimoji="0" lang="en-US" sz="5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alpha val="85000"/>
                  </a:schemeClr>
                </a:solidFill>
                <a:effectLst/>
                <a:uLnTx/>
                <a:uFillTx/>
                <a:latin typeface="Gobold Thin Light" panose="02000500000000000000" pitchFamily="2" charset="0"/>
              </a:endParaRPr>
            </a:p>
          </p:txBody>
        </p:sp>
      </p:grpSp>
      <p:cxnSp>
        <p:nvCxnSpPr>
          <p:cNvPr id="324" name="Straight Connector 323">
            <a:extLst>
              <a:ext uri="{FF2B5EF4-FFF2-40B4-BE49-F238E27FC236}">
                <a16:creationId xmlns:a16="http://schemas.microsoft.com/office/drawing/2014/main" id="{79911E39-4941-AC8E-FF0B-B6B0E7AACB84}"/>
              </a:ext>
            </a:extLst>
          </p:cNvPr>
          <p:cNvCxnSpPr>
            <a:cxnSpLocks/>
            <a:endCxn id="325" idx="6"/>
          </p:cNvCxnSpPr>
          <p:nvPr/>
        </p:nvCxnSpPr>
        <p:spPr>
          <a:xfrm flipH="1" flipV="1">
            <a:off x="7689469" y="6083037"/>
            <a:ext cx="3859308" cy="1636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Oval 324">
            <a:extLst>
              <a:ext uri="{FF2B5EF4-FFF2-40B4-BE49-F238E27FC236}">
                <a16:creationId xmlns:a16="http://schemas.microsoft.com/office/drawing/2014/main" id="{EBA179C4-32F5-3F50-77D4-1E5CF15B8665}"/>
              </a:ext>
            </a:extLst>
          </p:cNvPr>
          <p:cNvSpPr/>
          <p:nvPr/>
        </p:nvSpPr>
        <p:spPr>
          <a:xfrm>
            <a:off x="7431447" y="5954026"/>
            <a:ext cx="258022" cy="2580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6" name="Straight Connector 325">
            <a:extLst>
              <a:ext uri="{FF2B5EF4-FFF2-40B4-BE49-F238E27FC236}">
                <a16:creationId xmlns:a16="http://schemas.microsoft.com/office/drawing/2014/main" id="{0B5821F3-391E-01D4-C658-8178929464FE}"/>
              </a:ext>
            </a:extLst>
          </p:cNvPr>
          <p:cNvCxnSpPr>
            <a:cxnSpLocks/>
            <a:stCxn id="300" idx="0"/>
          </p:cNvCxnSpPr>
          <p:nvPr/>
        </p:nvCxnSpPr>
        <p:spPr>
          <a:xfrm flipV="1">
            <a:off x="10267361" y="4385393"/>
            <a:ext cx="0" cy="27305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Straight Connector 326">
            <a:extLst>
              <a:ext uri="{FF2B5EF4-FFF2-40B4-BE49-F238E27FC236}">
                <a16:creationId xmlns:a16="http://schemas.microsoft.com/office/drawing/2014/main" id="{97F78F9C-9EBB-BCD6-B96F-DBBCA881C69C}"/>
              </a:ext>
            </a:extLst>
          </p:cNvPr>
          <p:cNvCxnSpPr>
            <a:cxnSpLocks/>
          </p:cNvCxnSpPr>
          <p:nvPr/>
        </p:nvCxnSpPr>
        <p:spPr>
          <a:xfrm flipH="1" flipV="1">
            <a:off x="14109688" y="4385393"/>
            <a:ext cx="0" cy="2730594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Connector 327">
            <a:extLst>
              <a:ext uri="{FF2B5EF4-FFF2-40B4-BE49-F238E27FC236}">
                <a16:creationId xmlns:a16="http://schemas.microsoft.com/office/drawing/2014/main" id="{7358C086-512F-BCA4-062D-2261F6EE88C2}"/>
              </a:ext>
            </a:extLst>
          </p:cNvPr>
          <p:cNvCxnSpPr>
            <a:cxnSpLocks/>
            <a:stCxn id="301" idx="0"/>
          </p:cNvCxnSpPr>
          <p:nvPr/>
        </p:nvCxnSpPr>
        <p:spPr>
          <a:xfrm flipV="1">
            <a:off x="11547640" y="6084673"/>
            <a:ext cx="1138" cy="103131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>
            <a:extLst>
              <a:ext uri="{FF2B5EF4-FFF2-40B4-BE49-F238E27FC236}">
                <a16:creationId xmlns:a16="http://schemas.microsoft.com/office/drawing/2014/main" id="{14B34182-57FB-0D64-C8F7-BCEE500D895F}"/>
              </a:ext>
            </a:extLst>
          </p:cNvPr>
          <p:cNvCxnSpPr>
            <a:cxnSpLocks/>
          </p:cNvCxnSpPr>
          <p:nvPr/>
        </p:nvCxnSpPr>
        <p:spPr>
          <a:xfrm flipV="1">
            <a:off x="12828270" y="6084673"/>
            <a:ext cx="1" cy="1031314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>
            <a:extLst>
              <a:ext uri="{FF2B5EF4-FFF2-40B4-BE49-F238E27FC236}">
                <a16:creationId xmlns:a16="http://schemas.microsoft.com/office/drawing/2014/main" id="{B5D37E17-1014-8A86-A907-C927C84CF5AB}"/>
              </a:ext>
            </a:extLst>
          </p:cNvPr>
          <p:cNvCxnSpPr>
            <a:cxnSpLocks/>
            <a:endCxn id="335" idx="6"/>
          </p:cNvCxnSpPr>
          <p:nvPr/>
        </p:nvCxnSpPr>
        <p:spPr>
          <a:xfrm flipV="1">
            <a:off x="12828272" y="6083037"/>
            <a:ext cx="3859308" cy="1636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>
            <a:extLst>
              <a:ext uri="{FF2B5EF4-FFF2-40B4-BE49-F238E27FC236}">
                <a16:creationId xmlns:a16="http://schemas.microsoft.com/office/drawing/2014/main" id="{9CDAA86A-054E-F8C9-04B4-95F7C06B5ED1}"/>
              </a:ext>
            </a:extLst>
          </p:cNvPr>
          <p:cNvCxnSpPr>
            <a:cxnSpLocks/>
          </p:cNvCxnSpPr>
          <p:nvPr/>
        </p:nvCxnSpPr>
        <p:spPr>
          <a:xfrm flipH="1">
            <a:off x="7676378" y="4385037"/>
            <a:ext cx="259098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Oval 331">
            <a:extLst>
              <a:ext uri="{FF2B5EF4-FFF2-40B4-BE49-F238E27FC236}">
                <a16:creationId xmlns:a16="http://schemas.microsoft.com/office/drawing/2014/main" id="{F6054939-C196-DF27-550A-800585977ADE}"/>
              </a:ext>
            </a:extLst>
          </p:cNvPr>
          <p:cNvSpPr/>
          <p:nvPr/>
        </p:nvSpPr>
        <p:spPr>
          <a:xfrm>
            <a:off x="7431447" y="4256026"/>
            <a:ext cx="258022" cy="25802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3" name="Straight Connector 332">
            <a:extLst>
              <a:ext uri="{FF2B5EF4-FFF2-40B4-BE49-F238E27FC236}">
                <a16:creationId xmlns:a16="http://schemas.microsoft.com/office/drawing/2014/main" id="{D6E5327F-EA80-4E91-EF25-2F570BFA01D9}"/>
              </a:ext>
            </a:extLst>
          </p:cNvPr>
          <p:cNvCxnSpPr>
            <a:cxnSpLocks/>
          </p:cNvCxnSpPr>
          <p:nvPr/>
        </p:nvCxnSpPr>
        <p:spPr>
          <a:xfrm>
            <a:off x="14109689" y="4385037"/>
            <a:ext cx="259098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4" name="Oval 333">
            <a:extLst>
              <a:ext uri="{FF2B5EF4-FFF2-40B4-BE49-F238E27FC236}">
                <a16:creationId xmlns:a16="http://schemas.microsoft.com/office/drawing/2014/main" id="{FF4022CA-CA6C-15FE-833E-390C681FC20A}"/>
              </a:ext>
            </a:extLst>
          </p:cNvPr>
          <p:cNvSpPr/>
          <p:nvPr/>
        </p:nvSpPr>
        <p:spPr>
          <a:xfrm flipH="1">
            <a:off x="16687580" y="4256026"/>
            <a:ext cx="258022" cy="2580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D8DB363C-2185-AEB5-BD90-886A55A50B0F}"/>
              </a:ext>
            </a:extLst>
          </p:cNvPr>
          <p:cNvSpPr/>
          <p:nvPr/>
        </p:nvSpPr>
        <p:spPr>
          <a:xfrm flipH="1">
            <a:off x="16687580" y="5954026"/>
            <a:ext cx="258022" cy="2580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F7A369DC-1E27-DBAA-7A30-AA4656578700}"/>
              </a:ext>
            </a:extLst>
          </p:cNvPr>
          <p:cNvSpPr txBox="1"/>
          <p:nvPr/>
        </p:nvSpPr>
        <p:spPr>
          <a:xfrm rot="10800000" flipV="1">
            <a:off x="3831993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Khám phá thế giới tự nhiên, tìm hiểu quy luật và hiện tượng xung quanh.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79FB0534-03CC-CC06-B146-E708C0609549}"/>
              </a:ext>
            </a:extLst>
          </p:cNvPr>
          <p:cNvSpPr txBox="1"/>
          <p:nvPr/>
        </p:nvSpPr>
        <p:spPr>
          <a:xfrm rot="10800000" flipV="1">
            <a:off x="3871654" y="4092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1">
                    <a:lumMod val="75000"/>
                  </a:schemeClr>
                </a:solidFill>
                <a:latin typeface="Gobold" panose="02000500000000000000" pitchFamily="2" charset="0"/>
              </a:rPr>
              <a:t>SCIENCE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2488BAD4-E54B-7349-8A56-4A367B2E3A5D}"/>
              </a:ext>
            </a:extLst>
          </p:cNvPr>
          <p:cNvSpPr txBox="1"/>
          <p:nvPr/>
        </p:nvSpPr>
        <p:spPr>
          <a:xfrm rot="10800000" flipV="1">
            <a:off x="3831992" y="5790649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Gobold" panose="02000500000000000000" pitchFamily="2" charset="0"/>
              </a:rPr>
              <a:t>technology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uLnTx/>
              <a:uFillTx/>
              <a:latin typeface="Gobold" panose="02000500000000000000" pitchFamily="2" charset="0"/>
            </a:endParaRP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F41D71B9-2992-71C7-0D45-ED32810CAE8D}"/>
              </a:ext>
            </a:extLst>
          </p:cNvPr>
          <p:cNvSpPr txBox="1"/>
          <p:nvPr/>
        </p:nvSpPr>
        <p:spPr>
          <a:xfrm rot="10800000" flipV="1">
            <a:off x="17823035" y="4092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5">
                    <a:lumMod val="75000"/>
                  </a:schemeClr>
                </a:solidFill>
                <a:latin typeface="Gobold" panose="02000500000000000000" pitchFamily="2" charset="0"/>
              </a:rPr>
              <a:t>mathematics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1D69B28B-97AA-25A6-6834-C2AF85B91C89}"/>
              </a:ext>
            </a:extLst>
          </p:cNvPr>
          <p:cNvSpPr txBox="1"/>
          <p:nvPr/>
        </p:nvSpPr>
        <p:spPr>
          <a:xfrm rot="10800000" flipV="1">
            <a:off x="17767443" y="5790650"/>
            <a:ext cx="2504225" cy="584775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/>
            <a:r>
              <a:rPr lang="en-US" sz="3200" b="1" dirty="0">
                <a:solidFill>
                  <a:schemeClr val="accent4">
                    <a:lumMod val="75000"/>
                  </a:schemeClr>
                </a:solidFill>
                <a:latin typeface="Gobold" panose="02000500000000000000" pitchFamily="2" charset="0"/>
              </a:rPr>
              <a:t>engineering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latin typeface="Gobold" panose="02000500000000000000" pitchFamily="2" charset="0"/>
            </a:endParaRPr>
          </a:p>
        </p:txBody>
      </p:sp>
      <p:sp>
        <p:nvSpPr>
          <p:cNvPr id="341" name="TextBox 340">
            <a:extLst>
              <a:ext uri="{FF2B5EF4-FFF2-40B4-BE49-F238E27FC236}">
                <a16:creationId xmlns:a16="http://schemas.microsoft.com/office/drawing/2014/main" id="{57964B6F-2679-CB3E-F261-AF614A17304D}"/>
              </a:ext>
            </a:extLst>
          </p:cNvPr>
          <p:cNvSpPr txBox="1"/>
          <p:nvPr/>
        </p:nvSpPr>
        <p:spPr>
          <a:xfrm rot="10800000" flipV="1">
            <a:off x="3831992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Ứng</a:t>
            </a:r>
            <a:r>
              <a:rPr lang="en-US" sz="1600" dirty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thuật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, </a:t>
            </a:r>
            <a:r>
              <a:rPr lang="en-US" sz="1600" dirty="0" err="1"/>
              <a:t>công</a:t>
            </a:r>
            <a:r>
              <a:rPr lang="en-US" sz="1600" dirty="0"/>
              <a:t> </a:t>
            </a:r>
            <a:r>
              <a:rPr lang="en-US" sz="1600" dirty="0" err="1"/>
              <a:t>cụ</a:t>
            </a:r>
            <a:r>
              <a:rPr lang="en-US" sz="1600" dirty="0"/>
              <a:t> </a:t>
            </a:r>
            <a:r>
              <a:rPr lang="en-US" sz="1600" dirty="0" err="1"/>
              <a:t>hiện</a:t>
            </a:r>
            <a:r>
              <a:rPr lang="en-US" sz="1600" dirty="0"/>
              <a:t> </a:t>
            </a:r>
            <a:r>
              <a:rPr lang="en-US" sz="1600" dirty="0" err="1"/>
              <a:t>đại</a:t>
            </a:r>
            <a:r>
              <a:rPr lang="en-US" sz="1600" dirty="0"/>
              <a:t> 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quyết</a:t>
            </a:r>
            <a:r>
              <a:rPr lang="en-US" sz="1600" dirty="0"/>
              <a:t> </a:t>
            </a:r>
            <a:r>
              <a:rPr lang="en-US" sz="1600" dirty="0" err="1"/>
              <a:t>vấn</a:t>
            </a:r>
            <a:r>
              <a:rPr lang="en-US" sz="1600" dirty="0"/>
              <a:t> </a:t>
            </a:r>
            <a:r>
              <a:rPr lang="en-US" sz="1600" dirty="0" err="1"/>
              <a:t>đề</a:t>
            </a:r>
            <a:r>
              <a:rPr lang="en-US" sz="1600" dirty="0"/>
              <a:t> </a:t>
            </a:r>
            <a:r>
              <a:rPr lang="en-US" sz="1600" dirty="0" err="1"/>
              <a:t>thực</a:t>
            </a:r>
            <a:r>
              <a:rPr lang="en-US" sz="1600" dirty="0"/>
              <a:t> </a:t>
            </a:r>
            <a:r>
              <a:rPr lang="en-US" sz="1600" dirty="0" err="1"/>
              <a:t>tế</a:t>
            </a:r>
            <a:r>
              <a:rPr lang="en-US" sz="1600" dirty="0"/>
              <a:t>.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42" name="TextBox 341">
            <a:extLst>
              <a:ext uri="{FF2B5EF4-FFF2-40B4-BE49-F238E27FC236}">
                <a16:creationId xmlns:a16="http://schemas.microsoft.com/office/drawing/2014/main" id="{CE3ED3AF-44DE-23FE-B9B3-189D5A9F0870}"/>
              </a:ext>
            </a:extLst>
          </p:cNvPr>
          <p:cNvSpPr txBox="1"/>
          <p:nvPr/>
        </p:nvSpPr>
        <p:spPr>
          <a:xfrm rot="10800000" flipV="1">
            <a:off x="17823035" y="4690180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vi-VN" sz="1600" dirty="0"/>
              <a:t>Phát triển tư duy logic, phân tích dữ liệu và tính toán chính xác.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343" name="TextBox 342">
            <a:extLst>
              <a:ext uri="{FF2B5EF4-FFF2-40B4-BE49-F238E27FC236}">
                <a16:creationId xmlns:a16="http://schemas.microsoft.com/office/drawing/2014/main" id="{BFEABE98-C904-D492-D28B-0560B2B67731}"/>
              </a:ext>
            </a:extLst>
          </p:cNvPr>
          <p:cNvSpPr txBox="1"/>
          <p:nvPr/>
        </p:nvSpPr>
        <p:spPr>
          <a:xfrm rot="10800000" flipV="1">
            <a:off x="17823035" y="6399304"/>
            <a:ext cx="272897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/>
            <a:r>
              <a:rPr lang="en-US" sz="1600" dirty="0" err="1"/>
              <a:t>Thiết</a:t>
            </a:r>
            <a:r>
              <a:rPr lang="en-US" sz="1600" dirty="0"/>
              <a:t> </a:t>
            </a:r>
            <a:r>
              <a:rPr lang="en-US" sz="1600" dirty="0" err="1"/>
              <a:t>kế</a:t>
            </a:r>
            <a:r>
              <a:rPr lang="en-US" sz="1600" dirty="0"/>
              <a:t>, </a:t>
            </a:r>
            <a:r>
              <a:rPr lang="en-US" sz="1600" dirty="0" err="1"/>
              <a:t>chế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và</a:t>
            </a:r>
            <a:r>
              <a:rPr lang="en-US" sz="1600" dirty="0"/>
              <a:t> </a:t>
            </a:r>
            <a:r>
              <a:rPr lang="en-US" sz="1600" dirty="0" err="1"/>
              <a:t>cải</a:t>
            </a:r>
            <a:r>
              <a:rPr lang="en-US" sz="1600" dirty="0"/>
              <a:t> </a:t>
            </a:r>
            <a:r>
              <a:rPr lang="en-US" sz="1600" dirty="0" err="1"/>
              <a:t>tiến</a:t>
            </a:r>
            <a:r>
              <a:rPr lang="en-US" sz="1600" dirty="0"/>
              <a:t> </a:t>
            </a:r>
            <a:r>
              <a:rPr lang="en-US" sz="1600" dirty="0" err="1"/>
              <a:t>sản</a:t>
            </a:r>
            <a:r>
              <a:rPr lang="en-US" sz="1600" dirty="0"/>
              <a:t> </a:t>
            </a:r>
            <a:r>
              <a:rPr lang="en-US" sz="1600" dirty="0" err="1"/>
              <a:t>phẩm</a:t>
            </a:r>
            <a:r>
              <a:rPr lang="en-US" sz="1600" dirty="0"/>
              <a:t>, </a:t>
            </a:r>
            <a:r>
              <a:rPr lang="en-US" sz="1600" dirty="0" err="1"/>
              <a:t>rèn</a:t>
            </a:r>
            <a:r>
              <a:rPr lang="en-US" sz="1600" dirty="0"/>
              <a:t> </a:t>
            </a:r>
            <a:r>
              <a:rPr lang="en-US" sz="1600" dirty="0" err="1"/>
              <a:t>kỹ</a:t>
            </a:r>
            <a:r>
              <a:rPr lang="en-US" sz="1600" dirty="0"/>
              <a:t> </a:t>
            </a:r>
            <a:r>
              <a:rPr lang="en-US" sz="1600" dirty="0" err="1"/>
              <a:t>năng</a:t>
            </a:r>
            <a:r>
              <a:rPr lang="en-US" sz="1600" dirty="0"/>
              <a:t> </a:t>
            </a:r>
            <a:r>
              <a:rPr lang="en-US" sz="1600" dirty="0" err="1"/>
              <a:t>giải</a:t>
            </a:r>
            <a:r>
              <a:rPr lang="en-US" sz="1600" dirty="0"/>
              <a:t> </a:t>
            </a:r>
            <a:r>
              <a:rPr lang="en-US" sz="1600" dirty="0" err="1"/>
              <a:t>pháp</a:t>
            </a:r>
            <a:r>
              <a:rPr lang="en-US" sz="1600" dirty="0"/>
              <a:t>.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05316C39-E33F-B703-FCC0-BF85B6609B61}"/>
              </a:ext>
            </a:extLst>
          </p:cNvPr>
          <p:cNvGrpSpPr/>
          <p:nvPr/>
        </p:nvGrpSpPr>
        <p:grpSpPr>
          <a:xfrm>
            <a:off x="16111276" y="8743084"/>
            <a:ext cx="1948188" cy="2974737"/>
            <a:chOff x="16111276" y="8743084"/>
            <a:chExt cx="1948188" cy="2974737"/>
          </a:xfrm>
        </p:grpSpPr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6932A9AF-735F-EE84-1A2B-270357A97E53}"/>
                </a:ext>
              </a:extLst>
            </p:cNvPr>
            <p:cNvSpPr/>
            <p:nvPr/>
          </p:nvSpPr>
          <p:spPr>
            <a:xfrm>
              <a:off x="16111276" y="9501502"/>
              <a:ext cx="1739238" cy="1852183"/>
            </a:xfrm>
            <a:custGeom>
              <a:avLst/>
              <a:gdLst>
                <a:gd name="connsiteX0" fmla="*/ 927154 w 1739238"/>
                <a:gd name="connsiteY0" fmla="*/ 0 h 1852183"/>
                <a:gd name="connsiteX1" fmla="*/ 927154 w 1739238"/>
                <a:gd name="connsiteY1" fmla="*/ 225892 h 1852183"/>
                <a:gd name="connsiteX2" fmla="*/ 225937 w 1739238"/>
                <a:gd name="connsiteY2" fmla="*/ 927152 h 1852183"/>
                <a:gd name="connsiteX3" fmla="*/ 927108 w 1739238"/>
                <a:gd name="connsiteY3" fmla="*/ 1628458 h 1852183"/>
                <a:gd name="connsiteX4" fmla="*/ 1389916 w 1739238"/>
                <a:gd name="connsiteY4" fmla="*/ 1454113 h 1852183"/>
                <a:gd name="connsiteX5" fmla="*/ 1389916 w 1739238"/>
                <a:gd name="connsiteY5" fmla="*/ 1423303 h 1852183"/>
                <a:gd name="connsiteX6" fmla="*/ 1266400 w 1739238"/>
                <a:gd name="connsiteY6" fmla="*/ 1423303 h 1852183"/>
                <a:gd name="connsiteX7" fmla="*/ 1266400 w 1739238"/>
                <a:gd name="connsiteY7" fmla="*/ 1333306 h 1852183"/>
                <a:gd name="connsiteX8" fmla="*/ 1389916 w 1739238"/>
                <a:gd name="connsiteY8" fmla="*/ 1333306 h 1852183"/>
                <a:gd name="connsiteX9" fmla="*/ 1389916 w 1739238"/>
                <a:gd name="connsiteY9" fmla="*/ 1280132 h 1852183"/>
                <a:gd name="connsiteX10" fmla="*/ 1322148 w 1739238"/>
                <a:gd name="connsiteY10" fmla="*/ 1280132 h 1852183"/>
                <a:gd name="connsiteX11" fmla="*/ 1322148 w 1739238"/>
                <a:gd name="connsiteY11" fmla="*/ 1209653 h 1852183"/>
                <a:gd name="connsiteX12" fmla="*/ 1683576 w 1739238"/>
                <a:gd name="connsiteY12" fmla="*/ 1209653 h 1852183"/>
                <a:gd name="connsiteX13" fmla="*/ 1683576 w 1739238"/>
                <a:gd name="connsiteY13" fmla="*/ 1280132 h 1852183"/>
                <a:gd name="connsiteX14" fmla="*/ 1615808 w 1739238"/>
                <a:gd name="connsiteY14" fmla="*/ 1280132 h 1852183"/>
                <a:gd name="connsiteX15" fmla="*/ 1615808 w 1739238"/>
                <a:gd name="connsiteY15" fmla="*/ 1333306 h 1852183"/>
                <a:gd name="connsiteX16" fmla="*/ 1739238 w 1739238"/>
                <a:gd name="connsiteY16" fmla="*/ 1333306 h 1852183"/>
                <a:gd name="connsiteX17" fmla="*/ 1739238 w 1739238"/>
                <a:gd name="connsiteY17" fmla="*/ 1423346 h 1852183"/>
                <a:gd name="connsiteX18" fmla="*/ 1615854 w 1739238"/>
                <a:gd name="connsiteY18" fmla="*/ 1423346 h 1852183"/>
                <a:gd name="connsiteX19" fmla="*/ 1615854 w 1739238"/>
                <a:gd name="connsiteY19" fmla="*/ 1502907 h 1852183"/>
                <a:gd name="connsiteX20" fmla="*/ 1582784 w 1739238"/>
                <a:gd name="connsiteY20" fmla="*/ 1582781 h 1852183"/>
                <a:gd name="connsiteX21" fmla="*/ 1019216 w 1739238"/>
                <a:gd name="connsiteY21" fmla="*/ 1849863 h 1852183"/>
                <a:gd name="connsiteX22" fmla="*/ 971596 w 1739238"/>
                <a:gd name="connsiteY22" fmla="*/ 1852183 h 1852183"/>
                <a:gd name="connsiteX23" fmla="*/ 972830 w 1739238"/>
                <a:gd name="connsiteY23" fmla="*/ 1846084 h 1852183"/>
                <a:gd name="connsiteX24" fmla="*/ 905968 w 1739238"/>
                <a:gd name="connsiteY24" fmla="*/ 1779219 h 1852183"/>
                <a:gd name="connsiteX25" fmla="*/ 839102 w 1739238"/>
                <a:gd name="connsiteY25" fmla="*/ 1846084 h 1852183"/>
                <a:gd name="connsiteX26" fmla="*/ 839878 w 1739238"/>
                <a:gd name="connsiteY26" fmla="*/ 1849930 h 1852183"/>
                <a:gd name="connsiteX27" fmla="*/ 832446 w 1739238"/>
                <a:gd name="connsiteY27" fmla="*/ 1849554 h 1852183"/>
                <a:gd name="connsiteX28" fmla="*/ 0 w 1739238"/>
                <a:gd name="connsiteY28" fmla="*/ 927152 h 1852183"/>
                <a:gd name="connsiteX29" fmla="*/ 927154 w 1739238"/>
                <a:gd name="connsiteY29" fmla="*/ 0 h 1852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39238" h="1852183">
                  <a:moveTo>
                    <a:pt x="927154" y="0"/>
                  </a:moveTo>
                  <a:lnTo>
                    <a:pt x="927154" y="225892"/>
                  </a:lnTo>
                  <a:cubicBezTo>
                    <a:pt x="540471" y="225892"/>
                    <a:pt x="225984" y="540469"/>
                    <a:pt x="225937" y="927152"/>
                  </a:cubicBezTo>
                  <a:cubicBezTo>
                    <a:pt x="225892" y="1313879"/>
                    <a:pt x="540426" y="1628458"/>
                    <a:pt x="927108" y="1628458"/>
                  </a:cubicBezTo>
                  <a:cubicBezTo>
                    <a:pt x="1099238" y="1628458"/>
                    <a:pt x="1261972" y="1566878"/>
                    <a:pt x="1389916" y="1454113"/>
                  </a:cubicBezTo>
                  <a:lnTo>
                    <a:pt x="1389916" y="1423303"/>
                  </a:lnTo>
                  <a:lnTo>
                    <a:pt x="1266400" y="1423303"/>
                  </a:lnTo>
                  <a:lnTo>
                    <a:pt x="1266400" y="1333306"/>
                  </a:lnTo>
                  <a:lnTo>
                    <a:pt x="1389916" y="1333306"/>
                  </a:lnTo>
                  <a:lnTo>
                    <a:pt x="1389916" y="1280132"/>
                  </a:lnTo>
                  <a:lnTo>
                    <a:pt x="1322148" y="1280132"/>
                  </a:lnTo>
                  <a:lnTo>
                    <a:pt x="1322148" y="1209653"/>
                  </a:lnTo>
                  <a:lnTo>
                    <a:pt x="1683576" y="1209653"/>
                  </a:lnTo>
                  <a:lnTo>
                    <a:pt x="1683576" y="1280132"/>
                  </a:lnTo>
                  <a:lnTo>
                    <a:pt x="1615808" y="1280132"/>
                  </a:lnTo>
                  <a:lnTo>
                    <a:pt x="1615808" y="1333306"/>
                  </a:lnTo>
                  <a:lnTo>
                    <a:pt x="1739238" y="1333306"/>
                  </a:lnTo>
                  <a:lnTo>
                    <a:pt x="1739238" y="1423346"/>
                  </a:lnTo>
                  <a:lnTo>
                    <a:pt x="1615854" y="1423346"/>
                  </a:lnTo>
                  <a:lnTo>
                    <a:pt x="1615854" y="1502907"/>
                  </a:lnTo>
                  <a:cubicBezTo>
                    <a:pt x="1615854" y="1532905"/>
                    <a:pt x="1603928" y="1561595"/>
                    <a:pt x="1582784" y="1582781"/>
                  </a:cubicBezTo>
                  <a:cubicBezTo>
                    <a:pt x="1429482" y="1736005"/>
                    <a:pt x="1232112" y="1829007"/>
                    <a:pt x="1019216" y="1849863"/>
                  </a:cubicBezTo>
                  <a:lnTo>
                    <a:pt x="971596" y="1852183"/>
                  </a:lnTo>
                  <a:lnTo>
                    <a:pt x="972830" y="1846084"/>
                  </a:lnTo>
                  <a:cubicBezTo>
                    <a:pt x="972830" y="1809126"/>
                    <a:pt x="942832" y="1779219"/>
                    <a:pt x="905968" y="1779219"/>
                  </a:cubicBezTo>
                  <a:cubicBezTo>
                    <a:pt x="869010" y="1779219"/>
                    <a:pt x="839102" y="1809126"/>
                    <a:pt x="839102" y="1846084"/>
                  </a:cubicBezTo>
                  <a:lnTo>
                    <a:pt x="839878" y="1849930"/>
                  </a:lnTo>
                  <a:lnTo>
                    <a:pt x="832446" y="1849554"/>
                  </a:lnTo>
                  <a:cubicBezTo>
                    <a:pt x="365509" y="1801983"/>
                    <a:pt x="0" y="1406440"/>
                    <a:pt x="0" y="927152"/>
                  </a:cubicBezTo>
                  <a:cubicBezTo>
                    <a:pt x="0" y="416003"/>
                    <a:pt x="415913" y="0"/>
                    <a:pt x="927154" y="0"/>
                  </a:cubicBez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F8A3CEF5-5878-DE69-E90C-D783E0D6F2FB}"/>
                </a:ext>
              </a:extLst>
            </p:cNvPr>
            <p:cNvSpPr/>
            <p:nvPr/>
          </p:nvSpPr>
          <p:spPr>
            <a:xfrm rot="19800426">
              <a:off x="16743664" y="9014248"/>
              <a:ext cx="490418" cy="1136299"/>
            </a:xfrm>
            <a:custGeom>
              <a:avLst/>
              <a:gdLst>
                <a:gd name="connsiteX0" fmla="*/ 0 w 271125"/>
                <a:gd name="connsiteY0" fmla="*/ 0 h 628197"/>
                <a:gd name="connsiteX1" fmla="*/ 271126 w 271125"/>
                <a:gd name="connsiteY1" fmla="*/ 0 h 628197"/>
                <a:gd name="connsiteX2" fmla="*/ 271126 w 271125"/>
                <a:gd name="connsiteY2" fmla="*/ 628198 h 628197"/>
                <a:gd name="connsiteX3" fmla="*/ 0 w 271125"/>
                <a:gd name="connsiteY3" fmla="*/ 628198 h 628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125" h="628197">
                  <a:moveTo>
                    <a:pt x="0" y="0"/>
                  </a:moveTo>
                  <a:lnTo>
                    <a:pt x="271126" y="0"/>
                  </a:lnTo>
                  <a:lnTo>
                    <a:pt x="271126" y="628198"/>
                  </a:lnTo>
                  <a:lnTo>
                    <a:pt x="0" y="62819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811B17C9-04E8-3039-07DF-F0709EE8BC85}"/>
                </a:ext>
              </a:extLst>
            </p:cNvPr>
            <p:cNvSpPr/>
            <p:nvPr/>
          </p:nvSpPr>
          <p:spPr>
            <a:xfrm rot="19801193">
              <a:off x="17210980" y="10056440"/>
              <a:ext cx="261538" cy="277440"/>
            </a:xfrm>
            <a:custGeom>
              <a:avLst/>
              <a:gdLst>
                <a:gd name="connsiteX0" fmla="*/ 0 w 144590"/>
                <a:gd name="connsiteY0" fmla="*/ 0 h 153381"/>
                <a:gd name="connsiteX1" fmla="*/ 144590 w 144590"/>
                <a:gd name="connsiteY1" fmla="*/ 0 h 153381"/>
                <a:gd name="connsiteX2" fmla="*/ 144590 w 144590"/>
                <a:gd name="connsiteY2" fmla="*/ 153382 h 153381"/>
                <a:gd name="connsiteX3" fmla="*/ 0 w 144590"/>
                <a:gd name="connsiteY3" fmla="*/ 153382 h 153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590" h="153381">
                  <a:moveTo>
                    <a:pt x="0" y="0"/>
                  </a:moveTo>
                  <a:lnTo>
                    <a:pt x="144590" y="0"/>
                  </a:lnTo>
                  <a:lnTo>
                    <a:pt x="144590" y="153382"/>
                  </a:lnTo>
                  <a:lnTo>
                    <a:pt x="0" y="1533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5053CDBE-9C9E-FC15-6C34-1746D526D355}"/>
                </a:ext>
              </a:extLst>
            </p:cNvPr>
            <p:cNvSpPr/>
            <p:nvPr/>
          </p:nvSpPr>
          <p:spPr>
            <a:xfrm rot="19799956">
              <a:off x="16532988" y="8939797"/>
              <a:ext cx="261622" cy="161237"/>
            </a:xfrm>
            <a:custGeom>
              <a:avLst/>
              <a:gdLst>
                <a:gd name="connsiteX0" fmla="*/ 0 w 144636"/>
                <a:gd name="connsiteY0" fmla="*/ 0 h 89139"/>
                <a:gd name="connsiteX1" fmla="*/ 144636 w 144636"/>
                <a:gd name="connsiteY1" fmla="*/ 0 h 89139"/>
                <a:gd name="connsiteX2" fmla="*/ 144636 w 144636"/>
                <a:gd name="connsiteY2" fmla="*/ 89140 h 89139"/>
                <a:gd name="connsiteX3" fmla="*/ 0 w 144636"/>
                <a:gd name="connsiteY3" fmla="*/ 89140 h 89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636" h="89139">
                  <a:moveTo>
                    <a:pt x="0" y="0"/>
                  </a:moveTo>
                  <a:lnTo>
                    <a:pt x="144636" y="0"/>
                  </a:lnTo>
                  <a:lnTo>
                    <a:pt x="144636" y="89140"/>
                  </a:lnTo>
                  <a:lnTo>
                    <a:pt x="0" y="89140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A0F5535C-5243-FA85-F913-AE9C65C6DC5B}"/>
                </a:ext>
              </a:extLst>
            </p:cNvPr>
            <p:cNvSpPr/>
            <p:nvPr/>
          </p:nvSpPr>
          <p:spPr>
            <a:xfrm rot="19799956">
              <a:off x="16388456" y="8743084"/>
              <a:ext cx="359656" cy="221730"/>
            </a:xfrm>
            <a:custGeom>
              <a:avLst/>
              <a:gdLst>
                <a:gd name="connsiteX0" fmla="*/ 0 w 198834"/>
                <a:gd name="connsiteY0" fmla="*/ 0 h 122582"/>
                <a:gd name="connsiteX1" fmla="*/ 198834 w 198834"/>
                <a:gd name="connsiteY1" fmla="*/ 0 h 122582"/>
                <a:gd name="connsiteX2" fmla="*/ 198834 w 198834"/>
                <a:gd name="connsiteY2" fmla="*/ 122582 h 122582"/>
                <a:gd name="connsiteX3" fmla="*/ 0 w 198834"/>
                <a:gd name="connsiteY3" fmla="*/ 122582 h 12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8834" h="122582">
                  <a:moveTo>
                    <a:pt x="0" y="0"/>
                  </a:moveTo>
                  <a:lnTo>
                    <a:pt x="198834" y="0"/>
                  </a:lnTo>
                  <a:lnTo>
                    <a:pt x="198834" y="122582"/>
                  </a:lnTo>
                  <a:lnTo>
                    <a:pt x="0" y="12258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E8AEC635-00F5-4E4F-76B4-BA69D4539B9B}"/>
                </a:ext>
              </a:extLst>
            </p:cNvPr>
            <p:cNvSpPr/>
            <p:nvPr/>
          </p:nvSpPr>
          <p:spPr>
            <a:xfrm>
              <a:off x="16656807" y="11465093"/>
              <a:ext cx="720867" cy="103774"/>
            </a:xfrm>
            <a:custGeom>
              <a:avLst/>
              <a:gdLst>
                <a:gd name="connsiteX0" fmla="*/ 0 w 398527"/>
                <a:gd name="connsiteY0" fmla="*/ 0 h 57371"/>
                <a:gd name="connsiteX1" fmla="*/ 398528 w 398527"/>
                <a:gd name="connsiteY1" fmla="*/ 0 h 57371"/>
                <a:gd name="connsiteX2" fmla="*/ 398528 w 398527"/>
                <a:gd name="connsiteY2" fmla="*/ 57371 h 57371"/>
                <a:gd name="connsiteX3" fmla="*/ 0 w 398527"/>
                <a:gd name="connsiteY3" fmla="*/ 57371 h 57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8527" h="57371">
                  <a:moveTo>
                    <a:pt x="0" y="0"/>
                  </a:moveTo>
                  <a:lnTo>
                    <a:pt x="398528" y="0"/>
                  </a:lnTo>
                  <a:lnTo>
                    <a:pt x="398528" y="57371"/>
                  </a:lnTo>
                  <a:lnTo>
                    <a:pt x="0" y="57371"/>
                  </a:lnTo>
                  <a:close/>
                </a:path>
              </a:pathLst>
            </a:custGeom>
            <a:solidFill>
              <a:srgbClr val="0B0A0E">
                <a:alpha val="50000"/>
              </a:srgbClr>
            </a:solidFill>
            <a:ln w="2497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49031BF8-52A8-0262-C365-3E33AF992A94}"/>
                </a:ext>
              </a:extLst>
            </p:cNvPr>
            <p:cNvSpPr/>
            <p:nvPr/>
          </p:nvSpPr>
          <p:spPr>
            <a:xfrm>
              <a:off x="16656852" y="11214940"/>
              <a:ext cx="720868" cy="250152"/>
            </a:xfrm>
            <a:custGeom>
              <a:avLst/>
              <a:gdLst>
                <a:gd name="connsiteX0" fmla="*/ 360392 w 720868"/>
                <a:gd name="connsiteY0" fmla="*/ 65780 h 250152"/>
                <a:gd name="connsiteX1" fmla="*/ 293526 w 720868"/>
                <a:gd name="connsiteY1" fmla="*/ 132645 h 250152"/>
                <a:gd name="connsiteX2" fmla="*/ 360392 w 720868"/>
                <a:gd name="connsiteY2" fmla="*/ 199509 h 250152"/>
                <a:gd name="connsiteX3" fmla="*/ 427254 w 720868"/>
                <a:gd name="connsiteY3" fmla="*/ 132645 h 250152"/>
                <a:gd name="connsiteX4" fmla="*/ 360392 w 720868"/>
                <a:gd name="connsiteY4" fmla="*/ 65780 h 250152"/>
                <a:gd name="connsiteX5" fmla="*/ 360480 w 720868"/>
                <a:gd name="connsiteY5" fmla="*/ 0 h 250152"/>
                <a:gd name="connsiteX6" fmla="*/ 720868 w 720868"/>
                <a:gd name="connsiteY6" fmla="*/ 250152 h 250152"/>
                <a:gd name="connsiteX7" fmla="*/ 0 w 720868"/>
                <a:gd name="connsiteY7" fmla="*/ 250152 h 250152"/>
                <a:gd name="connsiteX8" fmla="*/ 360480 w 720868"/>
                <a:gd name="connsiteY8" fmla="*/ 0 h 25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868" h="250152">
                  <a:moveTo>
                    <a:pt x="360392" y="65780"/>
                  </a:moveTo>
                  <a:cubicBezTo>
                    <a:pt x="323434" y="65780"/>
                    <a:pt x="293526" y="95687"/>
                    <a:pt x="293526" y="132645"/>
                  </a:cubicBezTo>
                  <a:cubicBezTo>
                    <a:pt x="293526" y="169509"/>
                    <a:pt x="323434" y="199509"/>
                    <a:pt x="360392" y="199509"/>
                  </a:cubicBezTo>
                  <a:cubicBezTo>
                    <a:pt x="397256" y="199509"/>
                    <a:pt x="427254" y="169509"/>
                    <a:pt x="427254" y="132645"/>
                  </a:cubicBezTo>
                  <a:cubicBezTo>
                    <a:pt x="427254" y="95687"/>
                    <a:pt x="397256" y="65780"/>
                    <a:pt x="360392" y="65780"/>
                  </a:cubicBezTo>
                  <a:close/>
                  <a:moveTo>
                    <a:pt x="360480" y="0"/>
                  </a:moveTo>
                  <a:cubicBezTo>
                    <a:pt x="559490" y="45"/>
                    <a:pt x="720824" y="111997"/>
                    <a:pt x="720868" y="250152"/>
                  </a:cubicBezTo>
                  <a:lnTo>
                    <a:pt x="0" y="250152"/>
                  </a:lnTo>
                  <a:cubicBezTo>
                    <a:pt x="0" y="111952"/>
                    <a:pt x="161424" y="0"/>
                    <a:pt x="360480" y="0"/>
                  </a:cubicBez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97F2DC45-6715-58FD-A179-E24714254448}"/>
                </a:ext>
              </a:extLst>
            </p:cNvPr>
            <p:cNvSpPr/>
            <p:nvPr/>
          </p:nvSpPr>
          <p:spPr>
            <a:xfrm>
              <a:off x="16575621" y="11568913"/>
              <a:ext cx="883195" cy="148906"/>
            </a:xfrm>
            <a:custGeom>
              <a:avLst/>
              <a:gdLst>
                <a:gd name="connsiteX0" fmla="*/ 488269 w 488269"/>
                <a:gd name="connsiteY0" fmla="*/ 82323 h 82322"/>
                <a:gd name="connsiteX1" fmla="*/ 488269 w 488269"/>
                <a:gd name="connsiteY1" fmla="*/ 28673 h 82322"/>
                <a:gd name="connsiteX2" fmla="*/ 438341 w 488269"/>
                <a:gd name="connsiteY2" fmla="*/ 0 h 82322"/>
                <a:gd name="connsiteX3" fmla="*/ 49953 w 488269"/>
                <a:gd name="connsiteY3" fmla="*/ 25 h 82322"/>
                <a:gd name="connsiteX4" fmla="*/ 0 w 488269"/>
                <a:gd name="connsiteY4" fmla="*/ 28673 h 82322"/>
                <a:gd name="connsiteX5" fmla="*/ 0 w 488269"/>
                <a:gd name="connsiteY5" fmla="*/ 82323 h 82322"/>
                <a:gd name="connsiteX6" fmla="*/ 488269 w 488269"/>
                <a:gd name="connsiteY6" fmla="*/ 82323 h 82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88269" h="82322">
                  <a:moveTo>
                    <a:pt x="488269" y="82323"/>
                  </a:moveTo>
                  <a:cubicBezTo>
                    <a:pt x="488269" y="82323"/>
                    <a:pt x="488269" y="44509"/>
                    <a:pt x="488269" y="28673"/>
                  </a:cubicBezTo>
                  <a:cubicBezTo>
                    <a:pt x="488269" y="12813"/>
                    <a:pt x="465915" y="0"/>
                    <a:pt x="438341" y="0"/>
                  </a:cubicBezTo>
                  <a:lnTo>
                    <a:pt x="49953" y="25"/>
                  </a:lnTo>
                  <a:cubicBezTo>
                    <a:pt x="22380" y="0"/>
                    <a:pt x="25" y="12863"/>
                    <a:pt x="0" y="28673"/>
                  </a:cubicBezTo>
                  <a:lnTo>
                    <a:pt x="0" y="82323"/>
                  </a:lnTo>
                  <a:lnTo>
                    <a:pt x="488269" y="8232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FFFC6FB-AB50-1149-EADB-EF176AA2081C}"/>
                </a:ext>
              </a:extLst>
            </p:cNvPr>
            <p:cNvSpPr/>
            <p:nvPr/>
          </p:nvSpPr>
          <p:spPr>
            <a:xfrm>
              <a:off x="17168815" y="10621205"/>
              <a:ext cx="890649" cy="89995"/>
            </a:xfrm>
            <a:custGeom>
              <a:avLst/>
              <a:gdLst>
                <a:gd name="connsiteX0" fmla="*/ 0 w 492390"/>
                <a:gd name="connsiteY0" fmla="*/ 0 h 49753"/>
                <a:gd name="connsiteX1" fmla="*/ 492390 w 492390"/>
                <a:gd name="connsiteY1" fmla="*/ 0 h 49753"/>
                <a:gd name="connsiteX2" fmla="*/ 492390 w 492390"/>
                <a:gd name="connsiteY2" fmla="*/ 49754 h 49753"/>
                <a:gd name="connsiteX3" fmla="*/ 0 w 492390"/>
                <a:gd name="connsiteY3" fmla="*/ 49754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390" h="49753">
                  <a:moveTo>
                    <a:pt x="0" y="0"/>
                  </a:moveTo>
                  <a:lnTo>
                    <a:pt x="492390" y="0"/>
                  </a:lnTo>
                  <a:lnTo>
                    <a:pt x="492390" y="49754"/>
                  </a:lnTo>
                  <a:lnTo>
                    <a:pt x="0" y="49754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D20D689A-FAC3-853E-EAC1-ABA8C89F12C1}"/>
                </a:ext>
              </a:extLst>
            </p:cNvPr>
            <p:cNvSpPr/>
            <p:nvPr/>
          </p:nvSpPr>
          <p:spPr>
            <a:xfrm>
              <a:off x="17168770" y="10750008"/>
              <a:ext cx="890692" cy="89995"/>
            </a:xfrm>
            <a:custGeom>
              <a:avLst/>
              <a:gdLst>
                <a:gd name="connsiteX0" fmla="*/ 0 w 492414"/>
                <a:gd name="connsiteY0" fmla="*/ 0 h 49753"/>
                <a:gd name="connsiteX1" fmla="*/ 492415 w 492414"/>
                <a:gd name="connsiteY1" fmla="*/ 0 h 49753"/>
                <a:gd name="connsiteX2" fmla="*/ 492415 w 492414"/>
                <a:gd name="connsiteY2" fmla="*/ 49753 h 49753"/>
                <a:gd name="connsiteX3" fmla="*/ 0 w 492414"/>
                <a:gd name="connsiteY3" fmla="*/ 49753 h 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2414" h="49753">
                  <a:moveTo>
                    <a:pt x="0" y="0"/>
                  </a:moveTo>
                  <a:lnTo>
                    <a:pt x="492415" y="0"/>
                  </a:lnTo>
                  <a:lnTo>
                    <a:pt x="492415" y="49753"/>
                  </a:lnTo>
                  <a:lnTo>
                    <a:pt x="0" y="49753"/>
                  </a:lnTo>
                  <a:close/>
                </a:path>
              </a:pathLst>
            </a:custGeom>
            <a:solidFill>
              <a:schemeClr val="tx2">
                <a:alpha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52702707-B612-0078-B816-658076517092}"/>
                </a:ext>
              </a:extLst>
            </p:cNvPr>
            <p:cNvGrpSpPr/>
            <p:nvPr/>
          </p:nvGrpSpPr>
          <p:grpSpPr>
            <a:xfrm>
              <a:off x="17168815" y="10621205"/>
              <a:ext cx="229193" cy="218798"/>
              <a:chOff x="18196920" y="10621205"/>
              <a:chExt cx="890694" cy="218798"/>
            </a:xfrm>
          </p:grpSpPr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7845745F-68DA-F1A4-2122-877FF1B6A01C}"/>
                  </a:ext>
                </a:extLst>
              </p:cNvPr>
              <p:cNvSpPr/>
              <p:nvPr/>
            </p:nvSpPr>
            <p:spPr>
              <a:xfrm>
                <a:off x="18196965" y="10621205"/>
                <a:ext cx="890649" cy="89995"/>
              </a:xfrm>
              <a:custGeom>
                <a:avLst/>
                <a:gdLst>
                  <a:gd name="connsiteX0" fmla="*/ 0 w 492390"/>
                  <a:gd name="connsiteY0" fmla="*/ 0 h 49753"/>
                  <a:gd name="connsiteX1" fmla="*/ 492390 w 492390"/>
                  <a:gd name="connsiteY1" fmla="*/ 0 h 49753"/>
                  <a:gd name="connsiteX2" fmla="*/ 492390 w 492390"/>
                  <a:gd name="connsiteY2" fmla="*/ 49754 h 49753"/>
                  <a:gd name="connsiteX3" fmla="*/ 0 w 492390"/>
                  <a:gd name="connsiteY3" fmla="*/ 49754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390" h="49753">
                    <a:moveTo>
                      <a:pt x="0" y="0"/>
                    </a:moveTo>
                    <a:lnTo>
                      <a:pt x="492390" y="0"/>
                    </a:lnTo>
                    <a:lnTo>
                      <a:pt x="492390" y="49754"/>
                    </a:lnTo>
                    <a:lnTo>
                      <a:pt x="0" y="49754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0FA2B9B8-BA01-015C-05B2-4E469E05E6F6}"/>
                  </a:ext>
                </a:extLst>
              </p:cNvPr>
              <p:cNvSpPr/>
              <p:nvPr/>
            </p:nvSpPr>
            <p:spPr>
              <a:xfrm>
                <a:off x="18196920" y="10750008"/>
                <a:ext cx="890692" cy="89995"/>
              </a:xfrm>
              <a:custGeom>
                <a:avLst/>
                <a:gdLst>
                  <a:gd name="connsiteX0" fmla="*/ 0 w 492414"/>
                  <a:gd name="connsiteY0" fmla="*/ 0 h 49753"/>
                  <a:gd name="connsiteX1" fmla="*/ 492415 w 492414"/>
                  <a:gd name="connsiteY1" fmla="*/ 0 h 49753"/>
                  <a:gd name="connsiteX2" fmla="*/ 492415 w 492414"/>
                  <a:gd name="connsiteY2" fmla="*/ 49753 h 49753"/>
                  <a:gd name="connsiteX3" fmla="*/ 0 w 492414"/>
                  <a:gd name="connsiteY3" fmla="*/ 49753 h 4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2414" h="49753">
                    <a:moveTo>
                      <a:pt x="0" y="0"/>
                    </a:moveTo>
                    <a:lnTo>
                      <a:pt x="492415" y="0"/>
                    </a:lnTo>
                    <a:lnTo>
                      <a:pt x="492415" y="49753"/>
                    </a:lnTo>
                    <a:lnTo>
                      <a:pt x="0" y="49753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2">
                      <a:alpha val="80000"/>
                    </a:schemeClr>
                  </a:solidFill>
                </a:endParaRPr>
              </a:p>
            </p:txBody>
          </p:sp>
        </p:grp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B7F63275-D84B-C32E-D857-6D728361B396}"/>
                </a:ext>
              </a:extLst>
            </p:cNvPr>
            <p:cNvSpPr/>
            <p:nvPr/>
          </p:nvSpPr>
          <p:spPr>
            <a:xfrm>
              <a:off x="16575621" y="11266160"/>
              <a:ext cx="225312" cy="451661"/>
            </a:xfrm>
            <a:custGeom>
              <a:avLst/>
              <a:gdLst>
                <a:gd name="connsiteX0" fmla="*/ 225312 w 225312"/>
                <a:gd name="connsiteY0" fmla="*/ 302789 h 451661"/>
                <a:gd name="connsiteX1" fmla="*/ 225312 w 225312"/>
                <a:gd name="connsiteY1" fmla="*/ 451661 h 451661"/>
                <a:gd name="connsiteX2" fmla="*/ 0 w 225312"/>
                <a:gd name="connsiteY2" fmla="*/ 451661 h 451661"/>
                <a:gd name="connsiteX3" fmla="*/ 0 w 225312"/>
                <a:gd name="connsiteY3" fmla="*/ 354617 h 451661"/>
                <a:gd name="connsiteX4" fmla="*/ 90356 w 225312"/>
                <a:gd name="connsiteY4" fmla="*/ 302798 h 451661"/>
                <a:gd name="connsiteX5" fmla="*/ 81188 w 225312"/>
                <a:gd name="connsiteY5" fmla="*/ 198933 h 451661"/>
                <a:gd name="connsiteX6" fmla="*/ 225312 w 225312"/>
                <a:gd name="connsiteY6" fmla="*/ 198933 h 451661"/>
                <a:gd name="connsiteX7" fmla="*/ 225312 w 225312"/>
                <a:gd name="connsiteY7" fmla="*/ 302707 h 451661"/>
                <a:gd name="connsiteX8" fmla="*/ 81188 w 225312"/>
                <a:gd name="connsiteY8" fmla="*/ 302707 h 451661"/>
                <a:gd name="connsiteX9" fmla="*/ 225312 w 225312"/>
                <a:gd name="connsiteY9" fmla="*/ 0 h 451661"/>
                <a:gd name="connsiteX10" fmla="*/ 225312 w 225312"/>
                <a:gd name="connsiteY10" fmla="*/ 198932 h 451661"/>
                <a:gd name="connsiteX11" fmla="*/ 81232 w 225312"/>
                <a:gd name="connsiteY11" fmla="*/ 198932 h 451661"/>
                <a:gd name="connsiteX12" fmla="*/ 186826 w 225312"/>
                <a:gd name="connsiteY12" fmla="*/ 22031 h 45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5312" h="451661">
                  <a:moveTo>
                    <a:pt x="225312" y="302789"/>
                  </a:moveTo>
                  <a:lnTo>
                    <a:pt x="225312" y="451661"/>
                  </a:lnTo>
                  <a:lnTo>
                    <a:pt x="0" y="451661"/>
                  </a:lnTo>
                  <a:lnTo>
                    <a:pt x="0" y="354617"/>
                  </a:lnTo>
                  <a:cubicBezTo>
                    <a:pt x="44" y="326020"/>
                    <a:pt x="40480" y="302753"/>
                    <a:pt x="90356" y="302798"/>
                  </a:cubicBezTo>
                  <a:close/>
                  <a:moveTo>
                    <a:pt x="81188" y="198933"/>
                  </a:moveTo>
                  <a:lnTo>
                    <a:pt x="225312" y="198933"/>
                  </a:lnTo>
                  <a:lnTo>
                    <a:pt x="225312" y="302707"/>
                  </a:lnTo>
                  <a:lnTo>
                    <a:pt x="81188" y="302707"/>
                  </a:lnTo>
                  <a:close/>
                  <a:moveTo>
                    <a:pt x="225312" y="0"/>
                  </a:moveTo>
                  <a:lnTo>
                    <a:pt x="225312" y="198932"/>
                  </a:lnTo>
                  <a:lnTo>
                    <a:pt x="81232" y="198932"/>
                  </a:lnTo>
                  <a:cubicBezTo>
                    <a:pt x="81232" y="129832"/>
                    <a:pt x="121588" y="67294"/>
                    <a:pt x="186826" y="22031"/>
                  </a:cubicBezTo>
                  <a:close/>
                </a:path>
              </a:pathLst>
            </a:custGeom>
            <a:solidFill>
              <a:schemeClr val="tx2">
                <a:alpha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2">
                    <a:alpha val="80000"/>
                  </a:schemeClr>
                </a:solidFill>
              </a:endParaRPr>
            </a:p>
          </p:txBody>
        </p:sp>
      </p:grpSp>
      <p:sp>
        <p:nvSpPr>
          <p:cNvPr id="359" name="Freeform 30">
            <a:extLst>
              <a:ext uri="{FF2B5EF4-FFF2-40B4-BE49-F238E27FC236}">
                <a16:creationId xmlns:a16="http://schemas.microsoft.com/office/drawing/2014/main" id="{266C5FA6-C2F8-E4BF-C308-B12C04E8676A}"/>
              </a:ext>
            </a:extLst>
          </p:cNvPr>
          <p:cNvSpPr>
            <a:spLocks noEditPoints="1"/>
          </p:cNvSpPr>
          <p:nvPr/>
        </p:nvSpPr>
        <p:spPr bwMode="auto">
          <a:xfrm>
            <a:off x="2576173" y="4399565"/>
            <a:ext cx="841672" cy="89897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0" name="Freeform 45">
            <a:extLst>
              <a:ext uri="{FF2B5EF4-FFF2-40B4-BE49-F238E27FC236}">
                <a16:creationId xmlns:a16="http://schemas.microsoft.com/office/drawing/2014/main" id="{75331D16-33A5-E0EC-76D5-E59C894B693C}"/>
              </a:ext>
            </a:extLst>
          </p:cNvPr>
          <p:cNvSpPr>
            <a:spLocks noEditPoints="1"/>
          </p:cNvSpPr>
          <p:nvPr/>
        </p:nvSpPr>
        <p:spPr bwMode="auto">
          <a:xfrm>
            <a:off x="2533194" y="6077731"/>
            <a:ext cx="927630" cy="931210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1" name="Freeform 51">
            <a:extLst>
              <a:ext uri="{FF2B5EF4-FFF2-40B4-BE49-F238E27FC236}">
                <a16:creationId xmlns:a16="http://schemas.microsoft.com/office/drawing/2014/main" id="{49112C87-5722-A9F3-0810-525EA318910C}"/>
              </a:ext>
            </a:extLst>
          </p:cNvPr>
          <p:cNvSpPr>
            <a:spLocks noEditPoints="1"/>
          </p:cNvSpPr>
          <p:nvPr/>
        </p:nvSpPr>
        <p:spPr bwMode="auto">
          <a:xfrm>
            <a:off x="20945464" y="4399769"/>
            <a:ext cx="902558" cy="895396"/>
          </a:xfrm>
          <a:custGeom>
            <a:avLst/>
            <a:gdLst>
              <a:gd name="T0" fmla="*/ 379 w 1050"/>
              <a:gd name="T1" fmla="*/ 448 h 1041"/>
              <a:gd name="T2" fmla="*/ 70 w 1050"/>
              <a:gd name="T3" fmla="*/ 448 h 1041"/>
              <a:gd name="T4" fmla="*/ 0 w 1050"/>
              <a:gd name="T5" fmla="*/ 378 h 1041"/>
              <a:gd name="T6" fmla="*/ 0 w 1050"/>
              <a:gd name="T7" fmla="*/ 70 h 1041"/>
              <a:gd name="T8" fmla="*/ 70 w 1050"/>
              <a:gd name="T9" fmla="*/ 0 h 1041"/>
              <a:gd name="T10" fmla="*/ 379 w 1050"/>
              <a:gd name="T11" fmla="*/ 0 h 1041"/>
              <a:gd name="T12" fmla="*/ 449 w 1050"/>
              <a:gd name="T13" fmla="*/ 70 h 1041"/>
              <a:gd name="T14" fmla="*/ 449 w 1050"/>
              <a:gd name="T15" fmla="*/ 378 h 1041"/>
              <a:gd name="T16" fmla="*/ 379 w 1050"/>
              <a:gd name="T17" fmla="*/ 448 h 1041"/>
              <a:gd name="T18" fmla="*/ 1050 w 1050"/>
              <a:gd name="T19" fmla="*/ 378 h 1041"/>
              <a:gd name="T20" fmla="*/ 1050 w 1050"/>
              <a:gd name="T21" fmla="*/ 70 h 1041"/>
              <a:gd name="T22" fmla="*/ 980 w 1050"/>
              <a:gd name="T23" fmla="*/ 0 h 1041"/>
              <a:gd name="T24" fmla="*/ 671 w 1050"/>
              <a:gd name="T25" fmla="*/ 0 h 1041"/>
              <a:gd name="T26" fmla="*/ 601 w 1050"/>
              <a:gd name="T27" fmla="*/ 70 h 1041"/>
              <a:gd name="T28" fmla="*/ 601 w 1050"/>
              <a:gd name="T29" fmla="*/ 378 h 1041"/>
              <a:gd name="T30" fmla="*/ 671 w 1050"/>
              <a:gd name="T31" fmla="*/ 448 h 1041"/>
              <a:gd name="T32" fmla="*/ 980 w 1050"/>
              <a:gd name="T33" fmla="*/ 448 h 1041"/>
              <a:gd name="T34" fmla="*/ 1050 w 1050"/>
              <a:gd name="T35" fmla="*/ 378 h 1041"/>
              <a:gd name="T36" fmla="*/ 449 w 1050"/>
              <a:gd name="T37" fmla="*/ 971 h 1041"/>
              <a:gd name="T38" fmla="*/ 449 w 1050"/>
              <a:gd name="T39" fmla="*/ 662 h 1041"/>
              <a:gd name="T40" fmla="*/ 379 w 1050"/>
              <a:gd name="T41" fmla="*/ 592 h 1041"/>
              <a:gd name="T42" fmla="*/ 70 w 1050"/>
              <a:gd name="T43" fmla="*/ 592 h 1041"/>
              <a:gd name="T44" fmla="*/ 0 w 1050"/>
              <a:gd name="T45" fmla="*/ 662 h 1041"/>
              <a:gd name="T46" fmla="*/ 0 w 1050"/>
              <a:gd name="T47" fmla="*/ 971 h 1041"/>
              <a:gd name="T48" fmla="*/ 70 w 1050"/>
              <a:gd name="T49" fmla="*/ 1041 h 1041"/>
              <a:gd name="T50" fmla="*/ 379 w 1050"/>
              <a:gd name="T51" fmla="*/ 1041 h 1041"/>
              <a:gd name="T52" fmla="*/ 449 w 1050"/>
              <a:gd name="T53" fmla="*/ 971 h 1041"/>
              <a:gd name="T54" fmla="*/ 1050 w 1050"/>
              <a:gd name="T55" fmla="*/ 971 h 1041"/>
              <a:gd name="T56" fmla="*/ 1050 w 1050"/>
              <a:gd name="T57" fmla="*/ 662 h 1041"/>
              <a:gd name="T58" fmla="*/ 980 w 1050"/>
              <a:gd name="T59" fmla="*/ 592 h 1041"/>
              <a:gd name="T60" fmla="*/ 671 w 1050"/>
              <a:gd name="T61" fmla="*/ 592 h 1041"/>
              <a:gd name="T62" fmla="*/ 601 w 1050"/>
              <a:gd name="T63" fmla="*/ 662 h 1041"/>
              <a:gd name="T64" fmla="*/ 601 w 1050"/>
              <a:gd name="T65" fmla="*/ 971 h 1041"/>
              <a:gd name="T66" fmla="*/ 671 w 1050"/>
              <a:gd name="T67" fmla="*/ 1041 h 1041"/>
              <a:gd name="T68" fmla="*/ 980 w 1050"/>
              <a:gd name="T69" fmla="*/ 1041 h 1041"/>
              <a:gd name="T70" fmla="*/ 1050 w 1050"/>
              <a:gd name="T71" fmla="*/ 971 h 1041"/>
              <a:gd name="T72" fmla="*/ 130 w 1050"/>
              <a:gd name="T73" fmla="*/ 224 h 1041"/>
              <a:gd name="T74" fmla="*/ 319 w 1050"/>
              <a:gd name="T75" fmla="*/ 224 h 1041"/>
              <a:gd name="T76" fmla="*/ 130 w 1050"/>
              <a:gd name="T77" fmla="*/ 758 h 1041"/>
              <a:gd name="T78" fmla="*/ 319 w 1050"/>
              <a:gd name="T79" fmla="*/ 758 h 1041"/>
              <a:gd name="T80" fmla="*/ 130 w 1050"/>
              <a:gd name="T81" fmla="*/ 874 h 1041"/>
              <a:gd name="T82" fmla="*/ 319 w 1050"/>
              <a:gd name="T83" fmla="*/ 874 h 1041"/>
              <a:gd name="T84" fmla="*/ 731 w 1050"/>
              <a:gd name="T85" fmla="*/ 224 h 1041"/>
              <a:gd name="T86" fmla="*/ 920 w 1050"/>
              <a:gd name="T87" fmla="*/ 224 h 1041"/>
              <a:gd name="T88" fmla="*/ 826 w 1050"/>
              <a:gd name="T89" fmla="*/ 318 h 1041"/>
              <a:gd name="T90" fmla="*/ 826 w 1050"/>
              <a:gd name="T91" fmla="*/ 130 h 1041"/>
              <a:gd name="T92" fmla="*/ 759 w 1050"/>
              <a:gd name="T93" fmla="*/ 883 h 1041"/>
              <a:gd name="T94" fmla="*/ 892 w 1050"/>
              <a:gd name="T95" fmla="*/ 749 h 1041"/>
              <a:gd name="T96" fmla="*/ 892 w 1050"/>
              <a:gd name="T97" fmla="*/ 883 h 1041"/>
              <a:gd name="T98" fmla="*/ 759 w 1050"/>
              <a:gd name="T99" fmla="*/ 749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0" h="1041">
                <a:moveTo>
                  <a:pt x="379" y="448"/>
                </a:moveTo>
                <a:cubicBezTo>
                  <a:pt x="70" y="448"/>
                  <a:pt x="70" y="448"/>
                  <a:pt x="70" y="448"/>
                </a:cubicBezTo>
                <a:cubicBezTo>
                  <a:pt x="31" y="448"/>
                  <a:pt x="0" y="417"/>
                  <a:pt x="0" y="37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31"/>
                  <a:pt x="31" y="0"/>
                  <a:pt x="70" y="0"/>
                </a:cubicBezTo>
                <a:cubicBezTo>
                  <a:pt x="379" y="0"/>
                  <a:pt x="379" y="0"/>
                  <a:pt x="379" y="0"/>
                </a:cubicBezTo>
                <a:cubicBezTo>
                  <a:pt x="418" y="0"/>
                  <a:pt x="449" y="31"/>
                  <a:pt x="449" y="70"/>
                </a:cubicBezTo>
                <a:cubicBezTo>
                  <a:pt x="449" y="378"/>
                  <a:pt x="449" y="378"/>
                  <a:pt x="449" y="378"/>
                </a:cubicBezTo>
                <a:cubicBezTo>
                  <a:pt x="449" y="417"/>
                  <a:pt x="418" y="448"/>
                  <a:pt x="379" y="448"/>
                </a:cubicBezTo>
                <a:close/>
                <a:moveTo>
                  <a:pt x="1050" y="378"/>
                </a:moveTo>
                <a:cubicBezTo>
                  <a:pt x="1050" y="70"/>
                  <a:pt x="1050" y="70"/>
                  <a:pt x="1050" y="70"/>
                </a:cubicBezTo>
                <a:cubicBezTo>
                  <a:pt x="1050" y="31"/>
                  <a:pt x="1019" y="0"/>
                  <a:pt x="980" y="0"/>
                </a:cubicBezTo>
                <a:cubicBezTo>
                  <a:pt x="671" y="0"/>
                  <a:pt x="671" y="0"/>
                  <a:pt x="671" y="0"/>
                </a:cubicBezTo>
                <a:cubicBezTo>
                  <a:pt x="632" y="0"/>
                  <a:pt x="601" y="31"/>
                  <a:pt x="601" y="70"/>
                </a:cubicBezTo>
                <a:cubicBezTo>
                  <a:pt x="601" y="378"/>
                  <a:pt x="601" y="378"/>
                  <a:pt x="601" y="378"/>
                </a:cubicBezTo>
                <a:cubicBezTo>
                  <a:pt x="601" y="417"/>
                  <a:pt x="632" y="448"/>
                  <a:pt x="671" y="448"/>
                </a:cubicBezTo>
                <a:cubicBezTo>
                  <a:pt x="980" y="448"/>
                  <a:pt x="980" y="448"/>
                  <a:pt x="980" y="448"/>
                </a:cubicBezTo>
                <a:cubicBezTo>
                  <a:pt x="1019" y="448"/>
                  <a:pt x="1050" y="417"/>
                  <a:pt x="1050" y="378"/>
                </a:cubicBezTo>
                <a:close/>
                <a:moveTo>
                  <a:pt x="449" y="971"/>
                </a:moveTo>
                <a:cubicBezTo>
                  <a:pt x="449" y="662"/>
                  <a:pt x="449" y="662"/>
                  <a:pt x="449" y="662"/>
                </a:cubicBezTo>
                <a:cubicBezTo>
                  <a:pt x="449" y="623"/>
                  <a:pt x="418" y="592"/>
                  <a:pt x="379" y="592"/>
                </a:cubicBezTo>
                <a:cubicBezTo>
                  <a:pt x="70" y="592"/>
                  <a:pt x="70" y="592"/>
                  <a:pt x="70" y="592"/>
                </a:cubicBezTo>
                <a:cubicBezTo>
                  <a:pt x="31" y="592"/>
                  <a:pt x="0" y="623"/>
                  <a:pt x="0" y="662"/>
                </a:cubicBezTo>
                <a:cubicBezTo>
                  <a:pt x="0" y="971"/>
                  <a:pt x="0" y="971"/>
                  <a:pt x="0" y="971"/>
                </a:cubicBezTo>
                <a:cubicBezTo>
                  <a:pt x="0" y="1009"/>
                  <a:pt x="31" y="1041"/>
                  <a:pt x="70" y="1041"/>
                </a:cubicBezTo>
                <a:cubicBezTo>
                  <a:pt x="379" y="1041"/>
                  <a:pt x="379" y="1041"/>
                  <a:pt x="379" y="1041"/>
                </a:cubicBezTo>
                <a:cubicBezTo>
                  <a:pt x="418" y="1041"/>
                  <a:pt x="449" y="1009"/>
                  <a:pt x="449" y="971"/>
                </a:cubicBezTo>
                <a:close/>
                <a:moveTo>
                  <a:pt x="1050" y="971"/>
                </a:moveTo>
                <a:cubicBezTo>
                  <a:pt x="1050" y="662"/>
                  <a:pt x="1050" y="662"/>
                  <a:pt x="1050" y="662"/>
                </a:cubicBezTo>
                <a:cubicBezTo>
                  <a:pt x="1050" y="623"/>
                  <a:pt x="1019" y="592"/>
                  <a:pt x="980" y="592"/>
                </a:cubicBezTo>
                <a:cubicBezTo>
                  <a:pt x="671" y="592"/>
                  <a:pt x="671" y="592"/>
                  <a:pt x="671" y="592"/>
                </a:cubicBezTo>
                <a:cubicBezTo>
                  <a:pt x="632" y="592"/>
                  <a:pt x="601" y="623"/>
                  <a:pt x="601" y="662"/>
                </a:cubicBezTo>
                <a:cubicBezTo>
                  <a:pt x="601" y="971"/>
                  <a:pt x="601" y="971"/>
                  <a:pt x="601" y="971"/>
                </a:cubicBezTo>
                <a:cubicBezTo>
                  <a:pt x="601" y="1009"/>
                  <a:pt x="632" y="1041"/>
                  <a:pt x="671" y="1041"/>
                </a:cubicBezTo>
                <a:cubicBezTo>
                  <a:pt x="980" y="1041"/>
                  <a:pt x="980" y="1041"/>
                  <a:pt x="980" y="1041"/>
                </a:cubicBezTo>
                <a:cubicBezTo>
                  <a:pt x="1019" y="1041"/>
                  <a:pt x="1050" y="1009"/>
                  <a:pt x="1050" y="971"/>
                </a:cubicBezTo>
                <a:close/>
                <a:moveTo>
                  <a:pt x="130" y="224"/>
                </a:moveTo>
                <a:cubicBezTo>
                  <a:pt x="319" y="224"/>
                  <a:pt x="319" y="224"/>
                  <a:pt x="319" y="224"/>
                </a:cubicBezTo>
                <a:moveTo>
                  <a:pt x="130" y="758"/>
                </a:moveTo>
                <a:cubicBezTo>
                  <a:pt x="319" y="758"/>
                  <a:pt x="319" y="758"/>
                  <a:pt x="319" y="758"/>
                </a:cubicBezTo>
                <a:moveTo>
                  <a:pt x="130" y="874"/>
                </a:moveTo>
                <a:cubicBezTo>
                  <a:pt x="319" y="874"/>
                  <a:pt x="319" y="874"/>
                  <a:pt x="319" y="874"/>
                </a:cubicBezTo>
                <a:moveTo>
                  <a:pt x="731" y="224"/>
                </a:moveTo>
                <a:cubicBezTo>
                  <a:pt x="920" y="224"/>
                  <a:pt x="920" y="224"/>
                  <a:pt x="920" y="224"/>
                </a:cubicBezTo>
                <a:moveTo>
                  <a:pt x="826" y="318"/>
                </a:moveTo>
                <a:cubicBezTo>
                  <a:pt x="826" y="130"/>
                  <a:pt x="826" y="130"/>
                  <a:pt x="826" y="130"/>
                </a:cubicBezTo>
                <a:moveTo>
                  <a:pt x="759" y="883"/>
                </a:moveTo>
                <a:cubicBezTo>
                  <a:pt x="892" y="749"/>
                  <a:pt x="892" y="749"/>
                  <a:pt x="892" y="749"/>
                </a:cubicBezTo>
                <a:moveTo>
                  <a:pt x="892" y="883"/>
                </a:moveTo>
                <a:cubicBezTo>
                  <a:pt x="759" y="749"/>
                  <a:pt x="759" y="749"/>
                  <a:pt x="759" y="74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accent4"/>
              </a:solidFill>
            </a:endParaRPr>
          </a:p>
        </p:txBody>
      </p:sp>
      <p:sp>
        <p:nvSpPr>
          <p:cNvPr id="362" name="Freeform 23">
            <a:extLst>
              <a:ext uri="{FF2B5EF4-FFF2-40B4-BE49-F238E27FC236}">
                <a16:creationId xmlns:a16="http://schemas.microsoft.com/office/drawing/2014/main" id="{F6208C43-BF2E-D02F-7DC7-064E00710C35}"/>
              </a:ext>
            </a:extLst>
          </p:cNvPr>
          <p:cNvSpPr>
            <a:spLocks noEditPoints="1"/>
          </p:cNvSpPr>
          <p:nvPr/>
        </p:nvSpPr>
        <p:spPr bwMode="auto">
          <a:xfrm>
            <a:off x="20895322" y="6073452"/>
            <a:ext cx="1002842" cy="1006426"/>
          </a:xfrm>
          <a:custGeom>
            <a:avLst/>
            <a:gdLst>
              <a:gd name="T0" fmla="*/ 775 w 1169"/>
              <a:gd name="T1" fmla="*/ 627 h 1170"/>
              <a:gd name="T2" fmla="*/ 947 w 1169"/>
              <a:gd name="T3" fmla="*/ 799 h 1170"/>
              <a:gd name="T4" fmla="*/ 799 w 1169"/>
              <a:gd name="T5" fmla="*/ 947 h 1170"/>
              <a:gd name="T6" fmla="*/ 627 w 1169"/>
              <a:gd name="T7" fmla="*/ 775 h 1170"/>
              <a:gd name="T8" fmla="*/ 542 w 1169"/>
              <a:gd name="T9" fmla="*/ 394 h 1170"/>
              <a:gd name="T10" fmla="*/ 334 w 1169"/>
              <a:gd name="T11" fmla="*/ 186 h 1170"/>
              <a:gd name="T12" fmla="*/ 186 w 1169"/>
              <a:gd name="T13" fmla="*/ 334 h 1170"/>
              <a:gd name="T14" fmla="*/ 394 w 1169"/>
              <a:gd name="T15" fmla="*/ 542 h 1170"/>
              <a:gd name="T16" fmla="*/ 799 w 1169"/>
              <a:gd name="T17" fmla="*/ 947 h 1170"/>
              <a:gd name="T18" fmla="*/ 1068 w 1169"/>
              <a:gd name="T19" fmla="*/ 1069 h 1170"/>
              <a:gd name="T20" fmla="*/ 947 w 1169"/>
              <a:gd name="T21" fmla="*/ 799 h 1170"/>
              <a:gd name="T22" fmla="*/ 334 w 1169"/>
              <a:gd name="T23" fmla="*/ 186 h 1170"/>
              <a:gd name="T24" fmla="*/ 280 w 1169"/>
              <a:gd name="T25" fmla="*/ 132 h 1170"/>
              <a:gd name="T26" fmla="*/ 131 w 1169"/>
              <a:gd name="T27" fmla="*/ 132 h 1170"/>
              <a:gd name="T28" fmla="*/ 131 w 1169"/>
              <a:gd name="T29" fmla="*/ 132 h 1170"/>
              <a:gd name="T30" fmla="*/ 131 w 1169"/>
              <a:gd name="T31" fmla="*/ 280 h 1170"/>
              <a:gd name="T32" fmla="*/ 186 w 1169"/>
              <a:gd name="T33" fmla="*/ 334 h 1170"/>
              <a:gd name="T34" fmla="*/ 1169 w 1169"/>
              <a:gd name="T35" fmla="*/ 233 h 1170"/>
              <a:gd name="T36" fmla="*/ 937 w 1169"/>
              <a:gd name="T37" fmla="*/ 0 h 1170"/>
              <a:gd name="T38" fmla="*/ 0 w 1169"/>
              <a:gd name="T39" fmla="*/ 937 h 1170"/>
              <a:gd name="T40" fmla="*/ 233 w 1169"/>
              <a:gd name="T41" fmla="*/ 1170 h 1170"/>
              <a:gd name="T42" fmla="*/ 1169 w 1169"/>
              <a:gd name="T43" fmla="*/ 233 h 1170"/>
              <a:gd name="T44" fmla="*/ 1069 w 1169"/>
              <a:gd name="T45" fmla="*/ 334 h 1170"/>
              <a:gd name="T46" fmla="*/ 971 w 1169"/>
              <a:gd name="T47" fmla="*/ 236 h 1170"/>
              <a:gd name="T48" fmla="*/ 885 w 1169"/>
              <a:gd name="T49" fmla="*/ 518 h 1170"/>
              <a:gd name="T50" fmla="*/ 787 w 1169"/>
              <a:gd name="T51" fmla="*/ 420 h 1170"/>
              <a:gd name="T52" fmla="*/ 701 w 1169"/>
              <a:gd name="T53" fmla="*/ 701 h 1170"/>
              <a:gd name="T54" fmla="*/ 603 w 1169"/>
              <a:gd name="T55" fmla="*/ 604 h 1170"/>
              <a:gd name="T56" fmla="*/ 420 w 1169"/>
              <a:gd name="T57" fmla="*/ 788 h 1170"/>
              <a:gd name="T58" fmla="*/ 517 w 1169"/>
              <a:gd name="T59" fmla="*/ 885 h 1170"/>
              <a:gd name="T60" fmla="*/ 236 w 1169"/>
              <a:gd name="T61" fmla="*/ 971 h 1170"/>
              <a:gd name="T62" fmla="*/ 333 w 1169"/>
              <a:gd name="T63" fmla="*/ 1069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69" h="1170">
                <a:moveTo>
                  <a:pt x="775" y="627"/>
                </a:moveTo>
                <a:cubicBezTo>
                  <a:pt x="947" y="799"/>
                  <a:pt x="947" y="799"/>
                  <a:pt x="947" y="799"/>
                </a:cubicBezTo>
                <a:cubicBezTo>
                  <a:pt x="799" y="947"/>
                  <a:pt x="799" y="947"/>
                  <a:pt x="799" y="947"/>
                </a:cubicBezTo>
                <a:cubicBezTo>
                  <a:pt x="627" y="775"/>
                  <a:pt x="627" y="775"/>
                  <a:pt x="627" y="775"/>
                </a:cubicBezTo>
                <a:moveTo>
                  <a:pt x="542" y="394"/>
                </a:moveTo>
                <a:cubicBezTo>
                  <a:pt x="334" y="186"/>
                  <a:pt x="334" y="186"/>
                  <a:pt x="334" y="186"/>
                </a:cubicBezTo>
                <a:cubicBezTo>
                  <a:pt x="186" y="334"/>
                  <a:pt x="186" y="334"/>
                  <a:pt x="186" y="334"/>
                </a:cubicBezTo>
                <a:cubicBezTo>
                  <a:pt x="394" y="542"/>
                  <a:pt x="394" y="542"/>
                  <a:pt x="394" y="542"/>
                </a:cubicBezTo>
                <a:moveTo>
                  <a:pt x="799" y="947"/>
                </a:moveTo>
                <a:cubicBezTo>
                  <a:pt x="1068" y="1069"/>
                  <a:pt x="1068" y="1069"/>
                  <a:pt x="1068" y="1069"/>
                </a:cubicBezTo>
                <a:cubicBezTo>
                  <a:pt x="947" y="799"/>
                  <a:pt x="947" y="799"/>
                  <a:pt x="947" y="799"/>
                </a:cubicBezTo>
                <a:moveTo>
                  <a:pt x="334" y="186"/>
                </a:moveTo>
                <a:cubicBezTo>
                  <a:pt x="280" y="132"/>
                  <a:pt x="280" y="132"/>
                  <a:pt x="280" y="132"/>
                </a:cubicBezTo>
                <a:cubicBezTo>
                  <a:pt x="239" y="91"/>
                  <a:pt x="172" y="91"/>
                  <a:pt x="131" y="132"/>
                </a:cubicBezTo>
                <a:cubicBezTo>
                  <a:pt x="131" y="132"/>
                  <a:pt x="131" y="132"/>
                  <a:pt x="131" y="132"/>
                </a:cubicBezTo>
                <a:cubicBezTo>
                  <a:pt x="91" y="173"/>
                  <a:pt x="91" y="239"/>
                  <a:pt x="131" y="280"/>
                </a:cubicBezTo>
                <a:cubicBezTo>
                  <a:pt x="186" y="334"/>
                  <a:pt x="186" y="334"/>
                  <a:pt x="186" y="334"/>
                </a:cubicBezTo>
                <a:moveTo>
                  <a:pt x="1169" y="233"/>
                </a:moveTo>
                <a:cubicBezTo>
                  <a:pt x="937" y="0"/>
                  <a:pt x="937" y="0"/>
                  <a:pt x="937" y="0"/>
                </a:cubicBezTo>
                <a:cubicBezTo>
                  <a:pt x="0" y="937"/>
                  <a:pt x="0" y="937"/>
                  <a:pt x="0" y="937"/>
                </a:cubicBezTo>
                <a:cubicBezTo>
                  <a:pt x="233" y="1170"/>
                  <a:pt x="233" y="1170"/>
                  <a:pt x="233" y="1170"/>
                </a:cubicBezTo>
                <a:lnTo>
                  <a:pt x="1169" y="233"/>
                </a:lnTo>
                <a:close/>
                <a:moveTo>
                  <a:pt x="1069" y="334"/>
                </a:moveTo>
                <a:cubicBezTo>
                  <a:pt x="971" y="236"/>
                  <a:pt x="971" y="236"/>
                  <a:pt x="971" y="236"/>
                </a:cubicBezTo>
                <a:moveTo>
                  <a:pt x="885" y="518"/>
                </a:moveTo>
                <a:cubicBezTo>
                  <a:pt x="787" y="420"/>
                  <a:pt x="787" y="420"/>
                  <a:pt x="787" y="420"/>
                </a:cubicBezTo>
                <a:moveTo>
                  <a:pt x="701" y="701"/>
                </a:moveTo>
                <a:cubicBezTo>
                  <a:pt x="603" y="604"/>
                  <a:pt x="603" y="604"/>
                  <a:pt x="603" y="604"/>
                </a:cubicBezTo>
                <a:moveTo>
                  <a:pt x="420" y="788"/>
                </a:moveTo>
                <a:cubicBezTo>
                  <a:pt x="517" y="885"/>
                  <a:pt x="517" y="885"/>
                  <a:pt x="517" y="885"/>
                </a:cubicBezTo>
                <a:moveTo>
                  <a:pt x="236" y="971"/>
                </a:moveTo>
                <a:cubicBezTo>
                  <a:pt x="333" y="1069"/>
                  <a:pt x="333" y="1069"/>
                  <a:pt x="333" y="1069"/>
                </a:cubicBezTo>
              </a:path>
            </a:pathLst>
          </a:custGeom>
          <a:noFill/>
          <a:ln w="1905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>
              <a:solidFill>
                <a:schemeClr val="accent4"/>
              </a:solidFill>
            </a:endParaRPr>
          </a:p>
        </p:txBody>
      </p:sp>
      <p:sp>
        <p:nvSpPr>
          <p:cNvPr id="363" name="Rectangle 362">
            <a:extLst>
              <a:ext uri="{FF2B5EF4-FFF2-40B4-BE49-F238E27FC236}">
                <a16:creationId xmlns:a16="http://schemas.microsoft.com/office/drawing/2014/main" id="{D93A3ED8-373E-0392-BD08-077768CFA70F}"/>
              </a:ext>
            </a:extLst>
          </p:cNvPr>
          <p:cNvSpPr/>
          <p:nvPr/>
        </p:nvSpPr>
        <p:spPr>
          <a:xfrm>
            <a:off x="5200650" y="11727542"/>
            <a:ext cx="13982700" cy="20846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EAACCF32-C2A2-2BFD-DDC1-2A7453C1CA48}"/>
              </a:ext>
            </a:extLst>
          </p:cNvPr>
          <p:cNvSpPr/>
          <p:nvPr/>
        </p:nvSpPr>
        <p:spPr>
          <a:xfrm>
            <a:off x="-952495" y="11727543"/>
            <a:ext cx="20135844" cy="3855358"/>
          </a:xfrm>
          <a:custGeom>
            <a:avLst/>
            <a:gdLst>
              <a:gd name="connsiteX0" fmla="*/ 13990782 w 14745878"/>
              <a:gd name="connsiteY0" fmla="*/ 0 h 3855358"/>
              <a:gd name="connsiteX1" fmla="*/ 14745878 w 14745878"/>
              <a:gd name="connsiteY1" fmla="*/ 899887 h 3855358"/>
              <a:gd name="connsiteX2" fmla="*/ 11223684 w 14745878"/>
              <a:gd name="connsiteY2" fmla="*/ 3855357 h 3855358"/>
              <a:gd name="connsiteX3" fmla="*/ 0 w 14745878"/>
              <a:gd name="connsiteY3" fmla="*/ 3855358 h 3855358"/>
              <a:gd name="connsiteX4" fmla="*/ 4594634 w 14745878"/>
              <a:gd name="connsiteY4" fmla="*/ 1 h 385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5878" h="3855358">
                <a:moveTo>
                  <a:pt x="13990782" y="0"/>
                </a:moveTo>
                <a:lnTo>
                  <a:pt x="14745878" y="899887"/>
                </a:lnTo>
                <a:lnTo>
                  <a:pt x="11223684" y="3855357"/>
                </a:lnTo>
                <a:lnTo>
                  <a:pt x="0" y="3855358"/>
                </a:lnTo>
                <a:lnTo>
                  <a:pt x="4594634" y="1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  <a:alpha val="20000"/>
                </a:schemeClr>
              </a:gs>
              <a:gs pos="100000">
                <a:schemeClr val="tx2">
                  <a:alpha val="2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5" name="Rectangle 364">
            <a:extLst>
              <a:ext uri="{FF2B5EF4-FFF2-40B4-BE49-F238E27FC236}">
                <a16:creationId xmlns:a16="http://schemas.microsoft.com/office/drawing/2014/main" id="{2512F319-57FE-58DC-2AFD-E31710845594}"/>
              </a:ext>
            </a:extLst>
          </p:cNvPr>
          <p:cNvSpPr/>
          <p:nvPr/>
        </p:nvSpPr>
        <p:spPr>
          <a:xfrm>
            <a:off x="5200650" y="11727543"/>
            <a:ext cx="13982700" cy="89988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63500" dist="63500" dir="8100000" algn="tr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TextBox 25">
            <a:extLst>
              <a:ext uri="{FF2B5EF4-FFF2-40B4-BE49-F238E27FC236}">
                <a16:creationId xmlns:a16="http://schemas.microsoft.com/office/drawing/2014/main" id="{98BF86A7-DA97-AC87-3135-92D1279C68EB}"/>
              </a:ext>
            </a:extLst>
          </p:cNvPr>
          <p:cNvSpPr txBox="1"/>
          <p:nvPr/>
        </p:nvSpPr>
        <p:spPr>
          <a:xfrm>
            <a:off x="11147484" y="11977431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25000"/>
                    <a:lumOff val="7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50998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0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1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 animBg="1"/>
          <p:bldP spid="302" grpId="0" animBg="1"/>
          <p:bldP spid="303" grpId="0" animBg="1"/>
          <p:bldP spid="325" grpId="0" animBg="1"/>
          <p:bldP spid="332" grpId="0" animBg="1"/>
          <p:bldP spid="334" grpId="0" animBg="1"/>
          <p:bldP spid="335" grpId="0" animBg="1"/>
          <p:bldP spid="336" grpId="0"/>
          <p:bldP spid="337" grpId="0"/>
          <p:bldP spid="338" grpId="0"/>
          <p:bldP spid="339" grpId="0"/>
          <p:bldP spid="340" grpId="0"/>
          <p:bldP spid="341" grpId="0"/>
          <p:bldP spid="342" grpId="0"/>
          <p:bldP spid="343" grpId="0"/>
          <p:bldP spid="359" grpId="0" animBg="1"/>
          <p:bldP spid="360" grpId="0" animBg="1"/>
          <p:bldP spid="361" grpId="0" animBg="1"/>
          <p:bldP spid="36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10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7" dur="2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decel="50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5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decel="50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2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decel="50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2" decel="5000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5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0" grpId="0" animBg="1"/>
          <p:bldP spid="301" grpId="0" animBg="1"/>
          <p:bldP spid="302" grpId="0" animBg="1"/>
          <p:bldP spid="303" grpId="0" animBg="1"/>
          <p:bldP spid="325" grpId="0" animBg="1"/>
          <p:bldP spid="332" grpId="0" animBg="1"/>
          <p:bldP spid="334" grpId="0" animBg="1"/>
          <p:bldP spid="335" grpId="0" animBg="1"/>
          <p:bldP spid="336" grpId="0"/>
          <p:bldP spid="337" grpId="0"/>
          <p:bldP spid="338" grpId="0"/>
          <p:bldP spid="339" grpId="0"/>
          <p:bldP spid="340" grpId="0"/>
          <p:bldP spid="341" grpId="0"/>
          <p:bldP spid="342" grpId="0"/>
          <p:bldP spid="343" grpId="0"/>
          <p:bldP spid="359" grpId="0" animBg="1"/>
          <p:bldP spid="360" grpId="0" animBg="1"/>
          <p:bldP spid="361" grpId="0" animBg="1"/>
          <p:bldP spid="36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_L_6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C48D60"/>
      </a:accent1>
      <a:accent2>
        <a:srgbClr val="E1B083"/>
      </a:accent2>
      <a:accent3>
        <a:srgbClr val="FCE7B2"/>
      </a:accent3>
      <a:accent4>
        <a:srgbClr val="CDDB86"/>
      </a:accent4>
      <a:accent5>
        <a:srgbClr val="9BBA74"/>
      </a:accent5>
      <a:accent6>
        <a:srgbClr val="638A5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L_107">
      <a:dk1>
        <a:srgbClr val="000000"/>
      </a:dk1>
      <a:lt1>
        <a:srgbClr val="F7F7F7"/>
      </a:lt1>
      <a:dk2>
        <a:srgbClr val="171717"/>
      </a:dk2>
      <a:lt2>
        <a:srgbClr val="EEEEEE"/>
      </a:lt2>
      <a:accent1>
        <a:srgbClr val="000000"/>
      </a:accent1>
      <a:accent2>
        <a:srgbClr val="F7D101"/>
      </a:accent2>
      <a:accent3>
        <a:srgbClr val="D0CECE"/>
      </a:accent3>
      <a:accent4>
        <a:srgbClr val="E0BE01"/>
      </a:accent4>
      <a:accent5>
        <a:srgbClr val="434343"/>
      </a:accent5>
      <a:accent6>
        <a:srgbClr val="999999"/>
      </a:accent6>
      <a:hlink>
        <a:srgbClr val="F1C232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8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7DAB9E"/>
      </a:accent1>
      <a:accent2>
        <a:srgbClr val="0C2E06"/>
      </a:accent2>
      <a:accent3>
        <a:srgbClr val="5C8611"/>
      </a:accent3>
      <a:accent4>
        <a:srgbClr val="9EC532"/>
      </a:accent4>
      <a:accent5>
        <a:srgbClr val="CBA03E"/>
      </a:accent5>
      <a:accent6>
        <a:srgbClr val="65435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SlideOcean - Light 01">
      <a:dk1>
        <a:srgbClr val="F2F2F2"/>
      </a:dk1>
      <a:lt1>
        <a:srgbClr val="525252"/>
      </a:lt1>
      <a:dk2>
        <a:srgbClr val="7B7B7B"/>
      </a:dk2>
      <a:lt2>
        <a:srgbClr val="FFFFFF"/>
      </a:lt2>
      <a:accent1>
        <a:srgbClr val="E45F1A"/>
      </a:accent1>
      <a:accent2>
        <a:srgbClr val="FAE218"/>
      </a:accent2>
      <a:accent3>
        <a:srgbClr val="9EB411"/>
      </a:accent3>
      <a:accent4>
        <a:srgbClr val="3B3C29"/>
      </a:accent4>
      <a:accent5>
        <a:srgbClr val="1E4039"/>
      </a:accent5>
      <a:accent6>
        <a:srgbClr val="9F8B2F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4846</TotalTime>
  <Words>810</Words>
  <Application>Microsoft Office PowerPoint</Application>
  <PresentationFormat>Custom</PresentationFormat>
  <Paragraphs>171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9</vt:i4>
      </vt:variant>
    </vt:vector>
  </HeadingPairs>
  <TitlesOfParts>
    <vt:vector size="35" baseType="lpstr">
      <vt:lpstr>Aptos</vt:lpstr>
      <vt:lpstr>Arial</vt:lpstr>
      <vt:lpstr>Calibri</vt:lpstr>
      <vt:lpstr>Gobold</vt:lpstr>
      <vt:lpstr>Gobold Thin Light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31 - STEM Education</dc:title>
  <dc:creator>Slide Ocean</dc:creator>
  <cp:lastModifiedBy>SO</cp:lastModifiedBy>
  <cp:revision>887</cp:revision>
  <dcterms:created xsi:type="dcterms:W3CDTF">2024-04-24T08:43:56Z</dcterms:created>
  <dcterms:modified xsi:type="dcterms:W3CDTF">2025-09-04T06:21:36Z</dcterms:modified>
</cp:coreProperties>
</file>