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Masters/slideMaster12.xml" ContentType="application/vnd.openxmlformats-officedocument.presentationml.slideMaster+xml"/>
  <Override PartName="/ppt/slideMasters/slideMaster13.xml" ContentType="application/vnd.openxmlformats-officedocument.presentationml.slideMaster+xml"/>
  <Override PartName="/ppt/slideMasters/slideMaster14.xml" ContentType="application/vnd.openxmlformats-officedocument.presentationml.slideMaster+xml"/>
  <Override PartName="/ppt/slideMasters/slideMaster15.xml" ContentType="application/vnd.openxmlformats-officedocument.presentationml.slideMaster+xml"/>
  <Override PartName="/ppt/slideMasters/slideMaster16.xml" ContentType="application/vnd.openxmlformats-officedocument.presentationml.slideMaster+xml"/>
  <Override PartName="/ppt/slideMasters/slideMaster17.xml" ContentType="application/vnd.openxmlformats-officedocument.presentationml.slideMaster+xml"/>
  <Override PartName="/ppt/slideMasters/slideMaster18.xml" ContentType="application/vnd.openxmlformats-officedocument.presentationml.slideMaster+xml"/>
  <Override PartName="/ppt/slideMasters/slideMaster19.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theme/theme3.xml" ContentType="application/vnd.openxmlformats-officedocument.theme+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theme/theme4.xml" ContentType="application/vnd.openxmlformats-officedocument.theme+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theme/theme5.xml" ContentType="application/vnd.openxmlformats-officedocument.theme+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theme/theme6.xml" ContentType="application/vnd.openxmlformats-officedocument.theme+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theme/theme7.xml" ContentType="application/vnd.openxmlformats-officedocument.theme+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theme/theme8.xml" ContentType="application/vnd.openxmlformats-officedocument.theme+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theme/theme9.xml" ContentType="application/vnd.openxmlformats-officedocument.theme+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theme/theme10.xml" ContentType="application/vnd.openxmlformats-officedocument.theme+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theme/theme11.xml" ContentType="application/vnd.openxmlformats-officedocument.theme+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theme/theme12.xml" ContentType="application/vnd.openxmlformats-officedocument.theme+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theme/theme13.xml" ContentType="application/vnd.openxmlformats-officedocument.theme+xml"/>
  <Override PartName="/ppt/slideLayouts/slideLayout126.xml" ContentType="application/vnd.openxmlformats-officedocument.presentationml.slideLayout+xml"/>
  <Override PartName="/ppt/slideLayouts/slideLayout127.xml" ContentType="application/vnd.openxmlformats-officedocument.presentationml.slideLayout+xml"/>
  <Override PartName="/ppt/slideLayouts/slideLayout128.xml" ContentType="application/vnd.openxmlformats-officedocument.presentationml.slideLayout+xml"/>
  <Override PartName="/ppt/slideLayouts/slideLayout129.xml" ContentType="application/vnd.openxmlformats-officedocument.presentationml.slideLayout+xml"/>
  <Override PartName="/ppt/slideLayouts/slideLayout130.xml" ContentType="application/vnd.openxmlformats-officedocument.presentationml.slideLayout+xml"/>
  <Override PartName="/ppt/slideLayouts/slideLayout131.xml" ContentType="application/vnd.openxmlformats-officedocument.presentationml.slideLayout+xml"/>
  <Override PartName="/ppt/slideLayouts/slideLayout132.xml" ContentType="application/vnd.openxmlformats-officedocument.presentationml.slideLayout+xml"/>
  <Override PartName="/ppt/slideLayouts/slideLayout133.xml" ContentType="application/vnd.openxmlformats-officedocument.presentationml.slideLayout+xml"/>
  <Override PartName="/ppt/slideLayouts/slideLayout134.xml" ContentType="application/vnd.openxmlformats-officedocument.presentationml.slideLayout+xml"/>
  <Override PartName="/ppt/slideLayouts/slideLayout135.xml" ContentType="application/vnd.openxmlformats-officedocument.presentationml.slideLayout+xml"/>
  <Override PartName="/ppt/theme/theme14.xml" ContentType="application/vnd.openxmlformats-officedocument.theme+xml"/>
  <Override PartName="/ppt/slideLayouts/slideLayout136.xml" ContentType="application/vnd.openxmlformats-officedocument.presentationml.slideLayout+xml"/>
  <Override PartName="/ppt/slideLayouts/slideLayout137.xml" ContentType="application/vnd.openxmlformats-officedocument.presentationml.slideLayout+xml"/>
  <Override PartName="/ppt/slideLayouts/slideLayout138.xml" ContentType="application/vnd.openxmlformats-officedocument.presentationml.slideLayout+xml"/>
  <Override PartName="/ppt/slideLayouts/slideLayout139.xml" ContentType="application/vnd.openxmlformats-officedocument.presentationml.slideLayout+xml"/>
  <Override PartName="/ppt/slideLayouts/slideLayout140.xml" ContentType="application/vnd.openxmlformats-officedocument.presentationml.slideLayout+xml"/>
  <Override PartName="/ppt/slideLayouts/slideLayout141.xml" ContentType="application/vnd.openxmlformats-officedocument.presentationml.slideLayout+xml"/>
  <Override PartName="/ppt/slideLayouts/slideLayout142.xml" ContentType="application/vnd.openxmlformats-officedocument.presentationml.slideLayout+xml"/>
  <Override PartName="/ppt/slideLayouts/slideLayout143.xml" ContentType="application/vnd.openxmlformats-officedocument.presentationml.slideLayout+xml"/>
  <Override PartName="/ppt/slideLayouts/slideLayout144.xml" ContentType="application/vnd.openxmlformats-officedocument.presentationml.slideLayout+xml"/>
  <Override PartName="/ppt/theme/theme15.xml" ContentType="application/vnd.openxmlformats-officedocument.theme+xml"/>
  <Override PartName="/ppt/slideLayouts/slideLayout145.xml" ContentType="application/vnd.openxmlformats-officedocument.presentationml.slideLayout+xml"/>
  <Override PartName="/ppt/slideLayouts/slideLayout146.xml" ContentType="application/vnd.openxmlformats-officedocument.presentationml.slideLayout+xml"/>
  <Override PartName="/ppt/slideLayouts/slideLayout147.xml" ContentType="application/vnd.openxmlformats-officedocument.presentationml.slideLayout+xml"/>
  <Override PartName="/ppt/slideLayouts/slideLayout148.xml" ContentType="application/vnd.openxmlformats-officedocument.presentationml.slideLayout+xml"/>
  <Override PartName="/ppt/slideLayouts/slideLayout149.xml" ContentType="application/vnd.openxmlformats-officedocument.presentationml.slideLayout+xml"/>
  <Override PartName="/ppt/slideLayouts/slideLayout150.xml" ContentType="application/vnd.openxmlformats-officedocument.presentationml.slideLayout+xml"/>
  <Override PartName="/ppt/slideLayouts/slideLayout151.xml" ContentType="application/vnd.openxmlformats-officedocument.presentationml.slideLayout+xml"/>
  <Override PartName="/ppt/slideLayouts/slideLayout152.xml" ContentType="application/vnd.openxmlformats-officedocument.presentationml.slideLayout+xml"/>
  <Override PartName="/ppt/slideLayouts/slideLayout153.xml" ContentType="application/vnd.openxmlformats-officedocument.presentationml.slideLayout+xml"/>
  <Override PartName="/ppt/slideLayouts/slideLayout154.xml" ContentType="application/vnd.openxmlformats-officedocument.presentationml.slideLayout+xml"/>
  <Override PartName="/ppt/slideLayouts/slideLayout155.xml" ContentType="application/vnd.openxmlformats-officedocument.presentationml.slideLayout+xml"/>
  <Override PartName="/ppt/theme/theme16.xml" ContentType="application/vnd.openxmlformats-officedocument.theme+xml"/>
  <Override PartName="/ppt/slideLayouts/slideLayout156.xml" ContentType="application/vnd.openxmlformats-officedocument.presentationml.slideLayout+xml"/>
  <Override PartName="/ppt/slideLayouts/slideLayout157.xml" ContentType="application/vnd.openxmlformats-officedocument.presentationml.slideLayout+xml"/>
  <Override PartName="/ppt/slideLayouts/slideLayout158.xml" ContentType="application/vnd.openxmlformats-officedocument.presentationml.slideLayout+xml"/>
  <Override PartName="/ppt/slideLayouts/slideLayout159.xml" ContentType="application/vnd.openxmlformats-officedocument.presentationml.slideLayout+xml"/>
  <Override PartName="/ppt/slideLayouts/slideLayout160.xml" ContentType="application/vnd.openxmlformats-officedocument.presentationml.slideLayout+xml"/>
  <Override PartName="/ppt/slideLayouts/slideLayout161.xml" ContentType="application/vnd.openxmlformats-officedocument.presentationml.slideLayout+xml"/>
  <Override PartName="/ppt/slideLayouts/slideLayout162.xml" ContentType="application/vnd.openxmlformats-officedocument.presentationml.slideLayout+xml"/>
  <Override PartName="/ppt/slideLayouts/slideLayout163.xml" ContentType="application/vnd.openxmlformats-officedocument.presentationml.slideLayout+xml"/>
  <Override PartName="/ppt/slideLayouts/slideLayout164.xml" ContentType="application/vnd.openxmlformats-officedocument.presentationml.slideLayout+xml"/>
  <Override PartName="/ppt/theme/theme17.xml" ContentType="application/vnd.openxmlformats-officedocument.theme+xml"/>
  <Override PartName="/ppt/slideLayouts/slideLayout165.xml" ContentType="application/vnd.openxmlformats-officedocument.presentationml.slideLayout+xml"/>
  <Override PartName="/ppt/slideLayouts/slideLayout166.xml" ContentType="application/vnd.openxmlformats-officedocument.presentationml.slideLayout+xml"/>
  <Override PartName="/ppt/slideLayouts/slideLayout167.xml" ContentType="application/vnd.openxmlformats-officedocument.presentationml.slideLayout+xml"/>
  <Override PartName="/ppt/slideLayouts/slideLayout168.xml" ContentType="application/vnd.openxmlformats-officedocument.presentationml.slideLayout+xml"/>
  <Override PartName="/ppt/slideLayouts/slideLayout169.xml" ContentType="application/vnd.openxmlformats-officedocument.presentationml.slideLayout+xml"/>
  <Override PartName="/ppt/slideLayouts/slideLayout170.xml" ContentType="application/vnd.openxmlformats-officedocument.presentationml.slideLayout+xml"/>
  <Override PartName="/ppt/slideLayouts/slideLayout171.xml" ContentType="application/vnd.openxmlformats-officedocument.presentationml.slideLayout+xml"/>
  <Override PartName="/ppt/slideLayouts/slideLayout172.xml" ContentType="application/vnd.openxmlformats-officedocument.presentationml.slideLayout+xml"/>
  <Override PartName="/ppt/slideLayouts/slideLayout173.xml" ContentType="application/vnd.openxmlformats-officedocument.presentationml.slideLayout+xml"/>
  <Override PartName="/ppt/theme/theme18.xml" ContentType="application/vnd.openxmlformats-officedocument.theme+xml"/>
  <Override PartName="/ppt/slideLayouts/slideLayout174.xml" ContentType="application/vnd.openxmlformats-officedocument.presentationml.slideLayout+xml"/>
  <Override PartName="/ppt/slideLayouts/slideLayout175.xml" ContentType="application/vnd.openxmlformats-officedocument.presentationml.slideLayout+xml"/>
  <Override PartName="/ppt/slideLayouts/slideLayout176.xml" ContentType="application/vnd.openxmlformats-officedocument.presentationml.slideLayout+xml"/>
  <Override PartName="/ppt/slideLayouts/slideLayout177.xml" ContentType="application/vnd.openxmlformats-officedocument.presentationml.slideLayout+xml"/>
  <Override PartName="/ppt/slideLayouts/slideLayout178.xml" ContentType="application/vnd.openxmlformats-officedocument.presentationml.slideLayout+xml"/>
  <Override PartName="/ppt/slideLayouts/slideLayout179.xml" ContentType="application/vnd.openxmlformats-officedocument.presentationml.slideLayout+xml"/>
  <Override PartName="/ppt/slideLayouts/slideLayout180.xml" ContentType="application/vnd.openxmlformats-officedocument.presentationml.slideLayout+xml"/>
  <Override PartName="/ppt/slideLayouts/slideLayout181.xml" ContentType="application/vnd.openxmlformats-officedocument.presentationml.slideLayout+xml"/>
  <Override PartName="/ppt/slideLayouts/slideLayout182.xml" ContentType="application/vnd.openxmlformats-officedocument.presentationml.slideLayout+xml"/>
  <Override PartName="/ppt/theme/theme19.xml" ContentType="application/vnd.openxmlformats-officedocument.theme+xml"/>
  <Override PartName="/ppt/theme/theme20.xml" ContentType="application/vnd.openxmlformats-officedocument.theme+xml"/>
  <Override PartName="/ppt/theme/theme21.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 id="2147483684" r:id="rId2"/>
    <p:sldMasterId id="2147483696" r:id="rId3"/>
    <p:sldMasterId id="2147483708" r:id="rId4"/>
    <p:sldMasterId id="2147483720" r:id="rId5"/>
    <p:sldMasterId id="2147483733" r:id="rId6"/>
    <p:sldMasterId id="2147483745" r:id="rId7"/>
    <p:sldMasterId id="2147483768" r:id="rId8"/>
    <p:sldMasterId id="2147483780" r:id="rId9"/>
    <p:sldMasterId id="2147483790" r:id="rId10"/>
    <p:sldMasterId id="2147483800" r:id="rId11"/>
    <p:sldMasterId id="2147483812" r:id="rId12"/>
    <p:sldMasterId id="2147483822" r:id="rId13"/>
    <p:sldMasterId id="2147483832" r:id="rId14"/>
    <p:sldMasterId id="2147483843" r:id="rId15"/>
    <p:sldMasterId id="2147483853" r:id="rId16"/>
    <p:sldMasterId id="2147483865" r:id="rId17"/>
    <p:sldMasterId id="2147483875" r:id="rId18"/>
    <p:sldMasterId id="2147483885" r:id="rId19"/>
  </p:sldMasterIdLst>
  <p:notesMasterIdLst>
    <p:notesMasterId r:id="rId30"/>
  </p:notesMasterIdLst>
  <p:handoutMasterIdLst>
    <p:handoutMasterId r:id="rId31"/>
  </p:handoutMasterIdLst>
  <p:sldIdLst>
    <p:sldId id="2147378119" r:id="rId20"/>
    <p:sldId id="2147378087" r:id="rId21"/>
    <p:sldId id="2147378076" r:id="rId22"/>
    <p:sldId id="2147378074" r:id="rId23"/>
    <p:sldId id="2147378129" r:id="rId24"/>
    <p:sldId id="2147378073" r:id="rId25"/>
    <p:sldId id="2147378072" r:id="rId26"/>
    <p:sldId id="2147378121" r:id="rId27"/>
    <p:sldId id="2147378120" r:id="rId28"/>
    <p:sldId id="2147378126" r:id="rId29"/>
  </p:sldIdLst>
  <p:sldSz cx="24384000" cy="13716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B0A0E"/>
    <a:srgbClr val="BEC9D9"/>
    <a:srgbClr val="DFDFDF"/>
    <a:srgbClr val="000000"/>
    <a:srgbClr val="ABBDC1"/>
    <a:srgbClr val="C7CFD1"/>
    <a:srgbClr val="F7FBFC"/>
    <a:srgbClr val="BFBFBF"/>
    <a:srgbClr val="840AAA"/>
    <a:srgbClr val="400E0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6692" autoAdjust="0"/>
    <p:restoredTop sz="75666" autoAdjust="0"/>
  </p:normalViewPr>
  <p:slideViewPr>
    <p:cSldViewPr snapToGrid="0">
      <p:cViewPr>
        <p:scale>
          <a:sx n="50" d="100"/>
          <a:sy n="50" d="100"/>
        </p:scale>
        <p:origin x="480" y="294"/>
      </p:cViewPr>
      <p:guideLst/>
    </p:cSldViewPr>
  </p:slideViewPr>
  <p:outlineViewPr>
    <p:cViewPr>
      <p:scale>
        <a:sx n="100" d="100"/>
        <a:sy n="100" d="100"/>
      </p:scale>
      <p:origin x="0" y="0"/>
    </p:cViewPr>
  </p:outlineViewPr>
  <p:notesTextViewPr>
    <p:cViewPr>
      <p:scale>
        <a:sx n="3" d="2"/>
        <a:sy n="3" d="2"/>
      </p:scale>
      <p:origin x="0" y="0"/>
    </p:cViewPr>
  </p:notesTextViewPr>
  <p:notesViewPr>
    <p:cSldViewPr snapToGrid="0">
      <p:cViewPr varScale="1">
        <p:scale>
          <a:sx n="83" d="100"/>
          <a:sy n="83" d="100"/>
        </p:scale>
        <p:origin x="3852" y="96"/>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Master" Target="slideMasters/slideMaster13.xml"/><Relationship Id="rId18" Type="http://schemas.openxmlformats.org/officeDocument/2006/relationships/slideMaster" Target="slideMasters/slideMaster18.xml"/><Relationship Id="rId26" Type="http://schemas.openxmlformats.org/officeDocument/2006/relationships/slide" Target="slides/slide7.xml"/><Relationship Id="rId3" Type="http://schemas.openxmlformats.org/officeDocument/2006/relationships/slideMaster" Target="slideMasters/slideMaster3.xml"/><Relationship Id="rId21" Type="http://schemas.openxmlformats.org/officeDocument/2006/relationships/slide" Target="slides/slide2.xml"/><Relationship Id="rId34" Type="http://schemas.openxmlformats.org/officeDocument/2006/relationships/theme" Target="theme/theme1.xml"/><Relationship Id="rId7" Type="http://schemas.openxmlformats.org/officeDocument/2006/relationships/slideMaster" Target="slideMasters/slideMaster7.xml"/><Relationship Id="rId12" Type="http://schemas.openxmlformats.org/officeDocument/2006/relationships/slideMaster" Target="slideMasters/slideMaster12.xml"/><Relationship Id="rId17" Type="http://schemas.openxmlformats.org/officeDocument/2006/relationships/slideMaster" Target="slideMasters/slideMaster17.xml"/><Relationship Id="rId25" Type="http://schemas.openxmlformats.org/officeDocument/2006/relationships/slide" Target="slides/slide6.xml"/><Relationship Id="rId33"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Master" Target="slideMasters/slideMaster16.xml"/><Relationship Id="rId20" Type="http://schemas.openxmlformats.org/officeDocument/2006/relationships/slide" Target="slides/slide1.xml"/><Relationship Id="rId29" Type="http://schemas.openxmlformats.org/officeDocument/2006/relationships/slide" Target="slides/slide10.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Master" Target="slideMasters/slideMaster11.xml"/><Relationship Id="rId24" Type="http://schemas.openxmlformats.org/officeDocument/2006/relationships/slide" Target="slides/slide5.xml"/><Relationship Id="rId32" Type="http://schemas.openxmlformats.org/officeDocument/2006/relationships/presProps" Target="presProps.xml"/><Relationship Id="rId5" Type="http://schemas.openxmlformats.org/officeDocument/2006/relationships/slideMaster" Target="slideMasters/slideMaster5.xml"/><Relationship Id="rId15" Type="http://schemas.openxmlformats.org/officeDocument/2006/relationships/slideMaster" Target="slideMasters/slideMaster15.xml"/><Relationship Id="rId23" Type="http://schemas.openxmlformats.org/officeDocument/2006/relationships/slide" Target="slides/slide4.xml"/><Relationship Id="rId28" Type="http://schemas.openxmlformats.org/officeDocument/2006/relationships/slide" Target="slides/slide9.xml"/><Relationship Id="rId10" Type="http://schemas.openxmlformats.org/officeDocument/2006/relationships/slideMaster" Target="slideMasters/slideMaster10.xml"/><Relationship Id="rId19" Type="http://schemas.openxmlformats.org/officeDocument/2006/relationships/slideMaster" Target="slideMasters/slideMaster19.xml"/><Relationship Id="rId31" Type="http://schemas.openxmlformats.org/officeDocument/2006/relationships/handoutMaster" Target="handoutMasters/handoutMaster1.xml"/><Relationship Id="rId4" Type="http://schemas.openxmlformats.org/officeDocument/2006/relationships/slideMaster" Target="slideMasters/slideMaster4.xml"/><Relationship Id="rId9" Type="http://schemas.openxmlformats.org/officeDocument/2006/relationships/slideMaster" Target="slideMasters/slideMaster9.xml"/><Relationship Id="rId14" Type="http://schemas.openxmlformats.org/officeDocument/2006/relationships/slideMaster" Target="slideMasters/slideMaster14.xml"/><Relationship Id="rId22" Type="http://schemas.openxmlformats.org/officeDocument/2006/relationships/slide" Target="slides/slide3.xml"/><Relationship Id="rId27" Type="http://schemas.openxmlformats.org/officeDocument/2006/relationships/slide" Target="slides/slide8.xml"/><Relationship Id="rId30" Type="http://schemas.openxmlformats.org/officeDocument/2006/relationships/notesMaster" Target="notesMasters/notesMaster1.xml"/><Relationship Id="rId35" Type="http://schemas.openxmlformats.org/officeDocument/2006/relationships/tableStyles" Target="tableStyles.xml"/><Relationship Id="rId8" Type="http://schemas.openxmlformats.org/officeDocument/2006/relationships/slideMaster" Target="slideMasters/slideMaster8.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1.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CA0B765F-9DC0-449B-87C6-17F108D8DEBA}"/>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4" name="Footer Placeholder 3">
            <a:extLst>
              <a:ext uri="{FF2B5EF4-FFF2-40B4-BE49-F238E27FC236}">
                <a16:creationId xmlns:a16="http://schemas.microsoft.com/office/drawing/2014/main" id="{541207FE-FADE-492F-BF55-2D410B1E8573}"/>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21EB70A9-6B1B-4DCD-A48F-BE1CF0028CAC}"/>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506C32C1-4A6B-417D-A32E-959E909573DC}" type="slidenum">
              <a:rPr lang="en-US" smtClean="0"/>
              <a:t>‹#›</a:t>
            </a:fld>
            <a:endParaRPr lang="en-US"/>
          </a:p>
        </p:txBody>
      </p:sp>
    </p:spTree>
    <p:extLst>
      <p:ext uri="{BB962C8B-B14F-4D97-AF65-F5344CB8AC3E}">
        <p14:creationId xmlns:p14="http://schemas.microsoft.com/office/powerpoint/2010/main" val="270606572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0.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E4AA4A9-BDEE-4FDA-860B-EA2B4645B7FB}" type="datetimeFigureOut">
              <a:rPr lang="en-US" smtClean="0"/>
              <a:t>9/3/2025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9CDDA91-FBA9-472B-B745-9841A595F092}" type="slidenum">
              <a:rPr lang="en-US" smtClean="0"/>
              <a:t>‹#›</a:t>
            </a:fld>
            <a:endParaRPr lang="en-US"/>
          </a:p>
        </p:txBody>
      </p:sp>
    </p:spTree>
    <p:extLst>
      <p:ext uri="{BB962C8B-B14F-4D97-AF65-F5344CB8AC3E}">
        <p14:creationId xmlns:p14="http://schemas.microsoft.com/office/powerpoint/2010/main" val="390692115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22.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23.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24.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25.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26.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27.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28.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29.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0.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31.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32.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33.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34.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35.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36.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37.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38.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39.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0.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41.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42.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43.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44.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45.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46.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47.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48.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49.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0.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51.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52.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53.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54.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55.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56.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57.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58.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59.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0.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61.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62.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63.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64.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65.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66.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67.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68.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69.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0.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71.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72.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73.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74.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175.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176.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177.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178.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179.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0.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181.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182.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0A15AB-22CD-59C0-9537-0F2134817C8C}"/>
              </a:ext>
            </a:extLst>
          </p:cNvPr>
          <p:cNvSpPr>
            <a:spLocks noGrp="1"/>
          </p:cNvSpPr>
          <p:nvPr>
            <p:ph type="ctrTitle"/>
          </p:nvPr>
        </p:nvSpPr>
        <p:spPr>
          <a:xfrm>
            <a:off x="3048000" y="2244725"/>
            <a:ext cx="18288000" cy="47752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D06B73D3-0C35-8688-FDB3-94687EEF983E}"/>
              </a:ext>
            </a:extLst>
          </p:cNvPr>
          <p:cNvSpPr>
            <a:spLocks noGrp="1"/>
          </p:cNvSpPr>
          <p:nvPr>
            <p:ph type="subTitle" idx="1"/>
          </p:nvPr>
        </p:nvSpPr>
        <p:spPr>
          <a:xfrm>
            <a:off x="3048000" y="7204075"/>
            <a:ext cx="18288000" cy="3311525"/>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D2D7464C-7442-F30E-1D11-246441D13495}"/>
              </a:ext>
            </a:extLst>
          </p:cNvPr>
          <p:cNvSpPr>
            <a:spLocks noGrp="1"/>
          </p:cNvSpPr>
          <p:nvPr>
            <p:ph type="dt" sz="half" idx="10"/>
          </p:nvPr>
        </p:nvSpPr>
        <p:spPr/>
        <p:txBody>
          <a:bodyPr/>
          <a:lstStyle/>
          <a:p>
            <a:fld id="{A2369FCE-1489-412E-837C-F59021E58D3A}" type="datetimeFigureOut">
              <a:rPr lang="en-US" smtClean="0"/>
              <a:t>9/3/2025</a:t>
            </a:fld>
            <a:endParaRPr lang="en-US"/>
          </a:p>
        </p:txBody>
      </p:sp>
      <p:sp>
        <p:nvSpPr>
          <p:cNvPr id="5" name="Footer Placeholder 4">
            <a:extLst>
              <a:ext uri="{FF2B5EF4-FFF2-40B4-BE49-F238E27FC236}">
                <a16:creationId xmlns:a16="http://schemas.microsoft.com/office/drawing/2014/main" id="{E1DDD20F-3A44-872C-8509-E18F4389DDE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A351D1C-B6DC-C8A0-64B0-76A2052C3525}"/>
              </a:ext>
            </a:extLst>
          </p:cNvPr>
          <p:cNvSpPr>
            <a:spLocks noGrp="1"/>
          </p:cNvSpPr>
          <p:nvPr>
            <p:ph type="sldNum" sz="quarter" idx="12"/>
          </p:nvPr>
        </p:nvSpPr>
        <p:spPr/>
        <p:txBody>
          <a:bodyPr/>
          <a:lstStyle/>
          <a:p>
            <a:fld id="{298C236B-6DFE-4C15-BF31-D46EC4A84973}" type="slidenum">
              <a:rPr lang="en-US" smtClean="0"/>
              <a:t>‹#›</a:t>
            </a:fld>
            <a:endParaRPr lang="en-US"/>
          </a:p>
        </p:txBody>
      </p:sp>
    </p:spTree>
    <p:extLst>
      <p:ext uri="{BB962C8B-B14F-4D97-AF65-F5344CB8AC3E}">
        <p14:creationId xmlns:p14="http://schemas.microsoft.com/office/powerpoint/2010/main" val="143641729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5751AB-778C-2E4F-DC9D-619559E9F2EC}"/>
              </a:ext>
            </a:extLst>
          </p:cNvPr>
          <p:cNvSpPr>
            <a:spLocks noGrp="1"/>
          </p:cNvSpPr>
          <p:nvPr>
            <p:ph type="ctrTitle"/>
          </p:nvPr>
        </p:nvSpPr>
        <p:spPr>
          <a:xfrm>
            <a:off x="3048000" y="2244725"/>
            <a:ext cx="18288000" cy="47752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4E862FF9-4452-4570-4846-2F8636DEFE91}"/>
              </a:ext>
            </a:extLst>
          </p:cNvPr>
          <p:cNvSpPr>
            <a:spLocks noGrp="1"/>
          </p:cNvSpPr>
          <p:nvPr>
            <p:ph type="subTitle" idx="1"/>
          </p:nvPr>
        </p:nvSpPr>
        <p:spPr>
          <a:xfrm>
            <a:off x="3048000" y="7204075"/>
            <a:ext cx="18288000" cy="3311525"/>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4AD53E10-C0C8-4CB4-1762-74E5E440C0BA}"/>
              </a:ext>
            </a:extLst>
          </p:cNvPr>
          <p:cNvSpPr>
            <a:spLocks noGrp="1"/>
          </p:cNvSpPr>
          <p:nvPr>
            <p:ph type="dt" sz="half" idx="10"/>
          </p:nvPr>
        </p:nvSpPr>
        <p:spPr/>
        <p:txBody>
          <a:bodyPr/>
          <a:lstStyle/>
          <a:p>
            <a:fld id="{724BDBCA-D758-4D31-AC8A-8D7531051215}" type="datetimeFigureOut">
              <a:rPr lang="en-US" smtClean="0"/>
              <a:t>9/3/2025</a:t>
            </a:fld>
            <a:endParaRPr lang="en-US"/>
          </a:p>
        </p:txBody>
      </p:sp>
      <p:sp>
        <p:nvSpPr>
          <p:cNvPr id="5" name="Footer Placeholder 4">
            <a:extLst>
              <a:ext uri="{FF2B5EF4-FFF2-40B4-BE49-F238E27FC236}">
                <a16:creationId xmlns:a16="http://schemas.microsoft.com/office/drawing/2014/main" id="{CD495736-BDBD-A27E-C36B-2816FBD34F9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1E30FB5-1493-2865-D729-C9EB7E3D8887}"/>
              </a:ext>
            </a:extLst>
          </p:cNvPr>
          <p:cNvSpPr>
            <a:spLocks noGrp="1"/>
          </p:cNvSpPr>
          <p:nvPr>
            <p:ph type="sldNum" sz="quarter" idx="12"/>
          </p:nvPr>
        </p:nvSpPr>
        <p:spPr/>
        <p:txBody>
          <a:bodyPr/>
          <a:lstStyle/>
          <a:p>
            <a:fld id="{BD353B87-FD7D-4BEF-8AF9-6F702E883271}" type="slidenum">
              <a:rPr lang="en-US" smtClean="0"/>
              <a:t>‹#›</a:t>
            </a:fld>
            <a:endParaRPr lang="en-US"/>
          </a:p>
        </p:txBody>
      </p:sp>
    </p:spTree>
    <p:extLst>
      <p:ext uri="{BB962C8B-B14F-4D97-AF65-F5344CB8AC3E}">
        <p14:creationId xmlns:p14="http://schemas.microsoft.com/office/powerpoint/2010/main" val="2957885861"/>
      </p:ext>
    </p:extLst>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98A8CB-DDF9-CA59-3C60-6D4CF2EFC638}"/>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38AEA269-F546-E922-0C4D-4B7BCAEB7C30}"/>
              </a:ext>
            </a:extLst>
          </p:cNvPr>
          <p:cNvSpPr>
            <a:spLocks noGrp="1"/>
          </p:cNvSpPr>
          <p:nvPr>
            <p:ph sz="half" idx="1"/>
          </p:nvPr>
        </p:nvSpPr>
        <p:spPr>
          <a:xfrm>
            <a:off x="1676400" y="3651250"/>
            <a:ext cx="10439400" cy="87026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C55333A9-A348-84A8-076C-A56A533BB2F3}"/>
              </a:ext>
            </a:extLst>
          </p:cNvPr>
          <p:cNvSpPr>
            <a:spLocks noGrp="1"/>
          </p:cNvSpPr>
          <p:nvPr>
            <p:ph sz="half" idx="2"/>
          </p:nvPr>
        </p:nvSpPr>
        <p:spPr>
          <a:xfrm>
            <a:off x="12268200" y="3651250"/>
            <a:ext cx="10439400" cy="87026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A2413DDA-1AD6-3AFF-EE04-6F989F481843}"/>
              </a:ext>
            </a:extLst>
          </p:cNvPr>
          <p:cNvSpPr>
            <a:spLocks noGrp="1"/>
          </p:cNvSpPr>
          <p:nvPr>
            <p:ph type="dt" sz="half" idx="10"/>
          </p:nvPr>
        </p:nvSpPr>
        <p:spPr/>
        <p:txBody>
          <a:bodyPr/>
          <a:lstStyle/>
          <a:p>
            <a:fld id="{0EAB8A23-70D1-4D89-80AE-F3AA359A3EBA}" type="datetimeFigureOut">
              <a:rPr lang="en-US" smtClean="0"/>
              <a:t>9/3/2025</a:t>
            </a:fld>
            <a:endParaRPr lang="en-US"/>
          </a:p>
        </p:txBody>
      </p:sp>
      <p:sp>
        <p:nvSpPr>
          <p:cNvPr id="6" name="Footer Placeholder 5">
            <a:extLst>
              <a:ext uri="{FF2B5EF4-FFF2-40B4-BE49-F238E27FC236}">
                <a16:creationId xmlns:a16="http://schemas.microsoft.com/office/drawing/2014/main" id="{5703EA0F-B03A-8938-608D-CBD7D488697C}"/>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116AC521-FAFC-79F7-AE12-6DED2FBB1629}"/>
              </a:ext>
            </a:extLst>
          </p:cNvPr>
          <p:cNvSpPr>
            <a:spLocks noGrp="1"/>
          </p:cNvSpPr>
          <p:nvPr>
            <p:ph type="sldNum" sz="quarter" idx="12"/>
          </p:nvPr>
        </p:nvSpPr>
        <p:spPr/>
        <p:txBody>
          <a:bodyPr/>
          <a:lstStyle/>
          <a:p>
            <a:fld id="{8416D49A-9D60-4109-8293-C15A473C7D90}" type="slidenum">
              <a:rPr lang="en-US" smtClean="0"/>
              <a:t>‹#›</a:t>
            </a:fld>
            <a:endParaRPr lang="en-US"/>
          </a:p>
        </p:txBody>
      </p:sp>
    </p:spTree>
    <p:extLst>
      <p:ext uri="{BB962C8B-B14F-4D97-AF65-F5344CB8AC3E}">
        <p14:creationId xmlns:p14="http://schemas.microsoft.com/office/powerpoint/2010/main" val="3395829156"/>
      </p:ext>
    </p:extLst>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C3E187-60BE-A76B-4263-D723EEE647D9}"/>
              </a:ext>
            </a:extLst>
          </p:cNvPr>
          <p:cNvSpPr>
            <a:spLocks noGrp="1"/>
          </p:cNvSpPr>
          <p:nvPr>
            <p:ph type="title"/>
          </p:nvPr>
        </p:nvSpPr>
        <p:spPr>
          <a:xfrm>
            <a:off x="1679575" y="730250"/>
            <a:ext cx="21031200" cy="2651125"/>
          </a:xfrm>
        </p:spPr>
        <p:txBody>
          <a:bodyPr/>
          <a:lstStyle/>
          <a:p>
            <a:r>
              <a:rPr lang="en-US"/>
              <a:t>Click to edit Master title style</a:t>
            </a:r>
          </a:p>
        </p:txBody>
      </p:sp>
      <p:sp>
        <p:nvSpPr>
          <p:cNvPr id="3" name="Text Placeholder 2">
            <a:extLst>
              <a:ext uri="{FF2B5EF4-FFF2-40B4-BE49-F238E27FC236}">
                <a16:creationId xmlns:a16="http://schemas.microsoft.com/office/drawing/2014/main" id="{80121D7F-7982-10C2-6A3A-E7F17E408934}"/>
              </a:ext>
            </a:extLst>
          </p:cNvPr>
          <p:cNvSpPr>
            <a:spLocks noGrp="1"/>
          </p:cNvSpPr>
          <p:nvPr>
            <p:ph type="body" idx="1"/>
          </p:nvPr>
        </p:nvSpPr>
        <p:spPr>
          <a:xfrm>
            <a:off x="1679575" y="3362325"/>
            <a:ext cx="10315575" cy="16478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5AAEF121-C669-C583-92EA-9E40B959AB04}"/>
              </a:ext>
            </a:extLst>
          </p:cNvPr>
          <p:cNvSpPr>
            <a:spLocks noGrp="1"/>
          </p:cNvSpPr>
          <p:nvPr>
            <p:ph sz="half" idx="2"/>
          </p:nvPr>
        </p:nvSpPr>
        <p:spPr>
          <a:xfrm>
            <a:off x="1679575" y="5010150"/>
            <a:ext cx="10315575" cy="73691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68982EE8-F5D9-BA86-07A0-6DCEDC0A725B}"/>
              </a:ext>
            </a:extLst>
          </p:cNvPr>
          <p:cNvSpPr>
            <a:spLocks noGrp="1"/>
          </p:cNvSpPr>
          <p:nvPr>
            <p:ph type="body" sz="quarter" idx="3"/>
          </p:nvPr>
        </p:nvSpPr>
        <p:spPr>
          <a:xfrm>
            <a:off x="12344400" y="3362325"/>
            <a:ext cx="10366375" cy="16478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7AD2FB36-6501-DC6F-2F92-EC3C1C967E8A}"/>
              </a:ext>
            </a:extLst>
          </p:cNvPr>
          <p:cNvSpPr>
            <a:spLocks noGrp="1"/>
          </p:cNvSpPr>
          <p:nvPr>
            <p:ph sz="quarter" idx="4"/>
          </p:nvPr>
        </p:nvSpPr>
        <p:spPr>
          <a:xfrm>
            <a:off x="12344400" y="5010150"/>
            <a:ext cx="10366375" cy="73691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565BFFB3-5856-98E0-1922-0953C8E556E5}"/>
              </a:ext>
            </a:extLst>
          </p:cNvPr>
          <p:cNvSpPr>
            <a:spLocks noGrp="1"/>
          </p:cNvSpPr>
          <p:nvPr>
            <p:ph type="dt" sz="half" idx="10"/>
          </p:nvPr>
        </p:nvSpPr>
        <p:spPr/>
        <p:txBody>
          <a:bodyPr/>
          <a:lstStyle/>
          <a:p>
            <a:fld id="{0EAB8A23-70D1-4D89-80AE-F3AA359A3EBA}" type="datetimeFigureOut">
              <a:rPr lang="en-US" smtClean="0"/>
              <a:t>9/3/2025</a:t>
            </a:fld>
            <a:endParaRPr lang="en-US"/>
          </a:p>
        </p:txBody>
      </p:sp>
      <p:sp>
        <p:nvSpPr>
          <p:cNvPr id="8" name="Footer Placeholder 7">
            <a:extLst>
              <a:ext uri="{FF2B5EF4-FFF2-40B4-BE49-F238E27FC236}">
                <a16:creationId xmlns:a16="http://schemas.microsoft.com/office/drawing/2014/main" id="{99463AD8-1375-BD0D-7CD1-ECE6F56125A8}"/>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37854E9B-D128-C6F1-A1FC-FDD553FA22CB}"/>
              </a:ext>
            </a:extLst>
          </p:cNvPr>
          <p:cNvSpPr>
            <a:spLocks noGrp="1"/>
          </p:cNvSpPr>
          <p:nvPr>
            <p:ph type="sldNum" sz="quarter" idx="12"/>
          </p:nvPr>
        </p:nvSpPr>
        <p:spPr/>
        <p:txBody>
          <a:bodyPr/>
          <a:lstStyle/>
          <a:p>
            <a:fld id="{8416D49A-9D60-4109-8293-C15A473C7D90}" type="slidenum">
              <a:rPr lang="en-US" smtClean="0"/>
              <a:t>‹#›</a:t>
            </a:fld>
            <a:endParaRPr lang="en-US"/>
          </a:p>
        </p:txBody>
      </p:sp>
    </p:spTree>
    <p:extLst>
      <p:ext uri="{BB962C8B-B14F-4D97-AF65-F5344CB8AC3E}">
        <p14:creationId xmlns:p14="http://schemas.microsoft.com/office/powerpoint/2010/main" val="1814220376"/>
      </p:ext>
    </p:extLst>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993CCB-040A-8CEE-5171-D5AC7BE17833}"/>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EFAA900F-F16C-FA3B-FF43-636800CF3572}"/>
              </a:ext>
            </a:extLst>
          </p:cNvPr>
          <p:cNvSpPr>
            <a:spLocks noGrp="1"/>
          </p:cNvSpPr>
          <p:nvPr>
            <p:ph type="dt" sz="half" idx="10"/>
          </p:nvPr>
        </p:nvSpPr>
        <p:spPr/>
        <p:txBody>
          <a:bodyPr/>
          <a:lstStyle/>
          <a:p>
            <a:fld id="{0EAB8A23-70D1-4D89-80AE-F3AA359A3EBA}" type="datetimeFigureOut">
              <a:rPr lang="en-US" smtClean="0"/>
              <a:t>9/3/2025</a:t>
            </a:fld>
            <a:endParaRPr lang="en-US"/>
          </a:p>
        </p:txBody>
      </p:sp>
      <p:sp>
        <p:nvSpPr>
          <p:cNvPr id="4" name="Footer Placeholder 3">
            <a:extLst>
              <a:ext uri="{FF2B5EF4-FFF2-40B4-BE49-F238E27FC236}">
                <a16:creationId xmlns:a16="http://schemas.microsoft.com/office/drawing/2014/main" id="{D699BEE8-E793-A737-1AE6-ED3A4932DE25}"/>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5D78E5E0-0DD6-5EE1-D8E8-44D9C5E3B5C6}"/>
              </a:ext>
            </a:extLst>
          </p:cNvPr>
          <p:cNvSpPr>
            <a:spLocks noGrp="1"/>
          </p:cNvSpPr>
          <p:nvPr>
            <p:ph type="sldNum" sz="quarter" idx="12"/>
          </p:nvPr>
        </p:nvSpPr>
        <p:spPr/>
        <p:txBody>
          <a:bodyPr/>
          <a:lstStyle/>
          <a:p>
            <a:fld id="{8416D49A-9D60-4109-8293-C15A473C7D90}" type="slidenum">
              <a:rPr lang="en-US" smtClean="0"/>
              <a:t>‹#›</a:t>
            </a:fld>
            <a:endParaRPr lang="en-US"/>
          </a:p>
        </p:txBody>
      </p:sp>
    </p:spTree>
    <p:extLst>
      <p:ext uri="{BB962C8B-B14F-4D97-AF65-F5344CB8AC3E}">
        <p14:creationId xmlns:p14="http://schemas.microsoft.com/office/powerpoint/2010/main" val="790489197"/>
      </p:ext>
    </p:extLst>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58B4FDB8-623F-F8FC-9D5E-A0C75E4195DA}"/>
              </a:ext>
            </a:extLst>
          </p:cNvPr>
          <p:cNvSpPr>
            <a:spLocks noGrp="1"/>
          </p:cNvSpPr>
          <p:nvPr>
            <p:ph type="dt" sz="half" idx="10"/>
          </p:nvPr>
        </p:nvSpPr>
        <p:spPr/>
        <p:txBody>
          <a:bodyPr/>
          <a:lstStyle/>
          <a:p>
            <a:fld id="{0EAB8A23-70D1-4D89-80AE-F3AA359A3EBA}" type="datetimeFigureOut">
              <a:rPr lang="en-US" smtClean="0"/>
              <a:t>9/3/2025</a:t>
            </a:fld>
            <a:endParaRPr lang="en-US"/>
          </a:p>
        </p:txBody>
      </p:sp>
      <p:sp>
        <p:nvSpPr>
          <p:cNvPr id="3" name="Footer Placeholder 2">
            <a:extLst>
              <a:ext uri="{FF2B5EF4-FFF2-40B4-BE49-F238E27FC236}">
                <a16:creationId xmlns:a16="http://schemas.microsoft.com/office/drawing/2014/main" id="{DD3FA2FA-C4E9-1B62-9F5A-535A48058709}"/>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4022EEC8-F3B6-3087-2B85-E10652E321E3}"/>
              </a:ext>
            </a:extLst>
          </p:cNvPr>
          <p:cNvSpPr>
            <a:spLocks noGrp="1"/>
          </p:cNvSpPr>
          <p:nvPr>
            <p:ph type="sldNum" sz="quarter" idx="12"/>
          </p:nvPr>
        </p:nvSpPr>
        <p:spPr/>
        <p:txBody>
          <a:bodyPr/>
          <a:lstStyle/>
          <a:p>
            <a:fld id="{8416D49A-9D60-4109-8293-C15A473C7D90}" type="slidenum">
              <a:rPr lang="en-US" smtClean="0"/>
              <a:t>‹#›</a:t>
            </a:fld>
            <a:endParaRPr lang="en-US"/>
          </a:p>
        </p:txBody>
      </p:sp>
    </p:spTree>
    <p:extLst>
      <p:ext uri="{BB962C8B-B14F-4D97-AF65-F5344CB8AC3E}">
        <p14:creationId xmlns:p14="http://schemas.microsoft.com/office/powerpoint/2010/main" val="3123050728"/>
      </p:ext>
    </p:extLst>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246EE9-3D65-B988-403D-1E59290207F1}"/>
              </a:ext>
            </a:extLst>
          </p:cNvPr>
          <p:cNvSpPr>
            <a:spLocks noGrp="1"/>
          </p:cNvSpPr>
          <p:nvPr>
            <p:ph type="title"/>
          </p:nvPr>
        </p:nvSpPr>
        <p:spPr>
          <a:xfrm>
            <a:off x="1679575" y="914400"/>
            <a:ext cx="7864475" cy="32004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060182CC-EE2B-7FD2-6AA4-0324DDBBFA02}"/>
              </a:ext>
            </a:extLst>
          </p:cNvPr>
          <p:cNvSpPr>
            <a:spLocks noGrp="1"/>
          </p:cNvSpPr>
          <p:nvPr>
            <p:ph idx="1"/>
          </p:nvPr>
        </p:nvSpPr>
        <p:spPr>
          <a:xfrm>
            <a:off x="10366375" y="1974850"/>
            <a:ext cx="12344400" cy="974725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AB2E0034-1798-A48A-8865-3094AE880857}"/>
              </a:ext>
            </a:extLst>
          </p:cNvPr>
          <p:cNvSpPr>
            <a:spLocks noGrp="1"/>
          </p:cNvSpPr>
          <p:nvPr>
            <p:ph type="body" sz="half" idx="2"/>
          </p:nvPr>
        </p:nvSpPr>
        <p:spPr>
          <a:xfrm>
            <a:off x="1679575" y="4114800"/>
            <a:ext cx="7864475" cy="762317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AB8BE6F7-1D17-6F61-B86E-711B1420CA2A}"/>
              </a:ext>
            </a:extLst>
          </p:cNvPr>
          <p:cNvSpPr>
            <a:spLocks noGrp="1"/>
          </p:cNvSpPr>
          <p:nvPr>
            <p:ph type="dt" sz="half" idx="10"/>
          </p:nvPr>
        </p:nvSpPr>
        <p:spPr/>
        <p:txBody>
          <a:bodyPr/>
          <a:lstStyle/>
          <a:p>
            <a:fld id="{0EAB8A23-70D1-4D89-80AE-F3AA359A3EBA}" type="datetimeFigureOut">
              <a:rPr lang="en-US" smtClean="0"/>
              <a:t>9/3/2025</a:t>
            </a:fld>
            <a:endParaRPr lang="en-US"/>
          </a:p>
        </p:txBody>
      </p:sp>
      <p:sp>
        <p:nvSpPr>
          <p:cNvPr id="6" name="Footer Placeholder 5">
            <a:extLst>
              <a:ext uri="{FF2B5EF4-FFF2-40B4-BE49-F238E27FC236}">
                <a16:creationId xmlns:a16="http://schemas.microsoft.com/office/drawing/2014/main" id="{C25DF196-BAF3-A9F7-3DD8-BE88A4007FBB}"/>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8E987102-F6C2-DCE4-39DF-675FCF71A26F}"/>
              </a:ext>
            </a:extLst>
          </p:cNvPr>
          <p:cNvSpPr>
            <a:spLocks noGrp="1"/>
          </p:cNvSpPr>
          <p:nvPr>
            <p:ph type="sldNum" sz="quarter" idx="12"/>
          </p:nvPr>
        </p:nvSpPr>
        <p:spPr/>
        <p:txBody>
          <a:bodyPr/>
          <a:lstStyle/>
          <a:p>
            <a:fld id="{8416D49A-9D60-4109-8293-C15A473C7D90}" type="slidenum">
              <a:rPr lang="en-US" smtClean="0"/>
              <a:t>‹#›</a:t>
            </a:fld>
            <a:endParaRPr lang="en-US"/>
          </a:p>
        </p:txBody>
      </p:sp>
    </p:spTree>
    <p:extLst>
      <p:ext uri="{BB962C8B-B14F-4D97-AF65-F5344CB8AC3E}">
        <p14:creationId xmlns:p14="http://schemas.microsoft.com/office/powerpoint/2010/main" val="2973055592"/>
      </p:ext>
    </p:extLst>
  </p:cSld>
  <p:clrMapOvr>
    <a:masterClrMapping/>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FA50A2-4C35-D88A-AC12-DD626E6CC646}"/>
              </a:ext>
            </a:extLst>
          </p:cNvPr>
          <p:cNvSpPr>
            <a:spLocks noGrp="1"/>
          </p:cNvSpPr>
          <p:nvPr>
            <p:ph type="title"/>
          </p:nvPr>
        </p:nvSpPr>
        <p:spPr>
          <a:xfrm>
            <a:off x="1679575" y="914400"/>
            <a:ext cx="7864475" cy="32004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91E4743B-6823-ABCF-F134-0F289D7C4D1D}"/>
              </a:ext>
            </a:extLst>
          </p:cNvPr>
          <p:cNvSpPr>
            <a:spLocks noGrp="1"/>
          </p:cNvSpPr>
          <p:nvPr>
            <p:ph type="pic" idx="1"/>
          </p:nvPr>
        </p:nvSpPr>
        <p:spPr>
          <a:xfrm>
            <a:off x="10366375" y="1974850"/>
            <a:ext cx="12344400" cy="974725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95BD3C5A-300A-0F9B-61C4-6BD88B06AAE2}"/>
              </a:ext>
            </a:extLst>
          </p:cNvPr>
          <p:cNvSpPr>
            <a:spLocks noGrp="1"/>
          </p:cNvSpPr>
          <p:nvPr>
            <p:ph type="body" sz="half" idx="2"/>
          </p:nvPr>
        </p:nvSpPr>
        <p:spPr>
          <a:xfrm>
            <a:off x="1679575" y="4114800"/>
            <a:ext cx="7864475" cy="762317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71098340-EC15-6AB0-D76B-C2A6747E7313}"/>
              </a:ext>
            </a:extLst>
          </p:cNvPr>
          <p:cNvSpPr>
            <a:spLocks noGrp="1"/>
          </p:cNvSpPr>
          <p:nvPr>
            <p:ph type="dt" sz="half" idx="10"/>
          </p:nvPr>
        </p:nvSpPr>
        <p:spPr/>
        <p:txBody>
          <a:bodyPr/>
          <a:lstStyle/>
          <a:p>
            <a:fld id="{0EAB8A23-70D1-4D89-80AE-F3AA359A3EBA}" type="datetimeFigureOut">
              <a:rPr lang="en-US" smtClean="0"/>
              <a:t>9/3/2025</a:t>
            </a:fld>
            <a:endParaRPr lang="en-US"/>
          </a:p>
        </p:txBody>
      </p:sp>
      <p:sp>
        <p:nvSpPr>
          <p:cNvPr id="6" name="Footer Placeholder 5">
            <a:extLst>
              <a:ext uri="{FF2B5EF4-FFF2-40B4-BE49-F238E27FC236}">
                <a16:creationId xmlns:a16="http://schemas.microsoft.com/office/drawing/2014/main" id="{74B2B81F-FC01-EBAE-CDEF-6DCE4A21C996}"/>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ABE25827-95FA-CF83-7D76-66586B084D06}"/>
              </a:ext>
            </a:extLst>
          </p:cNvPr>
          <p:cNvSpPr>
            <a:spLocks noGrp="1"/>
          </p:cNvSpPr>
          <p:nvPr>
            <p:ph type="sldNum" sz="quarter" idx="12"/>
          </p:nvPr>
        </p:nvSpPr>
        <p:spPr/>
        <p:txBody>
          <a:bodyPr/>
          <a:lstStyle/>
          <a:p>
            <a:fld id="{8416D49A-9D60-4109-8293-C15A473C7D90}" type="slidenum">
              <a:rPr lang="en-US" smtClean="0"/>
              <a:t>‹#›</a:t>
            </a:fld>
            <a:endParaRPr lang="en-US"/>
          </a:p>
        </p:txBody>
      </p:sp>
    </p:spTree>
    <p:extLst>
      <p:ext uri="{BB962C8B-B14F-4D97-AF65-F5344CB8AC3E}">
        <p14:creationId xmlns:p14="http://schemas.microsoft.com/office/powerpoint/2010/main" val="775467479"/>
      </p:ext>
    </p:extLst>
  </p:cSld>
  <p:clrMapOvr>
    <a:masterClrMapping/>
  </p:clrMapOvr>
</p:sldLayout>
</file>

<file path=ppt/slideLayouts/slideLayout10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4F45F8-0220-3478-AD0A-F03F64FCA3B3}"/>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BF7F4FEA-A202-CFCD-13F5-90EA60F0BE6D}"/>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03A9919-FD8D-28FD-D657-9D517F3F327B}"/>
              </a:ext>
            </a:extLst>
          </p:cNvPr>
          <p:cNvSpPr>
            <a:spLocks noGrp="1"/>
          </p:cNvSpPr>
          <p:nvPr>
            <p:ph type="dt" sz="half" idx="10"/>
          </p:nvPr>
        </p:nvSpPr>
        <p:spPr/>
        <p:txBody>
          <a:bodyPr/>
          <a:lstStyle/>
          <a:p>
            <a:fld id="{0EAB8A23-70D1-4D89-80AE-F3AA359A3EBA}" type="datetimeFigureOut">
              <a:rPr lang="en-US" smtClean="0"/>
              <a:t>9/3/2025</a:t>
            </a:fld>
            <a:endParaRPr lang="en-US"/>
          </a:p>
        </p:txBody>
      </p:sp>
      <p:sp>
        <p:nvSpPr>
          <p:cNvPr id="5" name="Footer Placeholder 4">
            <a:extLst>
              <a:ext uri="{FF2B5EF4-FFF2-40B4-BE49-F238E27FC236}">
                <a16:creationId xmlns:a16="http://schemas.microsoft.com/office/drawing/2014/main" id="{9FDCFC83-6174-CC38-44F3-58346DA9A07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F59C3FD-BF27-4258-B373-D40182CD6B8D}"/>
              </a:ext>
            </a:extLst>
          </p:cNvPr>
          <p:cNvSpPr>
            <a:spLocks noGrp="1"/>
          </p:cNvSpPr>
          <p:nvPr>
            <p:ph type="sldNum" sz="quarter" idx="12"/>
          </p:nvPr>
        </p:nvSpPr>
        <p:spPr/>
        <p:txBody>
          <a:bodyPr/>
          <a:lstStyle/>
          <a:p>
            <a:fld id="{8416D49A-9D60-4109-8293-C15A473C7D90}" type="slidenum">
              <a:rPr lang="en-US" smtClean="0"/>
              <a:t>‹#›</a:t>
            </a:fld>
            <a:endParaRPr lang="en-US"/>
          </a:p>
        </p:txBody>
      </p:sp>
    </p:spTree>
    <p:extLst>
      <p:ext uri="{BB962C8B-B14F-4D97-AF65-F5344CB8AC3E}">
        <p14:creationId xmlns:p14="http://schemas.microsoft.com/office/powerpoint/2010/main" val="2835714438"/>
      </p:ext>
    </p:extLst>
  </p:cSld>
  <p:clrMapOvr>
    <a:masterClrMapping/>
  </p:clrMapOvr>
</p:sldLayout>
</file>

<file path=ppt/slideLayouts/slideLayout10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18EB2C73-8B4D-7102-E442-FA41621E77C9}"/>
              </a:ext>
            </a:extLst>
          </p:cNvPr>
          <p:cNvSpPr>
            <a:spLocks noGrp="1"/>
          </p:cNvSpPr>
          <p:nvPr>
            <p:ph type="title" orient="vert"/>
          </p:nvPr>
        </p:nvSpPr>
        <p:spPr>
          <a:xfrm>
            <a:off x="17449800" y="730250"/>
            <a:ext cx="5257800" cy="11623675"/>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BB75F271-AAFE-FFE7-6862-4FA666FC2722}"/>
              </a:ext>
            </a:extLst>
          </p:cNvPr>
          <p:cNvSpPr>
            <a:spLocks noGrp="1"/>
          </p:cNvSpPr>
          <p:nvPr>
            <p:ph type="body" orient="vert" idx="1"/>
          </p:nvPr>
        </p:nvSpPr>
        <p:spPr>
          <a:xfrm>
            <a:off x="1676400" y="730250"/>
            <a:ext cx="15621000" cy="1162367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1367BA8-D321-A2BF-ADA7-17EF80B708CF}"/>
              </a:ext>
            </a:extLst>
          </p:cNvPr>
          <p:cNvSpPr>
            <a:spLocks noGrp="1"/>
          </p:cNvSpPr>
          <p:nvPr>
            <p:ph type="dt" sz="half" idx="10"/>
          </p:nvPr>
        </p:nvSpPr>
        <p:spPr/>
        <p:txBody>
          <a:bodyPr/>
          <a:lstStyle/>
          <a:p>
            <a:fld id="{0EAB8A23-70D1-4D89-80AE-F3AA359A3EBA}" type="datetimeFigureOut">
              <a:rPr lang="en-US" smtClean="0"/>
              <a:t>9/3/2025</a:t>
            </a:fld>
            <a:endParaRPr lang="en-US"/>
          </a:p>
        </p:txBody>
      </p:sp>
      <p:sp>
        <p:nvSpPr>
          <p:cNvPr id="5" name="Footer Placeholder 4">
            <a:extLst>
              <a:ext uri="{FF2B5EF4-FFF2-40B4-BE49-F238E27FC236}">
                <a16:creationId xmlns:a16="http://schemas.microsoft.com/office/drawing/2014/main" id="{0F6C6234-86D8-A35C-BE78-944682C66A8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6DF2A45-CC95-11A1-F91F-7383C1D828C3}"/>
              </a:ext>
            </a:extLst>
          </p:cNvPr>
          <p:cNvSpPr>
            <a:spLocks noGrp="1"/>
          </p:cNvSpPr>
          <p:nvPr>
            <p:ph type="sldNum" sz="quarter" idx="12"/>
          </p:nvPr>
        </p:nvSpPr>
        <p:spPr/>
        <p:txBody>
          <a:bodyPr/>
          <a:lstStyle/>
          <a:p>
            <a:fld id="{8416D49A-9D60-4109-8293-C15A473C7D90}" type="slidenum">
              <a:rPr lang="en-US" smtClean="0"/>
              <a:t>‹#›</a:t>
            </a:fld>
            <a:endParaRPr lang="en-US"/>
          </a:p>
        </p:txBody>
      </p:sp>
    </p:spTree>
    <p:extLst>
      <p:ext uri="{BB962C8B-B14F-4D97-AF65-F5344CB8AC3E}">
        <p14:creationId xmlns:p14="http://schemas.microsoft.com/office/powerpoint/2010/main" val="3842889488"/>
      </p:ext>
    </p:extLst>
  </p:cSld>
  <p:clrMapOvr>
    <a:masterClrMapping/>
  </p:clrMapOvr>
</p:sldLayout>
</file>

<file path=ppt/slideLayouts/slideLayout10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8E62C2-2021-D652-369B-8B15BB6F8525}"/>
              </a:ext>
            </a:extLst>
          </p:cNvPr>
          <p:cNvSpPr>
            <a:spLocks noGrp="1"/>
          </p:cNvSpPr>
          <p:nvPr>
            <p:ph type="ctrTitle"/>
          </p:nvPr>
        </p:nvSpPr>
        <p:spPr>
          <a:xfrm>
            <a:off x="3048000" y="2244725"/>
            <a:ext cx="18288000" cy="47752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411C32F9-4BF3-9763-B31B-EACFE3BADC22}"/>
              </a:ext>
            </a:extLst>
          </p:cNvPr>
          <p:cNvSpPr>
            <a:spLocks noGrp="1"/>
          </p:cNvSpPr>
          <p:nvPr>
            <p:ph type="subTitle" idx="1"/>
          </p:nvPr>
        </p:nvSpPr>
        <p:spPr>
          <a:xfrm>
            <a:off x="3048000" y="7204075"/>
            <a:ext cx="18288000" cy="3311525"/>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C92794D8-527B-EFFD-B3DC-EAC0E935D58C}"/>
              </a:ext>
            </a:extLst>
          </p:cNvPr>
          <p:cNvSpPr>
            <a:spLocks noGrp="1"/>
          </p:cNvSpPr>
          <p:nvPr>
            <p:ph type="dt" sz="half" idx="10"/>
          </p:nvPr>
        </p:nvSpPr>
        <p:spPr/>
        <p:txBody>
          <a:bodyPr/>
          <a:lstStyle/>
          <a:p>
            <a:fld id="{5289DC63-53BF-4F10-89FC-DA2842D055D5}" type="datetimeFigureOut">
              <a:rPr lang="en-US" smtClean="0"/>
              <a:t>9/3/2025</a:t>
            </a:fld>
            <a:endParaRPr lang="en-US"/>
          </a:p>
        </p:txBody>
      </p:sp>
      <p:sp>
        <p:nvSpPr>
          <p:cNvPr id="5" name="Footer Placeholder 4">
            <a:extLst>
              <a:ext uri="{FF2B5EF4-FFF2-40B4-BE49-F238E27FC236}">
                <a16:creationId xmlns:a16="http://schemas.microsoft.com/office/drawing/2014/main" id="{9EE75E73-4B2C-0640-FA84-F9275D5F29B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10F4619-9EF8-29F0-7708-14A1730C1F04}"/>
              </a:ext>
            </a:extLst>
          </p:cNvPr>
          <p:cNvSpPr>
            <a:spLocks noGrp="1"/>
          </p:cNvSpPr>
          <p:nvPr>
            <p:ph type="sldNum" sz="quarter" idx="12"/>
          </p:nvPr>
        </p:nvSpPr>
        <p:spPr/>
        <p:txBody>
          <a:bodyPr/>
          <a:lstStyle/>
          <a:p>
            <a:fld id="{E26F896D-6AF7-497E-97D3-5FAA77CD0E3B}" type="slidenum">
              <a:rPr lang="en-US" smtClean="0"/>
              <a:t>‹#›</a:t>
            </a:fld>
            <a:endParaRPr lang="en-US"/>
          </a:p>
        </p:txBody>
      </p:sp>
    </p:spTree>
    <p:extLst>
      <p:ext uri="{BB962C8B-B14F-4D97-AF65-F5344CB8AC3E}">
        <p14:creationId xmlns:p14="http://schemas.microsoft.com/office/powerpoint/2010/main" val="583160828"/>
      </p:ext>
    </p:extLst>
  </p:cSld>
  <p:clrMapOvr>
    <a:masterClrMapping/>
  </p:clrMapOvr>
</p:sldLayout>
</file>

<file path=ppt/slideLayouts/slideLayout10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73BB90B-7719-ABA6-0DF3-B858D7F3E18A}"/>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C3EBE254-5BE8-F0DC-D087-C5227A58199E}"/>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03FC0F7-6659-C3DB-6713-EB9C11D0651F}"/>
              </a:ext>
            </a:extLst>
          </p:cNvPr>
          <p:cNvSpPr>
            <a:spLocks noGrp="1"/>
          </p:cNvSpPr>
          <p:nvPr>
            <p:ph type="dt" sz="half" idx="10"/>
          </p:nvPr>
        </p:nvSpPr>
        <p:spPr/>
        <p:txBody>
          <a:bodyPr/>
          <a:lstStyle/>
          <a:p>
            <a:fld id="{5289DC63-53BF-4F10-89FC-DA2842D055D5}" type="datetimeFigureOut">
              <a:rPr lang="en-US" smtClean="0"/>
              <a:t>9/3/2025</a:t>
            </a:fld>
            <a:endParaRPr lang="en-US"/>
          </a:p>
        </p:txBody>
      </p:sp>
      <p:sp>
        <p:nvSpPr>
          <p:cNvPr id="5" name="Footer Placeholder 4">
            <a:extLst>
              <a:ext uri="{FF2B5EF4-FFF2-40B4-BE49-F238E27FC236}">
                <a16:creationId xmlns:a16="http://schemas.microsoft.com/office/drawing/2014/main" id="{40CA92CB-7DE0-2EBF-FA75-6BC2CD4F0E6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612C376-B024-6B57-CF2B-9EF4CDF44CCF}"/>
              </a:ext>
            </a:extLst>
          </p:cNvPr>
          <p:cNvSpPr>
            <a:spLocks noGrp="1"/>
          </p:cNvSpPr>
          <p:nvPr>
            <p:ph type="sldNum" sz="quarter" idx="12"/>
          </p:nvPr>
        </p:nvSpPr>
        <p:spPr/>
        <p:txBody>
          <a:bodyPr/>
          <a:lstStyle/>
          <a:p>
            <a:fld id="{E26F896D-6AF7-497E-97D3-5FAA77CD0E3B}" type="slidenum">
              <a:rPr lang="en-US" smtClean="0"/>
              <a:t>‹#›</a:t>
            </a:fld>
            <a:endParaRPr lang="en-US"/>
          </a:p>
        </p:txBody>
      </p:sp>
    </p:spTree>
    <p:extLst>
      <p:ext uri="{BB962C8B-B14F-4D97-AF65-F5344CB8AC3E}">
        <p14:creationId xmlns:p14="http://schemas.microsoft.com/office/powerpoint/2010/main" val="156428724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E1078D-0209-4098-CC9C-461020F2AF67}"/>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C3597959-DBE6-B5BB-3D01-C73BB515874A}"/>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12B763C-30DC-A9C1-82C8-B32DBF596585}"/>
              </a:ext>
            </a:extLst>
          </p:cNvPr>
          <p:cNvSpPr>
            <a:spLocks noGrp="1"/>
          </p:cNvSpPr>
          <p:nvPr>
            <p:ph type="dt" sz="half" idx="10"/>
          </p:nvPr>
        </p:nvSpPr>
        <p:spPr/>
        <p:txBody>
          <a:bodyPr/>
          <a:lstStyle/>
          <a:p>
            <a:fld id="{724BDBCA-D758-4D31-AC8A-8D7531051215}" type="datetimeFigureOut">
              <a:rPr lang="en-US" smtClean="0"/>
              <a:t>9/3/2025</a:t>
            </a:fld>
            <a:endParaRPr lang="en-US"/>
          </a:p>
        </p:txBody>
      </p:sp>
      <p:sp>
        <p:nvSpPr>
          <p:cNvPr id="5" name="Footer Placeholder 4">
            <a:extLst>
              <a:ext uri="{FF2B5EF4-FFF2-40B4-BE49-F238E27FC236}">
                <a16:creationId xmlns:a16="http://schemas.microsoft.com/office/drawing/2014/main" id="{C377D81F-88C5-00BC-E782-98B581EEA33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5A98518-F41A-3A8E-C1FE-62D31F2FA912}"/>
              </a:ext>
            </a:extLst>
          </p:cNvPr>
          <p:cNvSpPr>
            <a:spLocks noGrp="1"/>
          </p:cNvSpPr>
          <p:nvPr>
            <p:ph type="sldNum" sz="quarter" idx="12"/>
          </p:nvPr>
        </p:nvSpPr>
        <p:spPr/>
        <p:txBody>
          <a:bodyPr/>
          <a:lstStyle/>
          <a:p>
            <a:fld id="{BD353B87-FD7D-4BEF-8AF9-6F702E883271}" type="slidenum">
              <a:rPr lang="en-US" smtClean="0"/>
              <a:t>‹#›</a:t>
            </a:fld>
            <a:endParaRPr lang="en-US"/>
          </a:p>
        </p:txBody>
      </p:sp>
    </p:spTree>
    <p:extLst>
      <p:ext uri="{BB962C8B-B14F-4D97-AF65-F5344CB8AC3E}">
        <p14:creationId xmlns:p14="http://schemas.microsoft.com/office/powerpoint/2010/main" val="1241846120"/>
      </p:ext>
    </p:extLst>
  </p:cSld>
  <p:clrMapOvr>
    <a:masterClrMapping/>
  </p:clrMapOvr>
</p:sldLayout>
</file>

<file path=ppt/slideLayouts/slideLayout11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EDEF20-B00B-9BEA-D5D2-1733B111FF46}"/>
              </a:ext>
            </a:extLst>
          </p:cNvPr>
          <p:cNvSpPr>
            <a:spLocks noGrp="1"/>
          </p:cNvSpPr>
          <p:nvPr>
            <p:ph type="title"/>
          </p:nvPr>
        </p:nvSpPr>
        <p:spPr>
          <a:xfrm>
            <a:off x="1663700" y="3419475"/>
            <a:ext cx="21031200" cy="5705475"/>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14D9CAC9-3895-5579-5B78-0CA61438807A}"/>
              </a:ext>
            </a:extLst>
          </p:cNvPr>
          <p:cNvSpPr>
            <a:spLocks noGrp="1"/>
          </p:cNvSpPr>
          <p:nvPr>
            <p:ph type="body" idx="1"/>
          </p:nvPr>
        </p:nvSpPr>
        <p:spPr>
          <a:xfrm>
            <a:off x="1663700" y="9178925"/>
            <a:ext cx="21031200" cy="3000375"/>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D955A0F7-DEA3-2E52-111D-794DD0238EC9}"/>
              </a:ext>
            </a:extLst>
          </p:cNvPr>
          <p:cNvSpPr>
            <a:spLocks noGrp="1"/>
          </p:cNvSpPr>
          <p:nvPr>
            <p:ph type="dt" sz="half" idx="10"/>
          </p:nvPr>
        </p:nvSpPr>
        <p:spPr/>
        <p:txBody>
          <a:bodyPr/>
          <a:lstStyle/>
          <a:p>
            <a:fld id="{5289DC63-53BF-4F10-89FC-DA2842D055D5}" type="datetimeFigureOut">
              <a:rPr lang="en-US" smtClean="0"/>
              <a:t>9/3/2025</a:t>
            </a:fld>
            <a:endParaRPr lang="en-US"/>
          </a:p>
        </p:txBody>
      </p:sp>
      <p:sp>
        <p:nvSpPr>
          <p:cNvPr id="5" name="Footer Placeholder 4">
            <a:extLst>
              <a:ext uri="{FF2B5EF4-FFF2-40B4-BE49-F238E27FC236}">
                <a16:creationId xmlns:a16="http://schemas.microsoft.com/office/drawing/2014/main" id="{B818F141-5098-3602-D7A3-6B4446C54B5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801C931-0F14-E1E3-FEF9-722C6667D1B8}"/>
              </a:ext>
            </a:extLst>
          </p:cNvPr>
          <p:cNvSpPr>
            <a:spLocks noGrp="1"/>
          </p:cNvSpPr>
          <p:nvPr>
            <p:ph type="sldNum" sz="quarter" idx="12"/>
          </p:nvPr>
        </p:nvSpPr>
        <p:spPr/>
        <p:txBody>
          <a:bodyPr/>
          <a:lstStyle/>
          <a:p>
            <a:fld id="{E26F896D-6AF7-497E-97D3-5FAA77CD0E3B}" type="slidenum">
              <a:rPr lang="en-US" smtClean="0"/>
              <a:t>‹#›</a:t>
            </a:fld>
            <a:endParaRPr lang="en-US"/>
          </a:p>
        </p:txBody>
      </p:sp>
    </p:spTree>
    <p:extLst>
      <p:ext uri="{BB962C8B-B14F-4D97-AF65-F5344CB8AC3E}">
        <p14:creationId xmlns:p14="http://schemas.microsoft.com/office/powerpoint/2010/main" val="2792082449"/>
      </p:ext>
    </p:extLst>
  </p:cSld>
  <p:clrMapOvr>
    <a:masterClrMapping/>
  </p:clrMapOvr>
</p:sldLayout>
</file>

<file path=ppt/slideLayouts/slideLayout11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C9F5563-7EC5-1DF7-D7D2-FC662B90AE34}"/>
              </a:ext>
            </a:extLst>
          </p:cNvPr>
          <p:cNvSpPr>
            <a:spLocks noGrp="1"/>
          </p:cNvSpPr>
          <p:nvPr>
            <p:ph type="title"/>
          </p:nvPr>
        </p:nvSpPr>
        <p:spPr>
          <a:xfrm>
            <a:off x="1679575" y="730250"/>
            <a:ext cx="21031200" cy="2651125"/>
          </a:xfrm>
        </p:spPr>
        <p:txBody>
          <a:bodyPr/>
          <a:lstStyle/>
          <a:p>
            <a:r>
              <a:rPr lang="en-US"/>
              <a:t>Click to edit Master title style</a:t>
            </a:r>
          </a:p>
        </p:txBody>
      </p:sp>
      <p:sp>
        <p:nvSpPr>
          <p:cNvPr id="3" name="Text Placeholder 2">
            <a:extLst>
              <a:ext uri="{FF2B5EF4-FFF2-40B4-BE49-F238E27FC236}">
                <a16:creationId xmlns:a16="http://schemas.microsoft.com/office/drawing/2014/main" id="{6A90498B-BDE0-DF82-C625-9DBBA168A34F}"/>
              </a:ext>
            </a:extLst>
          </p:cNvPr>
          <p:cNvSpPr>
            <a:spLocks noGrp="1"/>
          </p:cNvSpPr>
          <p:nvPr>
            <p:ph type="body" idx="1"/>
          </p:nvPr>
        </p:nvSpPr>
        <p:spPr>
          <a:xfrm>
            <a:off x="1679575" y="3362325"/>
            <a:ext cx="10315575" cy="16478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64EA7850-B83D-CFB5-1256-9D7F464019E8}"/>
              </a:ext>
            </a:extLst>
          </p:cNvPr>
          <p:cNvSpPr>
            <a:spLocks noGrp="1"/>
          </p:cNvSpPr>
          <p:nvPr>
            <p:ph sz="half" idx="2"/>
          </p:nvPr>
        </p:nvSpPr>
        <p:spPr>
          <a:xfrm>
            <a:off x="1679575" y="5010150"/>
            <a:ext cx="10315575" cy="73691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C754AEAF-5EA4-65AB-DAA1-B86D40E47984}"/>
              </a:ext>
            </a:extLst>
          </p:cNvPr>
          <p:cNvSpPr>
            <a:spLocks noGrp="1"/>
          </p:cNvSpPr>
          <p:nvPr>
            <p:ph type="body" sz="quarter" idx="3"/>
          </p:nvPr>
        </p:nvSpPr>
        <p:spPr>
          <a:xfrm>
            <a:off x="12344400" y="3362325"/>
            <a:ext cx="10366375" cy="16478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6BCDE37E-81DA-0F77-72E9-A5A7E84F6549}"/>
              </a:ext>
            </a:extLst>
          </p:cNvPr>
          <p:cNvSpPr>
            <a:spLocks noGrp="1"/>
          </p:cNvSpPr>
          <p:nvPr>
            <p:ph sz="quarter" idx="4"/>
          </p:nvPr>
        </p:nvSpPr>
        <p:spPr>
          <a:xfrm>
            <a:off x="12344400" y="5010150"/>
            <a:ext cx="10366375" cy="73691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50FC580E-C67B-4FFE-31D1-37C10A6BBD92}"/>
              </a:ext>
            </a:extLst>
          </p:cNvPr>
          <p:cNvSpPr>
            <a:spLocks noGrp="1"/>
          </p:cNvSpPr>
          <p:nvPr>
            <p:ph type="dt" sz="half" idx="10"/>
          </p:nvPr>
        </p:nvSpPr>
        <p:spPr/>
        <p:txBody>
          <a:bodyPr/>
          <a:lstStyle/>
          <a:p>
            <a:fld id="{5289DC63-53BF-4F10-89FC-DA2842D055D5}" type="datetimeFigureOut">
              <a:rPr lang="en-US" smtClean="0"/>
              <a:t>9/3/2025</a:t>
            </a:fld>
            <a:endParaRPr lang="en-US"/>
          </a:p>
        </p:txBody>
      </p:sp>
      <p:sp>
        <p:nvSpPr>
          <p:cNvPr id="8" name="Footer Placeholder 7">
            <a:extLst>
              <a:ext uri="{FF2B5EF4-FFF2-40B4-BE49-F238E27FC236}">
                <a16:creationId xmlns:a16="http://schemas.microsoft.com/office/drawing/2014/main" id="{493D0CF3-8ABF-E830-E306-BDC7DEC11417}"/>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9982E065-8A0E-FB3C-E53D-B8AE4935B99D}"/>
              </a:ext>
            </a:extLst>
          </p:cNvPr>
          <p:cNvSpPr>
            <a:spLocks noGrp="1"/>
          </p:cNvSpPr>
          <p:nvPr>
            <p:ph type="sldNum" sz="quarter" idx="12"/>
          </p:nvPr>
        </p:nvSpPr>
        <p:spPr/>
        <p:txBody>
          <a:bodyPr/>
          <a:lstStyle/>
          <a:p>
            <a:fld id="{E26F896D-6AF7-497E-97D3-5FAA77CD0E3B}" type="slidenum">
              <a:rPr lang="en-US" smtClean="0"/>
              <a:t>‹#›</a:t>
            </a:fld>
            <a:endParaRPr lang="en-US"/>
          </a:p>
        </p:txBody>
      </p:sp>
    </p:spTree>
    <p:extLst>
      <p:ext uri="{BB962C8B-B14F-4D97-AF65-F5344CB8AC3E}">
        <p14:creationId xmlns:p14="http://schemas.microsoft.com/office/powerpoint/2010/main" val="2052455164"/>
      </p:ext>
    </p:extLst>
  </p:cSld>
  <p:clrMapOvr>
    <a:masterClrMapping/>
  </p:clrMapOvr>
</p:sldLayout>
</file>

<file path=ppt/slideLayouts/slideLayout11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4F6B0A-D0E7-9761-32B9-41AF61E6B92D}"/>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ECAC1469-DD4A-2162-6BFF-5348D50F0F01}"/>
              </a:ext>
            </a:extLst>
          </p:cNvPr>
          <p:cNvSpPr>
            <a:spLocks noGrp="1"/>
          </p:cNvSpPr>
          <p:nvPr>
            <p:ph type="dt" sz="half" idx="10"/>
          </p:nvPr>
        </p:nvSpPr>
        <p:spPr/>
        <p:txBody>
          <a:bodyPr/>
          <a:lstStyle/>
          <a:p>
            <a:fld id="{5289DC63-53BF-4F10-89FC-DA2842D055D5}" type="datetimeFigureOut">
              <a:rPr lang="en-US" smtClean="0"/>
              <a:t>9/3/2025</a:t>
            </a:fld>
            <a:endParaRPr lang="en-US"/>
          </a:p>
        </p:txBody>
      </p:sp>
      <p:sp>
        <p:nvSpPr>
          <p:cNvPr id="4" name="Footer Placeholder 3">
            <a:extLst>
              <a:ext uri="{FF2B5EF4-FFF2-40B4-BE49-F238E27FC236}">
                <a16:creationId xmlns:a16="http://schemas.microsoft.com/office/drawing/2014/main" id="{D2D6C829-2D2E-2960-ACC3-54C0B90AE5C9}"/>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8DA094FF-AB08-8373-7C2A-199583D70CD5}"/>
              </a:ext>
            </a:extLst>
          </p:cNvPr>
          <p:cNvSpPr>
            <a:spLocks noGrp="1"/>
          </p:cNvSpPr>
          <p:nvPr>
            <p:ph type="sldNum" sz="quarter" idx="12"/>
          </p:nvPr>
        </p:nvSpPr>
        <p:spPr/>
        <p:txBody>
          <a:bodyPr/>
          <a:lstStyle/>
          <a:p>
            <a:fld id="{E26F896D-6AF7-497E-97D3-5FAA77CD0E3B}" type="slidenum">
              <a:rPr lang="en-US" smtClean="0"/>
              <a:t>‹#›</a:t>
            </a:fld>
            <a:endParaRPr lang="en-US"/>
          </a:p>
        </p:txBody>
      </p:sp>
    </p:spTree>
    <p:extLst>
      <p:ext uri="{BB962C8B-B14F-4D97-AF65-F5344CB8AC3E}">
        <p14:creationId xmlns:p14="http://schemas.microsoft.com/office/powerpoint/2010/main" val="1886417957"/>
      </p:ext>
    </p:extLst>
  </p:cSld>
  <p:clrMapOvr>
    <a:masterClrMapping/>
  </p:clrMapOvr>
</p:sldLayout>
</file>

<file path=ppt/slideLayouts/slideLayout11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2B41082B-2207-F8DE-1821-8017B4862502}"/>
              </a:ext>
            </a:extLst>
          </p:cNvPr>
          <p:cNvSpPr>
            <a:spLocks noGrp="1"/>
          </p:cNvSpPr>
          <p:nvPr>
            <p:ph type="dt" sz="half" idx="10"/>
          </p:nvPr>
        </p:nvSpPr>
        <p:spPr/>
        <p:txBody>
          <a:bodyPr/>
          <a:lstStyle/>
          <a:p>
            <a:fld id="{5289DC63-53BF-4F10-89FC-DA2842D055D5}" type="datetimeFigureOut">
              <a:rPr lang="en-US" smtClean="0"/>
              <a:t>9/3/2025</a:t>
            </a:fld>
            <a:endParaRPr lang="en-US"/>
          </a:p>
        </p:txBody>
      </p:sp>
      <p:sp>
        <p:nvSpPr>
          <p:cNvPr id="3" name="Footer Placeholder 2">
            <a:extLst>
              <a:ext uri="{FF2B5EF4-FFF2-40B4-BE49-F238E27FC236}">
                <a16:creationId xmlns:a16="http://schemas.microsoft.com/office/drawing/2014/main" id="{B3CED3A3-599F-44E7-95F2-FF3D9FBC0071}"/>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5FE74A3F-78C9-B929-BC70-20CAA648D9B5}"/>
              </a:ext>
            </a:extLst>
          </p:cNvPr>
          <p:cNvSpPr>
            <a:spLocks noGrp="1"/>
          </p:cNvSpPr>
          <p:nvPr>
            <p:ph type="sldNum" sz="quarter" idx="12"/>
          </p:nvPr>
        </p:nvSpPr>
        <p:spPr/>
        <p:txBody>
          <a:bodyPr/>
          <a:lstStyle/>
          <a:p>
            <a:fld id="{E26F896D-6AF7-497E-97D3-5FAA77CD0E3B}" type="slidenum">
              <a:rPr lang="en-US" smtClean="0"/>
              <a:t>‹#›</a:t>
            </a:fld>
            <a:endParaRPr lang="en-US"/>
          </a:p>
        </p:txBody>
      </p:sp>
    </p:spTree>
    <p:extLst>
      <p:ext uri="{BB962C8B-B14F-4D97-AF65-F5344CB8AC3E}">
        <p14:creationId xmlns:p14="http://schemas.microsoft.com/office/powerpoint/2010/main" val="2721640898"/>
      </p:ext>
    </p:extLst>
  </p:cSld>
  <p:clrMapOvr>
    <a:masterClrMapping/>
  </p:clrMapOvr>
</p:sldLayout>
</file>

<file path=ppt/slideLayouts/slideLayout11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116CC4-26B8-1AB8-1644-8B36C7AB6C31}"/>
              </a:ext>
            </a:extLst>
          </p:cNvPr>
          <p:cNvSpPr>
            <a:spLocks noGrp="1"/>
          </p:cNvSpPr>
          <p:nvPr>
            <p:ph type="title"/>
          </p:nvPr>
        </p:nvSpPr>
        <p:spPr>
          <a:xfrm>
            <a:off x="1679575" y="914400"/>
            <a:ext cx="7864475" cy="32004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D3E8DBFD-0AA8-77A1-DBF4-F8A1B58CF941}"/>
              </a:ext>
            </a:extLst>
          </p:cNvPr>
          <p:cNvSpPr>
            <a:spLocks noGrp="1"/>
          </p:cNvSpPr>
          <p:nvPr>
            <p:ph idx="1"/>
          </p:nvPr>
        </p:nvSpPr>
        <p:spPr>
          <a:xfrm>
            <a:off x="10366375" y="1974850"/>
            <a:ext cx="12344400" cy="974725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640590E6-FB7F-A449-8427-957AB9A7D9AC}"/>
              </a:ext>
            </a:extLst>
          </p:cNvPr>
          <p:cNvSpPr>
            <a:spLocks noGrp="1"/>
          </p:cNvSpPr>
          <p:nvPr>
            <p:ph type="body" sz="half" idx="2"/>
          </p:nvPr>
        </p:nvSpPr>
        <p:spPr>
          <a:xfrm>
            <a:off x="1679575" y="4114800"/>
            <a:ext cx="7864475" cy="762317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B35D7AF1-E830-51DD-B7DF-D8211467C30C}"/>
              </a:ext>
            </a:extLst>
          </p:cNvPr>
          <p:cNvSpPr>
            <a:spLocks noGrp="1"/>
          </p:cNvSpPr>
          <p:nvPr>
            <p:ph type="dt" sz="half" idx="10"/>
          </p:nvPr>
        </p:nvSpPr>
        <p:spPr/>
        <p:txBody>
          <a:bodyPr/>
          <a:lstStyle/>
          <a:p>
            <a:fld id="{5289DC63-53BF-4F10-89FC-DA2842D055D5}" type="datetimeFigureOut">
              <a:rPr lang="en-US" smtClean="0"/>
              <a:t>9/3/2025</a:t>
            </a:fld>
            <a:endParaRPr lang="en-US"/>
          </a:p>
        </p:txBody>
      </p:sp>
      <p:sp>
        <p:nvSpPr>
          <p:cNvPr id="6" name="Footer Placeholder 5">
            <a:extLst>
              <a:ext uri="{FF2B5EF4-FFF2-40B4-BE49-F238E27FC236}">
                <a16:creationId xmlns:a16="http://schemas.microsoft.com/office/drawing/2014/main" id="{926A4F1E-23F2-ABDA-D104-A7C573714FB9}"/>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D2D1CE55-4848-FFF8-4A24-E22E6D6199F4}"/>
              </a:ext>
            </a:extLst>
          </p:cNvPr>
          <p:cNvSpPr>
            <a:spLocks noGrp="1"/>
          </p:cNvSpPr>
          <p:nvPr>
            <p:ph type="sldNum" sz="quarter" idx="12"/>
          </p:nvPr>
        </p:nvSpPr>
        <p:spPr/>
        <p:txBody>
          <a:bodyPr/>
          <a:lstStyle/>
          <a:p>
            <a:fld id="{E26F896D-6AF7-497E-97D3-5FAA77CD0E3B}" type="slidenum">
              <a:rPr lang="en-US" smtClean="0"/>
              <a:t>‹#›</a:t>
            </a:fld>
            <a:endParaRPr lang="en-US"/>
          </a:p>
        </p:txBody>
      </p:sp>
    </p:spTree>
    <p:extLst>
      <p:ext uri="{BB962C8B-B14F-4D97-AF65-F5344CB8AC3E}">
        <p14:creationId xmlns:p14="http://schemas.microsoft.com/office/powerpoint/2010/main" val="2176522426"/>
      </p:ext>
    </p:extLst>
  </p:cSld>
  <p:clrMapOvr>
    <a:masterClrMapping/>
  </p:clrMapOvr>
</p:sldLayout>
</file>

<file path=ppt/slideLayouts/slideLayout11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F207C5-4F62-6129-5217-C19A4023EA46}"/>
              </a:ext>
            </a:extLst>
          </p:cNvPr>
          <p:cNvSpPr>
            <a:spLocks noGrp="1"/>
          </p:cNvSpPr>
          <p:nvPr>
            <p:ph type="title"/>
          </p:nvPr>
        </p:nvSpPr>
        <p:spPr>
          <a:xfrm>
            <a:off x="1679575" y="914400"/>
            <a:ext cx="7864475" cy="32004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C5042731-9854-9556-36A8-ABC89B2186FD}"/>
              </a:ext>
            </a:extLst>
          </p:cNvPr>
          <p:cNvSpPr>
            <a:spLocks noGrp="1"/>
          </p:cNvSpPr>
          <p:nvPr>
            <p:ph type="pic" idx="1"/>
          </p:nvPr>
        </p:nvSpPr>
        <p:spPr>
          <a:xfrm>
            <a:off x="10366375" y="1974850"/>
            <a:ext cx="12344400" cy="974725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7B6A3A33-2032-BFB4-70E3-3C8482F0A016}"/>
              </a:ext>
            </a:extLst>
          </p:cNvPr>
          <p:cNvSpPr>
            <a:spLocks noGrp="1"/>
          </p:cNvSpPr>
          <p:nvPr>
            <p:ph type="body" sz="half" idx="2"/>
          </p:nvPr>
        </p:nvSpPr>
        <p:spPr>
          <a:xfrm>
            <a:off x="1679575" y="4114800"/>
            <a:ext cx="7864475" cy="762317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0760113F-72E6-96C1-DE62-F59E8E9261A1}"/>
              </a:ext>
            </a:extLst>
          </p:cNvPr>
          <p:cNvSpPr>
            <a:spLocks noGrp="1"/>
          </p:cNvSpPr>
          <p:nvPr>
            <p:ph type="dt" sz="half" idx="10"/>
          </p:nvPr>
        </p:nvSpPr>
        <p:spPr/>
        <p:txBody>
          <a:bodyPr/>
          <a:lstStyle/>
          <a:p>
            <a:fld id="{5289DC63-53BF-4F10-89FC-DA2842D055D5}" type="datetimeFigureOut">
              <a:rPr lang="en-US" smtClean="0"/>
              <a:t>9/3/2025</a:t>
            </a:fld>
            <a:endParaRPr lang="en-US"/>
          </a:p>
        </p:txBody>
      </p:sp>
      <p:sp>
        <p:nvSpPr>
          <p:cNvPr id="6" name="Footer Placeholder 5">
            <a:extLst>
              <a:ext uri="{FF2B5EF4-FFF2-40B4-BE49-F238E27FC236}">
                <a16:creationId xmlns:a16="http://schemas.microsoft.com/office/drawing/2014/main" id="{DEC6D463-FA25-7E40-87B1-C044B69ADEA1}"/>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485CB600-E7B1-4104-B5FB-C0EE7A576725}"/>
              </a:ext>
            </a:extLst>
          </p:cNvPr>
          <p:cNvSpPr>
            <a:spLocks noGrp="1"/>
          </p:cNvSpPr>
          <p:nvPr>
            <p:ph type="sldNum" sz="quarter" idx="12"/>
          </p:nvPr>
        </p:nvSpPr>
        <p:spPr/>
        <p:txBody>
          <a:bodyPr/>
          <a:lstStyle/>
          <a:p>
            <a:fld id="{E26F896D-6AF7-497E-97D3-5FAA77CD0E3B}" type="slidenum">
              <a:rPr lang="en-US" smtClean="0"/>
              <a:t>‹#›</a:t>
            </a:fld>
            <a:endParaRPr lang="en-US"/>
          </a:p>
        </p:txBody>
      </p:sp>
    </p:spTree>
    <p:extLst>
      <p:ext uri="{BB962C8B-B14F-4D97-AF65-F5344CB8AC3E}">
        <p14:creationId xmlns:p14="http://schemas.microsoft.com/office/powerpoint/2010/main" val="3633236536"/>
      </p:ext>
    </p:extLst>
  </p:cSld>
  <p:clrMapOvr>
    <a:masterClrMapping/>
  </p:clrMapOvr>
</p:sldLayout>
</file>

<file path=ppt/slideLayouts/slideLayout1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CE2441-FC03-BA38-FAA4-D32137EF8D5C}"/>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9DDB6FEB-C220-8E80-BFBA-4FF4F86FD6BA}"/>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7C3F042-0D33-DB96-69AD-019517582D08}"/>
              </a:ext>
            </a:extLst>
          </p:cNvPr>
          <p:cNvSpPr>
            <a:spLocks noGrp="1"/>
          </p:cNvSpPr>
          <p:nvPr>
            <p:ph type="dt" sz="half" idx="10"/>
          </p:nvPr>
        </p:nvSpPr>
        <p:spPr/>
        <p:txBody>
          <a:bodyPr/>
          <a:lstStyle/>
          <a:p>
            <a:fld id="{5289DC63-53BF-4F10-89FC-DA2842D055D5}" type="datetimeFigureOut">
              <a:rPr lang="en-US" smtClean="0"/>
              <a:t>9/3/2025</a:t>
            </a:fld>
            <a:endParaRPr lang="en-US"/>
          </a:p>
        </p:txBody>
      </p:sp>
      <p:sp>
        <p:nvSpPr>
          <p:cNvPr id="5" name="Footer Placeholder 4">
            <a:extLst>
              <a:ext uri="{FF2B5EF4-FFF2-40B4-BE49-F238E27FC236}">
                <a16:creationId xmlns:a16="http://schemas.microsoft.com/office/drawing/2014/main" id="{641F0015-C7F4-BBF7-9988-A4F069E4E5A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77F6434-BFE8-92ED-34A5-DCFDD78D296F}"/>
              </a:ext>
            </a:extLst>
          </p:cNvPr>
          <p:cNvSpPr>
            <a:spLocks noGrp="1"/>
          </p:cNvSpPr>
          <p:nvPr>
            <p:ph type="sldNum" sz="quarter" idx="12"/>
          </p:nvPr>
        </p:nvSpPr>
        <p:spPr/>
        <p:txBody>
          <a:bodyPr/>
          <a:lstStyle/>
          <a:p>
            <a:fld id="{E26F896D-6AF7-497E-97D3-5FAA77CD0E3B}" type="slidenum">
              <a:rPr lang="en-US" smtClean="0"/>
              <a:t>‹#›</a:t>
            </a:fld>
            <a:endParaRPr lang="en-US"/>
          </a:p>
        </p:txBody>
      </p:sp>
    </p:spTree>
    <p:extLst>
      <p:ext uri="{BB962C8B-B14F-4D97-AF65-F5344CB8AC3E}">
        <p14:creationId xmlns:p14="http://schemas.microsoft.com/office/powerpoint/2010/main" val="3133616050"/>
      </p:ext>
    </p:extLst>
  </p:cSld>
  <p:clrMapOvr>
    <a:masterClrMapping/>
  </p:clrMapOvr>
</p:sldLayout>
</file>

<file path=ppt/slideLayouts/slideLayout11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5751AB-778C-2E4F-DC9D-619559E9F2EC}"/>
              </a:ext>
            </a:extLst>
          </p:cNvPr>
          <p:cNvSpPr>
            <a:spLocks noGrp="1"/>
          </p:cNvSpPr>
          <p:nvPr>
            <p:ph type="ctrTitle"/>
          </p:nvPr>
        </p:nvSpPr>
        <p:spPr>
          <a:xfrm>
            <a:off x="3048000" y="2244725"/>
            <a:ext cx="18288000" cy="47752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4E862FF9-4452-4570-4846-2F8636DEFE91}"/>
              </a:ext>
            </a:extLst>
          </p:cNvPr>
          <p:cNvSpPr>
            <a:spLocks noGrp="1"/>
          </p:cNvSpPr>
          <p:nvPr>
            <p:ph type="subTitle" idx="1"/>
          </p:nvPr>
        </p:nvSpPr>
        <p:spPr>
          <a:xfrm>
            <a:off x="3048000" y="7204075"/>
            <a:ext cx="18288000" cy="3311525"/>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4AD53E10-C0C8-4CB4-1762-74E5E440C0BA}"/>
              </a:ext>
            </a:extLst>
          </p:cNvPr>
          <p:cNvSpPr>
            <a:spLocks noGrp="1"/>
          </p:cNvSpPr>
          <p:nvPr>
            <p:ph type="dt" sz="half" idx="10"/>
          </p:nvPr>
        </p:nvSpPr>
        <p:spPr/>
        <p:txBody>
          <a:bodyPr/>
          <a:lstStyle/>
          <a:p>
            <a:fld id="{724BDBCA-D758-4D31-AC8A-8D7531051215}" type="datetimeFigureOut">
              <a:rPr lang="en-US" smtClean="0"/>
              <a:t>9/3/2025</a:t>
            </a:fld>
            <a:endParaRPr lang="en-US"/>
          </a:p>
        </p:txBody>
      </p:sp>
      <p:sp>
        <p:nvSpPr>
          <p:cNvPr id="5" name="Footer Placeholder 4">
            <a:extLst>
              <a:ext uri="{FF2B5EF4-FFF2-40B4-BE49-F238E27FC236}">
                <a16:creationId xmlns:a16="http://schemas.microsoft.com/office/drawing/2014/main" id="{CD495736-BDBD-A27E-C36B-2816FBD34F9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1E30FB5-1493-2865-D729-C9EB7E3D8887}"/>
              </a:ext>
            </a:extLst>
          </p:cNvPr>
          <p:cNvSpPr>
            <a:spLocks noGrp="1"/>
          </p:cNvSpPr>
          <p:nvPr>
            <p:ph type="sldNum" sz="quarter" idx="12"/>
          </p:nvPr>
        </p:nvSpPr>
        <p:spPr/>
        <p:txBody>
          <a:bodyPr/>
          <a:lstStyle/>
          <a:p>
            <a:fld id="{BD353B87-FD7D-4BEF-8AF9-6F702E883271}" type="slidenum">
              <a:rPr lang="en-US" smtClean="0"/>
              <a:t>‹#›</a:t>
            </a:fld>
            <a:endParaRPr lang="en-US"/>
          </a:p>
        </p:txBody>
      </p:sp>
    </p:spTree>
    <p:extLst>
      <p:ext uri="{BB962C8B-B14F-4D97-AF65-F5344CB8AC3E}">
        <p14:creationId xmlns:p14="http://schemas.microsoft.com/office/powerpoint/2010/main" val="933930275"/>
      </p:ext>
    </p:extLst>
  </p:cSld>
  <p:clrMapOvr>
    <a:masterClrMapping/>
  </p:clrMapOvr>
</p:sldLayout>
</file>

<file path=ppt/slideLayouts/slideLayout11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E1078D-0209-4098-CC9C-461020F2AF67}"/>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C3597959-DBE6-B5BB-3D01-C73BB515874A}"/>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12B763C-30DC-A9C1-82C8-B32DBF596585}"/>
              </a:ext>
            </a:extLst>
          </p:cNvPr>
          <p:cNvSpPr>
            <a:spLocks noGrp="1"/>
          </p:cNvSpPr>
          <p:nvPr>
            <p:ph type="dt" sz="half" idx="10"/>
          </p:nvPr>
        </p:nvSpPr>
        <p:spPr/>
        <p:txBody>
          <a:bodyPr/>
          <a:lstStyle/>
          <a:p>
            <a:fld id="{724BDBCA-D758-4D31-AC8A-8D7531051215}" type="datetimeFigureOut">
              <a:rPr lang="en-US" smtClean="0"/>
              <a:t>9/3/2025</a:t>
            </a:fld>
            <a:endParaRPr lang="en-US"/>
          </a:p>
        </p:txBody>
      </p:sp>
      <p:sp>
        <p:nvSpPr>
          <p:cNvPr id="5" name="Footer Placeholder 4">
            <a:extLst>
              <a:ext uri="{FF2B5EF4-FFF2-40B4-BE49-F238E27FC236}">
                <a16:creationId xmlns:a16="http://schemas.microsoft.com/office/drawing/2014/main" id="{C377D81F-88C5-00BC-E782-98B581EEA33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5A98518-F41A-3A8E-C1FE-62D31F2FA912}"/>
              </a:ext>
            </a:extLst>
          </p:cNvPr>
          <p:cNvSpPr>
            <a:spLocks noGrp="1"/>
          </p:cNvSpPr>
          <p:nvPr>
            <p:ph type="sldNum" sz="quarter" idx="12"/>
          </p:nvPr>
        </p:nvSpPr>
        <p:spPr/>
        <p:txBody>
          <a:bodyPr/>
          <a:lstStyle/>
          <a:p>
            <a:fld id="{BD353B87-FD7D-4BEF-8AF9-6F702E883271}" type="slidenum">
              <a:rPr lang="en-US" smtClean="0"/>
              <a:t>‹#›</a:t>
            </a:fld>
            <a:endParaRPr lang="en-US"/>
          </a:p>
        </p:txBody>
      </p:sp>
    </p:spTree>
    <p:extLst>
      <p:ext uri="{BB962C8B-B14F-4D97-AF65-F5344CB8AC3E}">
        <p14:creationId xmlns:p14="http://schemas.microsoft.com/office/powerpoint/2010/main" val="551392128"/>
      </p:ext>
    </p:extLst>
  </p:cSld>
  <p:clrMapOvr>
    <a:masterClrMapping/>
  </p:clrMapOvr>
</p:sldLayout>
</file>

<file path=ppt/slideLayouts/slideLayout11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66CD4C-4470-114E-70EB-044DF4A497DF}"/>
              </a:ext>
            </a:extLst>
          </p:cNvPr>
          <p:cNvSpPr>
            <a:spLocks noGrp="1"/>
          </p:cNvSpPr>
          <p:nvPr>
            <p:ph type="title"/>
          </p:nvPr>
        </p:nvSpPr>
        <p:spPr>
          <a:xfrm>
            <a:off x="1663700" y="3419475"/>
            <a:ext cx="21031200" cy="5705475"/>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A49D2F60-A5D0-F80A-3A10-FD8A2A71D730}"/>
              </a:ext>
            </a:extLst>
          </p:cNvPr>
          <p:cNvSpPr>
            <a:spLocks noGrp="1"/>
          </p:cNvSpPr>
          <p:nvPr>
            <p:ph type="body" idx="1"/>
          </p:nvPr>
        </p:nvSpPr>
        <p:spPr>
          <a:xfrm>
            <a:off x="1663700" y="9178925"/>
            <a:ext cx="21031200" cy="3000375"/>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96E033D5-223D-95DC-1BD3-F4B1B4F88C25}"/>
              </a:ext>
            </a:extLst>
          </p:cNvPr>
          <p:cNvSpPr>
            <a:spLocks noGrp="1"/>
          </p:cNvSpPr>
          <p:nvPr>
            <p:ph type="dt" sz="half" idx="10"/>
          </p:nvPr>
        </p:nvSpPr>
        <p:spPr/>
        <p:txBody>
          <a:bodyPr/>
          <a:lstStyle/>
          <a:p>
            <a:fld id="{724BDBCA-D758-4D31-AC8A-8D7531051215}" type="datetimeFigureOut">
              <a:rPr lang="en-US" smtClean="0"/>
              <a:t>9/3/2025</a:t>
            </a:fld>
            <a:endParaRPr lang="en-US"/>
          </a:p>
        </p:txBody>
      </p:sp>
      <p:sp>
        <p:nvSpPr>
          <p:cNvPr id="5" name="Footer Placeholder 4">
            <a:extLst>
              <a:ext uri="{FF2B5EF4-FFF2-40B4-BE49-F238E27FC236}">
                <a16:creationId xmlns:a16="http://schemas.microsoft.com/office/drawing/2014/main" id="{28356F00-529D-29E5-4868-7F464ECEBD8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D77C483-4E74-9A23-9B9D-BC8DF9A08D2D}"/>
              </a:ext>
            </a:extLst>
          </p:cNvPr>
          <p:cNvSpPr>
            <a:spLocks noGrp="1"/>
          </p:cNvSpPr>
          <p:nvPr>
            <p:ph type="sldNum" sz="quarter" idx="12"/>
          </p:nvPr>
        </p:nvSpPr>
        <p:spPr/>
        <p:txBody>
          <a:bodyPr/>
          <a:lstStyle/>
          <a:p>
            <a:fld id="{BD353B87-FD7D-4BEF-8AF9-6F702E883271}" type="slidenum">
              <a:rPr lang="en-US" smtClean="0"/>
              <a:t>‹#›</a:t>
            </a:fld>
            <a:endParaRPr lang="en-US"/>
          </a:p>
        </p:txBody>
      </p:sp>
    </p:spTree>
    <p:extLst>
      <p:ext uri="{BB962C8B-B14F-4D97-AF65-F5344CB8AC3E}">
        <p14:creationId xmlns:p14="http://schemas.microsoft.com/office/powerpoint/2010/main" val="401519514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66CD4C-4470-114E-70EB-044DF4A497DF}"/>
              </a:ext>
            </a:extLst>
          </p:cNvPr>
          <p:cNvSpPr>
            <a:spLocks noGrp="1"/>
          </p:cNvSpPr>
          <p:nvPr>
            <p:ph type="title"/>
          </p:nvPr>
        </p:nvSpPr>
        <p:spPr>
          <a:xfrm>
            <a:off x="1663700" y="3419475"/>
            <a:ext cx="21031200" cy="5705475"/>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A49D2F60-A5D0-F80A-3A10-FD8A2A71D730}"/>
              </a:ext>
            </a:extLst>
          </p:cNvPr>
          <p:cNvSpPr>
            <a:spLocks noGrp="1"/>
          </p:cNvSpPr>
          <p:nvPr>
            <p:ph type="body" idx="1"/>
          </p:nvPr>
        </p:nvSpPr>
        <p:spPr>
          <a:xfrm>
            <a:off x="1663700" y="9178925"/>
            <a:ext cx="21031200" cy="3000375"/>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96E033D5-223D-95DC-1BD3-F4B1B4F88C25}"/>
              </a:ext>
            </a:extLst>
          </p:cNvPr>
          <p:cNvSpPr>
            <a:spLocks noGrp="1"/>
          </p:cNvSpPr>
          <p:nvPr>
            <p:ph type="dt" sz="half" idx="10"/>
          </p:nvPr>
        </p:nvSpPr>
        <p:spPr/>
        <p:txBody>
          <a:bodyPr/>
          <a:lstStyle/>
          <a:p>
            <a:fld id="{724BDBCA-D758-4D31-AC8A-8D7531051215}" type="datetimeFigureOut">
              <a:rPr lang="en-US" smtClean="0"/>
              <a:t>9/3/2025</a:t>
            </a:fld>
            <a:endParaRPr lang="en-US"/>
          </a:p>
        </p:txBody>
      </p:sp>
      <p:sp>
        <p:nvSpPr>
          <p:cNvPr id="5" name="Footer Placeholder 4">
            <a:extLst>
              <a:ext uri="{FF2B5EF4-FFF2-40B4-BE49-F238E27FC236}">
                <a16:creationId xmlns:a16="http://schemas.microsoft.com/office/drawing/2014/main" id="{28356F00-529D-29E5-4868-7F464ECEBD8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D77C483-4E74-9A23-9B9D-BC8DF9A08D2D}"/>
              </a:ext>
            </a:extLst>
          </p:cNvPr>
          <p:cNvSpPr>
            <a:spLocks noGrp="1"/>
          </p:cNvSpPr>
          <p:nvPr>
            <p:ph type="sldNum" sz="quarter" idx="12"/>
          </p:nvPr>
        </p:nvSpPr>
        <p:spPr/>
        <p:txBody>
          <a:bodyPr/>
          <a:lstStyle/>
          <a:p>
            <a:fld id="{BD353B87-FD7D-4BEF-8AF9-6F702E883271}" type="slidenum">
              <a:rPr lang="en-US" smtClean="0"/>
              <a:t>‹#›</a:t>
            </a:fld>
            <a:endParaRPr lang="en-US"/>
          </a:p>
        </p:txBody>
      </p:sp>
    </p:spTree>
    <p:extLst>
      <p:ext uri="{BB962C8B-B14F-4D97-AF65-F5344CB8AC3E}">
        <p14:creationId xmlns:p14="http://schemas.microsoft.com/office/powerpoint/2010/main" val="3448862393"/>
      </p:ext>
    </p:extLst>
  </p:cSld>
  <p:clrMapOvr>
    <a:masterClrMapping/>
  </p:clrMapOvr>
</p:sldLayout>
</file>

<file path=ppt/slideLayouts/slideLayout12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F634EE-0F87-54AB-F8D6-F4AEA330C2A1}"/>
              </a:ext>
            </a:extLst>
          </p:cNvPr>
          <p:cNvSpPr>
            <a:spLocks noGrp="1"/>
          </p:cNvSpPr>
          <p:nvPr>
            <p:ph type="title"/>
          </p:nvPr>
        </p:nvSpPr>
        <p:spPr>
          <a:xfrm>
            <a:off x="1679575" y="730250"/>
            <a:ext cx="21031200" cy="2651125"/>
          </a:xfrm>
        </p:spPr>
        <p:txBody>
          <a:bodyPr/>
          <a:lstStyle/>
          <a:p>
            <a:r>
              <a:rPr lang="en-US"/>
              <a:t>Click to edit Master title style</a:t>
            </a:r>
          </a:p>
        </p:txBody>
      </p:sp>
      <p:sp>
        <p:nvSpPr>
          <p:cNvPr id="3" name="Text Placeholder 2">
            <a:extLst>
              <a:ext uri="{FF2B5EF4-FFF2-40B4-BE49-F238E27FC236}">
                <a16:creationId xmlns:a16="http://schemas.microsoft.com/office/drawing/2014/main" id="{37F1C60F-E14C-2348-C0A6-85DFFCAD91BD}"/>
              </a:ext>
            </a:extLst>
          </p:cNvPr>
          <p:cNvSpPr>
            <a:spLocks noGrp="1"/>
          </p:cNvSpPr>
          <p:nvPr>
            <p:ph type="body" idx="1"/>
          </p:nvPr>
        </p:nvSpPr>
        <p:spPr>
          <a:xfrm>
            <a:off x="1679575" y="3362325"/>
            <a:ext cx="10315575" cy="16478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4A21A762-2887-9409-CDC0-693FEA35690B}"/>
              </a:ext>
            </a:extLst>
          </p:cNvPr>
          <p:cNvSpPr>
            <a:spLocks noGrp="1"/>
          </p:cNvSpPr>
          <p:nvPr>
            <p:ph sz="half" idx="2"/>
          </p:nvPr>
        </p:nvSpPr>
        <p:spPr>
          <a:xfrm>
            <a:off x="1679575" y="5010150"/>
            <a:ext cx="10315575" cy="73691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C8474BFB-507F-677E-E21F-8C872ABB9019}"/>
              </a:ext>
            </a:extLst>
          </p:cNvPr>
          <p:cNvSpPr>
            <a:spLocks noGrp="1"/>
          </p:cNvSpPr>
          <p:nvPr>
            <p:ph type="body" sz="quarter" idx="3"/>
          </p:nvPr>
        </p:nvSpPr>
        <p:spPr>
          <a:xfrm>
            <a:off x="12344400" y="3362325"/>
            <a:ext cx="10366375" cy="16478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D821172D-B827-7610-32EB-A10E66174C0D}"/>
              </a:ext>
            </a:extLst>
          </p:cNvPr>
          <p:cNvSpPr>
            <a:spLocks noGrp="1"/>
          </p:cNvSpPr>
          <p:nvPr>
            <p:ph sz="quarter" idx="4"/>
          </p:nvPr>
        </p:nvSpPr>
        <p:spPr>
          <a:xfrm>
            <a:off x="12344400" y="5010150"/>
            <a:ext cx="10366375" cy="73691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B9D03800-A065-FC9B-BC60-1B585289243C}"/>
              </a:ext>
            </a:extLst>
          </p:cNvPr>
          <p:cNvSpPr>
            <a:spLocks noGrp="1"/>
          </p:cNvSpPr>
          <p:nvPr>
            <p:ph type="dt" sz="half" idx="10"/>
          </p:nvPr>
        </p:nvSpPr>
        <p:spPr/>
        <p:txBody>
          <a:bodyPr/>
          <a:lstStyle/>
          <a:p>
            <a:fld id="{724BDBCA-D758-4D31-AC8A-8D7531051215}" type="datetimeFigureOut">
              <a:rPr lang="en-US" smtClean="0"/>
              <a:t>9/3/2025</a:t>
            </a:fld>
            <a:endParaRPr lang="en-US"/>
          </a:p>
        </p:txBody>
      </p:sp>
      <p:sp>
        <p:nvSpPr>
          <p:cNvPr id="8" name="Footer Placeholder 7">
            <a:extLst>
              <a:ext uri="{FF2B5EF4-FFF2-40B4-BE49-F238E27FC236}">
                <a16:creationId xmlns:a16="http://schemas.microsoft.com/office/drawing/2014/main" id="{02FB0C32-E995-899D-92F4-41CAA5A31928}"/>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4CCC3BEA-2CCF-5D25-8FED-E932983427EF}"/>
              </a:ext>
            </a:extLst>
          </p:cNvPr>
          <p:cNvSpPr>
            <a:spLocks noGrp="1"/>
          </p:cNvSpPr>
          <p:nvPr>
            <p:ph type="sldNum" sz="quarter" idx="12"/>
          </p:nvPr>
        </p:nvSpPr>
        <p:spPr/>
        <p:txBody>
          <a:bodyPr/>
          <a:lstStyle/>
          <a:p>
            <a:fld id="{BD353B87-FD7D-4BEF-8AF9-6F702E883271}" type="slidenum">
              <a:rPr lang="en-US" smtClean="0"/>
              <a:t>‹#›</a:t>
            </a:fld>
            <a:endParaRPr lang="en-US"/>
          </a:p>
        </p:txBody>
      </p:sp>
    </p:spTree>
    <p:extLst>
      <p:ext uri="{BB962C8B-B14F-4D97-AF65-F5344CB8AC3E}">
        <p14:creationId xmlns:p14="http://schemas.microsoft.com/office/powerpoint/2010/main" val="4279596442"/>
      </p:ext>
    </p:extLst>
  </p:cSld>
  <p:clrMapOvr>
    <a:masterClrMapping/>
  </p:clrMapOvr>
</p:sldLayout>
</file>

<file path=ppt/slideLayouts/slideLayout12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967B17-9BFC-08BA-6A64-776A0E70D738}"/>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1A790FE4-2874-C1A8-F8F1-E0934585D685}"/>
              </a:ext>
            </a:extLst>
          </p:cNvPr>
          <p:cNvSpPr>
            <a:spLocks noGrp="1"/>
          </p:cNvSpPr>
          <p:nvPr>
            <p:ph type="dt" sz="half" idx="10"/>
          </p:nvPr>
        </p:nvSpPr>
        <p:spPr/>
        <p:txBody>
          <a:bodyPr/>
          <a:lstStyle/>
          <a:p>
            <a:fld id="{724BDBCA-D758-4D31-AC8A-8D7531051215}" type="datetimeFigureOut">
              <a:rPr lang="en-US" smtClean="0"/>
              <a:t>9/3/2025</a:t>
            </a:fld>
            <a:endParaRPr lang="en-US"/>
          </a:p>
        </p:txBody>
      </p:sp>
      <p:sp>
        <p:nvSpPr>
          <p:cNvPr id="4" name="Footer Placeholder 3">
            <a:extLst>
              <a:ext uri="{FF2B5EF4-FFF2-40B4-BE49-F238E27FC236}">
                <a16:creationId xmlns:a16="http://schemas.microsoft.com/office/drawing/2014/main" id="{CDDE908F-4002-F0CA-CE38-764612A89FF0}"/>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BA0771DF-8486-C135-561E-26D08DD5DFFF}"/>
              </a:ext>
            </a:extLst>
          </p:cNvPr>
          <p:cNvSpPr>
            <a:spLocks noGrp="1"/>
          </p:cNvSpPr>
          <p:nvPr>
            <p:ph type="sldNum" sz="quarter" idx="12"/>
          </p:nvPr>
        </p:nvSpPr>
        <p:spPr/>
        <p:txBody>
          <a:bodyPr/>
          <a:lstStyle/>
          <a:p>
            <a:fld id="{BD353B87-FD7D-4BEF-8AF9-6F702E883271}" type="slidenum">
              <a:rPr lang="en-US" smtClean="0"/>
              <a:t>‹#›</a:t>
            </a:fld>
            <a:endParaRPr lang="en-US"/>
          </a:p>
        </p:txBody>
      </p:sp>
    </p:spTree>
    <p:extLst>
      <p:ext uri="{BB962C8B-B14F-4D97-AF65-F5344CB8AC3E}">
        <p14:creationId xmlns:p14="http://schemas.microsoft.com/office/powerpoint/2010/main" val="146376937"/>
      </p:ext>
    </p:extLst>
  </p:cSld>
  <p:clrMapOvr>
    <a:masterClrMapping/>
  </p:clrMapOvr>
</p:sldLayout>
</file>

<file path=ppt/slideLayouts/slideLayout12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A6D3A958-2550-17F8-91DB-56DCEF2908E6}"/>
              </a:ext>
            </a:extLst>
          </p:cNvPr>
          <p:cNvSpPr>
            <a:spLocks noGrp="1"/>
          </p:cNvSpPr>
          <p:nvPr>
            <p:ph type="dt" sz="half" idx="10"/>
          </p:nvPr>
        </p:nvSpPr>
        <p:spPr/>
        <p:txBody>
          <a:bodyPr/>
          <a:lstStyle/>
          <a:p>
            <a:fld id="{724BDBCA-D758-4D31-AC8A-8D7531051215}" type="datetimeFigureOut">
              <a:rPr lang="en-US" smtClean="0"/>
              <a:t>9/3/2025</a:t>
            </a:fld>
            <a:endParaRPr lang="en-US"/>
          </a:p>
        </p:txBody>
      </p:sp>
      <p:sp>
        <p:nvSpPr>
          <p:cNvPr id="3" name="Footer Placeholder 2">
            <a:extLst>
              <a:ext uri="{FF2B5EF4-FFF2-40B4-BE49-F238E27FC236}">
                <a16:creationId xmlns:a16="http://schemas.microsoft.com/office/drawing/2014/main" id="{F02CC9DC-61DC-8A3D-FADC-5BF4914330E1}"/>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231DAAEF-A433-985E-4815-BC1926A82AC4}"/>
              </a:ext>
            </a:extLst>
          </p:cNvPr>
          <p:cNvSpPr>
            <a:spLocks noGrp="1"/>
          </p:cNvSpPr>
          <p:nvPr>
            <p:ph type="sldNum" sz="quarter" idx="12"/>
          </p:nvPr>
        </p:nvSpPr>
        <p:spPr/>
        <p:txBody>
          <a:bodyPr/>
          <a:lstStyle/>
          <a:p>
            <a:fld id="{BD353B87-FD7D-4BEF-8AF9-6F702E883271}" type="slidenum">
              <a:rPr lang="en-US" smtClean="0"/>
              <a:t>‹#›</a:t>
            </a:fld>
            <a:endParaRPr lang="en-US"/>
          </a:p>
        </p:txBody>
      </p:sp>
    </p:spTree>
    <p:extLst>
      <p:ext uri="{BB962C8B-B14F-4D97-AF65-F5344CB8AC3E}">
        <p14:creationId xmlns:p14="http://schemas.microsoft.com/office/powerpoint/2010/main" val="2205295139"/>
      </p:ext>
    </p:extLst>
  </p:cSld>
  <p:clrMapOvr>
    <a:masterClrMapping/>
  </p:clrMapOvr>
</p:sldLayout>
</file>

<file path=ppt/slideLayouts/slideLayout12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4A2BE0-D680-0387-51E4-F2CFE3EC323B}"/>
              </a:ext>
            </a:extLst>
          </p:cNvPr>
          <p:cNvSpPr>
            <a:spLocks noGrp="1"/>
          </p:cNvSpPr>
          <p:nvPr>
            <p:ph type="title"/>
          </p:nvPr>
        </p:nvSpPr>
        <p:spPr>
          <a:xfrm>
            <a:off x="1679575" y="914400"/>
            <a:ext cx="7864475" cy="32004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59130E85-17B2-8668-06B5-DFC490DF7A63}"/>
              </a:ext>
            </a:extLst>
          </p:cNvPr>
          <p:cNvSpPr>
            <a:spLocks noGrp="1"/>
          </p:cNvSpPr>
          <p:nvPr>
            <p:ph idx="1"/>
          </p:nvPr>
        </p:nvSpPr>
        <p:spPr>
          <a:xfrm>
            <a:off x="10366375" y="1974850"/>
            <a:ext cx="12344400" cy="974725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A3440552-44F3-FE81-121E-A089377611C1}"/>
              </a:ext>
            </a:extLst>
          </p:cNvPr>
          <p:cNvSpPr>
            <a:spLocks noGrp="1"/>
          </p:cNvSpPr>
          <p:nvPr>
            <p:ph type="body" sz="half" idx="2"/>
          </p:nvPr>
        </p:nvSpPr>
        <p:spPr>
          <a:xfrm>
            <a:off x="1679575" y="4114800"/>
            <a:ext cx="7864475" cy="762317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623E129C-0517-157C-443E-A5E79BE2A538}"/>
              </a:ext>
            </a:extLst>
          </p:cNvPr>
          <p:cNvSpPr>
            <a:spLocks noGrp="1"/>
          </p:cNvSpPr>
          <p:nvPr>
            <p:ph type="dt" sz="half" idx="10"/>
          </p:nvPr>
        </p:nvSpPr>
        <p:spPr/>
        <p:txBody>
          <a:bodyPr/>
          <a:lstStyle/>
          <a:p>
            <a:fld id="{724BDBCA-D758-4D31-AC8A-8D7531051215}" type="datetimeFigureOut">
              <a:rPr lang="en-US" smtClean="0"/>
              <a:t>9/3/2025</a:t>
            </a:fld>
            <a:endParaRPr lang="en-US"/>
          </a:p>
        </p:txBody>
      </p:sp>
      <p:sp>
        <p:nvSpPr>
          <p:cNvPr id="6" name="Footer Placeholder 5">
            <a:extLst>
              <a:ext uri="{FF2B5EF4-FFF2-40B4-BE49-F238E27FC236}">
                <a16:creationId xmlns:a16="http://schemas.microsoft.com/office/drawing/2014/main" id="{45B6ACA0-0BCB-E2FF-FFE0-19081032C662}"/>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C66F7FD2-C179-12BB-CAC8-248211BE45E9}"/>
              </a:ext>
            </a:extLst>
          </p:cNvPr>
          <p:cNvSpPr>
            <a:spLocks noGrp="1"/>
          </p:cNvSpPr>
          <p:nvPr>
            <p:ph type="sldNum" sz="quarter" idx="12"/>
          </p:nvPr>
        </p:nvSpPr>
        <p:spPr/>
        <p:txBody>
          <a:bodyPr/>
          <a:lstStyle/>
          <a:p>
            <a:fld id="{BD353B87-FD7D-4BEF-8AF9-6F702E883271}" type="slidenum">
              <a:rPr lang="en-US" smtClean="0"/>
              <a:t>‹#›</a:t>
            </a:fld>
            <a:endParaRPr lang="en-US"/>
          </a:p>
        </p:txBody>
      </p:sp>
    </p:spTree>
    <p:extLst>
      <p:ext uri="{BB962C8B-B14F-4D97-AF65-F5344CB8AC3E}">
        <p14:creationId xmlns:p14="http://schemas.microsoft.com/office/powerpoint/2010/main" val="2210665423"/>
      </p:ext>
    </p:extLst>
  </p:cSld>
  <p:clrMapOvr>
    <a:masterClrMapping/>
  </p:clrMapOvr>
</p:sldLayout>
</file>

<file path=ppt/slideLayouts/slideLayout12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C00442-97A2-1E74-037A-79CD1E0F1A16}"/>
              </a:ext>
            </a:extLst>
          </p:cNvPr>
          <p:cNvSpPr>
            <a:spLocks noGrp="1"/>
          </p:cNvSpPr>
          <p:nvPr>
            <p:ph type="title"/>
          </p:nvPr>
        </p:nvSpPr>
        <p:spPr>
          <a:xfrm>
            <a:off x="1679575" y="914400"/>
            <a:ext cx="7864475" cy="32004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5E216570-F7EE-BE10-04B6-6CE9C2A77161}"/>
              </a:ext>
            </a:extLst>
          </p:cNvPr>
          <p:cNvSpPr>
            <a:spLocks noGrp="1"/>
          </p:cNvSpPr>
          <p:nvPr>
            <p:ph type="pic" idx="1"/>
          </p:nvPr>
        </p:nvSpPr>
        <p:spPr>
          <a:xfrm>
            <a:off x="10366375" y="1974850"/>
            <a:ext cx="12344400" cy="974725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25A000AE-804D-9F5E-4771-5290AE84AE72}"/>
              </a:ext>
            </a:extLst>
          </p:cNvPr>
          <p:cNvSpPr>
            <a:spLocks noGrp="1"/>
          </p:cNvSpPr>
          <p:nvPr>
            <p:ph type="body" sz="half" idx="2"/>
          </p:nvPr>
        </p:nvSpPr>
        <p:spPr>
          <a:xfrm>
            <a:off x="1679575" y="4114800"/>
            <a:ext cx="7864475" cy="762317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00AB7CEA-3234-EE53-BCEB-1A53C715A30D}"/>
              </a:ext>
            </a:extLst>
          </p:cNvPr>
          <p:cNvSpPr>
            <a:spLocks noGrp="1"/>
          </p:cNvSpPr>
          <p:nvPr>
            <p:ph type="dt" sz="half" idx="10"/>
          </p:nvPr>
        </p:nvSpPr>
        <p:spPr/>
        <p:txBody>
          <a:bodyPr/>
          <a:lstStyle/>
          <a:p>
            <a:fld id="{724BDBCA-D758-4D31-AC8A-8D7531051215}" type="datetimeFigureOut">
              <a:rPr lang="en-US" smtClean="0"/>
              <a:t>9/3/2025</a:t>
            </a:fld>
            <a:endParaRPr lang="en-US"/>
          </a:p>
        </p:txBody>
      </p:sp>
      <p:sp>
        <p:nvSpPr>
          <p:cNvPr id="6" name="Footer Placeholder 5">
            <a:extLst>
              <a:ext uri="{FF2B5EF4-FFF2-40B4-BE49-F238E27FC236}">
                <a16:creationId xmlns:a16="http://schemas.microsoft.com/office/drawing/2014/main" id="{01607589-480F-EE14-FEB2-2444B8D1B005}"/>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F55D1E2D-D536-B769-A304-0321F4FE26F3}"/>
              </a:ext>
            </a:extLst>
          </p:cNvPr>
          <p:cNvSpPr>
            <a:spLocks noGrp="1"/>
          </p:cNvSpPr>
          <p:nvPr>
            <p:ph type="sldNum" sz="quarter" idx="12"/>
          </p:nvPr>
        </p:nvSpPr>
        <p:spPr/>
        <p:txBody>
          <a:bodyPr/>
          <a:lstStyle/>
          <a:p>
            <a:fld id="{BD353B87-FD7D-4BEF-8AF9-6F702E883271}" type="slidenum">
              <a:rPr lang="en-US" smtClean="0"/>
              <a:t>‹#›</a:t>
            </a:fld>
            <a:endParaRPr lang="en-US"/>
          </a:p>
        </p:txBody>
      </p:sp>
    </p:spTree>
    <p:extLst>
      <p:ext uri="{BB962C8B-B14F-4D97-AF65-F5344CB8AC3E}">
        <p14:creationId xmlns:p14="http://schemas.microsoft.com/office/powerpoint/2010/main" val="1894574156"/>
      </p:ext>
    </p:extLst>
  </p:cSld>
  <p:clrMapOvr>
    <a:masterClrMapping/>
  </p:clrMapOvr>
</p:sldLayout>
</file>

<file path=ppt/slideLayouts/slideLayout12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8EB4D39-3058-C372-BD70-FD8C2F1BD89B}"/>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33D32C95-F1D4-3322-47E0-3A22C71E9B69}"/>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6CD1723-626D-83FB-72E4-66B10350E596}"/>
              </a:ext>
            </a:extLst>
          </p:cNvPr>
          <p:cNvSpPr>
            <a:spLocks noGrp="1"/>
          </p:cNvSpPr>
          <p:nvPr>
            <p:ph type="dt" sz="half" idx="10"/>
          </p:nvPr>
        </p:nvSpPr>
        <p:spPr/>
        <p:txBody>
          <a:bodyPr/>
          <a:lstStyle/>
          <a:p>
            <a:fld id="{724BDBCA-D758-4D31-AC8A-8D7531051215}" type="datetimeFigureOut">
              <a:rPr lang="en-US" smtClean="0"/>
              <a:t>9/3/2025</a:t>
            </a:fld>
            <a:endParaRPr lang="en-US"/>
          </a:p>
        </p:txBody>
      </p:sp>
      <p:sp>
        <p:nvSpPr>
          <p:cNvPr id="5" name="Footer Placeholder 4">
            <a:extLst>
              <a:ext uri="{FF2B5EF4-FFF2-40B4-BE49-F238E27FC236}">
                <a16:creationId xmlns:a16="http://schemas.microsoft.com/office/drawing/2014/main" id="{073F77DB-7CD4-4F5D-7335-AC55881CCBA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50E9F98-9949-2B7E-E4E6-BB98C40EE969}"/>
              </a:ext>
            </a:extLst>
          </p:cNvPr>
          <p:cNvSpPr>
            <a:spLocks noGrp="1"/>
          </p:cNvSpPr>
          <p:nvPr>
            <p:ph type="sldNum" sz="quarter" idx="12"/>
          </p:nvPr>
        </p:nvSpPr>
        <p:spPr/>
        <p:txBody>
          <a:bodyPr/>
          <a:lstStyle/>
          <a:p>
            <a:fld id="{BD353B87-FD7D-4BEF-8AF9-6F702E883271}" type="slidenum">
              <a:rPr lang="en-US" smtClean="0"/>
              <a:t>‹#›</a:t>
            </a:fld>
            <a:endParaRPr lang="en-US"/>
          </a:p>
        </p:txBody>
      </p:sp>
    </p:spTree>
    <p:extLst>
      <p:ext uri="{BB962C8B-B14F-4D97-AF65-F5344CB8AC3E}">
        <p14:creationId xmlns:p14="http://schemas.microsoft.com/office/powerpoint/2010/main" val="1016609992"/>
      </p:ext>
    </p:extLst>
  </p:cSld>
  <p:clrMapOvr>
    <a:masterClrMapping/>
  </p:clrMapOvr>
</p:sldLayout>
</file>

<file path=ppt/slideLayouts/slideLayout12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0A15AB-22CD-59C0-9537-0F2134817C8C}"/>
              </a:ext>
            </a:extLst>
          </p:cNvPr>
          <p:cNvSpPr>
            <a:spLocks noGrp="1"/>
          </p:cNvSpPr>
          <p:nvPr>
            <p:ph type="ctrTitle"/>
          </p:nvPr>
        </p:nvSpPr>
        <p:spPr>
          <a:xfrm>
            <a:off x="3048000" y="2244725"/>
            <a:ext cx="18288000" cy="47752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D06B73D3-0C35-8688-FDB3-94687EEF983E}"/>
              </a:ext>
            </a:extLst>
          </p:cNvPr>
          <p:cNvSpPr>
            <a:spLocks noGrp="1"/>
          </p:cNvSpPr>
          <p:nvPr>
            <p:ph type="subTitle" idx="1"/>
          </p:nvPr>
        </p:nvSpPr>
        <p:spPr>
          <a:xfrm>
            <a:off x="3048000" y="7204075"/>
            <a:ext cx="18288000" cy="3311525"/>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D2D7464C-7442-F30E-1D11-246441D13495}"/>
              </a:ext>
            </a:extLst>
          </p:cNvPr>
          <p:cNvSpPr>
            <a:spLocks noGrp="1"/>
          </p:cNvSpPr>
          <p:nvPr>
            <p:ph type="dt" sz="half" idx="10"/>
          </p:nvPr>
        </p:nvSpPr>
        <p:spPr/>
        <p:txBody>
          <a:bodyPr/>
          <a:lstStyle/>
          <a:p>
            <a:fld id="{A2369FCE-1489-412E-837C-F59021E58D3A}" type="datetimeFigureOut">
              <a:rPr lang="en-US" smtClean="0"/>
              <a:t>9/3/2025</a:t>
            </a:fld>
            <a:endParaRPr lang="en-US"/>
          </a:p>
        </p:txBody>
      </p:sp>
      <p:sp>
        <p:nvSpPr>
          <p:cNvPr id="5" name="Footer Placeholder 4">
            <a:extLst>
              <a:ext uri="{FF2B5EF4-FFF2-40B4-BE49-F238E27FC236}">
                <a16:creationId xmlns:a16="http://schemas.microsoft.com/office/drawing/2014/main" id="{E1DDD20F-3A44-872C-8509-E18F4389DDE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A351D1C-B6DC-C8A0-64B0-76A2052C3525}"/>
              </a:ext>
            </a:extLst>
          </p:cNvPr>
          <p:cNvSpPr>
            <a:spLocks noGrp="1"/>
          </p:cNvSpPr>
          <p:nvPr>
            <p:ph type="sldNum" sz="quarter" idx="12"/>
          </p:nvPr>
        </p:nvSpPr>
        <p:spPr/>
        <p:txBody>
          <a:bodyPr/>
          <a:lstStyle/>
          <a:p>
            <a:fld id="{298C236B-6DFE-4C15-BF31-D46EC4A84973}" type="slidenum">
              <a:rPr lang="en-US" smtClean="0"/>
              <a:t>‹#›</a:t>
            </a:fld>
            <a:endParaRPr lang="en-US"/>
          </a:p>
        </p:txBody>
      </p:sp>
    </p:spTree>
    <p:extLst>
      <p:ext uri="{BB962C8B-B14F-4D97-AF65-F5344CB8AC3E}">
        <p14:creationId xmlns:p14="http://schemas.microsoft.com/office/powerpoint/2010/main" val="936583296"/>
      </p:ext>
    </p:extLst>
  </p:cSld>
  <p:clrMapOvr>
    <a:masterClrMapping/>
  </p:clrMapOvr>
</p:sldLayout>
</file>

<file path=ppt/slideLayouts/slideLayout12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B0758F-7449-2060-8184-EB46D4E8246C}"/>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0D99CFB6-1D94-D3D8-A586-770316CDB40B}"/>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CBD7BD1-4A7E-940F-9052-CAD8A158BEA4}"/>
              </a:ext>
            </a:extLst>
          </p:cNvPr>
          <p:cNvSpPr>
            <a:spLocks noGrp="1"/>
          </p:cNvSpPr>
          <p:nvPr>
            <p:ph type="dt" sz="half" idx="10"/>
          </p:nvPr>
        </p:nvSpPr>
        <p:spPr/>
        <p:txBody>
          <a:bodyPr/>
          <a:lstStyle/>
          <a:p>
            <a:fld id="{A2369FCE-1489-412E-837C-F59021E58D3A}" type="datetimeFigureOut">
              <a:rPr lang="en-US" smtClean="0"/>
              <a:t>9/3/2025</a:t>
            </a:fld>
            <a:endParaRPr lang="en-US"/>
          </a:p>
        </p:txBody>
      </p:sp>
      <p:sp>
        <p:nvSpPr>
          <p:cNvPr id="5" name="Footer Placeholder 4">
            <a:extLst>
              <a:ext uri="{FF2B5EF4-FFF2-40B4-BE49-F238E27FC236}">
                <a16:creationId xmlns:a16="http://schemas.microsoft.com/office/drawing/2014/main" id="{4DA31454-556F-627E-3AB5-44449550E08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1CEAD08-9729-1E97-7ABC-EE5B167B15B5}"/>
              </a:ext>
            </a:extLst>
          </p:cNvPr>
          <p:cNvSpPr>
            <a:spLocks noGrp="1"/>
          </p:cNvSpPr>
          <p:nvPr>
            <p:ph type="sldNum" sz="quarter" idx="12"/>
          </p:nvPr>
        </p:nvSpPr>
        <p:spPr/>
        <p:txBody>
          <a:bodyPr/>
          <a:lstStyle/>
          <a:p>
            <a:fld id="{298C236B-6DFE-4C15-BF31-D46EC4A84973}" type="slidenum">
              <a:rPr lang="en-US" smtClean="0"/>
              <a:t>‹#›</a:t>
            </a:fld>
            <a:endParaRPr lang="en-US"/>
          </a:p>
        </p:txBody>
      </p:sp>
    </p:spTree>
    <p:extLst>
      <p:ext uri="{BB962C8B-B14F-4D97-AF65-F5344CB8AC3E}">
        <p14:creationId xmlns:p14="http://schemas.microsoft.com/office/powerpoint/2010/main" val="3797045337"/>
      </p:ext>
    </p:extLst>
  </p:cSld>
  <p:clrMapOvr>
    <a:masterClrMapping/>
  </p:clrMapOvr>
</p:sldLayout>
</file>

<file path=ppt/slideLayouts/slideLayout12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E4DBBB-E539-7EA6-0376-023A69356F3C}"/>
              </a:ext>
            </a:extLst>
          </p:cNvPr>
          <p:cNvSpPr>
            <a:spLocks noGrp="1"/>
          </p:cNvSpPr>
          <p:nvPr>
            <p:ph type="title"/>
          </p:nvPr>
        </p:nvSpPr>
        <p:spPr>
          <a:xfrm>
            <a:off x="1663700" y="3419475"/>
            <a:ext cx="21031200" cy="5705475"/>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4897CA14-92A0-951B-7103-D6D48B97C1A4}"/>
              </a:ext>
            </a:extLst>
          </p:cNvPr>
          <p:cNvSpPr>
            <a:spLocks noGrp="1"/>
          </p:cNvSpPr>
          <p:nvPr>
            <p:ph type="body" idx="1"/>
          </p:nvPr>
        </p:nvSpPr>
        <p:spPr>
          <a:xfrm>
            <a:off x="1663700" y="9178925"/>
            <a:ext cx="21031200" cy="3000375"/>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C58847D4-65C3-E84D-9306-BF82FCDB19FB}"/>
              </a:ext>
            </a:extLst>
          </p:cNvPr>
          <p:cNvSpPr>
            <a:spLocks noGrp="1"/>
          </p:cNvSpPr>
          <p:nvPr>
            <p:ph type="dt" sz="half" idx="10"/>
          </p:nvPr>
        </p:nvSpPr>
        <p:spPr/>
        <p:txBody>
          <a:bodyPr/>
          <a:lstStyle/>
          <a:p>
            <a:fld id="{A2369FCE-1489-412E-837C-F59021E58D3A}" type="datetimeFigureOut">
              <a:rPr lang="en-US" smtClean="0"/>
              <a:t>9/3/2025</a:t>
            </a:fld>
            <a:endParaRPr lang="en-US"/>
          </a:p>
        </p:txBody>
      </p:sp>
      <p:sp>
        <p:nvSpPr>
          <p:cNvPr id="5" name="Footer Placeholder 4">
            <a:extLst>
              <a:ext uri="{FF2B5EF4-FFF2-40B4-BE49-F238E27FC236}">
                <a16:creationId xmlns:a16="http://schemas.microsoft.com/office/drawing/2014/main" id="{02EC548E-604E-3B2F-133B-7A45C5EB282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5F61805-FFE3-30BF-836C-B16D8C7BB356}"/>
              </a:ext>
            </a:extLst>
          </p:cNvPr>
          <p:cNvSpPr>
            <a:spLocks noGrp="1"/>
          </p:cNvSpPr>
          <p:nvPr>
            <p:ph type="sldNum" sz="quarter" idx="12"/>
          </p:nvPr>
        </p:nvSpPr>
        <p:spPr/>
        <p:txBody>
          <a:bodyPr/>
          <a:lstStyle/>
          <a:p>
            <a:fld id="{298C236B-6DFE-4C15-BF31-D46EC4A84973}" type="slidenum">
              <a:rPr lang="en-US" smtClean="0"/>
              <a:t>‹#›</a:t>
            </a:fld>
            <a:endParaRPr lang="en-US"/>
          </a:p>
        </p:txBody>
      </p:sp>
    </p:spTree>
    <p:extLst>
      <p:ext uri="{BB962C8B-B14F-4D97-AF65-F5344CB8AC3E}">
        <p14:creationId xmlns:p14="http://schemas.microsoft.com/office/powerpoint/2010/main" val="1437490233"/>
      </p:ext>
    </p:extLst>
  </p:cSld>
  <p:clrMapOvr>
    <a:masterClrMapping/>
  </p:clrMapOvr>
</p:sldLayout>
</file>

<file path=ppt/slideLayouts/slideLayout12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DD783D-E0AE-6503-FDFF-8539F7C17373}"/>
              </a:ext>
            </a:extLst>
          </p:cNvPr>
          <p:cNvSpPr>
            <a:spLocks noGrp="1"/>
          </p:cNvSpPr>
          <p:nvPr>
            <p:ph type="title"/>
          </p:nvPr>
        </p:nvSpPr>
        <p:spPr>
          <a:xfrm>
            <a:off x="1679575" y="730250"/>
            <a:ext cx="21031200" cy="2651125"/>
          </a:xfrm>
        </p:spPr>
        <p:txBody>
          <a:bodyPr/>
          <a:lstStyle/>
          <a:p>
            <a:r>
              <a:rPr lang="en-US"/>
              <a:t>Click to edit Master title style</a:t>
            </a:r>
          </a:p>
        </p:txBody>
      </p:sp>
      <p:sp>
        <p:nvSpPr>
          <p:cNvPr id="3" name="Text Placeholder 2">
            <a:extLst>
              <a:ext uri="{FF2B5EF4-FFF2-40B4-BE49-F238E27FC236}">
                <a16:creationId xmlns:a16="http://schemas.microsoft.com/office/drawing/2014/main" id="{95765828-4DEE-E19A-A405-575B41B72C51}"/>
              </a:ext>
            </a:extLst>
          </p:cNvPr>
          <p:cNvSpPr>
            <a:spLocks noGrp="1"/>
          </p:cNvSpPr>
          <p:nvPr>
            <p:ph type="body" idx="1"/>
          </p:nvPr>
        </p:nvSpPr>
        <p:spPr>
          <a:xfrm>
            <a:off x="1679575" y="3362325"/>
            <a:ext cx="10315575" cy="16478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DEBA7345-152C-2A48-515A-199C547CD690}"/>
              </a:ext>
            </a:extLst>
          </p:cNvPr>
          <p:cNvSpPr>
            <a:spLocks noGrp="1"/>
          </p:cNvSpPr>
          <p:nvPr>
            <p:ph sz="half" idx="2"/>
          </p:nvPr>
        </p:nvSpPr>
        <p:spPr>
          <a:xfrm>
            <a:off x="1679575" y="5010150"/>
            <a:ext cx="10315575" cy="73691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C2634E87-F7CB-38D0-4E71-DC6911CD11CC}"/>
              </a:ext>
            </a:extLst>
          </p:cNvPr>
          <p:cNvSpPr>
            <a:spLocks noGrp="1"/>
          </p:cNvSpPr>
          <p:nvPr>
            <p:ph type="body" sz="quarter" idx="3"/>
          </p:nvPr>
        </p:nvSpPr>
        <p:spPr>
          <a:xfrm>
            <a:off x="12344400" y="3362325"/>
            <a:ext cx="10366375" cy="16478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0EB6FF49-A137-9E0D-150B-76A113AB51E0}"/>
              </a:ext>
            </a:extLst>
          </p:cNvPr>
          <p:cNvSpPr>
            <a:spLocks noGrp="1"/>
          </p:cNvSpPr>
          <p:nvPr>
            <p:ph sz="quarter" idx="4"/>
          </p:nvPr>
        </p:nvSpPr>
        <p:spPr>
          <a:xfrm>
            <a:off x="12344400" y="5010150"/>
            <a:ext cx="10366375" cy="73691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E8810F53-F534-2BEB-6F5D-D1B1E82DE552}"/>
              </a:ext>
            </a:extLst>
          </p:cNvPr>
          <p:cNvSpPr>
            <a:spLocks noGrp="1"/>
          </p:cNvSpPr>
          <p:nvPr>
            <p:ph type="dt" sz="half" idx="10"/>
          </p:nvPr>
        </p:nvSpPr>
        <p:spPr/>
        <p:txBody>
          <a:bodyPr/>
          <a:lstStyle/>
          <a:p>
            <a:fld id="{A2369FCE-1489-412E-837C-F59021E58D3A}" type="datetimeFigureOut">
              <a:rPr lang="en-US" smtClean="0"/>
              <a:t>9/3/2025</a:t>
            </a:fld>
            <a:endParaRPr lang="en-US"/>
          </a:p>
        </p:txBody>
      </p:sp>
      <p:sp>
        <p:nvSpPr>
          <p:cNvPr id="8" name="Footer Placeholder 7">
            <a:extLst>
              <a:ext uri="{FF2B5EF4-FFF2-40B4-BE49-F238E27FC236}">
                <a16:creationId xmlns:a16="http://schemas.microsoft.com/office/drawing/2014/main" id="{22E54EB8-C4D2-866B-0BED-1CA7F0BCDC97}"/>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0FE9B874-1539-56A1-2897-48B7FEE765B6}"/>
              </a:ext>
            </a:extLst>
          </p:cNvPr>
          <p:cNvSpPr>
            <a:spLocks noGrp="1"/>
          </p:cNvSpPr>
          <p:nvPr>
            <p:ph type="sldNum" sz="quarter" idx="12"/>
          </p:nvPr>
        </p:nvSpPr>
        <p:spPr/>
        <p:txBody>
          <a:bodyPr/>
          <a:lstStyle/>
          <a:p>
            <a:fld id="{298C236B-6DFE-4C15-BF31-D46EC4A84973}" type="slidenum">
              <a:rPr lang="en-US" smtClean="0"/>
              <a:t>‹#›</a:t>
            </a:fld>
            <a:endParaRPr lang="en-US"/>
          </a:p>
        </p:txBody>
      </p:sp>
    </p:spTree>
    <p:extLst>
      <p:ext uri="{BB962C8B-B14F-4D97-AF65-F5344CB8AC3E}">
        <p14:creationId xmlns:p14="http://schemas.microsoft.com/office/powerpoint/2010/main" val="62537061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F634EE-0F87-54AB-F8D6-F4AEA330C2A1}"/>
              </a:ext>
            </a:extLst>
          </p:cNvPr>
          <p:cNvSpPr>
            <a:spLocks noGrp="1"/>
          </p:cNvSpPr>
          <p:nvPr>
            <p:ph type="title"/>
          </p:nvPr>
        </p:nvSpPr>
        <p:spPr>
          <a:xfrm>
            <a:off x="1679575" y="730250"/>
            <a:ext cx="21031200" cy="2651125"/>
          </a:xfrm>
        </p:spPr>
        <p:txBody>
          <a:bodyPr/>
          <a:lstStyle/>
          <a:p>
            <a:r>
              <a:rPr lang="en-US"/>
              <a:t>Click to edit Master title style</a:t>
            </a:r>
          </a:p>
        </p:txBody>
      </p:sp>
      <p:sp>
        <p:nvSpPr>
          <p:cNvPr id="3" name="Text Placeholder 2">
            <a:extLst>
              <a:ext uri="{FF2B5EF4-FFF2-40B4-BE49-F238E27FC236}">
                <a16:creationId xmlns:a16="http://schemas.microsoft.com/office/drawing/2014/main" id="{37F1C60F-E14C-2348-C0A6-85DFFCAD91BD}"/>
              </a:ext>
            </a:extLst>
          </p:cNvPr>
          <p:cNvSpPr>
            <a:spLocks noGrp="1"/>
          </p:cNvSpPr>
          <p:nvPr>
            <p:ph type="body" idx="1"/>
          </p:nvPr>
        </p:nvSpPr>
        <p:spPr>
          <a:xfrm>
            <a:off x="1679575" y="3362325"/>
            <a:ext cx="10315575" cy="16478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4A21A762-2887-9409-CDC0-693FEA35690B}"/>
              </a:ext>
            </a:extLst>
          </p:cNvPr>
          <p:cNvSpPr>
            <a:spLocks noGrp="1"/>
          </p:cNvSpPr>
          <p:nvPr>
            <p:ph sz="half" idx="2"/>
          </p:nvPr>
        </p:nvSpPr>
        <p:spPr>
          <a:xfrm>
            <a:off x="1679575" y="5010150"/>
            <a:ext cx="10315575" cy="73691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C8474BFB-507F-677E-E21F-8C872ABB9019}"/>
              </a:ext>
            </a:extLst>
          </p:cNvPr>
          <p:cNvSpPr>
            <a:spLocks noGrp="1"/>
          </p:cNvSpPr>
          <p:nvPr>
            <p:ph type="body" sz="quarter" idx="3"/>
          </p:nvPr>
        </p:nvSpPr>
        <p:spPr>
          <a:xfrm>
            <a:off x="12344400" y="3362325"/>
            <a:ext cx="10366375" cy="16478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D821172D-B827-7610-32EB-A10E66174C0D}"/>
              </a:ext>
            </a:extLst>
          </p:cNvPr>
          <p:cNvSpPr>
            <a:spLocks noGrp="1"/>
          </p:cNvSpPr>
          <p:nvPr>
            <p:ph sz="quarter" idx="4"/>
          </p:nvPr>
        </p:nvSpPr>
        <p:spPr>
          <a:xfrm>
            <a:off x="12344400" y="5010150"/>
            <a:ext cx="10366375" cy="73691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B9D03800-A065-FC9B-BC60-1B585289243C}"/>
              </a:ext>
            </a:extLst>
          </p:cNvPr>
          <p:cNvSpPr>
            <a:spLocks noGrp="1"/>
          </p:cNvSpPr>
          <p:nvPr>
            <p:ph type="dt" sz="half" idx="10"/>
          </p:nvPr>
        </p:nvSpPr>
        <p:spPr/>
        <p:txBody>
          <a:bodyPr/>
          <a:lstStyle/>
          <a:p>
            <a:fld id="{724BDBCA-D758-4D31-AC8A-8D7531051215}" type="datetimeFigureOut">
              <a:rPr lang="en-US" smtClean="0"/>
              <a:t>9/3/2025</a:t>
            </a:fld>
            <a:endParaRPr lang="en-US"/>
          </a:p>
        </p:txBody>
      </p:sp>
      <p:sp>
        <p:nvSpPr>
          <p:cNvPr id="8" name="Footer Placeholder 7">
            <a:extLst>
              <a:ext uri="{FF2B5EF4-FFF2-40B4-BE49-F238E27FC236}">
                <a16:creationId xmlns:a16="http://schemas.microsoft.com/office/drawing/2014/main" id="{02FB0C32-E995-899D-92F4-41CAA5A31928}"/>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4CCC3BEA-2CCF-5D25-8FED-E932983427EF}"/>
              </a:ext>
            </a:extLst>
          </p:cNvPr>
          <p:cNvSpPr>
            <a:spLocks noGrp="1"/>
          </p:cNvSpPr>
          <p:nvPr>
            <p:ph type="sldNum" sz="quarter" idx="12"/>
          </p:nvPr>
        </p:nvSpPr>
        <p:spPr/>
        <p:txBody>
          <a:bodyPr/>
          <a:lstStyle/>
          <a:p>
            <a:fld id="{BD353B87-FD7D-4BEF-8AF9-6F702E883271}" type="slidenum">
              <a:rPr lang="en-US" smtClean="0"/>
              <a:t>‹#›</a:t>
            </a:fld>
            <a:endParaRPr lang="en-US"/>
          </a:p>
        </p:txBody>
      </p:sp>
    </p:spTree>
    <p:extLst>
      <p:ext uri="{BB962C8B-B14F-4D97-AF65-F5344CB8AC3E}">
        <p14:creationId xmlns:p14="http://schemas.microsoft.com/office/powerpoint/2010/main" val="1062116912"/>
      </p:ext>
    </p:extLst>
  </p:cSld>
  <p:clrMapOvr>
    <a:masterClrMapping/>
  </p:clrMapOvr>
</p:sldLayout>
</file>

<file path=ppt/slideLayouts/slideLayout13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9CA745-D09E-E59F-797A-813708BFD385}"/>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3583D2B9-F67D-1D1A-BC08-799088D7E318}"/>
              </a:ext>
            </a:extLst>
          </p:cNvPr>
          <p:cNvSpPr>
            <a:spLocks noGrp="1"/>
          </p:cNvSpPr>
          <p:nvPr>
            <p:ph type="dt" sz="half" idx="10"/>
          </p:nvPr>
        </p:nvSpPr>
        <p:spPr/>
        <p:txBody>
          <a:bodyPr/>
          <a:lstStyle/>
          <a:p>
            <a:fld id="{A2369FCE-1489-412E-837C-F59021E58D3A}" type="datetimeFigureOut">
              <a:rPr lang="en-US" smtClean="0"/>
              <a:t>9/3/2025</a:t>
            </a:fld>
            <a:endParaRPr lang="en-US"/>
          </a:p>
        </p:txBody>
      </p:sp>
      <p:sp>
        <p:nvSpPr>
          <p:cNvPr id="4" name="Footer Placeholder 3">
            <a:extLst>
              <a:ext uri="{FF2B5EF4-FFF2-40B4-BE49-F238E27FC236}">
                <a16:creationId xmlns:a16="http://schemas.microsoft.com/office/drawing/2014/main" id="{1EB7FA09-4C3B-851F-8140-26A0FA2490A6}"/>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BCB18A85-257F-5121-F756-5E751002D8E1}"/>
              </a:ext>
            </a:extLst>
          </p:cNvPr>
          <p:cNvSpPr>
            <a:spLocks noGrp="1"/>
          </p:cNvSpPr>
          <p:nvPr>
            <p:ph type="sldNum" sz="quarter" idx="12"/>
          </p:nvPr>
        </p:nvSpPr>
        <p:spPr/>
        <p:txBody>
          <a:bodyPr/>
          <a:lstStyle/>
          <a:p>
            <a:fld id="{298C236B-6DFE-4C15-BF31-D46EC4A84973}" type="slidenum">
              <a:rPr lang="en-US" smtClean="0"/>
              <a:t>‹#›</a:t>
            </a:fld>
            <a:endParaRPr lang="en-US"/>
          </a:p>
        </p:txBody>
      </p:sp>
    </p:spTree>
    <p:extLst>
      <p:ext uri="{BB962C8B-B14F-4D97-AF65-F5344CB8AC3E}">
        <p14:creationId xmlns:p14="http://schemas.microsoft.com/office/powerpoint/2010/main" val="3739724798"/>
      </p:ext>
    </p:extLst>
  </p:cSld>
  <p:clrMapOvr>
    <a:masterClrMapping/>
  </p:clrMapOvr>
</p:sldLayout>
</file>

<file path=ppt/slideLayouts/slideLayout13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914D5A-BAFF-5307-E89E-12BDE8DF20E3}"/>
              </a:ext>
            </a:extLst>
          </p:cNvPr>
          <p:cNvSpPr>
            <a:spLocks noGrp="1"/>
          </p:cNvSpPr>
          <p:nvPr>
            <p:ph type="title"/>
          </p:nvPr>
        </p:nvSpPr>
        <p:spPr>
          <a:xfrm>
            <a:off x="1679575" y="914400"/>
            <a:ext cx="7864475" cy="32004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BD80D69D-9D78-3BBF-9215-E90ACF10437A}"/>
              </a:ext>
            </a:extLst>
          </p:cNvPr>
          <p:cNvSpPr>
            <a:spLocks noGrp="1"/>
          </p:cNvSpPr>
          <p:nvPr>
            <p:ph idx="1"/>
          </p:nvPr>
        </p:nvSpPr>
        <p:spPr>
          <a:xfrm>
            <a:off x="10366375" y="1974850"/>
            <a:ext cx="12344400" cy="974725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6F68D2E0-E70E-348E-8C0B-C4529F292F58}"/>
              </a:ext>
            </a:extLst>
          </p:cNvPr>
          <p:cNvSpPr>
            <a:spLocks noGrp="1"/>
          </p:cNvSpPr>
          <p:nvPr>
            <p:ph type="body" sz="half" idx="2"/>
          </p:nvPr>
        </p:nvSpPr>
        <p:spPr>
          <a:xfrm>
            <a:off x="1679575" y="4114800"/>
            <a:ext cx="7864475" cy="762317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88822221-EE83-FDA3-CE71-7DDFE4107785}"/>
              </a:ext>
            </a:extLst>
          </p:cNvPr>
          <p:cNvSpPr>
            <a:spLocks noGrp="1"/>
          </p:cNvSpPr>
          <p:nvPr>
            <p:ph type="dt" sz="half" idx="10"/>
          </p:nvPr>
        </p:nvSpPr>
        <p:spPr/>
        <p:txBody>
          <a:bodyPr/>
          <a:lstStyle/>
          <a:p>
            <a:fld id="{A2369FCE-1489-412E-837C-F59021E58D3A}" type="datetimeFigureOut">
              <a:rPr lang="en-US" smtClean="0"/>
              <a:t>9/3/2025</a:t>
            </a:fld>
            <a:endParaRPr lang="en-US"/>
          </a:p>
        </p:txBody>
      </p:sp>
      <p:sp>
        <p:nvSpPr>
          <p:cNvPr id="6" name="Footer Placeholder 5">
            <a:extLst>
              <a:ext uri="{FF2B5EF4-FFF2-40B4-BE49-F238E27FC236}">
                <a16:creationId xmlns:a16="http://schemas.microsoft.com/office/drawing/2014/main" id="{726E695D-A37B-B02E-FB87-BCED823B5899}"/>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3714BDD1-A962-7C87-68CE-2ECF965D0915}"/>
              </a:ext>
            </a:extLst>
          </p:cNvPr>
          <p:cNvSpPr>
            <a:spLocks noGrp="1"/>
          </p:cNvSpPr>
          <p:nvPr>
            <p:ph type="sldNum" sz="quarter" idx="12"/>
          </p:nvPr>
        </p:nvSpPr>
        <p:spPr/>
        <p:txBody>
          <a:bodyPr/>
          <a:lstStyle/>
          <a:p>
            <a:fld id="{298C236B-6DFE-4C15-BF31-D46EC4A84973}" type="slidenum">
              <a:rPr lang="en-US" smtClean="0"/>
              <a:t>‹#›</a:t>
            </a:fld>
            <a:endParaRPr lang="en-US"/>
          </a:p>
        </p:txBody>
      </p:sp>
    </p:spTree>
    <p:extLst>
      <p:ext uri="{BB962C8B-B14F-4D97-AF65-F5344CB8AC3E}">
        <p14:creationId xmlns:p14="http://schemas.microsoft.com/office/powerpoint/2010/main" val="825872657"/>
      </p:ext>
    </p:extLst>
  </p:cSld>
  <p:clrMapOvr>
    <a:masterClrMapping/>
  </p:clrMapOvr>
</p:sldLayout>
</file>

<file path=ppt/slideLayouts/slideLayout13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E12361-F257-4691-8BFA-F995EF167FA6}"/>
              </a:ext>
            </a:extLst>
          </p:cNvPr>
          <p:cNvSpPr>
            <a:spLocks noGrp="1"/>
          </p:cNvSpPr>
          <p:nvPr>
            <p:ph type="title"/>
          </p:nvPr>
        </p:nvSpPr>
        <p:spPr>
          <a:xfrm>
            <a:off x="1679575" y="914400"/>
            <a:ext cx="7864475" cy="32004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138FE2C1-9E44-8F6D-C7B2-E6687C34C6FA}"/>
              </a:ext>
            </a:extLst>
          </p:cNvPr>
          <p:cNvSpPr>
            <a:spLocks noGrp="1"/>
          </p:cNvSpPr>
          <p:nvPr>
            <p:ph type="pic" idx="1"/>
          </p:nvPr>
        </p:nvSpPr>
        <p:spPr>
          <a:xfrm>
            <a:off x="10366375" y="1974850"/>
            <a:ext cx="12344400" cy="974725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8A8FAF58-8EC2-DD2F-B019-E1DC598FE786}"/>
              </a:ext>
            </a:extLst>
          </p:cNvPr>
          <p:cNvSpPr>
            <a:spLocks noGrp="1"/>
          </p:cNvSpPr>
          <p:nvPr>
            <p:ph type="body" sz="half" idx="2"/>
          </p:nvPr>
        </p:nvSpPr>
        <p:spPr>
          <a:xfrm>
            <a:off x="1679575" y="4114800"/>
            <a:ext cx="7864475" cy="762317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8D7CBC3B-7556-5F3E-EF15-7AEB11160821}"/>
              </a:ext>
            </a:extLst>
          </p:cNvPr>
          <p:cNvSpPr>
            <a:spLocks noGrp="1"/>
          </p:cNvSpPr>
          <p:nvPr>
            <p:ph type="dt" sz="half" idx="10"/>
          </p:nvPr>
        </p:nvSpPr>
        <p:spPr/>
        <p:txBody>
          <a:bodyPr/>
          <a:lstStyle/>
          <a:p>
            <a:fld id="{A2369FCE-1489-412E-837C-F59021E58D3A}" type="datetimeFigureOut">
              <a:rPr lang="en-US" smtClean="0"/>
              <a:t>9/3/2025</a:t>
            </a:fld>
            <a:endParaRPr lang="en-US"/>
          </a:p>
        </p:txBody>
      </p:sp>
      <p:sp>
        <p:nvSpPr>
          <p:cNvPr id="6" name="Footer Placeholder 5">
            <a:extLst>
              <a:ext uri="{FF2B5EF4-FFF2-40B4-BE49-F238E27FC236}">
                <a16:creationId xmlns:a16="http://schemas.microsoft.com/office/drawing/2014/main" id="{F377BF58-4BF5-A5FA-AFDE-2CCBF313B356}"/>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A9E45F26-8E2A-500F-129C-0C9BF542F1CB}"/>
              </a:ext>
            </a:extLst>
          </p:cNvPr>
          <p:cNvSpPr>
            <a:spLocks noGrp="1"/>
          </p:cNvSpPr>
          <p:nvPr>
            <p:ph type="sldNum" sz="quarter" idx="12"/>
          </p:nvPr>
        </p:nvSpPr>
        <p:spPr/>
        <p:txBody>
          <a:bodyPr/>
          <a:lstStyle/>
          <a:p>
            <a:fld id="{298C236B-6DFE-4C15-BF31-D46EC4A84973}" type="slidenum">
              <a:rPr lang="en-US" smtClean="0"/>
              <a:t>‹#›</a:t>
            </a:fld>
            <a:endParaRPr lang="en-US"/>
          </a:p>
        </p:txBody>
      </p:sp>
    </p:spTree>
    <p:extLst>
      <p:ext uri="{BB962C8B-B14F-4D97-AF65-F5344CB8AC3E}">
        <p14:creationId xmlns:p14="http://schemas.microsoft.com/office/powerpoint/2010/main" val="1091054814"/>
      </p:ext>
    </p:extLst>
  </p:cSld>
  <p:clrMapOvr>
    <a:masterClrMapping/>
  </p:clrMapOvr>
</p:sldLayout>
</file>

<file path=ppt/slideLayouts/slideLayout13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A6E829-8C34-FC40-7714-9B1E311CE10C}"/>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AC9B2209-517D-97C1-979F-764E3184752F}"/>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CCD98EB-FA77-BC70-B253-EF190AABA9E2}"/>
              </a:ext>
            </a:extLst>
          </p:cNvPr>
          <p:cNvSpPr>
            <a:spLocks noGrp="1"/>
          </p:cNvSpPr>
          <p:nvPr>
            <p:ph type="dt" sz="half" idx="10"/>
          </p:nvPr>
        </p:nvSpPr>
        <p:spPr/>
        <p:txBody>
          <a:bodyPr/>
          <a:lstStyle/>
          <a:p>
            <a:fld id="{A2369FCE-1489-412E-837C-F59021E58D3A}" type="datetimeFigureOut">
              <a:rPr lang="en-US" smtClean="0"/>
              <a:t>9/3/2025</a:t>
            </a:fld>
            <a:endParaRPr lang="en-US"/>
          </a:p>
        </p:txBody>
      </p:sp>
      <p:sp>
        <p:nvSpPr>
          <p:cNvPr id="5" name="Footer Placeholder 4">
            <a:extLst>
              <a:ext uri="{FF2B5EF4-FFF2-40B4-BE49-F238E27FC236}">
                <a16:creationId xmlns:a16="http://schemas.microsoft.com/office/drawing/2014/main" id="{E20C2217-7EA9-1255-8BE5-E2B44BB173E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85E759C-E022-3D8F-D495-AB8598A33B82}"/>
              </a:ext>
            </a:extLst>
          </p:cNvPr>
          <p:cNvSpPr>
            <a:spLocks noGrp="1"/>
          </p:cNvSpPr>
          <p:nvPr>
            <p:ph type="sldNum" sz="quarter" idx="12"/>
          </p:nvPr>
        </p:nvSpPr>
        <p:spPr/>
        <p:txBody>
          <a:bodyPr/>
          <a:lstStyle/>
          <a:p>
            <a:fld id="{298C236B-6DFE-4C15-BF31-D46EC4A84973}" type="slidenum">
              <a:rPr lang="en-US" smtClean="0"/>
              <a:t>‹#›</a:t>
            </a:fld>
            <a:endParaRPr lang="en-US"/>
          </a:p>
        </p:txBody>
      </p:sp>
    </p:spTree>
    <p:extLst>
      <p:ext uri="{BB962C8B-B14F-4D97-AF65-F5344CB8AC3E}">
        <p14:creationId xmlns:p14="http://schemas.microsoft.com/office/powerpoint/2010/main" val="3480919023"/>
      </p:ext>
    </p:extLst>
  </p:cSld>
  <p:clrMapOvr>
    <a:masterClrMapping/>
  </p:clrMapOvr>
</p:sldLayout>
</file>

<file path=ppt/slideLayouts/slideLayout13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1C78C622-CCEC-8788-4E5B-91BA1914C0A5}"/>
              </a:ext>
            </a:extLst>
          </p:cNvPr>
          <p:cNvSpPr>
            <a:spLocks noGrp="1"/>
          </p:cNvSpPr>
          <p:nvPr>
            <p:ph type="title" orient="vert"/>
          </p:nvPr>
        </p:nvSpPr>
        <p:spPr>
          <a:xfrm>
            <a:off x="17449800" y="730250"/>
            <a:ext cx="5257800" cy="11623675"/>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75CAF57A-5065-5DBA-EF98-8892054320FD}"/>
              </a:ext>
            </a:extLst>
          </p:cNvPr>
          <p:cNvSpPr>
            <a:spLocks noGrp="1"/>
          </p:cNvSpPr>
          <p:nvPr>
            <p:ph type="body" orient="vert" idx="1"/>
          </p:nvPr>
        </p:nvSpPr>
        <p:spPr>
          <a:xfrm>
            <a:off x="1676400" y="730250"/>
            <a:ext cx="15621000" cy="1162367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E792B66-7B68-E704-0CC3-1098F71C7D10}"/>
              </a:ext>
            </a:extLst>
          </p:cNvPr>
          <p:cNvSpPr>
            <a:spLocks noGrp="1"/>
          </p:cNvSpPr>
          <p:nvPr>
            <p:ph type="dt" sz="half" idx="10"/>
          </p:nvPr>
        </p:nvSpPr>
        <p:spPr/>
        <p:txBody>
          <a:bodyPr/>
          <a:lstStyle/>
          <a:p>
            <a:fld id="{A2369FCE-1489-412E-837C-F59021E58D3A}" type="datetimeFigureOut">
              <a:rPr lang="en-US" smtClean="0"/>
              <a:t>9/3/2025</a:t>
            </a:fld>
            <a:endParaRPr lang="en-US"/>
          </a:p>
        </p:txBody>
      </p:sp>
      <p:sp>
        <p:nvSpPr>
          <p:cNvPr id="5" name="Footer Placeholder 4">
            <a:extLst>
              <a:ext uri="{FF2B5EF4-FFF2-40B4-BE49-F238E27FC236}">
                <a16:creationId xmlns:a16="http://schemas.microsoft.com/office/drawing/2014/main" id="{1AF787CF-8DE4-5EB2-CB1E-0FEDED8D65F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598F9E6-D7FC-D107-E9E9-871C80FB5263}"/>
              </a:ext>
            </a:extLst>
          </p:cNvPr>
          <p:cNvSpPr>
            <a:spLocks noGrp="1"/>
          </p:cNvSpPr>
          <p:nvPr>
            <p:ph type="sldNum" sz="quarter" idx="12"/>
          </p:nvPr>
        </p:nvSpPr>
        <p:spPr/>
        <p:txBody>
          <a:bodyPr/>
          <a:lstStyle/>
          <a:p>
            <a:fld id="{298C236B-6DFE-4C15-BF31-D46EC4A84973}" type="slidenum">
              <a:rPr lang="en-US" smtClean="0"/>
              <a:t>‹#›</a:t>
            </a:fld>
            <a:endParaRPr lang="en-US"/>
          </a:p>
        </p:txBody>
      </p:sp>
    </p:spTree>
    <p:extLst>
      <p:ext uri="{BB962C8B-B14F-4D97-AF65-F5344CB8AC3E}">
        <p14:creationId xmlns:p14="http://schemas.microsoft.com/office/powerpoint/2010/main" val="2428818074"/>
      </p:ext>
    </p:extLst>
  </p:cSld>
  <p:clrMapOvr>
    <a:masterClrMapping/>
  </p:clrMapOvr>
</p:sldLayout>
</file>

<file path=ppt/slideLayouts/slideLayout135.xml><?xml version="1.0" encoding="utf-8"?>
<p:sldLayout xmlns:a="http://schemas.openxmlformats.org/drawingml/2006/main" xmlns:r="http://schemas.openxmlformats.org/officeDocument/2006/relationships" xmlns:p="http://schemas.openxmlformats.org/presentationml/2006/main" userDrawn="1">
  <p:cSld name="13_General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452986111"/>
      </p:ext>
    </p:extLst>
  </p:cSld>
  <p:clrMapOvr>
    <a:masterClrMapping/>
  </p:clrMapOvr>
</p:sldLayout>
</file>

<file path=ppt/slideLayouts/slideLayout13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048000" y="2244726"/>
            <a:ext cx="18288000" cy="4775200"/>
          </a:xfrm>
        </p:spPr>
        <p:txBody>
          <a:bodyPr anchor="b"/>
          <a:lstStyle>
            <a:lvl1pPr algn="ctr">
              <a:defRPr sz="12000">
                <a:solidFill>
                  <a:schemeClr val="tx2"/>
                </a:solidFill>
              </a:defRPr>
            </a:lvl1pPr>
          </a:lstStyle>
          <a:p>
            <a:r>
              <a:rPr lang="en-US"/>
              <a:t>Click to edit Master title style</a:t>
            </a:r>
            <a:endParaRPr lang="en-US" dirty="0"/>
          </a:p>
        </p:txBody>
      </p:sp>
      <p:sp>
        <p:nvSpPr>
          <p:cNvPr id="3" name="Subtitle 2"/>
          <p:cNvSpPr>
            <a:spLocks noGrp="1"/>
          </p:cNvSpPr>
          <p:nvPr>
            <p:ph type="subTitle" idx="1"/>
          </p:nvPr>
        </p:nvSpPr>
        <p:spPr>
          <a:xfrm>
            <a:off x="3048000" y="7204076"/>
            <a:ext cx="18288000" cy="3311524"/>
          </a:xfrm>
        </p:spPr>
        <p:txBody>
          <a:bodyPr/>
          <a:lstStyle>
            <a:lvl1pPr marL="0" indent="0" algn="ctr">
              <a:buNone/>
              <a:defRPr sz="4800">
                <a:solidFill>
                  <a:schemeClr val="tx2"/>
                </a:solidFill>
              </a:defRPr>
            </a:lvl1pPr>
            <a:lvl2pPr marL="914400" indent="0" algn="ctr">
              <a:buNone/>
              <a:defRPr sz="4000"/>
            </a:lvl2pPr>
            <a:lvl3pPr marL="1828800" indent="0" algn="ctr">
              <a:buNone/>
              <a:defRPr sz="3600"/>
            </a:lvl3pPr>
            <a:lvl4pPr marL="2743200" indent="0" algn="ctr">
              <a:buNone/>
              <a:defRPr sz="3200"/>
            </a:lvl4pPr>
            <a:lvl5pPr marL="3657600" indent="0" algn="ctr">
              <a:buNone/>
              <a:defRPr sz="3200"/>
            </a:lvl5pPr>
            <a:lvl6pPr marL="4572000" indent="0" algn="ctr">
              <a:buNone/>
              <a:defRPr sz="3200"/>
            </a:lvl6pPr>
            <a:lvl7pPr marL="5486400" indent="0" algn="ctr">
              <a:buNone/>
              <a:defRPr sz="3200"/>
            </a:lvl7pPr>
            <a:lvl8pPr marL="6400800" indent="0" algn="ctr">
              <a:buNone/>
              <a:defRPr sz="3200"/>
            </a:lvl8pPr>
            <a:lvl9pPr marL="7315200" indent="0" algn="ctr">
              <a:buNone/>
              <a:defRPr sz="3200"/>
            </a:lvl9pPr>
          </a:lstStyle>
          <a:p>
            <a:r>
              <a:rPr lang="en-US"/>
              <a:t>Click to edit Master subtitle style</a:t>
            </a:r>
            <a:endParaRPr lang="en-US" dirty="0"/>
          </a:p>
        </p:txBody>
      </p:sp>
      <p:sp>
        <p:nvSpPr>
          <p:cNvPr id="4" name="Date Placeholder 3"/>
          <p:cNvSpPr>
            <a:spLocks noGrp="1"/>
          </p:cNvSpPr>
          <p:nvPr>
            <p:ph type="dt" sz="half" idx="10"/>
          </p:nvPr>
        </p:nvSpPr>
        <p:spPr>
          <a:xfrm>
            <a:off x="1676400" y="12712701"/>
            <a:ext cx="5486400" cy="730250"/>
          </a:xfrm>
          <a:prstGeom prst="rect">
            <a:avLst/>
          </a:prstGeom>
        </p:spPr>
        <p:txBody>
          <a:bodyPr/>
          <a:lstStyle>
            <a:lvl1pPr>
              <a:defRPr>
                <a:solidFill>
                  <a:schemeClr val="tx2"/>
                </a:solidFill>
              </a:defRPr>
            </a:lvl1pPr>
          </a:lstStyle>
          <a:p>
            <a:fld id="{6B7AF61F-0DDF-4683-ACD2-2A19712B0FB8}" type="datetimeFigureOut">
              <a:rPr lang="en-US" smtClean="0"/>
              <a:pPr/>
              <a:t>9/3/2025</a:t>
            </a:fld>
            <a:endParaRPr lang="en-US"/>
          </a:p>
        </p:txBody>
      </p:sp>
      <p:sp>
        <p:nvSpPr>
          <p:cNvPr id="5" name="Footer Placeholder 4"/>
          <p:cNvSpPr>
            <a:spLocks noGrp="1"/>
          </p:cNvSpPr>
          <p:nvPr>
            <p:ph type="ftr" sz="quarter" idx="11"/>
          </p:nvPr>
        </p:nvSpPr>
        <p:spPr>
          <a:xfrm>
            <a:off x="8077200" y="12712701"/>
            <a:ext cx="8229600" cy="730250"/>
          </a:xfrm>
          <a:prstGeom prst="rect">
            <a:avLst/>
          </a:prstGeom>
        </p:spPr>
        <p:txBody>
          <a:bodyPr/>
          <a:lstStyle>
            <a:lvl1pPr>
              <a:defRPr>
                <a:solidFill>
                  <a:schemeClr val="tx2"/>
                </a:solidFill>
              </a:defRPr>
            </a:lvl1pPr>
          </a:lstStyle>
          <a:p>
            <a:endParaRPr lang="en-US" dirty="0"/>
          </a:p>
        </p:txBody>
      </p:sp>
      <p:sp>
        <p:nvSpPr>
          <p:cNvPr id="6" name="Slide Number Placeholder 5"/>
          <p:cNvSpPr>
            <a:spLocks noGrp="1"/>
          </p:cNvSpPr>
          <p:nvPr>
            <p:ph type="sldNum" sz="quarter" idx="12"/>
          </p:nvPr>
        </p:nvSpPr>
        <p:spPr>
          <a:xfrm>
            <a:off x="17221200" y="12712701"/>
            <a:ext cx="5486400" cy="730250"/>
          </a:xfrm>
          <a:prstGeom prst="rect">
            <a:avLst/>
          </a:prstGeom>
        </p:spPr>
        <p:txBody>
          <a:bodyPr/>
          <a:lstStyle>
            <a:lvl1pPr>
              <a:defRPr>
                <a:solidFill>
                  <a:schemeClr val="tx2"/>
                </a:solidFill>
              </a:defRPr>
            </a:lvl1pPr>
          </a:lstStyle>
          <a:p>
            <a:fld id="{7BC03B56-34A9-463B-AB22-B04839E2F032}" type="slidenum">
              <a:rPr lang="en-US" smtClean="0"/>
              <a:pPr/>
              <a:t>‹#›</a:t>
            </a:fld>
            <a:endParaRPr lang="en-US"/>
          </a:p>
        </p:txBody>
      </p:sp>
    </p:spTree>
    <p:extLst>
      <p:ext uri="{BB962C8B-B14F-4D97-AF65-F5344CB8AC3E}">
        <p14:creationId xmlns:p14="http://schemas.microsoft.com/office/powerpoint/2010/main" val="2304428618"/>
      </p:ext>
    </p:extLst>
  </p:cSld>
  <p:clrMapOvr>
    <a:masterClrMapping/>
  </p:clrMapOvr>
</p:sldLayout>
</file>

<file path=ppt/slideLayouts/slideLayout13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1676400" y="12712701"/>
            <a:ext cx="5486400" cy="730250"/>
          </a:xfrm>
          <a:prstGeom prst="rect">
            <a:avLst/>
          </a:prstGeom>
        </p:spPr>
        <p:txBody>
          <a:bodyPr/>
          <a:lstStyle/>
          <a:p>
            <a:fld id="{6B7AF61F-0DDF-4683-ACD2-2A19712B0FB8}" type="datetimeFigureOut">
              <a:rPr lang="en-US" smtClean="0"/>
              <a:t>9/3/2025</a:t>
            </a:fld>
            <a:endParaRPr lang="en-US"/>
          </a:p>
        </p:txBody>
      </p:sp>
      <p:sp>
        <p:nvSpPr>
          <p:cNvPr id="5" name="Footer Placeholder 4"/>
          <p:cNvSpPr>
            <a:spLocks noGrp="1"/>
          </p:cNvSpPr>
          <p:nvPr>
            <p:ph type="ftr" sz="quarter" idx="11"/>
          </p:nvPr>
        </p:nvSpPr>
        <p:spPr>
          <a:xfrm>
            <a:off x="8077200" y="12712701"/>
            <a:ext cx="8229600" cy="730250"/>
          </a:xfrm>
          <a:prstGeom prst="rect">
            <a:avLst/>
          </a:prstGeom>
        </p:spPr>
        <p:txBody>
          <a:bodyPr/>
          <a:lstStyle/>
          <a:p>
            <a:endParaRPr lang="en-US"/>
          </a:p>
        </p:txBody>
      </p:sp>
      <p:sp>
        <p:nvSpPr>
          <p:cNvPr id="6" name="Slide Number Placeholder 5"/>
          <p:cNvSpPr>
            <a:spLocks noGrp="1"/>
          </p:cNvSpPr>
          <p:nvPr>
            <p:ph type="sldNum" sz="quarter" idx="12"/>
          </p:nvPr>
        </p:nvSpPr>
        <p:spPr>
          <a:xfrm>
            <a:off x="17221200" y="12712701"/>
            <a:ext cx="5486400" cy="730250"/>
          </a:xfrm>
          <a:prstGeom prst="rect">
            <a:avLst/>
          </a:prstGeom>
        </p:spPr>
        <p:txBody>
          <a:bodyPr/>
          <a:lstStyle/>
          <a:p>
            <a:fld id="{7BC03B56-34A9-463B-AB22-B04839E2F032}" type="slidenum">
              <a:rPr lang="en-US" smtClean="0"/>
              <a:t>‹#›</a:t>
            </a:fld>
            <a:endParaRPr lang="en-US"/>
          </a:p>
        </p:txBody>
      </p:sp>
    </p:spTree>
    <p:extLst>
      <p:ext uri="{BB962C8B-B14F-4D97-AF65-F5344CB8AC3E}">
        <p14:creationId xmlns:p14="http://schemas.microsoft.com/office/powerpoint/2010/main" val="422869487"/>
      </p:ext>
    </p:extLst>
  </p:cSld>
  <p:clrMapOvr>
    <a:masterClrMapping/>
  </p:clrMapOvr>
</p:sldLayout>
</file>

<file path=ppt/slideLayouts/slideLayout13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663700" y="3419477"/>
            <a:ext cx="21031200" cy="5705474"/>
          </a:xfrm>
        </p:spPr>
        <p:txBody>
          <a:bodyPr anchor="b"/>
          <a:lstStyle>
            <a:lvl1pPr>
              <a:defRPr sz="12000"/>
            </a:lvl1pPr>
          </a:lstStyle>
          <a:p>
            <a:r>
              <a:rPr lang="en-US"/>
              <a:t>Click to edit Master title style</a:t>
            </a:r>
            <a:endParaRPr lang="en-US" dirty="0"/>
          </a:p>
        </p:txBody>
      </p:sp>
      <p:sp>
        <p:nvSpPr>
          <p:cNvPr id="3" name="Text Placeholder 2"/>
          <p:cNvSpPr>
            <a:spLocks noGrp="1"/>
          </p:cNvSpPr>
          <p:nvPr>
            <p:ph type="body" idx="1"/>
          </p:nvPr>
        </p:nvSpPr>
        <p:spPr>
          <a:xfrm>
            <a:off x="1663700" y="9178927"/>
            <a:ext cx="21031200" cy="3000374"/>
          </a:xfrm>
        </p:spPr>
        <p:txBody>
          <a:bodyPr/>
          <a:lstStyle>
            <a:lvl1pPr marL="0" indent="0">
              <a:buNone/>
              <a:defRPr sz="4800">
                <a:solidFill>
                  <a:schemeClr val="tx1">
                    <a:tint val="75000"/>
                  </a:schemeClr>
                </a:solidFill>
              </a:defRPr>
            </a:lvl1pPr>
            <a:lvl2pPr marL="914400" indent="0">
              <a:buNone/>
              <a:defRPr sz="4000">
                <a:solidFill>
                  <a:schemeClr val="tx1">
                    <a:tint val="75000"/>
                  </a:schemeClr>
                </a:solidFill>
              </a:defRPr>
            </a:lvl2pPr>
            <a:lvl3pPr marL="1828800" indent="0">
              <a:buNone/>
              <a:defRPr sz="3600">
                <a:solidFill>
                  <a:schemeClr val="tx1">
                    <a:tint val="75000"/>
                  </a:schemeClr>
                </a:solidFill>
              </a:defRPr>
            </a:lvl3pPr>
            <a:lvl4pPr marL="2743200" indent="0">
              <a:buNone/>
              <a:defRPr sz="3200">
                <a:solidFill>
                  <a:schemeClr val="tx1">
                    <a:tint val="75000"/>
                  </a:schemeClr>
                </a:solidFill>
              </a:defRPr>
            </a:lvl4pPr>
            <a:lvl5pPr marL="3657600" indent="0">
              <a:buNone/>
              <a:defRPr sz="3200">
                <a:solidFill>
                  <a:schemeClr val="tx1">
                    <a:tint val="75000"/>
                  </a:schemeClr>
                </a:solidFill>
              </a:defRPr>
            </a:lvl5pPr>
            <a:lvl6pPr marL="4572000" indent="0">
              <a:buNone/>
              <a:defRPr sz="3200">
                <a:solidFill>
                  <a:schemeClr val="tx1">
                    <a:tint val="75000"/>
                  </a:schemeClr>
                </a:solidFill>
              </a:defRPr>
            </a:lvl6pPr>
            <a:lvl7pPr marL="5486400" indent="0">
              <a:buNone/>
              <a:defRPr sz="3200">
                <a:solidFill>
                  <a:schemeClr val="tx1">
                    <a:tint val="75000"/>
                  </a:schemeClr>
                </a:solidFill>
              </a:defRPr>
            </a:lvl7pPr>
            <a:lvl8pPr marL="6400800" indent="0">
              <a:buNone/>
              <a:defRPr sz="3200">
                <a:solidFill>
                  <a:schemeClr val="tx1">
                    <a:tint val="75000"/>
                  </a:schemeClr>
                </a:solidFill>
              </a:defRPr>
            </a:lvl8pPr>
            <a:lvl9pPr marL="7315200" indent="0">
              <a:buNone/>
              <a:defRPr sz="32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a:xfrm>
            <a:off x="1676400" y="12712701"/>
            <a:ext cx="5486400" cy="730250"/>
          </a:xfrm>
          <a:prstGeom prst="rect">
            <a:avLst/>
          </a:prstGeom>
        </p:spPr>
        <p:txBody>
          <a:bodyPr/>
          <a:lstStyle/>
          <a:p>
            <a:fld id="{6B7AF61F-0DDF-4683-ACD2-2A19712B0FB8}" type="datetimeFigureOut">
              <a:rPr lang="en-US" smtClean="0"/>
              <a:t>9/3/2025</a:t>
            </a:fld>
            <a:endParaRPr lang="en-US"/>
          </a:p>
        </p:txBody>
      </p:sp>
      <p:sp>
        <p:nvSpPr>
          <p:cNvPr id="5" name="Footer Placeholder 4"/>
          <p:cNvSpPr>
            <a:spLocks noGrp="1"/>
          </p:cNvSpPr>
          <p:nvPr>
            <p:ph type="ftr" sz="quarter" idx="11"/>
          </p:nvPr>
        </p:nvSpPr>
        <p:spPr>
          <a:xfrm>
            <a:off x="8077200" y="12712701"/>
            <a:ext cx="8229600" cy="730250"/>
          </a:xfrm>
          <a:prstGeom prst="rect">
            <a:avLst/>
          </a:prstGeom>
        </p:spPr>
        <p:txBody>
          <a:bodyPr/>
          <a:lstStyle/>
          <a:p>
            <a:endParaRPr lang="en-US"/>
          </a:p>
        </p:txBody>
      </p:sp>
      <p:sp>
        <p:nvSpPr>
          <p:cNvPr id="6" name="Slide Number Placeholder 5"/>
          <p:cNvSpPr>
            <a:spLocks noGrp="1"/>
          </p:cNvSpPr>
          <p:nvPr>
            <p:ph type="sldNum" sz="quarter" idx="12"/>
          </p:nvPr>
        </p:nvSpPr>
        <p:spPr>
          <a:xfrm>
            <a:off x="17221200" y="12712701"/>
            <a:ext cx="5486400" cy="730250"/>
          </a:xfrm>
          <a:prstGeom prst="rect">
            <a:avLst/>
          </a:prstGeom>
        </p:spPr>
        <p:txBody>
          <a:bodyPr/>
          <a:lstStyle/>
          <a:p>
            <a:fld id="{7BC03B56-34A9-463B-AB22-B04839E2F032}" type="slidenum">
              <a:rPr lang="en-US" smtClean="0"/>
              <a:t>‹#›</a:t>
            </a:fld>
            <a:endParaRPr lang="en-US"/>
          </a:p>
        </p:txBody>
      </p:sp>
    </p:spTree>
    <p:extLst>
      <p:ext uri="{BB962C8B-B14F-4D97-AF65-F5344CB8AC3E}">
        <p14:creationId xmlns:p14="http://schemas.microsoft.com/office/powerpoint/2010/main" val="1234541055"/>
      </p:ext>
    </p:extLst>
  </p:cSld>
  <p:clrMapOvr>
    <a:masterClrMapping/>
  </p:clrMapOvr>
</p:sldLayout>
</file>

<file path=ppt/slideLayouts/slideLayout13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679576" y="730251"/>
            <a:ext cx="21031200" cy="2651126"/>
          </a:xfrm>
        </p:spPr>
        <p:txBody>
          <a:bodyPr/>
          <a:lstStyle/>
          <a:p>
            <a:r>
              <a:rPr lang="en-US"/>
              <a:t>Click to edit Master title style</a:t>
            </a:r>
            <a:endParaRPr lang="en-US" dirty="0"/>
          </a:p>
        </p:txBody>
      </p:sp>
      <p:sp>
        <p:nvSpPr>
          <p:cNvPr id="3" name="Text Placeholder 2"/>
          <p:cNvSpPr>
            <a:spLocks noGrp="1"/>
          </p:cNvSpPr>
          <p:nvPr>
            <p:ph type="body" idx="1"/>
          </p:nvPr>
        </p:nvSpPr>
        <p:spPr>
          <a:xfrm>
            <a:off x="1679577" y="3362326"/>
            <a:ext cx="10315574" cy="1647824"/>
          </a:xfrm>
        </p:spPr>
        <p:txBody>
          <a:bodyPr anchor="b"/>
          <a:lstStyle>
            <a:lvl1pPr marL="0" indent="0">
              <a:buNone/>
              <a:defRPr sz="4800" b="1"/>
            </a:lvl1pPr>
            <a:lvl2pPr marL="914400" indent="0">
              <a:buNone/>
              <a:defRPr sz="4000" b="1"/>
            </a:lvl2pPr>
            <a:lvl3pPr marL="1828800" indent="0">
              <a:buNone/>
              <a:defRPr sz="3600" b="1"/>
            </a:lvl3pPr>
            <a:lvl4pPr marL="2743200" indent="0">
              <a:buNone/>
              <a:defRPr sz="3200" b="1"/>
            </a:lvl4pPr>
            <a:lvl5pPr marL="3657600" indent="0">
              <a:buNone/>
              <a:defRPr sz="3200" b="1"/>
            </a:lvl5pPr>
            <a:lvl6pPr marL="4572000" indent="0">
              <a:buNone/>
              <a:defRPr sz="3200" b="1"/>
            </a:lvl6pPr>
            <a:lvl7pPr marL="5486400" indent="0">
              <a:buNone/>
              <a:defRPr sz="3200" b="1"/>
            </a:lvl7pPr>
            <a:lvl8pPr marL="6400800" indent="0">
              <a:buNone/>
              <a:defRPr sz="3200" b="1"/>
            </a:lvl8pPr>
            <a:lvl9pPr marL="7315200" indent="0">
              <a:buNone/>
              <a:defRPr sz="3200" b="1"/>
            </a:lvl9pPr>
          </a:lstStyle>
          <a:p>
            <a:pPr lvl="0"/>
            <a:r>
              <a:rPr lang="en-US"/>
              <a:t>Click to edit Master text styles</a:t>
            </a:r>
          </a:p>
        </p:txBody>
      </p:sp>
      <p:sp>
        <p:nvSpPr>
          <p:cNvPr id="4" name="Content Placeholder 3"/>
          <p:cNvSpPr>
            <a:spLocks noGrp="1"/>
          </p:cNvSpPr>
          <p:nvPr>
            <p:ph sz="half" idx="2"/>
          </p:nvPr>
        </p:nvSpPr>
        <p:spPr>
          <a:xfrm>
            <a:off x="1679577" y="5010150"/>
            <a:ext cx="10315574" cy="736917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12344400" y="3362326"/>
            <a:ext cx="10366376" cy="1647824"/>
          </a:xfrm>
        </p:spPr>
        <p:txBody>
          <a:bodyPr anchor="b"/>
          <a:lstStyle>
            <a:lvl1pPr marL="0" indent="0">
              <a:buNone/>
              <a:defRPr sz="4800" b="1"/>
            </a:lvl1pPr>
            <a:lvl2pPr marL="914400" indent="0">
              <a:buNone/>
              <a:defRPr sz="4000" b="1"/>
            </a:lvl2pPr>
            <a:lvl3pPr marL="1828800" indent="0">
              <a:buNone/>
              <a:defRPr sz="3600" b="1"/>
            </a:lvl3pPr>
            <a:lvl4pPr marL="2743200" indent="0">
              <a:buNone/>
              <a:defRPr sz="3200" b="1"/>
            </a:lvl4pPr>
            <a:lvl5pPr marL="3657600" indent="0">
              <a:buNone/>
              <a:defRPr sz="3200" b="1"/>
            </a:lvl5pPr>
            <a:lvl6pPr marL="4572000" indent="0">
              <a:buNone/>
              <a:defRPr sz="3200" b="1"/>
            </a:lvl6pPr>
            <a:lvl7pPr marL="5486400" indent="0">
              <a:buNone/>
              <a:defRPr sz="3200" b="1"/>
            </a:lvl7pPr>
            <a:lvl8pPr marL="6400800" indent="0">
              <a:buNone/>
              <a:defRPr sz="3200" b="1"/>
            </a:lvl8pPr>
            <a:lvl9pPr marL="7315200" indent="0">
              <a:buNone/>
              <a:defRPr sz="3200" b="1"/>
            </a:lvl9pPr>
          </a:lstStyle>
          <a:p>
            <a:pPr lvl="0"/>
            <a:r>
              <a:rPr lang="en-US"/>
              <a:t>Click to edit Master text styles</a:t>
            </a:r>
          </a:p>
        </p:txBody>
      </p:sp>
      <p:sp>
        <p:nvSpPr>
          <p:cNvPr id="6" name="Content Placeholder 5"/>
          <p:cNvSpPr>
            <a:spLocks noGrp="1"/>
          </p:cNvSpPr>
          <p:nvPr>
            <p:ph sz="quarter" idx="4"/>
          </p:nvPr>
        </p:nvSpPr>
        <p:spPr>
          <a:xfrm>
            <a:off x="12344400" y="5010150"/>
            <a:ext cx="10366376" cy="736917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a:xfrm>
            <a:off x="1676400" y="12712701"/>
            <a:ext cx="5486400" cy="730250"/>
          </a:xfrm>
          <a:prstGeom prst="rect">
            <a:avLst/>
          </a:prstGeom>
        </p:spPr>
        <p:txBody>
          <a:bodyPr/>
          <a:lstStyle/>
          <a:p>
            <a:fld id="{6B7AF61F-0DDF-4683-ACD2-2A19712B0FB8}" type="datetimeFigureOut">
              <a:rPr lang="en-US" smtClean="0"/>
              <a:t>9/3/2025</a:t>
            </a:fld>
            <a:endParaRPr lang="en-US"/>
          </a:p>
        </p:txBody>
      </p:sp>
      <p:sp>
        <p:nvSpPr>
          <p:cNvPr id="8" name="Footer Placeholder 7"/>
          <p:cNvSpPr>
            <a:spLocks noGrp="1"/>
          </p:cNvSpPr>
          <p:nvPr>
            <p:ph type="ftr" sz="quarter" idx="11"/>
          </p:nvPr>
        </p:nvSpPr>
        <p:spPr>
          <a:xfrm>
            <a:off x="8077200" y="12712701"/>
            <a:ext cx="8229600" cy="730250"/>
          </a:xfrm>
          <a:prstGeom prst="rect">
            <a:avLst/>
          </a:prstGeom>
        </p:spPr>
        <p:txBody>
          <a:bodyPr/>
          <a:lstStyle/>
          <a:p>
            <a:endParaRPr lang="en-US"/>
          </a:p>
        </p:txBody>
      </p:sp>
      <p:sp>
        <p:nvSpPr>
          <p:cNvPr id="9" name="Slide Number Placeholder 8"/>
          <p:cNvSpPr>
            <a:spLocks noGrp="1"/>
          </p:cNvSpPr>
          <p:nvPr>
            <p:ph type="sldNum" sz="quarter" idx="12"/>
          </p:nvPr>
        </p:nvSpPr>
        <p:spPr>
          <a:xfrm>
            <a:off x="17221200" y="12712701"/>
            <a:ext cx="5486400" cy="730250"/>
          </a:xfrm>
          <a:prstGeom prst="rect">
            <a:avLst/>
          </a:prstGeom>
        </p:spPr>
        <p:txBody>
          <a:bodyPr/>
          <a:lstStyle/>
          <a:p>
            <a:fld id="{7BC03B56-34A9-463B-AB22-B04839E2F032}" type="slidenum">
              <a:rPr lang="en-US" smtClean="0"/>
              <a:t>‹#›</a:t>
            </a:fld>
            <a:endParaRPr lang="en-US"/>
          </a:p>
        </p:txBody>
      </p:sp>
    </p:spTree>
    <p:extLst>
      <p:ext uri="{BB962C8B-B14F-4D97-AF65-F5344CB8AC3E}">
        <p14:creationId xmlns:p14="http://schemas.microsoft.com/office/powerpoint/2010/main" val="415863506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967B17-9BFC-08BA-6A64-776A0E70D738}"/>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1A790FE4-2874-C1A8-F8F1-E0934585D685}"/>
              </a:ext>
            </a:extLst>
          </p:cNvPr>
          <p:cNvSpPr>
            <a:spLocks noGrp="1"/>
          </p:cNvSpPr>
          <p:nvPr>
            <p:ph type="dt" sz="half" idx="10"/>
          </p:nvPr>
        </p:nvSpPr>
        <p:spPr/>
        <p:txBody>
          <a:bodyPr/>
          <a:lstStyle/>
          <a:p>
            <a:fld id="{724BDBCA-D758-4D31-AC8A-8D7531051215}" type="datetimeFigureOut">
              <a:rPr lang="en-US" smtClean="0"/>
              <a:t>9/3/2025</a:t>
            </a:fld>
            <a:endParaRPr lang="en-US"/>
          </a:p>
        </p:txBody>
      </p:sp>
      <p:sp>
        <p:nvSpPr>
          <p:cNvPr id="4" name="Footer Placeholder 3">
            <a:extLst>
              <a:ext uri="{FF2B5EF4-FFF2-40B4-BE49-F238E27FC236}">
                <a16:creationId xmlns:a16="http://schemas.microsoft.com/office/drawing/2014/main" id="{CDDE908F-4002-F0CA-CE38-764612A89FF0}"/>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BA0771DF-8486-C135-561E-26D08DD5DFFF}"/>
              </a:ext>
            </a:extLst>
          </p:cNvPr>
          <p:cNvSpPr>
            <a:spLocks noGrp="1"/>
          </p:cNvSpPr>
          <p:nvPr>
            <p:ph type="sldNum" sz="quarter" idx="12"/>
          </p:nvPr>
        </p:nvSpPr>
        <p:spPr/>
        <p:txBody>
          <a:bodyPr/>
          <a:lstStyle/>
          <a:p>
            <a:fld id="{BD353B87-FD7D-4BEF-8AF9-6F702E883271}" type="slidenum">
              <a:rPr lang="en-US" smtClean="0"/>
              <a:t>‹#›</a:t>
            </a:fld>
            <a:endParaRPr lang="en-US"/>
          </a:p>
        </p:txBody>
      </p:sp>
    </p:spTree>
    <p:extLst>
      <p:ext uri="{BB962C8B-B14F-4D97-AF65-F5344CB8AC3E}">
        <p14:creationId xmlns:p14="http://schemas.microsoft.com/office/powerpoint/2010/main" val="2459927085"/>
      </p:ext>
    </p:extLst>
  </p:cSld>
  <p:clrMapOvr>
    <a:masterClrMapping/>
  </p:clrMapOvr>
</p:sldLayout>
</file>

<file path=ppt/slideLayouts/slideLayout14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a:xfrm>
            <a:off x="1676400" y="12712701"/>
            <a:ext cx="5486400" cy="730250"/>
          </a:xfrm>
          <a:prstGeom prst="rect">
            <a:avLst/>
          </a:prstGeom>
        </p:spPr>
        <p:txBody>
          <a:bodyPr/>
          <a:lstStyle/>
          <a:p>
            <a:fld id="{6B7AF61F-0DDF-4683-ACD2-2A19712B0FB8}" type="datetimeFigureOut">
              <a:rPr lang="en-US" smtClean="0"/>
              <a:t>9/3/2025</a:t>
            </a:fld>
            <a:endParaRPr lang="en-US"/>
          </a:p>
        </p:txBody>
      </p:sp>
      <p:sp>
        <p:nvSpPr>
          <p:cNvPr id="4" name="Footer Placeholder 3"/>
          <p:cNvSpPr>
            <a:spLocks noGrp="1"/>
          </p:cNvSpPr>
          <p:nvPr>
            <p:ph type="ftr" sz="quarter" idx="11"/>
          </p:nvPr>
        </p:nvSpPr>
        <p:spPr>
          <a:xfrm>
            <a:off x="8077200" y="12712701"/>
            <a:ext cx="8229600" cy="730250"/>
          </a:xfrm>
          <a:prstGeom prst="rect">
            <a:avLst/>
          </a:prstGeom>
        </p:spPr>
        <p:txBody>
          <a:bodyPr/>
          <a:lstStyle/>
          <a:p>
            <a:endParaRPr lang="en-US"/>
          </a:p>
        </p:txBody>
      </p:sp>
      <p:sp>
        <p:nvSpPr>
          <p:cNvPr id="5" name="Slide Number Placeholder 4"/>
          <p:cNvSpPr>
            <a:spLocks noGrp="1"/>
          </p:cNvSpPr>
          <p:nvPr>
            <p:ph type="sldNum" sz="quarter" idx="12"/>
          </p:nvPr>
        </p:nvSpPr>
        <p:spPr>
          <a:xfrm>
            <a:off x="17221200" y="12712701"/>
            <a:ext cx="5486400" cy="730250"/>
          </a:xfrm>
          <a:prstGeom prst="rect">
            <a:avLst/>
          </a:prstGeom>
        </p:spPr>
        <p:txBody>
          <a:bodyPr/>
          <a:lstStyle/>
          <a:p>
            <a:fld id="{7BC03B56-34A9-463B-AB22-B04839E2F032}" type="slidenum">
              <a:rPr lang="en-US" smtClean="0"/>
              <a:t>‹#›</a:t>
            </a:fld>
            <a:endParaRPr lang="en-US"/>
          </a:p>
        </p:txBody>
      </p:sp>
    </p:spTree>
    <p:extLst>
      <p:ext uri="{BB962C8B-B14F-4D97-AF65-F5344CB8AC3E}">
        <p14:creationId xmlns:p14="http://schemas.microsoft.com/office/powerpoint/2010/main" val="2441218884"/>
      </p:ext>
    </p:extLst>
  </p:cSld>
  <p:clrMapOvr>
    <a:masterClrMapping/>
  </p:clrMapOvr>
</p:sldLayout>
</file>

<file path=ppt/slideLayouts/slideLayout14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977220833"/>
      </p:ext>
    </p:extLst>
  </p:cSld>
  <p:clrMapOvr>
    <a:masterClrMapping/>
  </p:clrMapOvr>
</p:sldLayout>
</file>

<file path=ppt/slideLayouts/slideLayout14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679577" y="914400"/>
            <a:ext cx="7864474" cy="3200400"/>
          </a:xfrm>
        </p:spPr>
        <p:txBody>
          <a:bodyPr anchor="b"/>
          <a:lstStyle>
            <a:lvl1pPr>
              <a:defRPr sz="6400"/>
            </a:lvl1pPr>
          </a:lstStyle>
          <a:p>
            <a:r>
              <a:rPr lang="en-US"/>
              <a:t>Click to edit Master title style</a:t>
            </a:r>
            <a:endParaRPr lang="en-US" dirty="0"/>
          </a:p>
        </p:txBody>
      </p:sp>
      <p:sp>
        <p:nvSpPr>
          <p:cNvPr id="3" name="Content Placeholder 2"/>
          <p:cNvSpPr>
            <a:spLocks noGrp="1"/>
          </p:cNvSpPr>
          <p:nvPr>
            <p:ph idx="1"/>
          </p:nvPr>
        </p:nvSpPr>
        <p:spPr>
          <a:xfrm>
            <a:off x="10366376" y="1974851"/>
            <a:ext cx="12344400" cy="9747250"/>
          </a:xfrm>
        </p:spPr>
        <p:txBody>
          <a:bodyPr/>
          <a:lstStyle>
            <a:lvl1pPr>
              <a:defRPr sz="6400"/>
            </a:lvl1pPr>
            <a:lvl2pPr>
              <a:defRPr sz="5600"/>
            </a:lvl2pPr>
            <a:lvl3pPr>
              <a:defRPr sz="4800"/>
            </a:lvl3pPr>
            <a:lvl4pPr>
              <a:defRPr sz="4000"/>
            </a:lvl4pPr>
            <a:lvl5pPr>
              <a:defRPr sz="4000"/>
            </a:lvl5pPr>
            <a:lvl6pPr>
              <a:defRPr sz="4000"/>
            </a:lvl6pPr>
            <a:lvl7pPr>
              <a:defRPr sz="4000"/>
            </a:lvl7pPr>
            <a:lvl8pPr>
              <a:defRPr sz="4000"/>
            </a:lvl8pPr>
            <a:lvl9pPr>
              <a:defRPr sz="4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679577" y="4114800"/>
            <a:ext cx="7864474" cy="7623176"/>
          </a:xfrm>
        </p:spPr>
        <p:txBody>
          <a:bodyPr/>
          <a:lstStyle>
            <a:lvl1pPr marL="0" indent="0">
              <a:buNone/>
              <a:defRPr sz="3200"/>
            </a:lvl1pPr>
            <a:lvl2pPr marL="914400" indent="0">
              <a:buNone/>
              <a:defRPr sz="2800"/>
            </a:lvl2pPr>
            <a:lvl3pPr marL="1828800" indent="0">
              <a:buNone/>
              <a:defRPr sz="2400"/>
            </a:lvl3pPr>
            <a:lvl4pPr marL="2743200" indent="0">
              <a:buNone/>
              <a:defRPr sz="2000"/>
            </a:lvl4pPr>
            <a:lvl5pPr marL="3657600" indent="0">
              <a:buNone/>
              <a:defRPr sz="2000"/>
            </a:lvl5pPr>
            <a:lvl6pPr marL="4572000" indent="0">
              <a:buNone/>
              <a:defRPr sz="2000"/>
            </a:lvl6pPr>
            <a:lvl7pPr marL="5486400" indent="0">
              <a:buNone/>
              <a:defRPr sz="2000"/>
            </a:lvl7pPr>
            <a:lvl8pPr marL="6400800" indent="0">
              <a:buNone/>
              <a:defRPr sz="2000"/>
            </a:lvl8pPr>
            <a:lvl9pPr marL="7315200" indent="0">
              <a:buNone/>
              <a:defRPr sz="2000"/>
            </a:lvl9pPr>
          </a:lstStyle>
          <a:p>
            <a:pPr lvl="0"/>
            <a:r>
              <a:rPr lang="en-US"/>
              <a:t>Click to edit Master text styles</a:t>
            </a:r>
          </a:p>
        </p:txBody>
      </p:sp>
      <p:sp>
        <p:nvSpPr>
          <p:cNvPr id="5" name="Date Placeholder 4"/>
          <p:cNvSpPr>
            <a:spLocks noGrp="1"/>
          </p:cNvSpPr>
          <p:nvPr>
            <p:ph type="dt" sz="half" idx="10"/>
          </p:nvPr>
        </p:nvSpPr>
        <p:spPr>
          <a:xfrm>
            <a:off x="1676400" y="12712701"/>
            <a:ext cx="5486400" cy="730250"/>
          </a:xfrm>
          <a:prstGeom prst="rect">
            <a:avLst/>
          </a:prstGeom>
        </p:spPr>
        <p:txBody>
          <a:bodyPr/>
          <a:lstStyle/>
          <a:p>
            <a:fld id="{6B7AF61F-0DDF-4683-ACD2-2A19712B0FB8}" type="datetimeFigureOut">
              <a:rPr lang="en-US" smtClean="0"/>
              <a:t>9/3/2025</a:t>
            </a:fld>
            <a:endParaRPr lang="en-US"/>
          </a:p>
        </p:txBody>
      </p:sp>
      <p:sp>
        <p:nvSpPr>
          <p:cNvPr id="6" name="Footer Placeholder 5"/>
          <p:cNvSpPr>
            <a:spLocks noGrp="1"/>
          </p:cNvSpPr>
          <p:nvPr>
            <p:ph type="ftr" sz="quarter" idx="11"/>
          </p:nvPr>
        </p:nvSpPr>
        <p:spPr>
          <a:xfrm>
            <a:off x="8077200" y="12712701"/>
            <a:ext cx="8229600" cy="730250"/>
          </a:xfrm>
          <a:prstGeom prst="rect">
            <a:avLst/>
          </a:prstGeom>
        </p:spPr>
        <p:txBody>
          <a:bodyPr/>
          <a:lstStyle/>
          <a:p>
            <a:endParaRPr lang="en-US"/>
          </a:p>
        </p:txBody>
      </p:sp>
      <p:sp>
        <p:nvSpPr>
          <p:cNvPr id="7" name="Slide Number Placeholder 6"/>
          <p:cNvSpPr>
            <a:spLocks noGrp="1"/>
          </p:cNvSpPr>
          <p:nvPr>
            <p:ph type="sldNum" sz="quarter" idx="12"/>
          </p:nvPr>
        </p:nvSpPr>
        <p:spPr>
          <a:xfrm>
            <a:off x="17221200" y="12712701"/>
            <a:ext cx="5486400" cy="730250"/>
          </a:xfrm>
          <a:prstGeom prst="rect">
            <a:avLst/>
          </a:prstGeom>
        </p:spPr>
        <p:txBody>
          <a:bodyPr/>
          <a:lstStyle/>
          <a:p>
            <a:fld id="{7BC03B56-34A9-463B-AB22-B04839E2F032}" type="slidenum">
              <a:rPr lang="en-US" smtClean="0"/>
              <a:t>‹#›</a:t>
            </a:fld>
            <a:endParaRPr lang="en-US"/>
          </a:p>
        </p:txBody>
      </p:sp>
    </p:spTree>
    <p:extLst>
      <p:ext uri="{BB962C8B-B14F-4D97-AF65-F5344CB8AC3E}">
        <p14:creationId xmlns:p14="http://schemas.microsoft.com/office/powerpoint/2010/main" val="1180559153"/>
      </p:ext>
    </p:extLst>
  </p:cSld>
  <p:clrMapOvr>
    <a:masterClrMapping/>
  </p:clrMapOvr>
</p:sldLayout>
</file>

<file path=ppt/slideLayouts/slideLayout14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679577" y="914400"/>
            <a:ext cx="7864474" cy="3200400"/>
          </a:xfrm>
        </p:spPr>
        <p:txBody>
          <a:bodyPr anchor="b"/>
          <a:lstStyle>
            <a:lvl1pPr>
              <a:defRPr sz="6400"/>
            </a:lvl1pPr>
          </a:lstStyle>
          <a:p>
            <a:r>
              <a:rPr lang="en-US"/>
              <a:t>Click to edit Master title style</a:t>
            </a:r>
            <a:endParaRPr lang="en-US" dirty="0"/>
          </a:p>
        </p:txBody>
      </p:sp>
      <p:sp>
        <p:nvSpPr>
          <p:cNvPr id="3" name="Picture Placeholder 2"/>
          <p:cNvSpPr>
            <a:spLocks noGrp="1" noChangeAspect="1"/>
          </p:cNvSpPr>
          <p:nvPr>
            <p:ph type="pic" idx="1"/>
          </p:nvPr>
        </p:nvSpPr>
        <p:spPr>
          <a:xfrm>
            <a:off x="10366376" y="1974851"/>
            <a:ext cx="12344400" cy="9747250"/>
          </a:xfrm>
        </p:spPr>
        <p:txBody>
          <a:bodyPr anchor="t"/>
          <a:lstStyle>
            <a:lvl1pPr marL="0" indent="0">
              <a:buNone/>
              <a:defRPr sz="6400"/>
            </a:lvl1pPr>
            <a:lvl2pPr marL="914400" indent="0">
              <a:buNone/>
              <a:defRPr sz="5600"/>
            </a:lvl2pPr>
            <a:lvl3pPr marL="1828800" indent="0">
              <a:buNone/>
              <a:defRPr sz="4800"/>
            </a:lvl3pPr>
            <a:lvl4pPr marL="2743200" indent="0">
              <a:buNone/>
              <a:defRPr sz="4000"/>
            </a:lvl4pPr>
            <a:lvl5pPr marL="3657600" indent="0">
              <a:buNone/>
              <a:defRPr sz="4000"/>
            </a:lvl5pPr>
            <a:lvl6pPr marL="4572000" indent="0">
              <a:buNone/>
              <a:defRPr sz="4000"/>
            </a:lvl6pPr>
            <a:lvl7pPr marL="5486400" indent="0">
              <a:buNone/>
              <a:defRPr sz="4000"/>
            </a:lvl7pPr>
            <a:lvl8pPr marL="6400800" indent="0">
              <a:buNone/>
              <a:defRPr sz="4000"/>
            </a:lvl8pPr>
            <a:lvl9pPr marL="7315200" indent="0">
              <a:buNone/>
              <a:defRPr sz="4000"/>
            </a:lvl9pPr>
          </a:lstStyle>
          <a:p>
            <a:r>
              <a:rPr lang="en-US"/>
              <a:t>Click icon to add picture</a:t>
            </a:r>
            <a:endParaRPr lang="en-US" dirty="0"/>
          </a:p>
        </p:txBody>
      </p:sp>
      <p:sp>
        <p:nvSpPr>
          <p:cNvPr id="4" name="Text Placeholder 3"/>
          <p:cNvSpPr>
            <a:spLocks noGrp="1"/>
          </p:cNvSpPr>
          <p:nvPr>
            <p:ph type="body" sz="half" idx="2"/>
          </p:nvPr>
        </p:nvSpPr>
        <p:spPr>
          <a:xfrm>
            <a:off x="1679577" y="4114800"/>
            <a:ext cx="7864474" cy="7623176"/>
          </a:xfrm>
        </p:spPr>
        <p:txBody>
          <a:bodyPr/>
          <a:lstStyle>
            <a:lvl1pPr marL="0" indent="0">
              <a:buNone/>
              <a:defRPr sz="3200"/>
            </a:lvl1pPr>
            <a:lvl2pPr marL="914400" indent="0">
              <a:buNone/>
              <a:defRPr sz="2800"/>
            </a:lvl2pPr>
            <a:lvl3pPr marL="1828800" indent="0">
              <a:buNone/>
              <a:defRPr sz="2400"/>
            </a:lvl3pPr>
            <a:lvl4pPr marL="2743200" indent="0">
              <a:buNone/>
              <a:defRPr sz="2000"/>
            </a:lvl4pPr>
            <a:lvl5pPr marL="3657600" indent="0">
              <a:buNone/>
              <a:defRPr sz="2000"/>
            </a:lvl5pPr>
            <a:lvl6pPr marL="4572000" indent="0">
              <a:buNone/>
              <a:defRPr sz="2000"/>
            </a:lvl6pPr>
            <a:lvl7pPr marL="5486400" indent="0">
              <a:buNone/>
              <a:defRPr sz="2000"/>
            </a:lvl7pPr>
            <a:lvl8pPr marL="6400800" indent="0">
              <a:buNone/>
              <a:defRPr sz="2000"/>
            </a:lvl8pPr>
            <a:lvl9pPr marL="7315200" indent="0">
              <a:buNone/>
              <a:defRPr sz="2000"/>
            </a:lvl9pPr>
          </a:lstStyle>
          <a:p>
            <a:pPr lvl="0"/>
            <a:r>
              <a:rPr lang="en-US"/>
              <a:t>Click to edit Master text styles</a:t>
            </a:r>
          </a:p>
        </p:txBody>
      </p:sp>
      <p:sp>
        <p:nvSpPr>
          <p:cNvPr id="5" name="Date Placeholder 4"/>
          <p:cNvSpPr>
            <a:spLocks noGrp="1"/>
          </p:cNvSpPr>
          <p:nvPr>
            <p:ph type="dt" sz="half" idx="10"/>
          </p:nvPr>
        </p:nvSpPr>
        <p:spPr>
          <a:xfrm>
            <a:off x="1676400" y="12712701"/>
            <a:ext cx="5486400" cy="730250"/>
          </a:xfrm>
          <a:prstGeom prst="rect">
            <a:avLst/>
          </a:prstGeom>
        </p:spPr>
        <p:txBody>
          <a:bodyPr/>
          <a:lstStyle/>
          <a:p>
            <a:fld id="{6B7AF61F-0DDF-4683-ACD2-2A19712B0FB8}" type="datetimeFigureOut">
              <a:rPr lang="en-US" smtClean="0"/>
              <a:t>9/3/2025</a:t>
            </a:fld>
            <a:endParaRPr lang="en-US"/>
          </a:p>
        </p:txBody>
      </p:sp>
      <p:sp>
        <p:nvSpPr>
          <p:cNvPr id="6" name="Footer Placeholder 5"/>
          <p:cNvSpPr>
            <a:spLocks noGrp="1"/>
          </p:cNvSpPr>
          <p:nvPr>
            <p:ph type="ftr" sz="quarter" idx="11"/>
          </p:nvPr>
        </p:nvSpPr>
        <p:spPr>
          <a:xfrm>
            <a:off x="8077200" y="12712701"/>
            <a:ext cx="8229600" cy="730250"/>
          </a:xfrm>
          <a:prstGeom prst="rect">
            <a:avLst/>
          </a:prstGeom>
        </p:spPr>
        <p:txBody>
          <a:bodyPr/>
          <a:lstStyle/>
          <a:p>
            <a:endParaRPr lang="en-US"/>
          </a:p>
        </p:txBody>
      </p:sp>
      <p:sp>
        <p:nvSpPr>
          <p:cNvPr id="7" name="Slide Number Placeholder 6"/>
          <p:cNvSpPr>
            <a:spLocks noGrp="1"/>
          </p:cNvSpPr>
          <p:nvPr>
            <p:ph type="sldNum" sz="quarter" idx="12"/>
          </p:nvPr>
        </p:nvSpPr>
        <p:spPr>
          <a:xfrm>
            <a:off x="17221200" y="12712701"/>
            <a:ext cx="5486400" cy="730250"/>
          </a:xfrm>
          <a:prstGeom prst="rect">
            <a:avLst/>
          </a:prstGeom>
        </p:spPr>
        <p:txBody>
          <a:bodyPr/>
          <a:lstStyle/>
          <a:p>
            <a:fld id="{7BC03B56-34A9-463B-AB22-B04839E2F032}" type="slidenum">
              <a:rPr lang="en-US" smtClean="0"/>
              <a:t>‹#›</a:t>
            </a:fld>
            <a:endParaRPr lang="en-US"/>
          </a:p>
        </p:txBody>
      </p:sp>
    </p:spTree>
    <p:extLst>
      <p:ext uri="{BB962C8B-B14F-4D97-AF65-F5344CB8AC3E}">
        <p14:creationId xmlns:p14="http://schemas.microsoft.com/office/powerpoint/2010/main" val="429957966"/>
      </p:ext>
    </p:extLst>
  </p:cSld>
  <p:clrMapOvr>
    <a:masterClrMapping/>
  </p:clrMapOvr>
</p:sldLayout>
</file>

<file path=ppt/slideLayouts/slideLayout14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1676400" y="12712701"/>
            <a:ext cx="5486400" cy="730250"/>
          </a:xfrm>
          <a:prstGeom prst="rect">
            <a:avLst/>
          </a:prstGeom>
        </p:spPr>
        <p:txBody>
          <a:bodyPr/>
          <a:lstStyle/>
          <a:p>
            <a:fld id="{6B7AF61F-0DDF-4683-ACD2-2A19712B0FB8}" type="datetimeFigureOut">
              <a:rPr lang="en-US" smtClean="0"/>
              <a:t>9/3/2025</a:t>
            </a:fld>
            <a:endParaRPr lang="en-US"/>
          </a:p>
        </p:txBody>
      </p:sp>
      <p:sp>
        <p:nvSpPr>
          <p:cNvPr id="5" name="Footer Placeholder 4"/>
          <p:cNvSpPr>
            <a:spLocks noGrp="1"/>
          </p:cNvSpPr>
          <p:nvPr>
            <p:ph type="ftr" sz="quarter" idx="11"/>
          </p:nvPr>
        </p:nvSpPr>
        <p:spPr>
          <a:xfrm>
            <a:off x="8077200" y="12712701"/>
            <a:ext cx="8229600" cy="730250"/>
          </a:xfrm>
          <a:prstGeom prst="rect">
            <a:avLst/>
          </a:prstGeom>
        </p:spPr>
        <p:txBody>
          <a:bodyPr/>
          <a:lstStyle/>
          <a:p>
            <a:endParaRPr lang="en-US"/>
          </a:p>
        </p:txBody>
      </p:sp>
      <p:sp>
        <p:nvSpPr>
          <p:cNvPr id="6" name="Slide Number Placeholder 5"/>
          <p:cNvSpPr>
            <a:spLocks noGrp="1"/>
          </p:cNvSpPr>
          <p:nvPr>
            <p:ph type="sldNum" sz="quarter" idx="12"/>
          </p:nvPr>
        </p:nvSpPr>
        <p:spPr>
          <a:xfrm>
            <a:off x="17221200" y="12712701"/>
            <a:ext cx="5486400" cy="730250"/>
          </a:xfrm>
          <a:prstGeom prst="rect">
            <a:avLst/>
          </a:prstGeom>
        </p:spPr>
        <p:txBody>
          <a:bodyPr/>
          <a:lstStyle/>
          <a:p>
            <a:fld id="{7BC03B56-34A9-463B-AB22-B04839E2F032}" type="slidenum">
              <a:rPr lang="en-US" smtClean="0"/>
              <a:t>‹#›</a:t>
            </a:fld>
            <a:endParaRPr lang="en-US"/>
          </a:p>
        </p:txBody>
      </p:sp>
    </p:spTree>
    <p:extLst>
      <p:ext uri="{BB962C8B-B14F-4D97-AF65-F5344CB8AC3E}">
        <p14:creationId xmlns:p14="http://schemas.microsoft.com/office/powerpoint/2010/main" val="3211012840"/>
      </p:ext>
    </p:extLst>
  </p:cSld>
  <p:clrMapOvr>
    <a:masterClrMapping/>
  </p:clrMapOvr>
</p:sldLayout>
</file>

<file path=ppt/slideLayouts/slideLayout14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B97309-B41B-B118-5912-ED7A70EF7A86}"/>
              </a:ext>
            </a:extLst>
          </p:cNvPr>
          <p:cNvSpPr>
            <a:spLocks noGrp="1"/>
          </p:cNvSpPr>
          <p:nvPr>
            <p:ph type="ctrTitle"/>
          </p:nvPr>
        </p:nvSpPr>
        <p:spPr>
          <a:xfrm>
            <a:off x="3048000" y="2244725"/>
            <a:ext cx="18288000" cy="47752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0A57982F-AD5A-0AED-9C77-6695B8302627}"/>
              </a:ext>
            </a:extLst>
          </p:cNvPr>
          <p:cNvSpPr>
            <a:spLocks noGrp="1"/>
          </p:cNvSpPr>
          <p:nvPr>
            <p:ph type="subTitle" idx="1"/>
          </p:nvPr>
        </p:nvSpPr>
        <p:spPr>
          <a:xfrm>
            <a:off x="3048000" y="7204075"/>
            <a:ext cx="18288000" cy="3311525"/>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F1062AE0-5EEF-084E-A8AA-B1C91B900D21}"/>
              </a:ext>
            </a:extLst>
          </p:cNvPr>
          <p:cNvSpPr>
            <a:spLocks noGrp="1"/>
          </p:cNvSpPr>
          <p:nvPr>
            <p:ph type="dt" sz="half" idx="10"/>
          </p:nvPr>
        </p:nvSpPr>
        <p:spPr/>
        <p:txBody>
          <a:bodyPr/>
          <a:lstStyle/>
          <a:p>
            <a:fld id="{B88639F1-135F-4D4B-BA39-9A1236440256}" type="datetimeFigureOut">
              <a:rPr lang="en-US" smtClean="0"/>
              <a:t>9/3/2025</a:t>
            </a:fld>
            <a:endParaRPr lang="en-US"/>
          </a:p>
        </p:txBody>
      </p:sp>
      <p:sp>
        <p:nvSpPr>
          <p:cNvPr id="5" name="Footer Placeholder 4">
            <a:extLst>
              <a:ext uri="{FF2B5EF4-FFF2-40B4-BE49-F238E27FC236}">
                <a16:creationId xmlns:a16="http://schemas.microsoft.com/office/drawing/2014/main" id="{C347ACB9-A471-F2F3-4A39-9A8C7B5C65D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635BDD7-0A87-52C7-41C2-B3A14576AF61}"/>
              </a:ext>
            </a:extLst>
          </p:cNvPr>
          <p:cNvSpPr>
            <a:spLocks noGrp="1"/>
          </p:cNvSpPr>
          <p:nvPr>
            <p:ph type="sldNum" sz="quarter" idx="12"/>
          </p:nvPr>
        </p:nvSpPr>
        <p:spPr/>
        <p:txBody>
          <a:bodyPr/>
          <a:lstStyle/>
          <a:p>
            <a:fld id="{5CC6B080-D978-4594-AD65-C11341F735E7}" type="slidenum">
              <a:rPr lang="en-US" smtClean="0"/>
              <a:t>‹#›</a:t>
            </a:fld>
            <a:endParaRPr lang="en-US"/>
          </a:p>
        </p:txBody>
      </p:sp>
    </p:spTree>
    <p:extLst>
      <p:ext uri="{BB962C8B-B14F-4D97-AF65-F5344CB8AC3E}">
        <p14:creationId xmlns:p14="http://schemas.microsoft.com/office/powerpoint/2010/main" val="3956862783"/>
      </p:ext>
    </p:extLst>
  </p:cSld>
  <p:clrMapOvr>
    <a:masterClrMapping/>
  </p:clrMapOvr>
</p:sldLayout>
</file>

<file path=ppt/slideLayouts/slideLayout14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0B6094-746E-9937-B6CD-9E12C1084803}"/>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76D24FC0-A3B6-962E-5395-9665CFDA3C02}"/>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FBDD4F5-78C0-DA19-B00C-3CF2E19F5EE7}"/>
              </a:ext>
            </a:extLst>
          </p:cNvPr>
          <p:cNvSpPr>
            <a:spLocks noGrp="1"/>
          </p:cNvSpPr>
          <p:nvPr>
            <p:ph type="dt" sz="half" idx="10"/>
          </p:nvPr>
        </p:nvSpPr>
        <p:spPr/>
        <p:txBody>
          <a:bodyPr/>
          <a:lstStyle/>
          <a:p>
            <a:fld id="{B88639F1-135F-4D4B-BA39-9A1236440256}" type="datetimeFigureOut">
              <a:rPr lang="en-US" smtClean="0"/>
              <a:t>9/3/2025</a:t>
            </a:fld>
            <a:endParaRPr lang="en-US"/>
          </a:p>
        </p:txBody>
      </p:sp>
      <p:sp>
        <p:nvSpPr>
          <p:cNvPr id="5" name="Footer Placeholder 4">
            <a:extLst>
              <a:ext uri="{FF2B5EF4-FFF2-40B4-BE49-F238E27FC236}">
                <a16:creationId xmlns:a16="http://schemas.microsoft.com/office/drawing/2014/main" id="{6BBCAAE6-28B8-97E8-AB5C-3E2C503FF4C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001150C-F937-95C5-2D7C-6646A9F664BB}"/>
              </a:ext>
            </a:extLst>
          </p:cNvPr>
          <p:cNvSpPr>
            <a:spLocks noGrp="1"/>
          </p:cNvSpPr>
          <p:nvPr>
            <p:ph type="sldNum" sz="quarter" idx="12"/>
          </p:nvPr>
        </p:nvSpPr>
        <p:spPr/>
        <p:txBody>
          <a:bodyPr/>
          <a:lstStyle/>
          <a:p>
            <a:fld id="{5CC6B080-D978-4594-AD65-C11341F735E7}" type="slidenum">
              <a:rPr lang="en-US" smtClean="0"/>
              <a:t>‹#›</a:t>
            </a:fld>
            <a:endParaRPr lang="en-US"/>
          </a:p>
        </p:txBody>
      </p:sp>
    </p:spTree>
    <p:extLst>
      <p:ext uri="{BB962C8B-B14F-4D97-AF65-F5344CB8AC3E}">
        <p14:creationId xmlns:p14="http://schemas.microsoft.com/office/powerpoint/2010/main" val="3236938179"/>
      </p:ext>
    </p:extLst>
  </p:cSld>
  <p:clrMapOvr>
    <a:masterClrMapping/>
  </p:clrMapOvr>
</p:sldLayout>
</file>

<file path=ppt/slideLayouts/slideLayout14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6F4683-5E05-D526-DDF7-D8F34BF0B732}"/>
              </a:ext>
            </a:extLst>
          </p:cNvPr>
          <p:cNvSpPr>
            <a:spLocks noGrp="1"/>
          </p:cNvSpPr>
          <p:nvPr>
            <p:ph type="title"/>
          </p:nvPr>
        </p:nvSpPr>
        <p:spPr>
          <a:xfrm>
            <a:off x="1663700" y="3419475"/>
            <a:ext cx="21031200" cy="5705475"/>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C6714380-9682-E309-5AA2-E95F01C40C5A}"/>
              </a:ext>
            </a:extLst>
          </p:cNvPr>
          <p:cNvSpPr>
            <a:spLocks noGrp="1"/>
          </p:cNvSpPr>
          <p:nvPr>
            <p:ph type="body" idx="1"/>
          </p:nvPr>
        </p:nvSpPr>
        <p:spPr>
          <a:xfrm>
            <a:off x="1663700" y="9178925"/>
            <a:ext cx="21031200" cy="3000375"/>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68920FA7-49B7-F69E-1701-CC9826B6680C}"/>
              </a:ext>
            </a:extLst>
          </p:cNvPr>
          <p:cNvSpPr>
            <a:spLocks noGrp="1"/>
          </p:cNvSpPr>
          <p:nvPr>
            <p:ph type="dt" sz="half" idx="10"/>
          </p:nvPr>
        </p:nvSpPr>
        <p:spPr/>
        <p:txBody>
          <a:bodyPr/>
          <a:lstStyle/>
          <a:p>
            <a:fld id="{B88639F1-135F-4D4B-BA39-9A1236440256}" type="datetimeFigureOut">
              <a:rPr lang="en-US" smtClean="0"/>
              <a:t>9/3/2025</a:t>
            </a:fld>
            <a:endParaRPr lang="en-US"/>
          </a:p>
        </p:txBody>
      </p:sp>
      <p:sp>
        <p:nvSpPr>
          <p:cNvPr id="5" name="Footer Placeholder 4">
            <a:extLst>
              <a:ext uri="{FF2B5EF4-FFF2-40B4-BE49-F238E27FC236}">
                <a16:creationId xmlns:a16="http://schemas.microsoft.com/office/drawing/2014/main" id="{614F8124-4862-2D81-F73A-84E9887EC04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23580DA-762C-FE17-96B2-6EB253225469}"/>
              </a:ext>
            </a:extLst>
          </p:cNvPr>
          <p:cNvSpPr>
            <a:spLocks noGrp="1"/>
          </p:cNvSpPr>
          <p:nvPr>
            <p:ph type="sldNum" sz="quarter" idx="12"/>
          </p:nvPr>
        </p:nvSpPr>
        <p:spPr/>
        <p:txBody>
          <a:bodyPr/>
          <a:lstStyle/>
          <a:p>
            <a:fld id="{5CC6B080-D978-4594-AD65-C11341F735E7}" type="slidenum">
              <a:rPr lang="en-US" smtClean="0"/>
              <a:t>‹#›</a:t>
            </a:fld>
            <a:endParaRPr lang="en-US"/>
          </a:p>
        </p:txBody>
      </p:sp>
    </p:spTree>
    <p:extLst>
      <p:ext uri="{BB962C8B-B14F-4D97-AF65-F5344CB8AC3E}">
        <p14:creationId xmlns:p14="http://schemas.microsoft.com/office/powerpoint/2010/main" val="3331028716"/>
      </p:ext>
    </p:extLst>
  </p:cSld>
  <p:clrMapOvr>
    <a:masterClrMapping/>
  </p:clrMapOvr>
</p:sldLayout>
</file>

<file path=ppt/slideLayouts/slideLayout14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967DC3-7DAB-82FA-57C0-89D97281E869}"/>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E72742FD-6337-9D32-62A4-2D0BBA6E74CB}"/>
              </a:ext>
            </a:extLst>
          </p:cNvPr>
          <p:cNvSpPr>
            <a:spLocks noGrp="1"/>
          </p:cNvSpPr>
          <p:nvPr>
            <p:ph sz="half" idx="1"/>
          </p:nvPr>
        </p:nvSpPr>
        <p:spPr>
          <a:xfrm>
            <a:off x="1676400" y="3651250"/>
            <a:ext cx="10439400" cy="87026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19A2F74C-66B6-C378-3B6C-62AD5F776C7A}"/>
              </a:ext>
            </a:extLst>
          </p:cNvPr>
          <p:cNvSpPr>
            <a:spLocks noGrp="1"/>
          </p:cNvSpPr>
          <p:nvPr>
            <p:ph sz="half" idx="2"/>
          </p:nvPr>
        </p:nvSpPr>
        <p:spPr>
          <a:xfrm>
            <a:off x="12268200" y="3651250"/>
            <a:ext cx="10439400" cy="87026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52B6C498-B673-1B7D-34D4-03C59ED366D8}"/>
              </a:ext>
            </a:extLst>
          </p:cNvPr>
          <p:cNvSpPr>
            <a:spLocks noGrp="1"/>
          </p:cNvSpPr>
          <p:nvPr>
            <p:ph type="dt" sz="half" idx="10"/>
          </p:nvPr>
        </p:nvSpPr>
        <p:spPr/>
        <p:txBody>
          <a:bodyPr/>
          <a:lstStyle/>
          <a:p>
            <a:fld id="{B88639F1-135F-4D4B-BA39-9A1236440256}" type="datetimeFigureOut">
              <a:rPr lang="en-US" smtClean="0"/>
              <a:t>9/3/2025</a:t>
            </a:fld>
            <a:endParaRPr lang="en-US"/>
          </a:p>
        </p:txBody>
      </p:sp>
      <p:sp>
        <p:nvSpPr>
          <p:cNvPr id="6" name="Footer Placeholder 5">
            <a:extLst>
              <a:ext uri="{FF2B5EF4-FFF2-40B4-BE49-F238E27FC236}">
                <a16:creationId xmlns:a16="http://schemas.microsoft.com/office/drawing/2014/main" id="{F0A26210-9969-B444-C699-BF6157BC6B0F}"/>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BF3F49BC-CD7F-3057-5262-8E2211ACF5D7}"/>
              </a:ext>
            </a:extLst>
          </p:cNvPr>
          <p:cNvSpPr>
            <a:spLocks noGrp="1"/>
          </p:cNvSpPr>
          <p:nvPr>
            <p:ph type="sldNum" sz="quarter" idx="12"/>
          </p:nvPr>
        </p:nvSpPr>
        <p:spPr/>
        <p:txBody>
          <a:bodyPr/>
          <a:lstStyle/>
          <a:p>
            <a:fld id="{5CC6B080-D978-4594-AD65-C11341F735E7}" type="slidenum">
              <a:rPr lang="en-US" smtClean="0"/>
              <a:t>‹#›</a:t>
            </a:fld>
            <a:endParaRPr lang="en-US"/>
          </a:p>
        </p:txBody>
      </p:sp>
    </p:spTree>
    <p:extLst>
      <p:ext uri="{BB962C8B-B14F-4D97-AF65-F5344CB8AC3E}">
        <p14:creationId xmlns:p14="http://schemas.microsoft.com/office/powerpoint/2010/main" val="3933247011"/>
      </p:ext>
    </p:extLst>
  </p:cSld>
  <p:clrMapOvr>
    <a:masterClrMapping/>
  </p:clrMapOvr>
</p:sldLayout>
</file>

<file path=ppt/slideLayouts/slideLayout14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E1F92B-A930-3A13-A2D7-E43E4A04F310}"/>
              </a:ext>
            </a:extLst>
          </p:cNvPr>
          <p:cNvSpPr>
            <a:spLocks noGrp="1"/>
          </p:cNvSpPr>
          <p:nvPr>
            <p:ph type="title"/>
          </p:nvPr>
        </p:nvSpPr>
        <p:spPr>
          <a:xfrm>
            <a:off x="1679575" y="730250"/>
            <a:ext cx="21031200" cy="2651125"/>
          </a:xfrm>
        </p:spPr>
        <p:txBody>
          <a:bodyPr/>
          <a:lstStyle/>
          <a:p>
            <a:r>
              <a:rPr lang="en-US"/>
              <a:t>Click to edit Master title style</a:t>
            </a:r>
          </a:p>
        </p:txBody>
      </p:sp>
      <p:sp>
        <p:nvSpPr>
          <p:cNvPr id="3" name="Text Placeholder 2">
            <a:extLst>
              <a:ext uri="{FF2B5EF4-FFF2-40B4-BE49-F238E27FC236}">
                <a16:creationId xmlns:a16="http://schemas.microsoft.com/office/drawing/2014/main" id="{26FD2C3F-11A5-A379-71ED-964A840C93D6}"/>
              </a:ext>
            </a:extLst>
          </p:cNvPr>
          <p:cNvSpPr>
            <a:spLocks noGrp="1"/>
          </p:cNvSpPr>
          <p:nvPr>
            <p:ph type="body" idx="1"/>
          </p:nvPr>
        </p:nvSpPr>
        <p:spPr>
          <a:xfrm>
            <a:off x="1679575" y="3362325"/>
            <a:ext cx="10315575" cy="16478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A9981852-F7CB-ADF7-F5B2-B5E5DB794308}"/>
              </a:ext>
            </a:extLst>
          </p:cNvPr>
          <p:cNvSpPr>
            <a:spLocks noGrp="1"/>
          </p:cNvSpPr>
          <p:nvPr>
            <p:ph sz="half" idx="2"/>
          </p:nvPr>
        </p:nvSpPr>
        <p:spPr>
          <a:xfrm>
            <a:off x="1679575" y="5010150"/>
            <a:ext cx="10315575" cy="73691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F7538EFE-3279-EB21-3711-55A33F583F47}"/>
              </a:ext>
            </a:extLst>
          </p:cNvPr>
          <p:cNvSpPr>
            <a:spLocks noGrp="1"/>
          </p:cNvSpPr>
          <p:nvPr>
            <p:ph type="body" sz="quarter" idx="3"/>
          </p:nvPr>
        </p:nvSpPr>
        <p:spPr>
          <a:xfrm>
            <a:off x="12344400" y="3362325"/>
            <a:ext cx="10366375" cy="16478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67B07876-A6CC-FB95-4167-E00BCFC831AD}"/>
              </a:ext>
            </a:extLst>
          </p:cNvPr>
          <p:cNvSpPr>
            <a:spLocks noGrp="1"/>
          </p:cNvSpPr>
          <p:nvPr>
            <p:ph sz="quarter" idx="4"/>
          </p:nvPr>
        </p:nvSpPr>
        <p:spPr>
          <a:xfrm>
            <a:off x="12344400" y="5010150"/>
            <a:ext cx="10366375" cy="73691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EE1EB3E1-1F1E-877C-CF4D-CDEFD2287870}"/>
              </a:ext>
            </a:extLst>
          </p:cNvPr>
          <p:cNvSpPr>
            <a:spLocks noGrp="1"/>
          </p:cNvSpPr>
          <p:nvPr>
            <p:ph type="dt" sz="half" idx="10"/>
          </p:nvPr>
        </p:nvSpPr>
        <p:spPr/>
        <p:txBody>
          <a:bodyPr/>
          <a:lstStyle/>
          <a:p>
            <a:fld id="{B88639F1-135F-4D4B-BA39-9A1236440256}" type="datetimeFigureOut">
              <a:rPr lang="en-US" smtClean="0"/>
              <a:t>9/3/2025</a:t>
            </a:fld>
            <a:endParaRPr lang="en-US"/>
          </a:p>
        </p:txBody>
      </p:sp>
      <p:sp>
        <p:nvSpPr>
          <p:cNvPr id="8" name="Footer Placeholder 7">
            <a:extLst>
              <a:ext uri="{FF2B5EF4-FFF2-40B4-BE49-F238E27FC236}">
                <a16:creationId xmlns:a16="http://schemas.microsoft.com/office/drawing/2014/main" id="{87D3A437-33E9-3813-BF9D-24F1C2325D18}"/>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20F57A44-BBBD-EBA2-1378-56DFED93A0DA}"/>
              </a:ext>
            </a:extLst>
          </p:cNvPr>
          <p:cNvSpPr>
            <a:spLocks noGrp="1"/>
          </p:cNvSpPr>
          <p:nvPr>
            <p:ph type="sldNum" sz="quarter" idx="12"/>
          </p:nvPr>
        </p:nvSpPr>
        <p:spPr/>
        <p:txBody>
          <a:bodyPr/>
          <a:lstStyle/>
          <a:p>
            <a:fld id="{5CC6B080-D978-4594-AD65-C11341F735E7}" type="slidenum">
              <a:rPr lang="en-US" smtClean="0"/>
              <a:t>‹#›</a:t>
            </a:fld>
            <a:endParaRPr lang="en-US"/>
          </a:p>
        </p:txBody>
      </p:sp>
    </p:spTree>
    <p:extLst>
      <p:ext uri="{BB962C8B-B14F-4D97-AF65-F5344CB8AC3E}">
        <p14:creationId xmlns:p14="http://schemas.microsoft.com/office/powerpoint/2010/main" val="163783675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A6D3A958-2550-17F8-91DB-56DCEF2908E6}"/>
              </a:ext>
            </a:extLst>
          </p:cNvPr>
          <p:cNvSpPr>
            <a:spLocks noGrp="1"/>
          </p:cNvSpPr>
          <p:nvPr>
            <p:ph type="dt" sz="half" idx="10"/>
          </p:nvPr>
        </p:nvSpPr>
        <p:spPr/>
        <p:txBody>
          <a:bodyPr/>
          <a:lstStyle/>
          <a:p>
            <a:fld id="{724BDBCA-D758-4D31-AC8A-8D7531051215}" type="datetimeFigureOut">
              <a:rPr lang="en-US" smtClean="0"/>
              <a:t>9/3/2025</a:t>
            </a:fld>
            <a:endParaRPr lang="en-US"/>
          </a:p>
        </p:txBody>
      </p:sp>
      <p:sp>
        <p:nvSpPr>
          <p:cNvPr id="3" name="Footer Placeholder 2">
            <a:extLst>
              <a:ext uri="{FF2B5EF4-FFF2-40B4-BE49-F238E27FC236}">
                <a16:creationId xmlns:a16="http://schemas.microsoft.com/office/drawing/2014/main" id="{F02CC9DC-61DC-8A3D-FADC-5BF4914330E1}"/>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231DAAEF-A433-985E-4815-BC1926A82AC4}"/>
              </a:ext>
            </a:extLst>
          </p:cNvPr>
          <p:cNvSpPr>
            <a:spLocks noGrp="1"/>
          </p:cNvSpPr>
          <p:nvPr>
            <p:ph type="sldNum" sz="quarter" idx="12"/>
          </p:nvPr>
        </p:nvSpPr>
        <p:spPr/>
        <p:txBody>
          <a:bodyPr/>
          <a:lstStyle/>
          <a:p>
            <a:fld id="{BD353B87-FD7D-4BEF-8AF9-6F702E883271}" type="slidenum">
              <a:rPr lang="en-US" smtClean="0"/>
              <a:t>‹#›</a:t>
            </a:fld>
            <a:endParaRPr lang="en-US"/>
          </a:p>
        </p:txBody>
      </p:sp>
    </p:spTree>
    <p:extLst>
      <p:ext uri="{BB962C8B-B14F-4D97-AF65-F5344CB8AC3E}">
        <p14:creationId xmlns:p14="http://schemas.microsoft.com/office/powerpoint/2010/main" val="148452169"/>
      </p:ext>
    </p:extLst>
  </p:cSld>
  <p:clrMapOvr>
    <a:masterClrMapping/>
  </p:clrMapOvr>
</p:sldLayout>
</file>

<file path=ppt/slideLayouts/slideLayout15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41623F-532D-C853-B5D4-4930FD8075B5}"/>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D6DFCC1E-4636-8394-E38D-A74FC4BAA990}"/>
              </a:ext>
            </a:extLst>
          </p:cNvPr>
          <p:cNvSpPr>
            <a:spLocks noGrp="1"/>
          </p:cNvSpPr>
          <p:nvPr>
            <p:ph type="dt" sz="half" idx="10"/>
          </p:nvPr>
        </p:nvSpPr>
        <p:spPr/>
        <p:txBody>
          <a:bodyPr/>
          <a:lstStyle/>
          <a:p>
            <a:fld id="{B88639F1-135F-4D4B-BA39-9A1236440256}" type="datetimeFigureOut">
              <a:rPr lang="en-US" smtClean="0"/>
              <a:t>9/3/2025</a:t>
            </a:fld>
            <a:endParaRPr lang="en-US"/>
          </a:p>
        </p:txBody>
      </p:sp>
      <p:sp>
        <p:nvSpPr>
          <p:cNvPr id="4" name="Footer Placeholder 3">
            <a:extLst>
              <a:ext uri="{FF2B5EF4-FFF2-40B4-BE49-F238E27FC236}">
                <a16:creationId xmlns:a16="http://schemas.microsoft.com/office/drawing/2014/main" id="{C0876146-FB0E-3ABA-B9AB-407C8BD62FBA}"/>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1F79D94C-7BA6-2454-FA8E-D342F114F2E1}"/>
              </a:ext>
            </a:extLst>
          </p:cNvPr>
          <p:cNvSpPr>
            <a:spLocks noGrp="1"/>
          </p:cNvSpPr>
          <p:nvPr>
            <p:ph type="sldNum" sz="quarter" idx="12"/>
          </p:nvPr>
        </p:nvSpPr>
        <p:spPr/>
        <p:txBody>
          <a:bodyPr/>
          <a:lstStyle/>
          <a:p>
            <a:fld id="{5CC6B080-D978-4594-AD65-C11341F735E7}" type="slidenum">
              <a:rPr lang="en-US" smtClean="0"/>
              <a:t>‹#›</a:t>
            </a:fld>
            <a:endParaRPr lang="en-US"/>
          </a:p>
        </p:txBody>
      </p:sp>
    </p:spTree>
    <p:extLst>
      <p:ext uri="{BB962C8B-B14F-4D97-AF65-F5344CB8AC3E}">
        <p14:creationId xmlns:p14="http://schemas.microsoft.com/office/powerpoint/2010/main" val="874619930"/>
      </p:ext>
    </p:extLst>
  </p:cSld>
  <p:clrMapOvr>
    <a:masterClrMapping/>
  </p:clrMapOvr>
</p:sldLayout>
</file>

<file path=ppt/slideLayouts/slideLayout15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C789E121-3085-42CF-9DD7-947182668CF0}"/>
              </a:ext>
            </a:extLst>
          </p:cNvPr>
          <p:cNvSpPr>
            <a:spLocks noGrp="1"/>
          </p:cNvSpPr>
          <p:nvPr>
            <p:ph type="dt" sz="half" idx="10"/>
          </p:nvPr>
        </p:nvSpPr>
        <p:spPr/>
        <p:txBody>
          <a:bodyPr/>
          <a:lstStyle/>
          <a:p>
            <a:fld id="{B88639F1-135F-4D4B-BA39-9A1236440256}" type="datetimeFigureOut">
              <a:rPr lang="en-US" smtClean="0"/>
              <a:t>9/3/2025</a:t>
            </a:fld>
            <a:endParaRPr lang="en-US"/>
          </a:p>
        </p:txBody>
      </p:sp>
      <p:sp>
        <p:nvSpPr>
          <p:cNvPr id="3" name="Footer Placeholder 2">
            <a:extLst>
              <a:ext uri="{FF2B5EF4-FFF2-40B4-BE49-F238E27FC236}">
                <a16:creationId xmlns:a16="http://schemas.microsoft.com/office/drawing/2014/main" id="{4E636D08-669E-9C8C-4E5D-E0CC802DE49F}"/>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45923A85-6697-8837-F454-0046398FEC1D}"/>
              </a:ext>
            </a:extLst>
          </p:cNvPr>
          <p:cNvSpPr>
            <a:spLocks noGrp="1"/>
          </p:cNvSpPr>
          <p:nvPr>
            <p:ph type="sldNum" sz="quarter" idx="12"/>
          </p:nvPr>
        </p:nvSpPr>
        <p:spPr/>
        <p:txBody>
          <a:bodyPr/>
          <a:lstStyle/>
          <a:p>
            <a:fld id="{5CC6B080-D978-4594-AD65-C11341F735E7}" type="slidenum">
              <a:rPr lang="en-US" smtClean="0"/>
              <a:t>‹#›</a:t>
            </a:fld>
            <a:endParaRPr lang="en-US"/>
          </a:p>
        </p:txBody>
      </p:sp>
    </p:spTree>
    <p:extLst>
      <p:ext uri="{BB962C8B-B14F-4D97-AF65-F5344CB8AC3E}">
        <p14:creationId xmlns:p14="http://schemas.microsoft.com/office/powerpoint/2010/main" val="2718274433"/>
      </p:ext>
    </p:extLst>
  </p:cSld>
  <p:clrMapOvr>
    <a:masterClrMapping/>
  </p:clrMapOvr>
</p:sldLayout>
</file>

<file path=ppt/slideLayouts/slideLayout15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C23F17-ABDA-2B1C-E9E2-8C4393698B97}"/>
              </a:ext>
            </a:extLst>
          </p:cNvPr>
          <p:cNvSpPr>
            <a:spLocks noGrp="1"/>
          </p:cNvSpPr>
          <p:nvPr>
            <p:ph type="title"/>
          </p:nvPr>
        </p:nvSpPr>
        <p:spPr>
          <a:xfrm>
            <a:off x="1679575" y="914400"/>
            <a:ext cx="7864475" cy="32004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29D11165-75C5-8500-946A-1ABDB24E0757}"/>
              </a:ext>
            </a:extLst>
          </p:cNvPr>
          <p:cNvSpPr>
            <a:spLocks noGrp="1"/>
          </p:cNvSpPr>
          <p:nvPr>
            <p:ph idx="1"/>
          </p:nvPr>
        </p:nvSpPr>
        <p:spPr>
          <a:xfrm>
            <a:off x="10366375" y="1974850"/>
            <a:ext cx="12344400" cy="974725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F11F4FA6-037D-F2E6-E20B-1598547D56D1}"/>
              </a:ext>
            </a:extLst>
          </p:cNvPr>
          <p:cNvSpPr>
            <a:spLocks noGrp="1"/>
          </p:cNvSpPr>
          <p:nvPr>
            <p:ph type="body" sz="half" idx="2"/>
          </p:nvPr>
        </p:nvSpPr>
        <p:spPr>
          <a:xfrm>
            <a:off x="1679575" y="4114800"/>
            <a:ext cx="7864475" cy="762317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F6804CAC-7F69-B0C3-898C-38F80F20A53C}"/>
              </a:ext>
            </a:extLst>
          </p:cNvPr>
          <p:cNvSpPr>
            <a:spLocks noGrp="1"/>
          </p:cNvSpPr>
          <p:nvPr>
            <p:ph type="dt" sz="half" idx="10"/>
          </p:nvPr>
        </p:nvSpPr>
        <p:spPr/>
        <p:txBody>
          <a:bodyPr/>
          <a:lstStyle/>
          <a:p>
            <a:fld id="{B88639F1-135F-4D4B-BA39-9A1236440256}" type="datetimeFigureOut">
              <a:rPr lang="en-US" smtClean="0"/>
              <a:t>9/3/2025</a:t>
            </a:fld>
            <a:endParaRPr lang="en-US"/>
          </a:p>
        </p:txBody>
      </p:sp>
      <p:sp>
        <p:nvSpPr>
          <p:cNvPr id="6" name="Footer Placeholder 5">
            <a:extLst>
              <a:ext uri="{FF2B5EF4-FFF2-40B4-BE49-F238E27FC236}">
                <a16:creationId xmlns:a16="http://schemas.microsoft.com/office/drawing/2014/main" id="{9BA3F253-592A-852C-E7CD-A082BA1ADFF8}"/>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D9E8D38E-BBCB-BC3D-7DA7-AA3DC0270253}"/>
              </a:ext>
            </a:extLst>
          </p:cNvPr>
          <p:cNvSpPr>
            <a:spLocks noGrp="1"/>
          </p:cNvSpPr>
          <p:nvPr>
            <p:ph type="sldNum" sz="quarter" idx="12"/>
          </p:nvPr>
        </p:nvSpPr>
        <p:spPr/>
        <p:txBody>
          <a:bodyPr/>
          <a:lstStyle/>
          <a:p>
            <a:fld id="{5CC6B080-D978-4594-AD65-C11341F735E7}" type="slidenum">
              <a:rPr lang="en-US" smtClean="0"/>
              <a:t>‹#›</a:t>
            </a:fld>
            <a:endParaRPr lang="en-US"/>
          </a:p>
        </p:txBody>
      </p:sp>
    </p:spTree>
    <p:extLst>
      <p:ext uri="{BB962C8B-B14F-4D97-AF65-F5344CB8AC3E}">
        <p14:creationId xmlns:p14="http://schemas.microsoft.com/office/powerpoint/2010/main" val="4152434499"/>
      </p:ext>
    </p:extLst>
  </p:cSld>
  <p:clrMapOvr>
    <a:masterClrMapping/>
  </p:clrMapOvr>
</p:sldLayout>
</file>

<file path=ppt/slideLayouts/slideLayout15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0F2C5E-C4F1-4F60-1285-3378A6E260A1}"/>
              </a:ext>
            </a:extLst>
          </p:cNvPr>
          <p:cNvSpPr>
            <a:spLocks noGrp="1"/>
          </p:cNvSpPr>
          <p:nvPr>
            <p:ph type="title"/>
          </p:nvPr>
        </p:nvSpPr>
        <p:spPr>
          <a:xfrm>
            <a:off x="1679575" y="914400"/>
            <a:ext cx="7864475" cy="32004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2B131D2B-1B74-4EAA-D2FE-644C73FBF0FC}"/>
              </a:ext>
            </a:extLst>
          </p:cNvPr>
          <p:cNvSpPr>
            <a:spLocks noGrp="1"/>
          </p:cNvSpPr>
          <p:nvPr>
            <p:ph type="pic" idx="1"/>
          </p:nvPr>
        </p:nvSpPr>
        <p:spPr>
          <a:xfrm>
            <a:off x="10366375" y="1974850"/>
            <a:ext cx="12344400" cy="974725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18CE548E-0634-7828-E8BC-1F14C87D4CF8}"/>
              </a:ext>
            </a:extLst>
          </p:cNvPr>
          <p:cNvSpPr>
            <a:spLocks noGrp="1"/>
          </p:cNvSpPr>
          <p:nvPr>
            <p:ph type="body" sz="half" idx="2"/>
          </p:nvPr>
        </p:nvSpPr>
        <p:spPr>
          <a:xfrm>
            <a:off x="1679575" y="4114800"/>
            <a:ext cx="7864475" cy="762317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93EF9E11-7100-2C2F-B45F-456835CBCB49}"/>
              </a:ext>
            </a:extLst>
          </p:cNvPr>
          <p:cNvSpPr>
            <a:spLocks noGrp="1"/>
          </p:cNvSpPr>
          <p:nvPr>
            <p:ph type="dt" sz="half" idx="10"/>
          </p:nvPr>
        </p:nvSpPr>
        <p:spPr/>
        <p:txBody>
          <a:bodyPr/>
          <a:lstStyle/>
          <a:p>
            <a:fld id="{B88639F1-135F-4D4B-BA39-9A1236440256}" type="datetimeFigureOut">
              <a:rPr lang="en-US" smtClean="0"/>
              <a:t>9/3/2025</a:t>
            </a:fld>
            <a:endParaRPr lang="en-US"/>
          </a:p>
        </p:txBody>
      </p:sp>
      <p:sp>
        <p:nvSpPr>
          <p:cNvPr id="6" name="Footer Placeholder 5">
            <a:extLst>
              <a:ext uri="{FF2B5EF4-FFF2-40B4-BE49-F238E27FC236}">
                <a16:creationId xmlns:a16="http://schemas.microsoft.com/office/drawing/2014/main" id="{C39C9F55-260C-B25F-1429-519FF8DFA12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3CE37797-6516-97DA-8C44-0680032DF95E}"/>
              </a:ext>
            </a:extLst>
          </p:cNvPr>
          <p:cNvSpPr>
            <a:spLocks noGrp="1"/>
          </p:cNvSpPr>
          <p:nvPr>
            <p:ph type="sldNum" sz="quarter" idx="12"/>
          </p:nvPr>
        </p:nvSpPr>
        <p:spPr/>
        <p:txBody>
          <a:bodyPr/>
          <a:lstStyle/>
          <a:p>
            <a:fld id="{5CC6B080-D978-4594-AD65-C11341F735E7}" type="slidenum">
              <a:rPr lang="en-US" smtClean="0"/>
              <a:t>‹#›</a:t>
            </a:fld>
            <a:endParaRPr lang="en-US"/>
          </a:p>
        </p:txBody>
      </p:sp>
    </p:spTree>
    <p:extLst>
      <p:ext uri="{BB962C8B-B14F-4D97-AF65-F5344CB8AC3E}">
        <p14:creationId xmlns:p14="http://schemas.microsoft.com/office/powerpoint/2010/main" val="4250885468"/>
      </p:ext>
    </p:extLst>
  </p:cSld>
  <p:clrMapOvr>
    <a:masterClrMapping/>
  </p:clrMapOvr>
</p:sldLayout>
</file>

<file path=ppt/slideLayouts/slideLayout15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BD1653-65E7-BE72-8426-F7F736F6D399}"/>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41E8D663-FA74-028C-A960-347AB75555C8}"/>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DA5E6C0-4116-6B7D-1032-52E738B931D7}"/>
              </a:ext>
            </a:extLst>
          </p:cNvPr>
          <p:cNvSpPr>
            <a:spLocks noGrp="1"/>
          </p:cNvSpPr>
          <p:nvPr>
            <p:ph type="dt" sz="half" idx="10"/>
          </p:nvPr>
        </p:nvSpPr>
        <p:spPr/>
        <p:txBody>
          <a:bodyPr/>
          <a:lstStyle/>
          <a:p>
            <a:fld id="{B88639F1-135F-4D4B-BA39-9A1236440256}" type="datetimeFigureOut">
              <a:rPr lang="en-US" smtClean="0"/>
              <a:t>9/3/2025</a:t>
            </a:fld>
            <a:endParaRPr lang="en-US"/>
          </a:p>
        </p:txBody>
      </p:sp>
      <p:sp>
        <p:nvSpPr>
          <p:cNvPr id="5" name="Footer Placeholder 4">
            <a:extLst>
              <a:ext uri="{FF2B5EF4-FFF2-40B4-BE49-F238E27FC236}">
                <a16:creationId xmlns:a16="http://schemas.microsoft.com/office/drawing/2014/main" id="{66986592-7269-EBCE-BFD1-2097B525D1C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780687A-5794-A9F2-E723-EA31BE8F4BCF}"/>
              </a:ext>
            </a:extLst>
          </p:cNvPr>
          <p:cNvSpPr>
            <a:spLocks noGrp="1"/>
          </p:cNvSpPr>
          <p:nvPr>
            <p:ph type="sldNum" sz="quarter" idx="12"/>
          </p:nvPr>
        </p:nvSpPr>
        <p:spPr/>
        <p:txBody>
          <a:bodyPr/>
          <a:lstStyle/>
          <a:p>
            <a:fld id="{5CC6B080-D978-4594-AD65-C11341F735E7}" type="slidenum">
              <a:rPr lang="en-US" smtClean="0"/>
              <a:t>‹#›</a:t>
            </a:fld>
            <a:endParaRPr lang="en-US"/>
          </a:p>
        </p:txBody>
      </p:sp>
    </p:spTree>
    <p:extLst>
      <p:ext uri="{BB962C8B-B14F-4D97-AF65-F5344CB8AC3E}">
        <p14:creationId xmlns:p14="http://schemas.microsoft.com/office/powerpoint/2010/main" val="3788394062"/>
      </p:ext>
    </p:extLst>
  </p:cSld>
  <p:clrMapOvr>
    <a:masterClrMapping/>
  </p:clrMapOvr>
</p:sldLayout>
</file>

<file path=ppt/slideLayouts/slideLayout15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BA33DD51-973E-7195-32D8-941E9F6E6D3B}"/>
              </a:ext>
            </a:extLst>
          </p:cNvPr>
          <p:cNvSpPr>
            <a:spLocks noGrp="1"/>
          </p:cNvSpPr>
          <p:nvPr>
            <p:ph type="title" orient="vert"/>
          </p:nvPr>
        </p:nvSpPr>
        <p:spPr>
          <a:xfrm>
            <a:off x="17449800" y="730250"/>
            <a:ext cx="5257800" cy="11623675"/>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DC24241D-51EF-8591-511E-5FBBC7728CF1}"/>
              </a:ext>
            </a:extLst>
          </p:cNvPr>
          <p:cNvSpPr>
            <a:spLocks noGrp="1"/>
          </p:cNvSpPr>
          <p:nvPr>
            <p:ph type="body" orient="vert" idx="1"/>
          </p:nvPr>
        </p:nvSpPr>
        <p:spPr>
          <a:xfrm>
            <a:off x="1676400" y="730250"/>
            <a:ext cx="15621000" cy="1162367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30412E6-5B2E-78B3-4E78-75BBFC03236D}"/>
              </a:ext>
            </a:extLst>
          </p:cNvPr>
          <p:cNvSpPr>
            <a:spLocks noGrp="1"/>
          </p:cNvSpPr>
          <p:nvPr>
            <p:ph type="dt" sz="half" idx="10"/>
          </p:nvPr>
        </p:nvSpPr>
        <p:spPr/>
        <p:txBody>
          <a:bodyPr/>
          <a:lstStyle/>
          <a:p>
            <a:fld id="{B88639F1-135F-4D4B-BA39-9A1236440256}" type="datetimeFigureOut">
              <a:rPr lang="en-US" smtClean="0"/>
              <a:t>9/3/2025</a:t>
            </a:fld>
            <a:endParaRPr lang="en-US"/>
          </a:p>
        </p:txBody>
      </p:sp>
      <p:sp>
        <p:nvSpPr>
          <p:cNvPr id="5" name="Footer Placeholder 4">
            <a:extLst>
              <a:ext uri="{FF2B5EF4-FFF2-40B4-BE49-F238E27FC236}">
                <a16:creationId xmlns:a16="http://schemas.microsoft.com/office/drawing/2014/main" id="{A4FCC733-15C5-A03C-9C4D-7E843284531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0DE3B2B-9139-146D-A2BA-FB535EA54875}"/>
              </a:ext>
            </a:extLst>
          </p:cNvPr>
          <p:cNvSpPr>
            <a:spLocks noGrp="1"/>
          </p:cNvSpPr>
          <p:nvPr>
            <p:ph type="sldNum" sz="quarter" idx="12"/>
          </p:nvPr>
        </p:nvSpPr>
        <p:spPr/>
        <p:txBody>
          <a:bodyPr/>
          <a:lstStyle/>
          <a:p>
            <a:fld id="{5CC6B080-D978-4594-AD65-C11341F735E7}" type="slidenum">
              <a:rPr lang="en-US" smtClean="0"/>
              <a:t>‹#›</a:t>
            </a:fld>
            <a:endParaRPr lang="en-US"/>
          </a:p>
        </p:txBody>
      </p:sp>
    </p:spTree>
    <p:extLst>
      <p:ext uri="{BB962C8B-B14F-4D97-AF65-F5344CB8AC3E}">
        <p14:creationId xmlns:p14="http://schemas.microsoft.com/office/powerpoint/2010/main" val="1341853211"/>
      </p:ext>
    </p:extLst>
  </p:cSld>
  <p:clrMapOvr>
    <a:masterClrMapping/>
  </p:clrMapOvr>
</p:sldLayout>
</file>

<file path=ppt/slideLayouts/slideLayout15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E6E340-F85D-C2DA-2ABE-5E46A5081FD7}"/>
              </a:ext>
            </a:extLst>
          </p:cNvPr>
          <p:cNvSpPr>
            <a:spLocks noGrp="1"/>
          </p:cNvSpPr>
          <p:nvPr>
            <p:ph type="ctrTitle"/>
          </p:nvPr>
        </p:nvSpPr>
        <p:spPr>
          <a:xfrm>
            <a:off x="3048000" y="2244725"/>
            <a:ext cx="18288000" cy="47752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B85FA3B4-4291-EE26-B093-B61E1E719FBF}"/>
              </a:ext>
            </a:extLst>
          </p:cNvPr>
          <p:cNvSpPr>
            <a:spLocks noGrp="1"/>
          </p:cNvSpPr>
          <p:nvPr>
            <p:ph type="subTitle" idx="1"/>
          </p:nvPr>
        </p:nvSpPr>
        <p:spPr>
          <a:xfrm>
            <a:off x="3048000" y="7204075"/>
            <a:ext cx="18288000" cy="3311525"/>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6254A8E8-02CE-A9A3-A9DD-881ACA91F572}"/>
              </a:ext>
            </a:extLst>
          </p:cNvPr>
          <p:cNvSpPr>
            <a:spLocks noGrp="1"/>
          </p:cNvSpPr>
          <p:nvPr>
            <p:ph type="dt" sz="half" idx="10"/>
          </p:nvPr>
        </p:nvSpPr>
        <p:spPr/>
        <p:txBody>
          <a:bodyPr/>
          <a:lstStyle/>
          <a:p>
            <a:fld id="{5652A5EE-206B-40E7-97FC-A4452EE94D1E}" type="datetimeFigureOut">
              <a:rPr lang="en-US" smtClean="0"/>
              <a:t>9/3/2025</a:t>
            </a:fld>
            <a:endParaRPr lang="en-US"/>
          </a:p>
        </p:txBody>
      </p:sp>
      <p:sp>
        <p:nvSpPr>
          <p:cNvPr id="5" name="Footer Placeholder 4">
            <a:extLst>
              <a:ext uri="{FF2B5EF4-FFF2-40B4-BE49-F238E27FC236}">
                <a16:creationId xmlns:a16="http://schemas.microsoft.com/office/drawing/2014/main" id="{15E9EC03-6E4B-A9CF-6A4E-99D49A80F95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335A7D7-EBF1-69FD-A272-0750A9511C9D}"/>
              </a:ext>
            </a:extLst>
          </p:cNvPr>
          <p:cNvSpPr>
            <a:spLocks noGrp="1"/>
          </p:cNvSpPr>
          <p:nvPr>
            <p:ph type="sldNum" sz="quarter" idx="12"/>
          </p:nvPr>
        </p:nvSpPr>
        <p:spPr/>
        <p:txBody>
          <a:bodyPr/>
          <a:lstStyle/>
          <a:p>
            <a:fld id="{5C39194C-745E-48CA-AB00-401DE51CB89E}" type="slidenum">
              <a:rPr lang="en-US" smtClean="0"/>
              <a:t>‹#›</a:t>
            </a:fld>
            <a:endParaRPr lang="en-US"/>
          </a:p>
        </p:txBody>
      </p:sp>
    </p:spTree>
    <p:extLst>
      <p:ext uri="{BB962C8B-B14F-4D97-AF65-F5344CB8AC3E}">
        <p14:creationId xmlns:p14="http://schemas.microsoft.com/office/powerpoint/2010/main" val="3079751809"/>
      </p:ext>
    </p:extLst>
  </p:cSld>
  <p:clrMapOvr>
    <a:masterClrMapping/>
  </p:clrMapOvr>
</p:sldLayout>
</file>

<file path=ppt/slideLayouts/slideLayout15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B8CA9D-EB5C-8DD9-BDE6-04537E9C2CDB}"/>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1C0D2EB0-18E5-16F3-6480-81893CDE7566}"/>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57B0E28-0F11-B4F7-D820-C2D201E4DEA5}"/>
              </a:ext>
            </a:extLst>
          </p:cNvPr>
          <p:cNvSpPr>
            <a:spLocks noGrp="1"/>
          </p:cNvSpPr>
          <p:nvPr>
            <p:ph type="dt" sz="half" idx="10"/>
          </p:nvPr>
        </p:nvSpPr>
        <p:spPr/>
        <p:txBody>
          <a:bodyPr/>
          <a:lstStyle/>
          <a:p>
            <a:fld id="{5652A5EE-206B-40E7-97FC-A4452EE94D1E}" type="datetimeFigureOut">
              <a:rPr lang="en-US" smtClean="0"/>
              <a:t>9/3/2025</a:t>
            </a:fld>
            <a:endParaRPr lang="en-US"/>
          </a:p>
        </p:txBody>
      </p:sp>
      <p:sp>
        <p:nvSpPr>
          <p:cNvPr id="5" name="Footer Placeholder 4">
            <a:extLst>
              <a:ext uri="{FF2B5EF4-FFF2-40B4-BE49-F238E27FC236}">
                <a16:creationId xmlns:a16="http://schemas.microsoft.com/office/drawing/2014/main" id="{994ED897-58E7-DE19-F6F1-EA5BD8DC891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C6DCCBB-A73C-4DF1-2317-10C3E62F3C4F}"/>
              </a:ext>
            </a:extLst>
          </p:cNvPr>
          <p:cNvSpPr>
            <a:spLocks noGrp="1"/>
          </p:cNvSpPr>
          <p:nvPr>
            <p:ph type="sldNum" sz="quarter" idx="12"/>
          </p:nvPr>
        </p:nvSpPr>
        <p:spPr/>
        <p:txBody>
          <a:bodyPr/>
          <a:lstStyle/>
          <a:p>
            <a:fld id="{5C39194C-745E-48CA-AB00-401DE51CB89E}" type="slidenum">
              <a:rPr lang="en-US" smtClean="0"/>
              <a:t>‹#›</a:t>
            </a:fld>
            <a:endParaRPr lang="en-US"/>
          </a:p>
        </p:txBody>
      </p:sp>
    </p:spTree>
    <p:extLst>
      <p:ext uri="{BB962C8B-B14F-4D97-AF65-F5344CB8AC3E}">
        <p14:creationId xmlns:p14="http://schemas.microsoft.com/office/powerpoint/2010/main" val="2979564668"/>
      </p:ext>
    </p:extLst>
  </p:cSld>
  <p:clrMapOvr>
    <a:masterClrMapping/>
  </p:clrMapOvr>
</p:sldLayout>
</file>

<file path=ppt/slideLayouts/slideLayout15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763FA1E-4568-176D-8E3C-78B7D71185C4}"/>
              </a:ext>
            </a:extLst>
          </p:cNvPr>
          <p:cNvSpPr>
            <a:spLocks noGrp="1"/>
          </p:cNvSpPr>
          <p:nvPr>
            <p:ph type="title"/>
          </p:nvPr>
        </p:nvSpPr>
        <p:spPr>
          <a:xfrm>
            <a:off x="1663700" y="3419475"/>
            <a:ext cx="21031200" cy="5705475"/>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E0762BE7-D93F-CE0C-0EF3-8740A383254F}"/>
              </a:ext>
            </a:extLst>
          </p:cNvPr>
          <p:cNvSpPr>
            <a:spLocks noGrp="1"/>
          </p:cNvSpPr>
          <p:nvPr>
            <p:ph type="body" idx="1"/>
          </p:nvPr>
        </p:nvSpPr>
        <p:spPr>
          <a:xfrm>
            <a:off x="1663700" y="9178925"/>
            <a:ext cx="21031200" cy="3000375"/>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FB21C6E9-4CC1-A5EF-3E06-97B4B90F018B}"/>
              </a:ext>
            </a:extLst>
          </p:cNvPr>
          <p:cNvSpPr>
            <a:spLocks noGrp="1"/>
          </p:cNvSpPr>
          <p:nvPr>
            <p:ph type="dt" sz="half" idx="10"/>
          </p:nvPr>
        </p:nvSpPr>
        <p:spPr/>
        <p:txBody>
          <a:bodyPr/>
          <a:lstStyle/>
          <a:p>
            <a:fld id="{5652A5EE-206B-40E7-97FC-A4452EE94D1E}" type="datetimeFigureOut">
              <a:rPr lang="en-US" smtClean="0"/>
              <a:t>9/3/2025</a:t>
            </a:fld>
            <a:endParaRPr lang="en-US"/>
          </a:p>
        </p:txBody>
      </p:sp>
      <p:sp>
        <p:nvSpPr>
          <p:cNvPr id="5" name="Footer Placeholder 4">
            <a:extLst>
              <a:ext uri="{FF2B5EF4-FFF2-40B4-BE49-F238E27FC236}">
                <a16:creationId xmlns:a16="http://schemas.microsoft.com/office/drawing/2014/main" id="{FB6ADF38-821B-84C2-1E9E-1EC80468579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A76632C-6D84-C9D0-7A6A-E259A64864A1}"/>
              </a:ext>
            </a:extLst>
          </p:cNvPr>
          <p:cNvSpPr>
            <a:spLocks noGrp="1"/>
          </p:cNvSpPr>
          <p:nvPr>
            <p:ph type="sldNum" sz="quarter" idx="12"/>
          </p:nvPr>
        </p:nvSpPr>
        <p:spPr/>
        <p:txBody>
          <a:bodyPr/>
          <a:lstStyle/>
          <a:p>
            <a:fld id="{5C39194C-745E-48CA-AB00-401DE51CB89E}" type="slidenum">
              <a:rPr lang="en-US" smtClean="0"/>
              <a:t>‹#›</a:t>
            </a:fld>
            <a:endParaRPr lang="en-US"/>
          </a:p>
        </p:txBody>
      </p:sp>
    </p:spTree>
    <p:extLst>
      <p:ext uri="{BB962C8B-B14F-4D97-AF65-F5344CB8AC3E}">
        <p14:creationId xmlns:p14="http://schemas.microsoft.com/office/powerpoint/2010/main" val="3331766181"/>
      </p:ext>
    </p:extLst>
  </p:cSld>
  <p:clrMapOvr>
    <a:masterClrMapping/>
  </p:clrMapOvr>
</p:sldLayout>
</file>

<file path=ppt/slideLayouts/slideLayout15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B9283A-662E-A9A6-6FDE-F6787CE98C06}"/>
              </a:ext>
            </a:extLst>
          </p:cNvPr>
          <p:cNvSpPr>
            <a:spLocks noGrp="1"/>
          </p:cNvSpPr>
          <p:nvPr>
            <p:ph type="title"/>
          </p:nvPr>
        </p:nvSpPr>
        <p:spPr>
          <a:xfrm>
            <a:off x="1679575" y="730250"/>
            <a:ext cx="21031200" cy="2651125"/>
          </a:xfrm>
        </p:spPr>
        <p:txBody>
          <a:bodyPr/>
          <a:lstStyle/>
          <a:p>
            <a:r>
              <a:rPr lang="en-US"/>
              <a:t>Click to edit Master title style</a:t>
            </a:r>
          </a:p>
        </p:txBody>
      </p:sp>
      <p:sp>
        <p:nvSpPr>
          <p:cNvPr id="3" name="Text Placeholder 2">
            <a:extLst>
              <a:ext uri="{FF2B5EF4-FFF2-40B4-BE49-F238E27FC236}">
                <a16:creationId xmlns:a16="http://schemas.microsoft.com/office/drawing/2014/main" id="{389AB58C-E90E-7294-C054-9473E66A4B7D}"/>
              </a:ext>
            </a:extLst>
          </p:cNvPr>
          <p:cNvSpPr>
            <a:spLocks noGrp="1"/>
          </p:cNvSpPr>
          <p:nvPr>
            <p:ph type="body" idx="1"/>
          </p:nvPr>
        </p:nvSpPr>
        <p:spPr>
          <a:xfrm>
            <a:off x="1679575" y="3362325"/>
            <a:ext cx="10315575" cy="16478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A6365DB0-D2AE-617F-D1B9-199382938C8A}"/>
              </a:ext>
            </a:extLst>
          </p:cNvPr>
          <p:cNvSpPr>
            <a:spLocks noGrp="1"/>
          </p:cNvSpPr>
          <p:nvPr>
            <p:ph sz="half" idx="2"/>
          </p:nvPr>
        </p:nvSpPr>
        <p:spPr>
          <a:xfrm>
            <a:off x="1679575" y="5010150"/>
            <a:ext cx="10315575" cy="73691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20696A3B-C752-24C6-42BC-7FFF23FD6852}"/>
              </a:ext>
            </a:extLst>
          </p:cNvPr>
          <p:cNvSpPr>
            <a:spLocks noGrp="1"/>
          </p:cNvSpPr>
          <p:nvPr>
            <p:ph type="body" sz="quarter" idx="3"/>
          </p:nvPr>
        </p:nvSpPr>
        <p:spPr>
          <a:xfrm>
            <a:off x="12344400" y="3362325"/>
            <a:ext cx="10366375" cy="16478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DEBAFCE8-54C1-B720-0E0A-693EEE7DEF54}"/>
              </a:ext>
            </a:extLst>
          </p:cNvPr>
          <p:cNvSpPr>
            <a:spLocks noGrp="1"/>
          </p:cNvSpPr>
          <p:nvPr>
            <p:ph sz="quarter" idx="4"/>
          </p:nvPr>
        </p:nvSpPr>
        <p:spPr>
          <a:xfrm>
            <a:off x="12344400" y="5010150"/>
            <a:ext cx="10366375" cy="73691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93F989F4-361F-EF0A-BF03-576E51D0A615}"/>
              </a:ext>
            </a:extLst>
          </p:cNvPr>
          <p:cNvSpPr>
            <a:spLocks noGrp="1"/>
          </p:cNvSpPr>
          <p:nvPr>
            <p:ph type="dt" sz="half" idx="10"/>
          </p:nvPr>
        </p:nvSpPr>
        <p:spPr/>
        <p:txBody>
          <a:bodyPr/>
          <a:lstStyle/>
          <a:p>
            <a:fld id="{5652A5EE-206B-40E7-97FC-A4452EE94D1E}" type="datetimeFigureOut">
              <a:rPr lang="en-US" smtClean="0"/>
              <a:t>9/3/2025</a:t>
            </a:fld>
            <a:endParaRPr lang="en-US"/>
          </a:p>
        </p:txBody>
      </p:sp>
      <p:sp>
        <p:nvSpPr>
          <p:cNvPr id="8" name="Footer Placeholder 7">
            <a:extLst>
              <a:ext uri="{FF2B5EF4-FFF2-40B4-BE49-F238E27FC236}">
                <a16:creationId xmlns:a16="http://schemas.microsoft.com/office/drawing/2014/main" id="{E19DDBF6-2A95-E89A-B1CB-74F104A68065}"/>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14751022-A436-4BBD-6074-67ECE43E566B}"/>
              </a:ext>
            </a:extLst>
          </p:cNvPr>
          <p:cNvSpPr>
            <a:spLocks noGrp="1"/>
          </p:cNvSpPr>
          <p:nvPr>
            <p:ph type="sldNum" sz="quarter" idx="12"/>
          </p:nvPr>
        </p:nvSpPr>
        <p:spPr/>
        <p:txBody>
          <a:bodyPr/>
          <a:lstStyle/>
          <a:p>
            <a:fld id="{5C39194C-745E-48CA-AB00-401DE51CB89E}" type="slidenum">
              <a:rPr lang="en-US" smtClean="0"/>
              <a:t>‹#›</a:t>
            </a:fld>
            <a:endParaRPr lang="en-US"/>
          </a:p>
        </p:txBody>
      </p:sp>
    </p:spTree>
    <p:extLst>
      <p:ext uri="{BB962C8B-B14F-4D97-AF65-F5344CB8AC3E}">
        <p14:creationId xmlns:p14="http://schemas.microsoft.com/office/powerpoint/2010/main" val="240982750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4A2BE0-D680-0387-51E4-F2CFE3EC323B}"/>
              </a:ext>
            </a:extLst>
          </p:cNvPr>
          <p:cNvSpPr>
            <a:spLocks noGrp="1"/>
          </p:cNvSpPr>
          <p:nvPr>
            <p:ph type="title"/>
          </p:nvPr>
        </p:nvSpPr>
        <p:spPr>
          <a:xfrm>
            <a:off x="1679575" y="914400"/>
            <a:ext cx="7864475" cy="32004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59130E85-17B2-8668-06B5-DFC490DF7A63}"/>
              </a:ext>
            </a:extLst>
          </p:cNvPr>
          <p:cNvSpPr>
            <a:spLocks noGrp="1"/>
          </p:cNvSpPr>
          <p:nvPr>
            <p:ph idx="1"/>
          </p:nvPr>
        </p:nvSpPr>
        <p:spPr>
          <a:xfrm>
            <a:off x="10366375" y="1974850"/>
            <a:ext cx="12344400" cy="974725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A3440552-44F3-FE81-121E-A089377611C1}"/>
              </a:ext>
            </a:extLst>
          </p:cNvPr>
          <p:cNvSpPr>
            <a:spLocks noGrp="1"/>
          </p:cNvSpPr>
          <p:nvPr>
            <p:ph type="body" sz="half" idx="2"/>
          </p:nvPr>
        </p:nvSpPr>
        <p:spPr>
          <a:xfrm>
            <a:off x="1679575" y="4114800"/>
            <a:ext cx="7864475" cy="762317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623E129C-0517-157C-443E-A5E79BE2A538}"/>
              </a:ext>
            </a:extLst>
          </p:cNvPr>
          <p:cNvSpPr>
            <a:spLocks noGrp="1"/>
          </p:cNvSpPr>
          <p:nvPr>
            <p:ph type="dt" sz="half" idx="10"/>
          </p:nvPr>
        </p:nvSpPr>
        <p:spPr/>
        <p:txBody>
          <a:bodyPr/>
          <a:lstStyle/>
          <a:p>
            <a:fld id="{724BDBCA-D758-4D31-AC8A-8D7531051215}" type="datetimeFigureOut">
              <a:rPr lang="en-US" smtClean="0"/>
              <a:t>9/3/2025</a:t>
            </a:fld>
            <a:endParaRPr lang="en-US"/>
          </a:p>
        </p:txBody>
      </p:sp>
      <p:sp>
        <p:nvSpPr>
          <p:cNvPr id="6" name="Footer Placeholder 5">
            <a:extLst>
              <a:ext uri="{FF2B5EF4-FFF2-40B4-BE49-F238E27FC236}">
                <a16:creationId xmlns:a16="http://schemas.microsoft.com/office/drawing/2014/main" id="{45B6ACA0-0BCB-E2FF-FFE0-19081032C662}"/>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C66F7FD2-C179-12BB-CAC8-248211BE45E9}"/>
              </a:ext>
            </a:extLst>
          </p:cNvPr>
          <p:cNvSpPr>
            <a:spLocks noGrp="1"/>
          </p:cNvSpPr>
          <p:nvPr>
            <p:ph type="sldNum" sz="quarter" idx="12"/>
          </p:nvPr>
        </p:nvSpPr>
        <p:spPr/>
        <p:txBody>
          <a:bodyPr/>
          <a:lstStyle/>
          <a:p>
            <a:fld id="{BD353B87-FD7D-4BEF-8AF9-6F702E883271}" type="slidenum">
              <a:rPr lang="en-US" smtClean="0"/>
              <a:t>‹#›</a:t>
            </a:fld>
            <a:endParaRPr lang="en-US"/>
          </a:p>
        </p:txBody>
      </p:sp>
    </p:spTree>
    <p:extLst>
      <p:ext uri="{BB962C8B-B14F-4D97-AF65-F5344CB8AC3E}">
        <p14:creationId xmlns:p14="http://schemas.microsoft.com/office/powerpoint/2010/main" val="22053208"/>
      </p:ext>
    </p:extLst>
  </p:cSld>
  <p:clrMapOvr>
    <a:masterClrMapping/>
  </p:clrMapOvr>
</p:sldLayout>
</file>

<file path=ppt/slideLayouts/slideLayout16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B5D989-C726-1DC7-EDCD-331B4881609B}"/>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C914F893-9764-64B8-8986-66B30D112178}"/>
              </a:ext>
            </a:extLst>
          </p:cNvPr>
          <p:cNvSpPr>
            <a:spLocks noGrp="1"/>
          </p:cNvSpPr>
          <p:nvPr>
            <p:ph type="dt" sz="half" idx="10"/>
          </p:nvPr>
        </p:nvSpPr>
        <p:spPr/>
        <p:txBody>
          <a:bodyPr/>
          <a:lstStyle/>
          <a:p>
            <a:fld id="{5652A5EE-206B-40E7-97FC-A4452EE94D1E}" type="datetimeFigureOut">
              <a:rPr lang="en-US" smtClean="0"/>
              <a:t>9/3/2025</a:t>
            </a:fld>
            <a:endParaRPr lang="en-US"/>
          </a:p>
        </p:txBody>
      </p:sp>
      <p:sp>
        <p:nvSpPr>
          <p:cNvPr id="4" name="Footer Placeholder 3">
            <a:extLst>
              <a:ext uri="{FF2B5EF4-FFF2-40B4-BE49-F238E27FC236}">
                <a16:creationId xmlns:a16="http://schemas.microsoft.com/office/drawing/2014/main" id="{71841E20-DC14-9806-83CB-123C25A51740}"/>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F0FC3FC7-3904-7E87-33F1-52694A1CF2B9}"/>
              </a:ext>
            </a:extLst>
          </p:cNvPr>
          <p:cNvSpPr>
            <a:spLocks noGrp="1"/>
          </p:cNvSpPr>
          <p:nvPr>
            <p:ph type="sldNum" sz="quarter" idx="12"/>
          </p:nvPr>
        </p:nvSpPr>
        <p:spPr/>
        <p:txBody>
          <a:bodyPr/>
          <a:lstStyle/>
          <a:p>
            <a:fld id="{5C39194C-745E-48CA-AB00-401DE51CB89E}" type="slidenum">
              <a:rPr lang="en-US" smtClean="0"/>
              <a:t>‹#›</a:t>
            </a:fld>
            <a:endParaRPr lang="en-US"/>
          </a:p>
        </p:txBody>
      </p:sp>
    </p:spTree>
    <p:extLst>
      <p:ext uri="{BB962C8B-B14F-4D97-AF65-F5344CB8AC3E}">
        <p14:creationId xmlns:p14="http://schemas.microsoft.com/office/powerpoint/2010/main" val="462086978"/>
      </p:ext>
    </p:extLst>
  </p:cSld>
  <p:clrMapOvr>
    <a:masterClrMapping/>
  </p:clrMapOvr>
</p:sldLayout>
</file>

<file path=ppt/slideLayouts/slideLayout16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C11A9CE9-00B6-22CA-9D40-D6693D2CD790}"/>
              </a:ext>
            </a:extLst>
          </p:cNvPr>
          <p:cNvSpPr>
            <a:spLocks noGrp="1"/>
          </p:cNvSpPr>
          <p:nvPr>
            <p:ph type="dt" sz="half" idx="10"/>
          </p:nvPr>
        </p:nvSpPr>
        <p:spPr/>
        <p:txBody>
          <a:bodyPr/>
          <a:lstStyle/>
          <a:p>
            <a:fld id="{5652A5EE-206B-40E7-97FC-A4452EE94D1E}" type="datetimeFigureOut">
              <a:rPr lang="en-US" smtClean="0"/>
              <a:t>9/3/2025</a:t>
            </a:fld>
            <a:endParaRPr lang="en-US"/>
          </a:p>
        </p:txBody>
      </p:sp>
      <p:sp>
        <p:nvSpPr>
          <p:cNvPr id="3" name="Footer Placeholder 2">
            <a:extLst>
              <a:ext uri="{FF2B5EF4-FFF2-40B4-BE49-F238E27FC236}">
                <a16:creationId xmlns:a16="http://schemas.microsoft.com/office/drawing/2014/main" id="{7E5264DD-A6A1-E572-614D-42DFC915FC87}"/>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20EECE4A-5CA0-4435-AC5A-15F8634B62AC}"/>
              </a:ext>
            </a:extLst>
          </p:cNvPr>
          <p:cNvSpPr>
            <a:spLocks noGrp="1"/>
          </p:cNvSpPr>
          <p:nvPr>
            <p:ph type="sldNum" sz="quarter" idx="12"/>
          </p:nvPr>
        </p:nvSpPr>
        <p:spPr/>
        <p:txBody>
          <a:bodyPr/>
          <a:lstStyle/>
          <a:p>
            <a:fld id="{5C39194C-745E-48CA-AB00-401DE51CB89E}" type="slidenum">
              <a:rPr lang="en-US" smtClean="0"/>
              <a:t>‹#›</a:t>
            </a:fld>
            <a:endParaRPr lang="en-US"/>
          </a:p>
        </p:txBody>
      </p:sp>
    </p:spTree>
    <p:extLst>
      <p:ext uri="{BB962C8B-B14F-4D97-AF65-F5344CB8AC3E}">
        <p14:creationId xmlns:p14="http://schemas.microsoft.com/office/powerpoint/2010/main" val="4202507587"/>
      </p:ext>
    </p:extLst>
  </p:cSld>
  <p:clrMapOvr>
    <a:masterClrMapping/>
  </p:clrMapOvr>
</p:sldLayout>
</file>

<file path=ppt/slideLayouts/slideLayout16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5A94D9-98F6-351D-8980-C5283D0FE80C}"/>
              </a:ext>
            </a:extLst>
          </p:cNvPr>
          <p:cNvSpPr>
            <a:spLocks noGrp="1"/>
          </p:cNvSpPr>
          <p:nvPr>
            <p:ph type="title"/>
          </p:nvPr>
        </p:nvSpPr>
        <p:spPr>
          <a:xfrm>
            <a:off x="1679575" y="914400"/>
            <a:ext cx="7864475" cy="32004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F02F72C4-5B7D-D751-16B7-0C6A86967A47}"/>
              </a:ext>
            </a:extLst>
          </p:cNvPr>
          <p:cNvSpPr>
            <a:spLocks noGrp="1"/>
          </p:cNvSpPr>
          <p:nvPr>
            <p:ph idx="1"/>
          </p:nvPr>
        </p:nvSpPr>
        <p:spPr>
          <a:xfrm>
            <a:off x="10366375" y="1974850"/>
            <a:ext cx="12344400" cy="974725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00BB723C-6A52-2107-437B-F1D450C87904}"/>
              </a:ext>
            </a:extLst>
          </p:cNvPr>
          <p:cNvSpPr>
            <a:spLocks noGrp="1"/>
          </p:cNvSpPr>
          <p:nvPr>
            <p:ph type="body" sz="half" idx="2"/>
          </p:nvPr>
        </p:nvSpPr>
        <p:spPr>
          <a:xfrm>
            <a:off x="1679575" y="4114800"/>
            <a:ext cx="7864475" cy="762317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D2F4022D-D868-B22A-7F08-AD863FAD2481}"/>
              </a:ext>
            </a:extLst>
          </p:cNvPr>
          <p:cNvSpPr>
            <a:spLocks noGrp="1"/>
          </p:cNvSpPr>
          <p:nvPr>
            <p:ph type="dt" sz="half" idx="10"/>
          </p:nvPr>
        </p:nvSpPr>
        <p:spPr/>
        <p:txBody>
          <a:bodyPr/>
          <a:lstStyle/>
          <a:p>
            <a:fld id="{5652A5EE-206B-40E7-97FC-A4452EE94D1E}" type="datetimeFigureOut">
              <a:rPr lang="en-US" smtClean="0"/>
              <a:t>9/3/2025</a:t>
            </a:fld>
            <a:endParaRPr lang="en-US"/>
          </a:p>
        </p:txBody>
      </p:sp>
      <p:sp>
        <p:nvSpPr>
          <p:cNvPr id="6" name="Footer Placeholder 5">
            <a:extLst>
              <a:ext uri="{FF2B5EF4-FFF2-40B4-BE49-F238E27FC236}">
                <a16:creationId xmlns:a16="http://schemas.microsoft.com/office/drawing/2014/main" id="{0DF9C085-6EE1-1187-C8AE-9A8ADA04ACB4}"/>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C79219AA-A6FE-40E6-803C-84E3DD01B3AC}"/>
              </a:ext>
            </a:extLst>
          </p:cNvPr>
          <p:cNvSpPr>
            <a:spLocks noGrp="1"/>
          </p:cNvSpPr>
          <p:nvPr>
            <p:ph type="sldNum" sz="quarter" idx="12"/>
          </p:nvPr>
        </p:nvSpPr>
        <p:spPr/>
        <p:txBody>
          <a:bodyPr/>
          <a:lstStyle/>
          <a:p>
            <a:fld id="{5C39194C-745E-48CA-AB00-401DE51CB89E}" type="slidenum">
              <a:rPr lang="en-US" smtClean="0"/>
              <a:t>‹#›</a:t>
            </a:fld>
            <a:endParaRPr lang="en-US"/>
          </a:p>
        </p:txBody>
      </p:sp>
    </p:spTree>
    <p:extLst>
      <p:ext uri="{BB962C8B-B14F-4D97-AF65-F5344CB8AC3E}">
        <p14:creationId xmlns:p14="http://schemas.microsoft.com/office/powerpoint/2010/main" val="4119340274"/>
      </p:ext>
    </p:extLst>
  </p:cSld>
  <p:clrMapOvr>
    <a:masterClrMapping/>
  </p:clrMapOvr>
</p:sldLayout>
</file>

<file path=ppt/slideLayouts/slideLayout16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A5500B-2FC3-56E0-9D36-F2485BFFE1CD}"/>
              </a:ext>
            </a:extLst>
          </p:cNvPr>
          <p:cNvSpPr>
            <a:spLocks noGrp="1"/>
          </p:cNvSpPr>
          <p:nvPr>
            <p:ph type="title"/>
          </p:nvPr>
        </p:nvSpPr>
        <p:spPr>
          <a:xfrm>
            <a:off x="1679575" y="914400"/>
            <a:ext cx="7864475" cy="32004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C5348E84-FE42-0DAD-D163-E75815820D44}"/>
              </a:ext>
            </a:extLst>
          </p:cNvPr>
          <p:cNvSpPr>
            <a:spLocks noGrp="1"/>
          </p:cNvSpPr>
          <p:nvPr>
            <p:ph type="pic" idx="1"/>
          </p:nvPr>
        </p:nvSpPr>
        <p:spPr>
          <a:xfrm>
            <a:off x="10366375" y="1974850"/>
            <a:ext cx="12344400" cy="974725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B3AC6B72-A267-5D4B-59CA-04F2CDFA9826}"/>
              </a:ext>
            </a:extLst>
          </p:cNvPr>
          <p:cNvSpPr>
            <a:spLocks noGrp="1"/>
          </p:cNvSpPr>
          <p:nvPr>
            <p:ph type="body" sz="half" idx="2"/>
          </p:nvPr>
        </p:nvSpPr>
        <p:spPr>
          <a:xfrm>
            <a:off x="1679575" y="4114800"/>
            <a:ext cx="7864475" cy="762317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83E16CD6-DE19-494B-9143-9AA51B048B40}"/>
              </a:ext>
            </a:extLst>
          </p:cNvPr>
          <p:cNvSpPr>
            <a:spLocks noGrp="1"/>
          </p:cNvSpPr>
          <p:nvPr>
            <p:ph type="dt" sz="half" idx="10"/>
          </p:nvPr>
        </p:nvSpPr>
        <p:spPr/>
        <p:txBody>
          <a:bodyPr/>
          <a:lstStyle/>
          <a:p>
            <a:fld id="{5652A5EE-206B-40E7-97FC-A4452EE94D1E}" type="datetimeFigureOut">
              <a:rPr lang="en-US" smtClean="0"/>
              <a:t>9/3/2025</a:t>
            </a:fld>
            <a:endParaRPr lang="en-US"/>
          </a:p>
        </p:txBody>
      </p:sp>
      <p:sp>
        <p:nvSpPr>
          <p:cNvPr id="6" name="Footer Placeholder 5">
            <a:extLst>
              <a:ext uri="{FF2B5EF4-FFF2-40B4-BE49-F238E27FC236}">
                <a16:creationId xmlns:a16="http://schemas.microsoft.com/office/drawing/2014/main" id="{6E534623-BB4B-9701-3966-1E090868FC78}"/>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3F998043-0700-14BD-BB27-0F91B6D473DC}"/>
              </a:ext>
            </a:extLst>
          </p:cNvPr>
          <p:cNvSpPr>
            <a:spLocks noGrp="1"/>
          </p:cNvSpPr>
          <p:nvPr>
            <p:ph type="sldNum" sz="quarter" idx="12"/>
          </p:nvPr>
        </p:nvSpPr>
        <p:spPr/>
        <p:txBody>
          <a:bodyPr/>
          <a:lstStyle/>
          <a:p>
            <a:fld id="{5C39194C-745E-48CA-AB00-401DE51CB89E}" type="slidenum">
              <a:rPr lang="en-US" smtClean="0"/>
              <a:t>‹#›</a:t>
            </a:fld>
            <a:endParaRPr lang="en-US"/>
          </a:p>
        </p:txBody>
      </p:sp>
    </p:spTree>
    <p:extLst>
      <p:ext uri="{BB962C8B-B14F-4D97-AF65-F5344CB8AC3E}">
        <p14:creationId xmlns:p14="http://schemas.microsoft.com/office/powerpoint/2010/main" val="96796251"/>
      </p:ext>
    </p:extLst>
  </p:cSld>
  <p:clrMapOvr>
    <a:masterClrMapping/>
  </p:clrMapOvr>
</p:sldLayout>
</file>

<file path=ppt/slideLayouts/slideLayout16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76FE50-38C8-35A8-AC9B-E7ED5CF8AB76}"/>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7DEBC474-53AF-F43F-9C58-1CD69050B0ED}"/>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4B30A48-F2B8-C980-8490-429E68C0E9D9}"/>
              </a:ext>
            </a:extLst>
          </p:cNvPr>
          <p:cNvSpPr>
            <a:spLocks noGrp="1"/>
          </p:cNvSpPr>
          <p:nvPr>
            <p:ph type="dt" sz="half" idx="10"/>
          </p:nvPr>
        </p:nvSpPr>
        <p:spPr/>
        <p:txBody>
          <a:bodyPr/>
          <a:lstStyle/>
          <a:p>
            <a:fld id="{5652A5EE-206B-40E7-97FC-A4452EE94D1E}" type="datetimeFigureOut">
              <a:rPr lang="en-US" smtClean="0"/>
              <a:t>9/3/2025</a:t>
            </a:fld>
            <a:endParaRPr lang="en-US"/>
          </a:p>
        </p:txBody>
      </p:sp>
      <p:sp>
        <p:nvSpPr>
          <p:cNvPr id="5" name="Footer Placeholder 4">
            <a:extLst>
              <a:ext uri="{FF2B5EF4-FFF2-40B4-BE49-F238E27FC236}">
                <a16:creationId xmlns:a16="http://schemas.microsoft.com/office/drawing/2014/main" id="{D202493B-9EE9-D126-4E2F-5153FDA90A4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5E885ED-AA43-15F4-3E78-9F437E06EFE7}"/>
              </a:ext>
            </a:extLst>
          </p:cNvPr>
          <p:cNvSpPr>
            <a:spLocks noGrp="1"/>
          </p:cNvSpPr>
          <p:nvPr>
            <p:ph type="sldNum" sz="quarter" idx="12"/>
          </p:nvPr>
        </p:nvSpPr>
        <p:spPr/>
        <p:txBody>
          <a:bodyPr/>
          <a:lstStyle/>
          <a:p>
            <a:fld id="{5C39194C-745E-48CA-AB00-401DE51CB89E}" type="slidenum">
              <a:rPr lang="en-US" smtClean="0"/>
              <a:t>‹#›</a:t>
            </a:fld>
            <a:endParaRPr lang="en-US"/>
          </a:p>
        </p:txBody>
      </p:sp>
    </p:spTree>
    <p:extLst>
      <p:ext uri="{BB962C8B-B14F-4D97-AF65-F5344CB8AC3E}">
        <p14:creationId xmlns:p14="http://schemas.microsoft.com/office/powerpoint/2010/main" val="3895737655"/>
      </p:ext>
    </p:extLst>
  </p:cSld>
  <p:clrMapOvr>
    <a:masterClrMapping/>
  </p:clrMapOvr>
</p:sldLayout>
</file>

<file path=ppt/slideLayouts/slideLayout16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53F28C-1337-39F3-35D0-F2DB67399524}"/>
              </a:ext>
            </a:extLst>
          </p:cNvPr>
          <p:cNvSpPr>
            <a:spLocks noGrp="1"/>
          </p:cNvSpPr>
          <p:nvPr>
            <p:ph type="ctrTitle"/>
          </p:nvPr>
        </p:nvSpPr>
        <p:spPr>
          <a:xfrm>
            <a:off x="3048000" y="2244725"/>
            <a:ext cx="18288000" cy="47752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A6CC0E20-ECD2-5724-5F9F-D3CD23972D7F}"/>
              </a:ext>
            </a:extLst>
          </p:cNvPr>
          <p:cNvSpPr>
            <a:spLocks noGrp="1"/>
          </p:cNvSpPr>
          <p:nvPr>
            <p:ph type="subTitle" idx="1"/>
          </p:nvPr>
        </p:nvSpPr>
        <p:spPr>
          <a:xfrm>
            <a:off x="3048000" y="7204075"/>
            <a:ext cx="18288000" cy="3311525"/>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A269438F-EC51-21B5-FE94-379B12DA2FCA}"/>
              </a:ext>
            </a:extLst>
          </p:cNvPr>
          <p:cNvSpPr>
            <a:spLocks noGrp="1"/>
          </p:cNvSpPr>
          <p:nvPr>
            <p:ph type="dt" sz="half" idx="10"/>
          </p:nvPr>
        </p:nvSpPr>
        <p:spPr/>
        <p:txBody>
          <a:bodyPr/>
          <a:lstStyle/>
          <a:p>
            <a:fld id="{469ADD89-E9A7-4E24-B7E6-C579456AB5B0}" type="datetimeFigureOut">
              <a:rPr lang="en-US" smtClean="0"/>
              <a:t>9/3/2025</a:t>
            </a:fld>
            <a:endParaRPr lang="en-US"/>
          </a:p>
        </p:txBody>
      </p:sp>
      <p:sp>
        <p:nvSpPr>
          <p:cNvPr id="5" name="Footer Placeholder 4">
            <a:extLst>
              <a:ext uri="{FF2B5EF4-FFF2-40B4-BE49-F238E27FC236}">
                <a16:creationId xmlns:a16="http://schemas.microsoft.com/office/drawing/2014/main" id="{91488954-FFAD-6B7D-FD5F-EBADF1C01C5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9515214-1FD2-D70D-090C-BA58192084BF}"/>
              </a:ext>
            </a:extLst>
          </p:cNvPr>
          <p:cNvSpPr>
            <a:spLocks noGrp="1"/>
          </p:cNvSpPr>
          <p:nvPr>
            <p:ph type="sldNum" sz="quarter" idx="12"/>
          </p:nvPr>
        </p:nvSpPr>
        <p:spPr/>
        <p:txBody>
          <a:bodyPr/>
          <a:lstStyle/>
          <a:p>
            <a:fld id="{7E6BA0D5-4FA3-41FE-B1F2-BC58BCC3433D}" type="slidenum">
              <a:rPr lang="en-US" smtClean="0"/>
              <a:t>‹#›</a:t>
            </a:fld>
            <a:endParaRPr lang="en-US"/>
          </a:p>
        </p:txBody>
      </p:sp>
    </p:spTree>
    <p:extLst>
      <p:ext uri="{BB962C8B-B14F-4D97-AF65-F5344CB8AC3E}">
        <p14:creationId xmlns:p14="http://schemas.microsoft.com/office/powerpoint/2010/main" val="3347427516"/>
      </p:ext>
    </p:extLst>
  </p:cSld>
  <p:clrMapOvr>
    <a:masterClrMapping/>
  </p:clrMapOvr>
</p:sldLayout>
</file>

<file path=ppt/slideLayouts/slideLayout16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63C1CA-F170-D927-44E5-B8F2C6578841}"/>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F8A8130D-CB23-343B-A7CF-71241F5F2CFA}"/>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AD40B90-E206-953E-B2AA-36D43F8D336B}"/>
              </a:ext>
            </a:extLst>
          </p:cNvPr>
          <p:cNvSpPr>
            <a:spLocks noGrp="1"/>
          </p:cNvSpPr>
          <p:nvPr>
            <p:ph type="dt" sz="half" idx="10"/>
          </p:nvPr>
        </p:nvSpPr>
        <p:spPr/>
        <p:txBody>
          <a:bodyPr/>
          <a:lstStyle/>
          <a:p>
            <a:fld id="{469ADD89-E9A7-4E24-B7E6-C579456AB5B0}" type="datetimeFigureOut">
              <a:rPr lang="en-US" smtClean="0"/>
              <a:t>9/3/2025</a:t>
            </a:fld>
            <a:endParaRPr lang="en-US"/>
          </a:p>
        </p:txBody>
      </p:sp>
      <p:sp>
        <p:nvSpPr>
          <p:cNvPr id="5" name="Footer Placeholder 4">
            <a:extLst>
              <a:ext uri="{FF2B5EF4-FFF2-40B4-BE49-F238E27FC236}">
                <a16:creationId xmlns:a16="http://schemas.microsoft.com/office/drawing/2014/main" id="{1564685B-5B11-868C-DEDB-DA7D669AC3F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23F8C9D-C8AF-D656-01E4-98B0187BA7C0}"/>
              </a:ext>
            </a:extLst>
          </p:cNvPr>
          <p:cNvSpPr>
            <a:spLocks noGrp="1"/>
          </p:cNvSpPr>
          <p:nvPr>
            <p:ph type="sldNum" sz="quarter" idx="12"/>
          </p:nvPr>
        </p:nvSpPr>
        <p:spPr/>
        <p:txBody>
          <a:bodyPr/>
          <a:lstStyle/>
          <a:p>
            <a:fld id="{7E6BA0D5-4FA3-41FE-B1F2-BC58BCC3433D}" type="slidenum">
              <a:rPr lang="en-US" smtClean="0"/>
              <a:t>‹#›</a:t>
            </a:fld>
            <a:endParaRPr lang="en-US"/>
          </a:p>
        </p:txBody>
      </p:sp>
    </p:spTree>
    <p:extLst>
      <p:ext uri="{BB962C8B-B14F-4D97-AF65-F5344CB8AC3E}">
        <p14:creationId xmlns:p14="http://schemas.microsoft.com/office/powerpoint/2010/main" val="690404052"/>
      </p:ext>
    </p:extLst>
  </p:cSld>
  <p:clrMapOvr>
    <a:masterClrMapping/>
  </p:clrMapOvr>
</p:sldLayout>
</file>

<file path=ppt/slideLayouts/slideLayout16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5C9360-85A7-E88C-DD19-1F2F85DB8939}"/>
              </a:ext>
            </a:extLst>
          </p:cNvPr>
          <p:cNvSpPr>
            <a:spLocks noGrp="1"/>
          </p:cNvSpPr>
          <p:nvPr>
            <p:ph type="title"/>
          </p:nvPr>
        </p:nvSpPr>
        <p:spPr>
          <a:xfrm>
            <a:off x="1663700" y="3419475"/>
            <a:ext cx="21031200" cy="5705475"/>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471C2A68-FEE2-0679-538E-9A0AD38D797F}"/>
              </a:ext>
            </a:extLst>
          </p:cNvPr>
          <p:cNvSpPr>
            <a:spLocks noGrp="1"/>
          </p:cNvSpPr>
          <p:nvPr>
            <p:ph type="body" idx="1"/>
          </p:nvPr>
        </p:nvSpPr>
        <p:spPr>
          <a:xfrm>
            <a:off x="1663700" y="9178925"/>
            <a:ext cx="21031200" cy="3000375"/>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767F0203-03B4-6978-EDC7-24C7801B169A}"/>
              </a:ext>
            </a:extLst>
          </p:cNvPr>
          <p:cNvSpPr>
            <a:spLocks noGrp="1"/>
          </p:cNvSpPr>
          <p:nvPr>
            <p:ph type="dt" sz="half" idx="10"/>
          </p:nvPr>
        </p:nvSpPr>
        <p:spPr/>
        <p:txBody>
          <a:bodyPr/>
          <a:lstStyle/>
          <a:p>
            <a:fld id="{469ADD89-E9A7-4E24-B7E6-C579456AB5B0}" type="datetimeFigureOut">
              <a:rPr lang="en-US" smtClean="0"/>
              <a:t>9/3/2025</a:t>
            </a:fld>
            <a:endParaRPr lang="en-US"/>
          </a:p>
        </p:txBody>
      </p:sp>
      <p:sp>
        <p:nvSpPr>
          <p:cNvPr id="5" name="Footer Placeholder 4">
            <a:extLst>
              <a:ext uri="{FF2B5EF4-FFF2-40B4-BE49-F238E27FC236}">
                <a16:creationId xmlns:a16="http://schemas.microsoft.com/office/drawing/2014/main" id="{66EBB198-76AD-CC39-AA1F-7D69022FF8D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2CB312A-719F-1B56-37F7-87E9A0FBE2B7}"/>
              </a:ext>
            </a:extLst>
          </p:cNvPr>
          <p:cNvSpPr>
            <a:spLocks noGrp="1"/>
          </p:cNvSpPr>
          <p:nvPr>
            <p:ph type="sldNum" sz="quarter" idx="12"/>
          </p:nvPr>
        </p:nvSpPr>
        <p:spPr/>
        <p:txBody>
          <a:bodyPr/>
          <a:lstStyle/>
          <a:p>
            <a:fld id="{7E6BA0D5-4FA3-41FE-B1F2-BC58BCC3433D}" type="slidenum">
              <a:rPr lang="en-US" smtClean="0"/>
              <a:t>‹#›</a:t>
            </a:fld>
            <a:endParaRPr lang="en-US"/>
          </a:p>
        </p:txBody>
      </p:sp>
    </p:spTree>
    <p:extLst>
      <p:ext uri="{BB962C8B-B14F-4D97-AF65-F5344CB8AC3E}">
        <p14:creationId xmlns:p14="http://schemas.microsoft.com/office/powerpoint/2010/main" val="944442429"/>
      </p:ext>
    </p:extLst>
  </p:cSld>
  <p:clrMapOvr>
    <a:masterClrMapping/>
  </p:clrMapOvr>
</p:sldLayout>
</file>

<file path=ppt/slideLayouts/slideLayout16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BC6DE6-A8A4-7A9F-FDB6-778A3A3856F3}"/>
              </a:ext>
            </a:extLst>
          </p:cNvPr>
          <p:cNvSpPr>
            <a:spLocks noGrp="1"/>
          </p:cNvSpPr>
          <p:nvPr>
            <p:ph type="title"/>
          </p:nvPr>
        </p:nvSpPr>
        <p:spPr>
          <a:xfrm>
            <a:off x="1679575" y="730250"/>
            <a:ext cx="21031200" cy="2651125"/>
          </a:xfrm>
        </p:spPr>
        <p:txBody>
          <a:bodyPr/>
          <a:lstStyle/>
          <a:p>
            <a:r>
              <a:rPr lang="en-US"/>
              <a:t>Click to edit Master title style</a:t>
            </a:r>
          </a:p>
        </p:txBody>
      </p:sp>
      <p:sp>
        <p:nvSpPr>
          <p:cNvPr id="3" name="Text Placeholder 2">
            <a:extLst>
              <a:ext uri="{FF2B5EF4-FFF2-40B4-BE49-F238E27FC236}">
                <a16:creationId xmlns:a16="http://schemas.microsoft.com/office/drawing/2014/main" id="{7F4C6790-EE3F-8C63-5ADE-F6558D6E9762}"/>
              </a:ext>
            </a:extLst>
          </p:cNvPr>
          <p:cNvSpPr>
            <a:spLocks noGrp="1"/>
          </p:cNvSpPr>
          <p:nvPr>
            <p:ph type="body" idx="1"/>
          </p:nvPr>
        </p:nvSpPr>
        <p:spPr>
          <a:xfrm>
            <a:off x="1679575" y="3362325"/>
            <a:ext cx="10315575" cy="16478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09838076-0082-9FB7-AB86-EFA302D423A1}"/>
              </a:ext>
            </a:extLst>
          </p:cNvPr>
          <p:cNvSpPr>
            <a:spLocks noGrp="1"/>
          </p:cNvSpPr>
          <p:nvPr>
            <p:ph sz="half" idx="2"/>
          </p:nvPr>
        </p:nvSpPr>
        <p:spPr>
          <a:xfrm>
            <a:off x="1679575" y="5010150"/>
            <a:ext cx="10315575" cy="73691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D61976DA-50C7-D2B6-7EC6-1B6EDF4B4189}"/>
              </a:ext>
            </a:extLst>
          </p:cNvPr>
          <p:cNvSpPr>
            <a:spLocks noGrp="1"/>
          </p:cNvSpPr>
          <p:nvPr>
            <p:ph type="body" sz="quarter" idx="3"/>
          </p:nvPr>
        </p:nvSpPr>
        <p:spPr>
          <a:xfrm>
            <a:off x="12344400" y="3362325"/>
            <a:ext cx="10366375" cy="16478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28A7EBD5-FC09-95BF-C852-84CF9510DECD}"/>
              </a:ext>
            </a:extLst>
          </p:cNvPr>
          <p:cNvSpPr>
            <a:spLocks noGrp="1"/>
          </p:cNvSpPr>
          <p:nvPr>
            <p:ph sz="quarter" idx="4"/>
          </p:nvPr>
        </p:nvSpPr>
        <p:spPr>
          <a:xfrm>
            <a:off x="12344400" y="5010150"/>
            <a:ext cx="10366375" cy="73691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F1DADAA2-11A3-FC3B-A1F6-6589BABDC6F2}"/>
              </a:ext>
            </a:extLst>
          </p:cNvPr>
          <p:cNvSpPr>
            <a:spLocks noGrp="1"/>
          </p:cNvSpPr>
          <p:nvPr>
            <p:ph type="dt" sz="half" idx="10"/>
          </p:nvPr>
        </p:nvSpPr>
        <p:spPr/>
        <p:txBody>
          <a:bodyPr/>
          <a:lstStyle/>
          <a:p>
            <a:fld id="{469ADD89-E9A7-4E24-B7E6-C579456AB5B0}" type="datetimeFigureOut">
              <a:rPr lang="en-US" smtClean="0"/>
              <a:t>9/3/2025</a:t>
            </a:fld>
            <a:endParaRPr lang="en-US"/>
          </a:p>
        </p:txBody>
      </p:sp>
      <p:sp>
        <p:nvSpPr>
          <p:cNvPr id="8" name="Footer Placeholder 7">
            <a:extLst>
              <a:ext uri="{FF2B5EF4-FFF2-40B4-BE49-F238E27FC236}">
                <a16:creationId xmlns:a16="http://schemas.microsoft.com/office/drawing/2014/main" id="{63FECD4F-9629-F0FD-2CDE-3A8919AB76B1}"/>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3DFACD42-758A-90FC-4C4C-3D012FEFE5D9}"/>
              </a:ext>
            </a:extLst>
          </p:cNvPr>
          <p:cNvSpPr>
            <a:spLocks noGrp="1"/>
          </p:cNvSpPr>
          <p:nvPr>
            <p:ph type="sldNum" sz="quarter" idx="12"/>
          </p:nvPr>
        </p:nvSpPr>
        <p:spPr/>
        <p:txBody>
          <a:bodyPr/>
          <a:lstStyle/>
          <a:p>
            <a:fld id="{7E6BA0D5-4FA3-41FE-B1F2-BC58BCC3433D}" type="slidenum">
              <a:rPr lang="en-US" smtClean="0"/>
              <a:t>‹#›</a:t>
            </a:fld>
            <a:endParaRPr lang="en-US"/>
          </a:p>
        </p:txBody>
      </p:sp>
    </p:spTree>
    <p:extLst>
      <p:ext uri="{BB962C8B-B14F-4D97-AF65-F5344CB8AC3E}">
        <p14:creationId xmlns:p14="http://schemas.microsoft.com/office/powerpoint/2010/main" val="2589951931"/>
      </p:ext>
    </p:extLst>
  </p:cSld>
  <p:clrMapOvr>
    <a:masterClrMapping/>
  </p:clrMapOvr>
</p:sldLayout>
</file>

<file path=ppt/slideLayouts/slideLayout16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74384F-1633-1250-6380-6878DE378481}"/>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A34968A9-E721-E31C-8A61-8DE1BD64062F}"/>
              </a:ext>
            </a:extLst>
          </p:cNvPr>
          <p:cNvSpPr>
            <a:spLocks noGrp="1"/>
          </p:cNvSpPr>
          <p:nvPr>
            <p:ph type="dt" sz="half" idx="10"/>
          </p:nvPr>
        </p:nvSpPr>
        <p:spPr/>
        <p:txBody>
          <a:bodyPr/>
          <a:lstStyle/>
          <a:p>
            <a:fld id="{469ADD89-E9A7-4E24-B7E6-C579456AB5B0}" type="datetimeFigureOut">
              <a:rPr lang="en-US" smtClean="0"/>
              <a:t>9/3/2025</a:t>
            </a:fld>
            <a:endParaRPr lang="en-US"/>
          </a:p>
        </p:txBody>
      </p:sp>
      <p:sp>
        <p:nvSpPr>
          <p:cNvPr id="4" name="Footer Placeholder 3">
            <a:extLst>
              <a:ext uri="{FF2B5EF4-FFF2-40B4-BE49-F238E27FC236}">
                <a16:creationId xmlns:a16="http://schemas.microsoft.com/office/drawing/2014/main" id="{9189B340-B9F0-C624-AC81-D2CF9ADEB242}"/>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46248A0F-C1B3-7B72-B80D-0711569ABD8A}"/>
              </a:ext>
            </a:extLst>
          </p:cNvPr>
          <p:cNvSpPr>
            <a:spLocks noGrp="1"/>
          </p:cNvSpPr>
          <p:nvPr>
            <p:ph type="sldNum" sz="quarter" idx="12"/>
          </p:nvPr>
        </p:nvSpPr>
        <p:spPr/>
        <p:txBody>
          <a:bodyPr/>
          <a:lstStyle/>
          <a:p>
            <a:fld id="{7E6BA0D5-4FA3-41FE-B1F2-BC58BCC3433D}" type="slidenum">
              <a:rPr lang="en-US" smtClean="0"/>
              <a:t>‹#›</a:t>
            </a:fld>
            <a:endParaRPr lang="en-US"/>
          </a:p>
        </p:txBody>
      </p:sp>
    </p:spTree>
    <p:extLst>
      <p:ext uri="{BB962C8B-B14F-4D97-AF65-F5344CB8AC3E}">
        <p14:creationId xmlns:p14="http://schemas.microsoft.com/office/powerpoint/2010/main" val="248914091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C00442-97A2-1E74-037A-79CD1E0F1A16}"/>
              </a:ext>
            </a:extLst>
          </p:cNvPr>
          <p:cNvSpPr>
            <a:spLocks noGrp="1"/>
          </p:cNvSpPr>
          <p:nvPr>
            <p:ph type="title"/>
          </p:nvPr>
        </p:nvSpPr>
        <p:spPr>
          <a:xfrm>
            <a:off x="1679575" y="914400"/>
            <a:ext cx="7864475" cy="32004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5E216570-F7EE-BE10-04B6-6CE9C2A77161}"/>
              </a:ext>
            </a:extLst>
          </p:cNvPr>
          <p:cNvSpPr>
            <a:spLocks noGrp="1"/>
          </p:cNvSpPr>
          <p:nvPr>
            <p:ph type="pic" idx="1"/>
          </p:nvPr>
        </p:nvSpPr>
        <p:spPr>
          <a:xfrm>
            <a:off x="10366375" y="1974850"/>
            <a:ext cx="12344400" cy="974725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25A000AE-804D-9F5E-4771-5290AE84AE72}"/>
              </a:ext>
            </a:extLst>
          </p:cNvPr>
          <p:cNvSpPr>
            <a:spLocks noGrp="1"/>
          </p:cNvSpPr>
          <p:nvPr>
            <p:ph type="body" sz="half" idx="2"/>
          </p:nvPr>
        </p:nvSpPr>
        <p:spPr>
          <a:xfrm>
            <a:off x="1679575" y="4114800"/>
            <a:ext cx="7864475" cy="762317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00AB7CEA-3234-EE53-BCEB-1A53C715A30D}"/>
              </a:ext>
            </a:extLst>
          </p:cNvPr>
          <p:cNvSpPr>
            <a:spLocks noGrp="1"/>
          </p:cNvSpPr>
          <p:nvPr>
            <p:ph type="dt" sz="half" idx="10"/>
          </p:nvPr>
        </p:nvSpPr>
        <p:spPr/>
        <p:txBody>
          <a:bodyPr/>
          <a:lstStyle/>
          <a:p>
            <a:fld id="{724BDBCA-D758-4D31-AC8A-8D7531051215}" type="datetimeFigureOut">
              <a:rPr lang="en-US" smtClean="0"/>
              <a:t>9/3/2025</a:t>
            </a:fld>
            <a:endParaRPr lang="en-US"/>
          </a:p>
        </p:txBody>
      </p:sp>
      <p:sp>
        <p:nvSpPr>
          <p:cNvPr id="6" name="Footer Placeholder 5">
            <a:extLst>
              <a:ext uri="{FF2B5EF4-FFF2-40B4-BE49-F238E27FC236}">
                <a16:creationId xmlns:a16="http://schemas.microsoft.com/office/drawing/2014/main" id="{01607589-480F-EE14-FEB2-2444B8D1B005}"/>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F55D1E2D-D536-B769-A304-0321F4FE26F3}"/>
              </a:ext>
            </a:extLst>
          </p:cNvPr>
          <p:cNvSpPr>
            <a:spLocks noGrp="1"/>
          </p:cNvSpPr>
          <p:nvPr>
            <p:ph type="sldNum" sz="quarter" idx="12"/>
          </p:nvPr>
        </p:nvSpPr>
        <p:spPr/>
        <p:txBody>
          <a:bodyPr/>
          <a:lstStyle/>
          <a:p>
            <a:fld id="{BD353B87-FD7D-4BEF-8AF9-6F702E883271}" type="slidenum">
              <a:rPr lang="en-US" smtClean="0"/>
              <a:t>‹#›</a:t>
            </a:fld>
            <a:endParaRPr lang="en-US"/>
          </a:p>
        </p:txBody>
      </p:sp>
    </p:spTree>
    <p:extLst>
      <p:ext uri="{BB962C8B-B14F-4D97-AF65-F5344CB8AC3E}">
        <p14:creationId xmlns:p14="http://schemas.microsoft.com/office/powerpoint/2010/main" val="2027306537"/>
      </p:ext>
    </p:extLst>
  </p:cSld>
  <p:clrMapOvr>
    <a:masterClrMapping/>
  </p:clrMapOvr>
</p:sldLayout>
</file>

<file path=ppt/slideLayouts/slideLayout17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8D7DC63D-091D-9241-C6D3-D50EA01707A5}"/>
              </a:ext>
            </a:extLst>
          </p:cNvPr>
          <p:cNvSpPr>
            <a:spLocks noGrp="1"/>
          </p:cNvSpPr>
          <p:nvPr>
            <p:ph type="dt" sz="half" idx="10"/>
          </p:nvPr>
        </p:nvSpPr>
        <p:spPr/>
        <p:txBody>
          <a:bodyPr/>
          <a:lstStyle/>
          <a:p>
            <a:fld id="{469ADD89-E9A7-4E24-B7E6-C579456AB5B0}" type="datetimeFigureOut">
              <a:rPr lang="en-US" smtClean="0"/>
              <a:t>9/3/2025</a:t>
            </a:fld>
            <a:endParaRPr lang="en-US"/>
          </a:p>
        </p:txBody>
      </p:sp>
      <p:sp>
        <p:nvSpPr>
          <p:cNvPr id="3" name="Footer Placeholder 2">
            <a:extLst>
              <a:ext uri="{FF2B5EF4-FFF2-40B4-BE49-F238E27FC236}">
                <a16:creationId xmlns:a16="http://schemas.microsoft.com/office/drawing/2014/main" id="{34F77849-A3E1-AB8F-A371-B659342A6BF7}"/>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2B66AEEF-9483-B020-E171-437FA077CC1A}"/>
              </a:ext>
            </a:extLst>
          </p:cNvPr>
          <p:cNvSpPr>
            <a:spLocks noGrp="1"/>
          </p:cNvSpPr>
          <p:nvPr>
            <p:ph type="sldNum" sz="quarter" idx="12"/>
          </p:nvPr>
        </p:nvSpPr>
        <p:spPr/>
        <p:txBody>
          <a:bodyPr/>
          <a:lstStyle/>
          <a:p>
            <a:fld id="{7E6BA0D5-4FA3-41FE-B1F2-BC58BCC3433D}" type="slidenum">
              <a:rPr lang="en-US" smtClean="0"/>
              <a:t>‹#›</a:t>
            </a:fld>
            <a:endParaRPr lang="en-US"/>
          </a:p>
        </p:txBody>
      </p:sp>
    </p:spTree>
    <p:extLst>
      <p:ext uri="{BB962C8B-B14F-4D97-AF65-F5344CB8AC3E}">
        <p14:creationId xmlns:p14="http://schemas.microsoft.com/office/powerpoint/2010/main" val="3746632148"/>
      </p:ext>
    </p:extLst>
  </p:cSld>
  <p:clrMapOvr>
    <a:masterClrMapping/>
  </p:clrMapOvr>
</p:sldLayout>
</file>

<file path=ppt/slideLayouts/slideLayout17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D6FE5F-BB98-DC7B-9923-7ED3A18D4B37}"/>
              </a:ext>
            </a:extLst>
          </p:cNvPr>
          <p:cNvSpPr>
            <a:spLocks noGrp="1"/>
          </p:cNvSpPr>
          <p:nvPr>
            <p:ph type="title"/>
          </p:nvPr>
        </p:nvSpPr>
        <p:spPr>
          <a:xfrm>
            <a:off x="1679575" y="914400"/>
            <a:ext cx="7864475" cy="32004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2E50F248-C307-481A-C308-17603DD2638B}"/>
              </a:ext>
            </a:extLst>
          </p:cNvPr>
          <p:cNvSpPr>
            <a:spLocks noGrp="1"/>
          </p:cNvSpPr>
          <p:nvPr>
            <p:ph idx="1"/>
          </p:nvPr>
        </p:nvSpPr>
        <p:spPr>
          <a:xfrm>
            <a:off x="10366375" y="1974850"/>
            <a:ext cx="12344400" cy="974725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9F43967A-13C4-F241-D744-C4526856AD86}"/>
              </a:ext>
            </a:extLst>
          </p:cNvPr>
          <p:cNvSpPr>
            <a:spLocks noGrp="1"/>
          </p:cNvSpPr>
          <p:nvPr>
            <p:ph type="body" sz="half" idx="2"/>
          </p:nvPr>
        </p:nvSpPr>
        <p:spPr>
          <a:xfrm>
            <a:off x="1679575" y="4114800"/>
            <a:ext cx="7864475" cy="762317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8106BFEA-502C-E1CC-0C3F-BDE56A8968D7}"/>
              </a:ext>
            </a:extLst>
          </p:cNvPr>
          <p:cNvSpPr>
            <a:spLocks noGrp="1"/>
          </p:cNvSpPr>
          <p:nvPr>
            <p:ph type="dt" sz="half" idx="10"/>
          </p:nvPr>
        </p:nvSpPr>
        <p:spPr/>
        <p:txBody>
          <a:bodyPr/>
          <a:lstStyle/>
          <a:p>
            <a:fld id="{469ADD89-E9A7-4E24-B7E6-C579456AB5B0}" type="datetimeFigureOut">
              <a:rPr lang="en-US" smtClean="0"/>
              <a:t>9/3/2025</a:t>
            </a:fld>
            <a:endParaRPr lang="en-US"/>
          </a:p>
        </p:txBody>
      </p:sp>
      <p:sp>
        <p:nvSpPr>
          <p:cNvPr id="6" name="Footer Placeholder 5">
            <a:extLst>
              <a:ext uri="{FF2B5EF4-FFF2-40B4-BE49-F238E27FC236}">
                <a16:creationId xmlns:a16="http://schemas.microsoft.com/office/drawing/2014/main" id="{FEB69F2C-EA67-7362-623A-0F204F6735F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417B7836-85FD-98DD-CADA-C0589822D6FD}"/>
              </a:ext>
            </a:extLst>
          </p:cNvPr>
          <p:cNvSpPr>
            <a:spLocks noGrp="1"/>
          </p:cNvSpPr>
          <p:nvPr>
            <p:ph type="sldNum" sz="quarter" idx="12"/>
          </p:nvPr>
        </p:nvSpPr>
        <p:spPr/>
        <p:txBody>
          <a:bodyPr/>
          <a:lstStyle/>
          <a:p>
            <a:fld id="{7E6BA0D5-4FA3-41FE-B1F2-BC58BCC3433D}" type="slidenum">
              <a:rPr lang="en-US" smtClean="0"/>
              <a:t>‹#›</a:t>
            </a:fld>
            <a:endParaRPr lang="en-US"/>
          </a:p>
        </p:txBody>
      </p:sp>
    </p:spTree>
    <p:extLst>
      <p:ext uri="{BB962C8B-B14F-4D97-AF65-F5344CB8AC3E}">
        <p14:creationId xmlns:p14="http://schemas.microsoft.com/office/powerpoint/2010/main" val="1017945777"/>
      </p:ext>
    </p:extLst>
  </p:cSld>
  <p:clrMapOvr>
    <a:masterClrMapping/>
  </p:clrMapOvr>
</p:sldLayout>
</file>

<file path=ppt/slideLayouts/slideLayout17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78F39E-5207-2A11-31AD-159F6021C748}"/>
              </a:ext>
            </a:extLst>
          </p:cNvPr>
          <p:cNvSpPr>
            <a:spLocks noGrp="1"/>
          </p:cNvSpPr>
          <p:nvPr>
            <p:ph type="title"/>
          </p:nvPr>
        </p:nvSpPr>
        <p:spPr>
          <a:xfrm>
            <a:off x="1679575" y="914400"/>
            <a:ext cx="7864475" cy="32004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77FE6210-01A7-5027-DE3B-D76BB496BE4F}"/>
              </a:ext>
            </a:extLst>
          </p:cNvPr>
          <p:cNvSpPr>
            <a:spLocks noGrp="1"/>
          </p:cNvSpPr>
          <p:nvPr>
            <p:ph type="pic" idx="1"/>
          </p:nvPr>
        </p:nvSpPr>
        <p:spPr>
          <a:xfrm>
            <a:off x="10366375" y="1974850"/>
            <a:ext cx="12344400" cy="974725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79A8BD4D-2CD4-22D0-37EA-76A9D25CEF82}"/>
              </a:ext>
            </a:extLst>
          </p:cNvPr>
          <p:cNvSpPr>
            <a:spLocks noGrp="1"/>
          </p:cNvSpPr>
          <p:nvPr>
            <p:ph type="body" sz="half" idx="2"/>
          </p:nvPr>
        </p:nvSpPr>
        <p:spPr>
          <a:xfrm>
            <a:off x="1679575" y="4114800"/>
            <a:ext cx="7864475" cy="762317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DB94858C-0DD0-0330-5A82-0EE558BA72C3}"/>
              </a:ext>
            </a:extLst>
          </p:cNvPr>
          <p:cNvSpPr>
            <a:spLocks noGrp="1"/>
          </p:cNvSpPr>
          <p:nvPr>
            <p:ph type="dt" sz="half" idx="10"/>
          </p:nvPr>
        </p:nvSpPr>
        <p:spPr/>
        <p:txBody>
          <a:bodyPr/>
          <a:lstStyle/>
          <a:p>
            <a:fld id="{469ADD89-E9A7-4E24-B7E6-C579456AB5B0}" type="datetimeFigureOut">
              <a:rPr lang="en-US" smtClean="0"/>
              <a:t>9/3/2025</a:t>
            </a:fld>
            <a:endParaRPr lang="en-US"/>
          </a:p>
        </p:txBody>
      </p:sp>
      <p:sp>
        <p:nvSpPr>
          <p:cNvPr id="6" name="Footer Placeholder 5">
            <a:extLst>
              <a:ext uri="{FF2B5EF4-FFF2-40B4-BE49-F238E27FC236}">
                <a16:creationId xmlns:a16="http://schemas.microsoft.com/office/drawing/2014/main" id="{5697EC5C-1DC5-0A12-03A1-CF44C7CA8A0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98B9F3DC-4F14-7BBC-7208-D942164324F3}"/>
              </a:ext>
            </a:extLst>
          </p:cNvPr>
          <p:cNvSpPr>
            <a:spLocks noGrp="1"/>
          </p:cNvSpPr>
          <p:nvPr>
            <p:ph type="sldNum" sz="quarter" idx="12"/>
          </p:nvPr>
        </p:nvSpPr>
        <p:spPr/>
        <p:txBody>
          <a:bodyPr/>
          <a:lstStyle/>
          <a:p>
            <a:fld id="{7E6BA0D5-4FA3-41FE-B1F2-BC58BCC3433D}" type="slidenum">
              <a:rPr lang="en-US" smtClean="0"/>
              <a:t>‹#›</a:t>
            </a:fld>
            <a:endParaRPr lang="en-US"/>
          </a:p>
        </p:txBody>
      </p:sp>
    </p:spTree>
    <p:extLst>
      <p:ext uri="{BB962C8B-B14F-4D97-AF65-F5344CB8AC3E}">
        <p14:creationId xmlns:p14="http://schemas.microsoft.com/office/powerpoint/2010/main" val="338839370"/>
      </p:ext>
    </p:extLst>
  </p:cSld>
  <p:clrMapOvr>
    <a:masterClrMapping/>
  </p:clrMapOvr>
</p:sldLayout>
</file>

<file path=ppt/slideLayouts/slideLayout17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7FF4889-87AD-B61F-EF19-B894391A2B50}"/>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C4DA7FAC-E0BE-6F11-6E4F-0C9E3DBE7656}"/>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00331AB-3C33-FE83-A366-8EEB4160B1CD}"/>
              </a:ext>
            </a:extLst>
          </p:cNvPr>
          <p:cNvSpPr>
            <a:spLocks noGrp="1"/>
          </p:cNvSpPr>
          <p:nvPr>
            <p:ph type="dt" sz="half" idx="10"/>
          </p:nvPr>
        </p:nvSpPr>
        <p:spPr/>
        <p:txBody>
          <a:bodyPr/>
          <a:lstStyle/>
          <a:p>
            <a:fld id="{469ADD89-E9A7-4E24-B7E6-C579456AB5B0}" type="datetimeFigureOut">
              <a:rPr lang="en-US" smtClean="0"/>
              <a:t>9/3/2025</a:t>
            </a:fld>
            <a:endParaRPr lang="en-US"/>
          </a:p>
        </p:txBody>
      </p:sp>
      <p:sp>
        <p:nvSpPr>
          <p:cNvPr id="5" name="Footer Placeholder 4">
            <a:extLst>
              <a:ext uri="{FF2B5EF4-FFF2-40B4-BE49-F238E27FC236}">
                <a16:creationId xmlns:a16="http://schemas.microsoft.com/office/drawing/2014/main" id="{16C64D2A-7F13-338C-2AFF-96C360F5E87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A986ABA-3255-9E6B-EF1B-9716C1402462}"/>
              </a:ext>
            </a:extLst>
          </p:cNvPr>
          <p:cNvSpPr>
            <a:spLocks noGrp="1"/>
          </p:cNvSpPr>
          <p:nvPr>
            <p:ph type="sldNum" sz="quarter" idx="12"/>
          </p:nvPr>
        </p:nvSpPr>
        <p:spPr/>
        <p:txBody>
          <a:bodyPr/>
          <a:lstStyle/>
          <a:p>
            <a:fld id="{7E6BA0D5-4FA3-41FE-B1F2-BC58BCC3433D}" type="slidenum">
              <a:rPr lang="en-US" smtClean="0"/>
              <a:t>‹#›</a:t>
            </a:fld>
            <a:endParaRPr lang="en-US"/>
          </a:p>
        </p:txBody>
      </p:sp>
    </p:spTree>
    <p:extLst>
      <p:ext uri="{BB962C8B-B14F-4D97-AF65-F5344CB8AC3E}">
        <p14:creationId xmlns:p14="http://schemas.microsoft.com/office/powerpoint/2010/main" val="1637657204"/>
      </p:ext>
    </p:extLst>
  </p:cSld>
  <p:clrMapOvr>
    <a:masterClrMapping/>
  </p:clrMapOvr>
</p:sldLayout>
</file>

<file path=ppt/slideLayouts/slideLayout17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5751AB-778C-2E4F-DC9D-619559E9F2EC}"/>
              </a:ext>
            </a:extLst>
          </p:cNvPr>
          <p:cNvSpPr>
            <a:spLocks noGrp="1"/>
          </p:cNvSpPr>
          <p:nvPr>
            <p:ph type="ctrTitle"/>
          </p:nvPr>
        </p:nvSpPr>
        <p:spPr>
          <a:xfrm>
            <a:off x="3048000" y="2244725"/>
            <a:ext cx="18288000" cy="47752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4E862FF9-4452-4570-4846-2F8636DEFE91}"/>
              </a:ext>
            </a:extLst>
          </p:cNvPr>
          <p:cNvSpPr>
            <a:spLocks noGrp="1"/>
          </p:cNvSpPr>
          <p:nvPr>
            <p:ph type="subTitle" idx="1"/>
          </p:nvPr>
        </p:nvSpPr>
        <p:spPr>
          <a:xfrm>
            <a:off x="3048000" y="7204075"/>
            <a:ext cx="18288000" cy="3311525"/>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4AD53E10-C0C8-4CB4-1762-74E5E440C0BA}"/>
              </a:ext>
            </a:extLst>
          </p:cNvPr>
          <p:cNvSpPr>
            <a:spLocks noGrp="1"/>
          </p:cNvSpPr>
          <p:nvPr>
            <p:ph type="dt" sz="half" idx="10"/>
          </p:nvPr>
        </p:nvSpPr>
        <p:spPr/>
        <p:txBody>
          <a:bodyPr/>
          <a:lstStyle/>
          <a:p>
            <a:fld id="{724BDBCA-D758-4D31-AC8A-8D7531051215}" type="datetimeFigureOut">
              <a:rPr lang="en-US" smtClean="0"/>
              <a:t>9/3/2025</a:t>
            </a:fld>
            <a:endParaRPr lang="en-US"/>
          </a:p>
        </p:txBody>
      </p:sp>
      <p:sp>
        <p:nvSpPr>
          <p:cNvPr id="5" name="Footer Placeholder 4">
            <a:extLst>
              <a:ext uri="{FF2B5EF4-FFF2-40B4-BE49-F238E27FC236}">
                <a16:creationId xmlns:a16="http://schemas.microsoft.com/office/drawing/2014/main" id="{CD495736-BDBD-A27E-C36B-2816FBD34F9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1E30FB5-1493-2865-D729-C9EB7E3D8887}"/>
              </a:ext>
            </a:extLst>
          </p:cNvPr>
          <p:cNvSpPr>
            <a:spLocks noGrp="1"/>
          </p:cNvSpPr>
          <p:nvPr>
            <p:ph type="sldNum" sz="quarter" idx="12"/>
          </p:nvPr>
        </p:nvSpPr>
        <p:spPr/>
        <p:txBody>
          <a:bodyPr/>
          <a:lstStyle/>
          <a:p>
            <a:fld id="{BD353B87-FD7D-4BEF-8AF9-6F702E883271}" type="slidenum">
              <a:rPr lang="en-US" smtClean="0"/>
              <a:t>‹#›</a:t>
            </a:fld>
            <a:endParaRPr lang="en-US"/>
          </a:p>
        </p:txBody>
      </p:sp>
    </p:spTree>
    <p:extLst>
      <p:ext uri="{BB962C8B-B14F-4D97-AF65-F5344CB8AC3E}">
        <p14:creationId xmlns:p14="http://schemas.microsoft.com/office/powerpoint/2010/main" val="1143404602"/>
      </p:ext>
    </p:extLst>
  </p:cSld>
  <p:clrMapOvr>
    <a:masterClrMapping/>
  </p:clrMapOvr>
</p:sldLayout>
</file>

<file path=ppt/slideLayouts/slideLayout17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E1078D-0209-4098-CC9C-461020F2AF67}"/>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C3597959-DBE6-B5BB-3D01-C73BB515874A}"/>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12B763C-30DC-A9C1-82C8-B32DBF596585}"/>
              </a:ext>
            </a:extLst>
          </p:cNvPr>
          <p:cNvSpPr>
            <a:spLocks noGrp="1"/>
          </p:cNvSpPr>
          <p:nvPr>
            <p:ph type="dt" sz="half" idx="10"/>
          </p:nvPr>
        </p:nvSpPr>
        <p:spPr/>
        <p:txBody>
          <a:bodyPr/>
          <a:lstStyle/>
          <a:p>
            <a:fld id="{724BDBCA-D758-4D31-AC8A-8D7531051215}" type="datetimeFigureOut">
              <a:rPr lang="en-US" smtClean="0"/>
              <a:t>9/3/2025</a:t>
            </a:fld>
            <a:endParaRPr lang="en-US"/>
          </a:p>
        </p:txBody>
      </p:sp>
      <p:sp>
        <p:nvSpPr>
          <p:cNvPr id="5" name="Footer Placeholder 4">
            <a:extLst>
              <a:ext uri="{FF2B5EF4-FFF2-40B4-BE49-F238E27FC236}">
                <a16:creationId xmlns:a16="http://schemas.microsoft.com/office/drawing/2014/main" id="{C377D81F-88C5-00BC-E782-98B581EEA33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5A98518-F41A-3A8E-C1FE-62D31F2FA912}"/>
              </a:ext>
            </a:extLst>
          </p:cNvPr>
          <p:cNvSpPr>
            <a:spLocks noGrp="1"/>
          </p:cNvSpPr>
          <p:nvPr>
            <p:ph type="sldNum" sz="quarter" idx="12"/>
          </p:nvPr>
        </p:nvSpPr>
        <p:spPr/>
        <p:txBody>
          <a:bodyPr/>
          <a:lstStyle/>
          <a:p>
            <a:fld id="{BD353B87-FD7D-4BEF-8AF9-6F702E883271}" type="slidenum">
              <a:rPr lang="en-US" smtClean="0"/>
              <a:t>‹#›</a:t>
            </a:fld>
            <a:endParaRPr lang="en-US"/>
          </a:p>
        </p:txBody>
      </p:sp>
    </p:spTree>
    <p:extLst>
      <p:ext uri="{BB962C8B-B14F-4D97-AF65-F5344CB8AC3E}">
        <p14:creationId xmlns:p14="http://schemas.microsoft.com/office/powerpoint/2010/main" val="3040188082"/>
      </p:ext>
    </p:extLst>
  </p:cSld>
  <p:clrMapOvr>
    <a:masterClrMapping/>
  </p:clrMapOvr>
</p:sldLayout>
</file>

<file path=ppt/slideLayouts/slideLayout17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66CD4C-4470-114E-70EB-044DF4A497DF}"/>
              </a:ext>
            </a:extLst>
          </p:cNvPr>
          <p:cNvSpPr>
            <a:spLocks noGrp="1"/>
          </p:cNvSpPr>
          <p:nvPr>
            <p:ph type="title"/>
          </p:nvPr>
        </p:nvSpPr>
        <p:spPr>
          <a:xfrm>
            <a:off x="1663700" y="3419475"/>
            <a:ext cx="21031200" cy="5705475"/>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A49D2F60-A5D0-F80A-3A10-FD8A2A71D730}"/>
              </a:ext>
            </a:extLst>
          </p:cNvPr>
          <p:cNvSpPr>
            <a:spLocks noGrp="1"/>
          </p:cNvSpPr>
          <p:nvPr>
            <p:ph type="body" idx="1"/>
          </p:nvPr>
        </p:nvSpPr>
        <p:spPr>
          <a:xfrm>
            <a:off x="1663700" y="9178925"/>
            <a:ext cx="21031200" cy="3000375"/>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96E033D5-223D-95DC-1BD3-F4B1B4F88C25}"/>
              </a:ext>
            </a:extLst>
          </p:cNvPr>
          <p:cNvSpPr>
            <a:spLocks noGrp="1"/>
          </p:cNvSpPr>
          <p:nvPr>
            <p:ph type="dt" sz="half" idx="10"/>
          </p:nvPr>
        </p:nvSpPr>
        <p:spPr/>
        <p:txBody>
          <a:bodyPr/>
          <a:lstStyle/>
          <a:p>
            <a:fld id="{724BDBCA-D758-4D31-AC8A-8D7531051215}" type="datetimeFigureOut">
              <a:rPr lang="en-US" smtClean="0"/>
              <a:t>9/3/2025</a:t>
            </a:fld>
            <a:endParaRPr lang="en-US"/>
          </a:p>
        </p:txBody>
      </p:sp>
      <p:sp>
        <p:nvSpPr>
          <p:cNvPr id="5" name="Footer Placeholder 4">
            <a:extLst>
              <a:ext uri="{FF2B5EF4-FFF2-40B4-BE49-F238E27FC236}">
                <a16:creationId xmlns:a16="http://schemas.microsoft.com/office/drawing/2014/main" id="{28356F00-529D-29E5-4868-7F464ECEBD8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D77C483-4E74-9A23-9B9D-BC8DF9A08D2D}"/>
              </a:ext>
            </a:extLst>
          </p:cNvPr>
          <p:cNvSpPr>
            <a:spLocks noGrp="1"/>
          </p:cNvSpPr>
          <p:nvPr>
            <p:ph type="sldNum" sz="quarter" idx="12"/>
          </p:nvPr>
        </p:nvSpPr>
        <p:spPr/>
        <p:txBody>
          <a:bodyPr/>
          <a:lstStyle/>
          <a:p>
            <a:fld id="{BD353B87-FD7D-4BEF-8AF9-6F702E883271}" type="slidenum">
              <a:rPr lang="en-US" smtClean="0"/>
              <a:t>‹#›</a:t>
            </a:fld>
            <a:endParaRPr lang="en-US"/>
          </a:p>
        </p:txBody>
      </p:sp>
    </p:spTree>
    <p:extLst>
      <p:ext uri="{BB962C8B-B14F-4D97-AF65-F5344CB8AC3E}">
        <p14:creationId xmlns:p14="http://schemas.microsoft.com/office/powerpoint/2010/main" val="1014260902"/>
      </p:ext>
    </p:extLst>
  </p:cSld>
  <p:clrMapOvr>
    <a:masterClrMapping/>
  </p:clrMapOvr>
</p:sldLayout>
</file>

<file path=ppt/slideLayouts/slideLayout17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F634EE-0F87-54AB-F8D6-F4AEA330C2A1}"/>
              </a:ext>
            </a:extLst>
          </p:cNvPr>
          <p:cNvSpPr>
            <a:spLocks noGrp="1"/>
          </p:cNvSpPr>
          <p:nvPr>
            <p:ph type="title"/>
          </p:nvPr>
        </p:nvSpPr>
        <p:spPr>
          <a:xfrm>
            <a:off x="1679575" y="730250"/>
            <a:ext cx="21031200" cy="2651125"/>
          </a:xfrm>
        </p:spPr>
        <p:txBody>
          <a:bodyPr/>
          <a:lstStyle/>
          <a:p>
            <a:r>
              <a:rPr lang="en-US"/>
              <a:t>Click to edit Master title style</a:t>
            </a:r>
          </a:p>
        </p:txBody>
      </p:sp>
      <p:sp>
        <p:nvSpPr>
          <p:cNvPr id="3" name="Text Placeholder 2">
            <a:extLst>
              <a:ext uri="{FF2B5EF4-FFF2-40B4-BE49-F238E27FC236}">
                <a16:creationId xmlns:a16="http://schemas.microsoft.com/office/drawing/2014/main" id="{37F1C60F-E14C-2348-C0A6-85DFFCAD91BD}"/>
              </a:ext>
            </a:extLst>
          </p:cNvPr>
          <p:cNvSpPr>
            <a:spLocks noGrp="1"/>
          </p:cNvSpPr>
          <p:nvPr>
            <p:ph type="body" idx="1"/>
          </p:nvPr>
        </p:nvSpPr>
        <p:spPr>
          <a:xfrm>
            <a:off x="1679575" y="3362325"/>
            <a:ext cx="10315575" cy="16478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4A21A762-2887-9409-CDC0-693FEA35690B}"/>
              </a:ext>
            </a:extLst>
          </p:cNvPr>
          <p:cNvSpPr>
            <a:spLocks noGrp="1"/>
          </p:cNvSpPr>
          <p:nvPr>
            <p:ph sz="half" idx="2"/>
          </p:nvPr>
        </p:nvSpPr>
        <p:spPr>
          <a:xfrm>
            <a:off x="1679575" y="5010150"/>
            <a:ext cx="10315575" cy="73691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C8474BFB-507F-677E-E21F-8C872ABB9019}"/>
              </a:ext>
            </a:extLst>
          </p:cNvPr>
          <p:cNvSpPr>
            <a:spLocks noGrp="1"/>
          </p:cNvSpPr>
          <p:nvPr>
            <p:ph type="body" sz="quarter" idx="3"/>
          </p:nvPr>
        </p:nvSpPr>
        <p:spPr>
          <a:xfrm>
            <a:off x="12344400" y="3362325"/>
            <a:ext cx="10366375" cy="16478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D821172D-B827-7610-32EB-A10E66174C0D}"/>
              </a:ext>
            </a:extLst>
          </p:cNvPr>
          <p:cNvSpPr>
            <a:spLocks noGrp="1"/>
          </p:cNvSpPr>
          <p:nvPr>
            <p:ph sz="quarter" idx="4"/>
          </p:nvPr>
        </p:nvSpPr>
        <p:spPr>
          <a:xfrm>
            <a:off x="12344400" y="5010150"/>
            <a:ext cx="10366375" cy="73691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B9D03800-A065-FC9B-BC60-1B585289243C}"/>
              </a:ext>
            </a:extLst>
          </p:cNvPr>
          <p:cNvSpPr>
            <a:spLocks noGrp="1"/>
          </p:cNvSpPr>
          <p:nvPr>
            <p:ph type="dt" sz="half" idx="10"/>
          </p:nvPr>
        </p:nvSpPr>
        <p:spPr/>
        <p:txBody>
          <a:bodyPr/>
          <a:lstStyle/>
          <a:p>
            <a:fld id="{724BDBCA-D758-4D31-AC8A-8D7531051215}" type="datetimeFigureOut">
              <a:rPr lang="en-US" smtClean="0"/>
              <a:t>9/3/2025</a:t>
            </a:fld>
            <a:endParaRPr lang="en-US"/>
          </a:p>
        </p:txBody>
      </p:sp>
      <p:sp>
        <p:nvSpPr>
          <p:cNvPr id="8" name="Footer Placeholder 7">
            <a:extLst>
              <a:ext uri="{FF2B5EF4-FFF2-40B4-BE49-F238E27FC236}">
                <a16:creationId xmlns:a16="http://schemas.microsoft.com/office/drawing/2014/main" id="{02FB0C32-E995-899D-92F4-41CAA5A31928}"/>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4CCC3BEA-2CCF-5D25-8FED-E932983427EF}"/>
              </a:ext>
            </a:extLst>
          </p:cNvPr>
          <p:cNvSpPr>
            <a:spLocks noGrp="1"/>
          </p:cNvSpPr>
          <p:nvPr>
            <p:ph type="sldNum" sz="quarter" idx="12"/>
          </p:nvPr>
        </p:nvSpPr>
        <p:spPr/>
        <p:txBody>
          <a:bodyPr/>
          <a:lstStyle/>
          <a:p>
            <a:fld id="{BD353B87-FD7D-4BEF-8AF9-6F702E883271}" type="slidenum">
              <a:rPr lang="en-US" smtClean="0"/>
              <a:t>‹#›</a:t>
            </a:fld>
            <a:endParaRPr lang="en-US"/>
          </a:p>
        </p:txBody>
      </p:sp>
    </p:spTree>
    <p:extLst>
      <p:ext uri="{BB962C8B-B14F-4D97-AF65-F5344CB8AC3E}">
        <p14:creationId xmlns:p14="http://schemas.microsoft.com/office/powerpoint/2010/main" val="36583289"/>
      </p:ext>
    </p:extLst>
  </p:cSld>
  <p:clrMapOvr>
    <a:masterClrMapping/>
  </p:clrMapOvr>
</p:sldLayout>
</file>

<file path=ppt/slideLayouts/slideLayout17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967B17-9BFC-08BA-6A64-776A0E70D738}"/>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1A790FE4-2874-C1A8-F8F1-E0934585D685}"/>
              </a:ext>
            </a:extLst>
          </p:cNvPr>
          <p:cNvSpPr>
            <a:spLocks noGrp="1"/>
          </p:cNvSpPr>
          <p:nvPr>
            <p:ph type="dt" sz="half" idx="10"/>
          </p:nvPr>
        </p:nvSpPr>
        <p:spPr/>
        <p:txBody>
          <a:bodyPr/>
          <a:lstStyle/>
          <a:p>
            <a:fld id="{724BDBCA-D758-4D31-AC8A-8D7531051215}" type="datetimeFigureOut">
              <a:rPr lang="en-US" smtClean="0"/>
              <a:t>9/3/2025</a:t>
            </a:fld>
            <a:endParaRPr lang="en-US"/>
          </a:p>
        </p:txBody>
      </p:sp>
      <p:sp>
        <p:nvSpPr>
          <p:cNvPr id="4" name="Footer Placeholder 3">
            <a:extLst>
              <a:ext uri="{FF2B5EF4-FFF2-40B4-BE49-F238E27FC236}">
                <a16:creationId xmlns:a16="http://schemas.microsoft.com/office/drawing/2014/main" id="{CDDE908F-4002-F0CA-CE38-764612A89FF0}"/>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BA0771DF-8486-C135-561E-26D08DD5DFFF}"/>
              </a:ext>
            </a:extLst>
          </p:cNvPr>
          <p:cNvSpPr>
            <a:spLocks noGrp="1"/>
          </p:cNvSpPr>
          <p:nvPr>
            <p:ph type="sldNum" sz="quarter" idx="12"/>
          </p:nvPr>
        </p:nvSpPr>
        <p:spPr/>
        <p:txBody>
          <a:bodyPr/>
          <a:lstStyle/>
          <a:p>
            <a:fld id="{BD353B87-FD7D-4BEF-8AF9-6F702E883271}" type="slidenum">
              <a:rPr lang="en-US" smtClean="0"/>
              <a:t>‹#›</a:t>
            </a:fld>
            <a:endParaRPr lang="en-US"/>
          </a:p>
        </p:txBody>
      </p:sp>
    </p:spTree>
    <p:extLst>
      <p:ext uri="{BB962C8B-B14F-4D97-AF65-F5344CB8AC3E}">
        <p14:creationId xmlns:p14="http://schemas.microsoft.com/office/powerpoint/2010/main" val="1956314419"/>
      </p:ext>
    </p:extLst>
  </p:cSld>
  <p:clrMapOvr>
    <a:masterClrMapping/>
  </p:clrMapOvr>
</p:sldLayout>
</file>

<file path=ppt/slideLayouts/slideLayout17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A6D3A958-2550-17F8-91DB-56DCEF2908E6}"/>
              </a:ext>
            </a:extLst>
          </p:cNvPr>
          <p:cNvSpPr>
            <a:spLocks noGrp="1"/>
          </p:cNvSpPr>
          <p:nvPr>
            <p:ph type="dt" sz="half" idx="10"/>
          </p:nvPr>
        </p:nvSpPr>
        <p:spPr/>
        <p:txBody>
          <a:bodyPr/>
          <a:lstStyle/>
          <a:p>
            <a:fld id="{724BDBCA-D758-4D31-AC8A-8D7531051215}" type="datetimeFigureOut">
              <a:rPr lang="en-US" smtClean="0"/>
              <a:t>9/3/2025</a:t>
            </a:fld>
            <a:endParaRPr lang="en-US"/>
          </a:p>
        </p:txBody>
      </p:sp>
      <p:sp>
        <p:nvSpPr>
          <p:cNvPr id="3" name="Footer Placeholder 2">
            <a:extLst>
              <a:ext uri="{FF2B5EF4-FFF2-40B4-BE49-F238E27FC236}">
                <a16:creationId xmlns:a16="http://schemas.microsoft.com/office/drawing/2014/main" id="{F02CC9DC-61DC-8A3D-FADC-5BF4914330E1}"/>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231DAAEF-A433-985E-4815-BC1926A82AC4}"/>
              </a:ext>
            </a:extLst>
          </p:cNvPr>
          <p:cNvSpPr>
            <a:spLocks noGrp="1"/>
          </p:cNvSpPr>
          <p:nvPr>
            <p:ph type="sldNum" sz="quarter" idx="12"/>
          </p:nvPr>
        </p:nvSpPr>
        <p:spPr/>
        <p:txBody>
          <a:bodyPr/>
          <a:lstStyle/>
          <a:p>
            <a:fld id="{BD353B87-FD7D-4BEF-8AF9-6F702E883271}" type="slidenum">
              <a:rPr lang="en-US" smtClean="0"/>
              <a:t>‹#›</a:t>
            </a:fld>
            <a:endParaRPr lang="en-US"/>
          </a:p>
        </p:txBody>
      </p:sp>
    </p:spTree>
    <p:extLst>
      <p:ext uri="{BB962C8B-B14F-4D97-AF65-F5344CB8AC3E}">
        <p14:creationId xmlns:p14="http://schemas.microsoft.com/office/powerpoint/2010/main" val="93918576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8EB4D39-3058-C372-BD70-FD8C2F1BD89B}"/>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33D32C95-F1D4-3322-47E0-3A22C71E9B69}"/>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6CD1723-626D-83FB-72E4-66B10350E596}"/>
              </a:ext>
            </a:extLst>
          </p:cNvPr>
          <p:cNvSpPr>
            <a:spLocks noGrp="1"/>
          </p:cNvSpPr>
          <p:nvPr>
            <p:ph type="dt" sz="half" idx="10"/>
          </p:nvPr>
        </p:nvSpPr>
        <p:spPr/>
        <p:txBody>
          <a:bodyPr/>
          <a:lstStyle/>
          <a:p>
            <a:fld id="{724BDBCA-D758-4D31-AC8A-8D7531051215}" type="datetimeFigureOut">
              <a:rPr lang="en-US" smtClean="0"/>
              <a:t>9/3/2025</a:t>
            </a:fld>
            <a:endParaRPr lang="en-US"/>
          </a:p>
        </p:txBody>
      </p:sp>
      <p:sp>
        <p:nvSpPr>
          <p:cNvPr id="5" name="Footer Placeholder 4">
            <a:extLst>
              <a:ext uri="{FF2B5EF4-FFF2-40B4-BE49-F238E27FC236}">
                <a16:creationId xmlns:a16="http://schemas.microsoft.com/office/drawing/2014/main" id="{073F77DB-7CD4-4F5D-7335-AC55881CCBA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50E9F98-9949-2B7E-E4E6-BB98C40EE969}"/>
              </a:ext>
            </a:extLst>
          </p:cNvPr>
          <p:cNvSpPr>
            <a:spLocks noGrp="1"/>
          </p:cNvSpPr>
          <p:nvPr>
            <p:ph type="sldNum" sz="quarter" idx="12"/>
          </p:nvPr>
        </p:nvSpPr>
        <p:spPr/>
        <p:txBody>
          <a:bodyPr/>
          <a:lstStyle/>
          <a:p>
            <a:fld id="{BD353B87-FD7D-4BEF-8AF9-6F702E883271}" type="slidenum">
              <a:rPr lang="en-US" smtClean="0"/>
              <a:t>‹#›</a:t>
            </a:fld>
            <a:endParaRPr lang="en-US"/>
          </a:p>
        </p:txBody>
      </p:sp>
    </p:spTree>
    <p:extLst>
      <p:ext uri="{BB962C8B-B14F-4D97-AF65-F5344CB8AC3E}">
        <p14:creationId xmlns:p14="http://schemas.microsoft.com/office/powerpoint/2010/main" val="1830347748"/>
      </p:ext>
    </p:extLst>
  </p:cSld>
  <p:clrMapOvr>
    <a:masterClrMapping/>
  </p:clrMapOvr>
</p:sldLayout>
</file>

<file path=ppt/slideLayouts/slideLayout18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4A2BE0-D680-0387-51E4-F2CFE3EC323B}"/>
              </a:ext>
            </a:extLst>
          </p:cNvPr>
          <p:cNvSpPr>
            <a:spLocks noGrp="1"/>
          </p:cNvSpPr>
          <p:nvPr>
            <p:ph type="title"/>
          </p:nvPr>
        </p:nvSpPr>
        <p:spPr>
          <a:xfrm>
            <a:off x="1679575" y="914400"/>
            <a:ext cx="7864475" cy="32004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59130E85-17B2-8668-06B5-DFC490DF7A63}"/>
              </a:ext>
            </a:extLst>
          </p:cNvPr>
          <p:cNvSpPr>
            <a:spLocks noGrp="1"/>
          </p:cNvSpPr>
          <p:nvPr>
            <p:ph idx="1"/>
          </p:nvPr>
        </p:nvSpPr>
        <p:spPr>
          <a:xfrm>
            <a:off x="10366375" y="1974850"/>
            <a:ext cx="12344400" cy="974725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A3440552-44F3-FE81-121E-A089377611C1}"/>
              </a:ext>
            </a:extLst>
          </p:cNvPr>
          <p:cNvSpPr>
            <a:spLocks noGrp="1"/>
          </p:cNvSpPr>
          <p:nvPr>
            <p:ph type="body" sz="half" idx="2"/>
          </p:nvPr>
        </p:nvSpPr>
        <p:spPr>
          <a:xfrm>
            <a:off x="1679575" y="4114800"/>
            <a:ext cx="7864475" cy="762317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623E129C-0517-157C-443E-A5E79BE2A538}"/>
              </a:ext>
            </a:extLst>
          </p:cNvPr>
          <p:cNvSpPr>
            <a:spLocks noGrp="1"/>
          </p:cNvSpPr>
          <p:nvPr>
            <p:ph type="dt" sz="half" idx="10"/>
          </p:nvPr>
        </p:nvSpPr>
        <p:spPr/>
        <p:txBody>
          <a:bodyPr/>
          <a:lstStyle/>
          <a:p>
            <a:fld id="{724BDBCA-D758-4D31-AC8A-8D7531051215}" type="datetimeFigureOut">
              <a:rPr lang="en-US" smtClean="0"/>
              <a:t>9/3/2025</a:t>
            </a:fld>
            <a:endParaRPr lang="en-US"/>
          </a:p>
        </p:txBody>
      </p:sp>
      <p:sp>
        <p:nvSpPr>
          <p:cNvPr id="6" name="Footer Placeholder 5">
            <a:extLst>
              <a:ext uri="{FF2B5EF4-FFF2-40B4-BE49-F238E27FC236}">
                <a16:creationId xmlns:a16="http://schemas.microsoft.com/office/drawing/2014/main" id="{45B6ACA0-0BCB-E2FF-FFE0-19081032C662}"/>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C66F7FD2-C179-12BB-CAC8-248211BE45E9}"/>
              </a:ext>
            </a:extLst>
          </p:cNvPr>
          <p:cNvSpPr>
            <a:spLocks noGrp="1"/>
          </p:cNvSpPr>
          <p:nvPr>
            <p:ph type="sldNum" sz="quarter" idx="12"/>
          </p:nvPr>
        </p:nvSpPr>
        <p:spPr/>
        <p:txBody>
          <a:bodyPr/>
          <a:lstStyle/>
          <a:p>
            <a:fld id="{BD353B87-FD7D-4BEF-8AF9-6F702E883271}" type="slidenum">
              <a:rPr lang="en-US" smtClean="0"/>
              <a:t>‹#›</a:t>
            </a:fld>
            <a:endParaRPr lang="en-US"/>
          </a:p>
        </p:txBody>
      </p:sp>
    </p:spTree>
    <p:extLst>
      <p:ext uri="{BB962C8B-B14F-4D97-AF65-F5344CB8AC3E}">
        <p14:creationId xmlns:p14="http://schemas.microsoft.com/office/powerpoint/2010/main" val="3415310776"/>
      </p:ext>
    </p:extLst>
  </p:cSld>
  <p:clrMapOvr>
    <a:masterClrMapping/>
  </p:clrMapOvr>
</p:sldLayout>
</file>

<file path=ppt/slideLayouts/slideLayout18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C00442-97A2-1E74-037A-79CD1E0F1A16}"/>
              </a:ext>
            </a:extLst>
          </p:cNvPr>
          <p:cNvSpPr>
            <a:spLocks noGrp="1"/>
          </p:cNvSpPr>
          <p:nvPr>
            <p:ph type="title"/>
          </p:nvPr>
        </p:nvSpPr>
        <p:spPr>
          <a:xfrm>
            <a:off x="1679575" y="914400"/>
            <a:ext cx="7864475" cy="32004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5E216570-F7EE-BE10-04B6-6CE9C2A77161}"/>
              </a:ext>
            </a:extLst>
          </p:cNvPr>
          <p:cNvSpPr>
            <a:spLocks noGrp="1"/>
          </p:cNvSpPr>
          <p:nvPr>
            <p:ph type="pic" idx="1"/>
          </p:nvPr>
        </p:nvSpPr>
        <p:spPr>
          <a:xfrm>
            <a:off x="10366375" y="1974850"/>
            <a:ext cx="12344400" cy="974725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25A000AE-804D-9F5E-4771-5290AE84AE72}"/>
              </a:ext>
            </a:extLst>
          </p:cNvPr>
          <p:cNvSpPr>
            <a:spLocks noGrp="1"/>
          </p:cNvSpPr>
          <p:nvPr>
            <p:ph type="body" sz="half" idx="2"/>
          </p:nvPr>
        </p:nvSpPr>
        <p:spPr>
          <a:xfrm>
            <a:off x="1679575" y="4114800"/>
            <a:ext cx="7864475" cy="762317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00AB7CEA-3234-EE53-BCEB-1A53C715A30D}"/>
              </a:ext>
            </a:extLst>
          </p:cNvPr>
          <p:cNvSpPr>
            <a:spLocks noGrp="1"/>
          </p:cNvSpPr>
          <p:nvPr>
            <p:ph type="dt" sz="half" idx="10"/>
          </p:nvPr>
        </p:nvSpPr>
        <p:spPr/>
        <p:txBody>
          <a:bodyPr/>
          <a:lstStyle/>
          <a:p>
            <a:fld id="{724BDBCA-D758-4D31-AC8A-8D7531051215}" type="datetimeFigureOut">
              <a:rPr lang="en-US" smtClean="0"/>
              <a:t>9/3/2025</a:t>
            </a:fld>
            <a:endParaRPr lang="en-US"/>
          </a:p>
        </p:txBody>
      </p:sp>
      <p:sp>
        <p:nvSpPr>
          <p:cNvPr id="6" name="Footer Placeholder 5">
            <a:extLst>
              <a:ext uri="{FF2B5EF4-FFF2-40B4-BE49-F238E27FC236}">
                <a16:creationId xmlns:a16="http://schemas.microsoft.com/office/drawing/2014/main" id="{01607589-480F-EE14-FEB2-2444B8D1B005}"/>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F55D1E2D-D536-B769-A304-0321F4FE26F3}"/>
              </a:ext>
            </a:extLst>
          </p:cNvPr>
          <p:cNvSpPr>
            <a:spLocks noGrp="1"/>
          </p:cNvSpPr>
          <p:nvPr>
            <p:ph type="sldNum" sz="quarter" idx="12"/>
          </p:nvPr>
        </p:nvSpPr>
        <p:spPr/>
        <p:txBody>
          <a:bodyPr/>
          <a:lstStyle/>
          <a:p>
            <a:fld id="{BD353B87-FD7D-4BEF-8AF9-6F702E883271}" type="slidenum">
              <a:rPr lang="en-US" smtClean="0"/>
              <a:t>‹#›</a:t>
            </a:fld>
            <a:endParaRPr lang="en-US"/>
          </a:p>
        </p:txBody>
      </p:sp>
    </p:spTree>
    <p:extLst>
      <p:ext uri="{BB962C8B-B14F-4D97-AF65-F5344CB8AC3E}">
        <p14:creationId xmlns:p14="http://schemas.microsoft.com/office/powerpoint/2010/main" val="3712800847"/>
      </p:ext>
    </p:extLst>
  </p:cSld>
  <p:clrMapOvr>
    <a:masterClrMapping/>
  </p:clrMapOvr>
</p:sldLayout>
</file>

<file path=ppt/slideLayouts/slideLayout18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8EB4D39-3058-C372-BD70-FD8C2F1BD89B}"/>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33D32C95-F1D4-3322-47E0-3A22C71E9B69}"/>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6CD1723-626D-83FB-72E4-66B10350E596}"/>
              </a:ext>
            </a:extLst>
          </p:cNvPr>
          <p:cNvSpPr>
            <a:spLocks noGrp="1"/>
          </p:cNvSpPr>
          <p:nvPr>
            <p:ph type="dt" sz="half" idx="10"/>
          </p:nvPr>
        </p:nvSpPr>
        <p:spPr/>
        <p:txBody>
          <a:bodyPr/>
          <a:lstStyle/>
          <a:p>
            <a:fld id="{724BDBCA-D758-4D31-AC8A-8D7531051215}" type="datetimeFigureOut">
              <a:rPr lang="en-US" smtClean="0"/>
              <a:t>9/3/2025</a:t>
            </a:fld>
            <a:endParaRPr lang="en-US"/>
          </a:p>
        </p:txBody>
      </p:sp>
      <p:sp>
        <p:nvSpPr>
          <p:cNvPr id="5" name="Footer Placeholder 4">
            <a:extLst>
              <a:ext uri="{FF2B5EF4-FFF2-40B4-BE49-F238E27FC236}">
                <a16:creationId xmlns:a16="http://schemas.microsoft.com/office/drawing/2014/main" id="{073F77DB-7CD4-4F5D-7335-AC55881CCBA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50E9F98-9949-2B7E-E4E6-BB98C40EE969}"/>
              </a:ext>
            </a:extLst>
          </p:cNvPr>
          <p:cNvSpPr>
            <a:spLocks noGrp="1"/>
          </p:cNvSpPr>
          <p:nvPr>
            <p:ph type="sldNum" sz="quarter" idx="12"/>
          </p:nvPr>
        </p:nvSpPr>
        <p:spPr/>
        <p:txBody>
          <a:bodyPr/>
          <a:lstStyle/>
          <a:p>
            <a:fld id="{BD353B87-FD7D-4BEF-8AF9-6F702E883271}" type="slidenum">
              <a:rPr lang="en-US" smtClean="0"/>
              <a:t>‹#›</a:t>
            </a:fld>
            <a:endParaRPr lang="en-US"/>
          </a:p>
        </p:txBody>
      </p:sp>
    </p:spTree>
    <p:extLst>
      <p:ext uri="{BB962C8B-B14F-4D97-AF65-F5344CB8AC3E}">
        <p14:creationId xmlns:p14="http://schemas.microsoft.com/office/powerpoint/2010/main" val="138140169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8E62C2-2021-D652-369B-8B15BB6F8525}"/>
              </a:ext>
            </a:extLst>
          </p:cNvPr>
          <p:cNvSpPr>
            <a:spLocks noGrp="1"/>
          </p:cNvSpPr>
          <p:nvPr>
            <p:ph type="ctrTitle"/>
          </p:nvPr>
        </p:nvSpPr>
        <p:spPr>
          <a:xfrm>
            <a:off x="3048000" y="2244725"/>
            <a:ext cx="18288000" cy="47752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411C32F9-4BF3-9763-B31B-EACFE3BADC22}"/>
              </a:ext>
            </a:extLst>
          </p:cNvPr>
          <p:cNvSpPr>
            <a:spLocks noGrp="1"/>
          </p:cNvSpPr>
          <p:nvPr>
            <p:ph type="subTitle" idx="1"/>
          </p:nvPr>
        </p:nvSpPr>
        <p:spPr>
          <a:xfrm>
            <a:off x="3048000" y="7204075"/>
            <a:ext cx="18288000" cy="3311525"/>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C92794D8-527B-EFFD-B3DC-EAC0E935D58C}"/>
              </a:ext>
            </a:extLst>
          </p:cNvPr>
          <p:cNvSpPr>
            <a:spLocks noGrp="1"/>
          </p:cNvSpPr>
          <p:nvPr>
            <p:ph type="dt" sz="half" idx="10"/>
          </p:nvPr>
        </p:nvSpPr>
        <p:spPr/>
        <p:txBody>
          <a:bodyPr/>
          <a:lstStyle/>
          <a:p>
            <a:fld id="{5289DC63-53BF-4F10-89FC-DA2842D055D5}" type="datetimeFigureOut">
              <a:rPr lang="en-US" smtClean="0"/>
              <a:t>9/3/2025</a:t>
            </a:fld>
            <a:endParaRPr lang="en-US"/>
          </a:p>
        </p:txBody>
      </p:sp>
      <p:sp>
        <p:nvSpPr>
          <p:cNvPr id="5" name="Footer Placeholder 4">
            <a:extLst>
              <a:ext uri="{FF2B5EF4-FFF2-40B4-BE49-F238E27FC236}">
                <a16:creationId xmlns:a16="http://schemas.microsoft.com/office/drawing/2014/main" id="{9EE75E73-4B2C-0640-FA84-F9275D5F29B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10F4619-9EF8-29F0-7708-14A1730C1F04}"/>
              </a:ext>
            </a:extLst>
          </p:cNvPr>
          <p:cNvSpPr>
            <a:spLocks noGrp="1"/>
          </p:cNvSpPr>
          <p:nvPr>
            <p:ph type="sldNum" sz="quarter" idx="12"/>
          </p:nvPr>
        </p:nvSpPr>
        <p:spPr/>
        <p:txBody>
          <a:bodyPr/>
          <a:lstStyle/>
          <a:p>
            <a:fld id="{E26F896D-6AF7-497E-97D3-5FAA77CD0E3B}" type="slidenum">
              <a:rPr lang="en-US" smtClean="0"/>
              <a:t>‹#›</a:t>
            </a:fld>
            <a:endParaRPr lang="en-US"/>
          </a:p>
        </p:txBody>
      </p:sp>
    </p:spTree>
    <p:extLst>
      <p:ext uri="{BB962C8B-B14F-4D97-AF65-F5344CB8AC3E}">
        <p14:creationId xmlns:p14="http://schemas.microsoft.com/office/powerpoint/2010/main" val="341534537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B0758F-7449-2060-8184-EB46D4E8246C}"/>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0D99CFB6-1D94-D3D8-A586-770316CDB40B}"/>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CBD7BD1-4A7E-940F-9052-CAD8A158BEA4}"/>
              </a:ext>
            </a:extLst>
          </p:cNvPr>
          <p:cNvSpPr>
            <a:spLocks noGrp="1"/>
          </p:cNvSpPr>
          <p:nvPr>
            <p:ph type="dt" sz="half" idx="10"/>
          </p:nvPr>
        </p:nvSpPr>
        <p:spPr/>
        <p:txBody>
          <a:bodyPr/>
          <a:lstStyle/>
          <a:p>
            <a:fld id="{A2369FCE-1489-412E-837C-F59021E58D3A}" type="datetimeFigureOut">
              <a:rPr lang="en-US" smtClean="0"/>
              <a:t>9/3/2025</a:t>
            </a:fld>
            <a:endParaRPr lang="en-US"/>
          </a:p>
        </p:txBody>
      </p:sp>
      <p:sp>
        <p:nvSpPr>
          <p:cNvPr id="5" name="Footer Placeholder 4">
            <a:extLst>
              <a:ext uri="{FF2B5EF4-FFF2-40B4-BE49-F238E27FC236}">
                <a16:creationId xmlns:a16="http://schemas.microsoft.com/office/drawing/2014/main" id="{4DA31454-556F-627E-3AB5-44449550E08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1CEAD08-9729-1E97-7ABC-EE5B167B15B5}"/>
              </a:ext>
            </a:extLst>
          </p:cNvPr>
          <p:cNvSpPr>
            <a:spLocks noGrp="1"/>
          </p:cNvSpPr>
          <p:nvPr>
            <p:ph type="sldNum" sz="quarter" idx="12"/>
          </p:nvPr>
        </p:nvSpPr>
        <p:spPr/>
        <p:txBody>
          <a:bodyPr/>
          <a:lstStyle/>
          <a:p>
            <a:fld id="{298C236B-6DFE-4C15-BF31-D46EC4A84973}" type="slidenum">
              <a:rPr lang="en-US" smtClean="0"/>
              <a:t>‹#›</a:t>
            </a:fld>
            <a:endParaRPr lang="en-US"/>
          </a:p>
        </p:txBody>
      </p:sp>
    </p:spTree>
    <p:extLst>
      <p:ext uri="{BB962C8B-B14F-4D97-AF65-F5344CB8AC3E}">
        <p14:creationId xmlns:p14="http://schemas.microsoft.com/office/powerpoint/2010/main" val="360165153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73BB90B-7719-ABA6-0DF3-B858D7F3E18A}"/>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C3EBE254-5BE8-F0DC-D087-C5227A58199E}"/>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03FC0F7-6659-C3DB-6713-EB9C11D0651F}"/>
              </a:ext>
            </a:extLst>
          </p:cNvPr>
          <p:cNvSpPr>
            <a:spLocks noGrp="1"/>
          </p:cNvSpPr>
          <p:nvPr>
            <p:ph type="dt" sz="half" idx="10"/>
          </p:nvPr>
        </p:nvSpPr>
        <p:spPr/>
        <p:txBody>
          <a:bodyPr/>
          <a:lstStyle/>
          <a:p>
            <a:fld id="{5289DC63-53BF-4F10-89FC-DA2842D055D5}" type="datetimeFigureOut">
              <a:rPr lang="en-US" smtClean="0"/>
              <a:t>9/3/2025</a:t>
            </a:fld>
            <a:endParaRPr lang="en-US"/>
          </a:p>
        </p:txBody>
      </p:sp>
      <p:sp>
        <p:nvSpPr>
          <p:cNvPr id="5" name="Footer Placeholder 4">
            <a:extLst>
              <a:ext uri="{FF2B5EF4-FFF2-40B4-BE49-F238E27FC236}">
                <a16:creationId xmlns:a16="http://schemas.microsoft.com/office/drawing/2014/main" id="{40CA92CB-7DE0-2EBF-FA75-6BC2CD4F0E6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612C376-B024-6B57-CF2B-9EF4CDF44CCF}"/>
              </a:ext>
            </a:extLst>
          </p:cNvPr>
          <p:cNvSpPr>
            <a:spLocks noGrp="1"/>
          </p:cNvSpPr>
          <p:nvPr>
            <p:ph type="sldNum" sz="quarter" idx="12"/>
          </p:nvPr>
        </p:nvSpPr>
        <p:spPr/>
        <p:txBody>
          <a:bodyPr/>
          <a:lstStyle/>
          <a:p>
            <a:fld id="{E26F896D-6AF7-497E-97D3-5FAA77CD0E3B}" type="slidenum">
              <a:rPr lang="en-US" smtClean="0"/>
              <a:t>‹#›</a:t>
            </a:fld>
            <a:endParaRPr lang="en-US"/>
          </a:p>
        </p:txBody>
      </p:sp>
    </p:spTree>
    <p:extLst>
      <p:ext uri="{BB962C8B-B14F-4D97-AF65-F5344CB8AC3E}">
        <p14:creationId xmlns:p14="http://schemas.microsoft.com/office/powerpoint/2010/main" val="197841309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EDEF20-B00B-9BEA-D5D2-1733B111FF46}"/>
              </a:ext>
            </a:extLst>
          </p:cNvPr>
          <p:cNvSpPr>
            <a:spLocks noGrp="1"/>
          </p:cNvSpPr>
          <p:nvPr>
            <p:ph type="title"/>
          </p:nvPr>
        </p:nvSpPr>
        <p:spPr>
          <a:xfrm>
            <a:off x="1663700" y="3419475"/>
            <a:ext cx="21031200" cy="5705475"/>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14D9CAC9-3895-5579-5B78-0CA61438807A}"/>
              </a:ext>
            </a:extLst>
          </p:cNvPr>
          <p:cNvSpPr>
            <a:spLocks noGrp="1"/>
          </p:cNvSpPr>
          <p:nvPr>
            <p:ph type="body" idx="1"/>
          </p:nvPr>
        </p:nvSpPr>
        <p:spPr>
          <a:xfrm>
            <a:off x="1663700" y="9178925"/>
            <a:ext cx="21031200" cy="3000375"/>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D955A0F7-DEA3-2E52-111D-794DD0238EC9}"/>
              </a:ext>
            </a:extLst>
          </p:cNvPr>
          <p:cNvSpPr>
            <a:spLocks noGrp="1"/>
          </p:cNvSpPr>
          <p:nvPr>
            <p:ph type="dt" sz="half" idx="10"/>
          </p:nvPr>
        </p:nvSpPr>
        <p:spPr/>
        <p:txBody>
          <a:bodyPr/>
          <a:lstStyle/>
          <a:p>
            <a:fld id="{5289DC63-53BF-4F10-89FC-DA2842D055D5}" type="datetimeFigureOut">
              <a:rPr lang="en-US" smtClean="0"/>
              <a:t>9/3/2025</a:t>
            </a:fld>
            <a:endParaRPr lang="en-US"/>
          </a:p>
        </p:txBody>
      </p:sp>
      <p:sp>
        <p:nvSpPr>
          <p:cNvPr id="5" name="Footer Placeholder 4">
            <a:extLst>
              <a:ext uri="{FF2B5EF4-FFF2-40B4-BE49-F238E27FC236}">
                <a16:creationId xmlns:a16="http://schemas.microsoft.com/office/drawing/2014/main" id="{B818F141-5098-3602-D7A3-6B4446C54B5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801C931-0F14-E1E3-FEF9-722C6667D1B8}"/>
              </a:ext>
            </a:extLst>
          </p:cNvPr>
          <p:cNvSpPr>
            <a:spLocks noGrp="1"/>
          </p:cNvSpPr>
          <p:nvPr>
            <p:ph type="sldNum" sz="quarter" idx="12"/>
          </p:nvPr>
        </p:nvSpPr>
        <p:spPr/>
        <p:txBody>
          <a:bodyPr/>
          <a:lstStyle/>
          <a:p>
            <a:fld id="{E26F896D-6AF7-497E-97D3-5FAA77CD0E3B}" type="slidenum">
              <a:rPr lang="en-US" smtClean="0"/>
              <a:t>‹#›</a:t>
            </a:fld>
            <a:endParaRPr lang="en-US"/>
          </a:p>
        </p:txBody>
      </p:sp>
    </p:spTree>
    <p:extLst>
      <p:ext uri="{BB962C8B-B14F-4D97-AF65-F5344CB8AC3E}">
        <p14:creationId xmlns:p14="http://schemas.microsoft.com/office/powerpoint/2010/main" val="266661594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C9F5563-7EC5-1DF7-D7D2-FC662B90AE34}"/>
              </a:ext>
            </a:extLst>
          </p:cNvPr>
          <p:cNvSpPr>
            <a:spLocks noGrp="1"/>
          </p:cNvSpPr>
          <p:nvPr>
            <p:ph type="title"/>
          </p:nvPr>
        </p:nvSpPr>
        <p:spPr>
          <a:xfrm>
            <a:off x="1679575" y="730250"/>
            <a:ext cx="21031200" cy="2651125"/>
          </a:xfrm>
        </p:spPr>
        <p:txBody>
          <a:bodyPr/>
          <a:lstStyle/>
          <a:p>
            <a:r>
              <a:rPr lang="en-US"/>
              <a:t>Click to edit Master title style</a:t>
            </a:r>
          </a:p>
        </p:txBody>
      </p:sp>
      <p:sp>
        <p:nvSpPr>
          <p:cNvPr id="3" name="Text Placeholder 2">
            <a:extLst>
              <a:ext uri="{FF2B5EF4-FFF2-40B4-BE49-F238E27FC236}">
                <a16:creationId xmlns:a16="http://schemas.microsoft.com/office/drawing/2014/main" id="{6A90498B-BDE0-DF82-C625-9DBBA168A34F}"/>
              </a:ext>
            </a:extLst>
          </p:cNvPr>
          <p:cNvSpPr>
            <a:spLocks noGrp="1"/>
          </p:cNvSpPr>
          <p:nvPr>
            <p:ph type="body" idx="1"/>
          </p:nvPr>
        </p:nvSpPr>
        <p:spPr>
          <a:xfrm>
            <a:off x="1679575" y="3362325"/>
            <a:ext cx="10315575" cy="16478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64EA7850-B83D-CFB5-1256-9D7F464019E8}"/>
              </a:ext>
            </a:extLst>
          </p:cNvPr>
          <p:cNvSpPr>
            <a:spLocks noGrp="1"/>
          </p:cNvSpPr>
          <p:nvPr>
            <p:ph sz="half" idx="2"/>
          </p:nvPr>
        </p:nvSpPr>
        <p:spPr>
          <a:xfrm>
            <a:off x="1679575" y="5010150"/>
            <a:ext cx="10315575" cy="73691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C754AEAF-5EA4-65AB-DAA1-B86D40E47984}"/>
              </a:ext>
            </a:extLst>
          </p:cNvPr>
          <p:cNvSpPr>
            <a:spLocks noGrp="1"/>
          </p:cNvSpPr>
          <p:nvPr>
            <p:ph type="body" sz="quarter" idx="3"/>
          </p:nvPr>
        </p:nvSpPr>
        <p:spPr>
          <a:xfrm>
            <a:off x="12344400" y="3362325"/>
            <a:ext cx="10366375" cy="16478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6BCDE37E-81DA-0F77-72E9-A5A7E84F6549}"/>
              </a:ext>
            </a:extLst>
          </p:cNvPr>
          <p:cNvSpPr>
            <a:spLocks noGrp="1"/>
          </p:cNvSpPr>
          <p:nvPr>
            <p:ph sz="quarter" idx="4"/>
          </p:nvPr>
        </p:nvSpPr>
        <p:spPr>
          <a:xfrm>
            <a:off x="12344400" y="5010150"/>
            <a:ext cx="10366375" cy="73691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50FC580E-C67B-4FFE-31D1-37C10A6BBD92}"/>
              </a:ext>
            </a:extLst>
          </p:cNvPr>
          <p:cNvSpPr>
            <a:spLocks noGrp="1"/>
          </p:cNvSpPr>
          <p:nvPr>
            <p:ph type="dt" sz="half" idx="10"/>
          </p:nvPr>
        </p:nvSpPr>
        <p:spPr/>
        <p:txBody>
          <a:bodyPr/>
          <a:lstStyle/>
          <a:p>
            <a:fld id="{5289DC63-53BF-4F10-89FC-DA2842D055D5}" type="datetimeFigureOut">
              <a:rPr lang="en-US" smtClean="0"/>
              <a:t>9/3/2025</a:t>
            </a:fld>
            <a:endParaRPr lang="en-US"/>
          </a:p>
        </p:txBody>
      </p:sp>
      <p:sp>
        <p:nvSpPr>
          <p:cNvPr id="8" name="Footer Placeholder 7">
            <a:extLst>
              <a:ext uri="{FF2B5EF4-FFF2-40B4-BE49-F238E27FC236}">
                <a16:creationId xmlns:a16="http://schemas.microsoft.com/office/drawing/2014/main" id="{493D0CF3-8ABF-E830-E306-BDC7DEC11417}"/>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9982E065-8A0E-FB3C-E53D-B8AE4935B99D}"/>
              </a:ext>
            </a:extLst>
          </p:cNvPr>
          <p:cNvSpPr>
            <a:spLocks noGrp="1"/>
          </p:cNvSpPr>
          <p:nvPr>
            <p:ph type="sldNum" sz="quarter" idx="12"/>
          </p:nvPr>
        </p:nvSpPr>
        <p:spPr/>
        <p:txBody>
          <a:bodyPr/>
          <a:lstStyle/>
          <a:p>
            <a:fld id="{E26F896D-6AF7-497E-97D3-5FAA77CD0E3B}" type="slidenum">
              <a:rPr lang="en-US" smtClean="0"/>
              <a:t>‹#›</a:t>
            </a:fld>
            <a:endParaRPr lang="en-US"/>
          </a:p>
        </p:txBody>
      </p:sp>
    </p:spTree>
    <p:extLst>
      <p:ext uri="{BB962C8B-B14F-4D97-AF65-F5344CB8AC3E}">
        <p14:creationId xmlns:p14="http://schemas.microsoft.com/office/powerpoint/2010/main" val="1940017708"/>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4F6B0A-D0E7-9761-32B9-41AF61E6B92D}"/>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ECAC1469-DD4A-2162-6BFF-5348D50F0F01}"/>
              </a:ext>
            </a:extLst>
          </p:cNvPr>
          <p:cNvSpPr>
            <a:spLocks noGrp="1"/>
          </p:cNvSpPr>
          <p:nvPr>
            <p:ph type="dt" sz="half" idx="10"/>
          </p:nvPr>
        </p:nvSpPr>
        <p:spPr/>
        <p:txBody>
          <a:bodyPr/>
          <a:lstStyle/>
          <a:p>
            <a:fld id="{5289DC63-53BF-4F10-89FC-DA2842D055D5}" type="datetimeFigureOut">
              <a:rPr lang="en-US" smtClean="0"/>
              <a:t>9/3/2025</a:t>
            </a:fld>
            <a:endParaRPr lang="en-US"/>
          </a:p>
        </p:txBody>
      </p:sp>
      <p:sp>
        <p:nvSpPr>
          <p:cNvPr id="4" name="Footer Placeholder 3">
            <a:extLst>
              <a:ext uri="{FF2B5EF4-FFF2-40B4-BE49-F238E27FC236}">
                <a16:creationId xmlns:a16="http://schemas.microsoft.com/office/drawing/2014/main" id="{D2D6C829-2D2E-2960-ACC3-54C0B90AE5C9}"/>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8DA094FF-AB08-8373-7C2A-199583D70CD5}"/>
              </a:ext>
            </a:extLst>
          </p:cNvPr>
          <p:cNvSpPr>
            <a:spLocks noGrp="1"/>
          </p:cNvSpPr>
          <p:nvPr>
            <p:ph type="sldNum" sz="quarter" idx="12"/>
          </p:nvPr>
        </p:nvSpPr>
        <p:spPr/>
        <p:txBody>
          <a:bodyPr/>
          <a:lstStyle/>
          <a:p>
            <a:fld id="{E26F896D-6AF7-497E-97D3-5FAA77CD0E3B}" type="slidenum">
              <a:rPr lang="en-US" smtClean="0"/>
              <a:t>‹#›</a:t>
            </a:fld>
            <a:endParaRPr lang="en-US"/>
          </a:p>
        </p:txBody>
      </p:sp>
    </p:spTree>
    <p:extLst>
      <p:ext uri="{BB962C8B-B14F-4D97-AF65-F5344CB8AC3E}">
        <p14:creationId xmlns:p14="http://schemas.microsoft.com/office/powerpoint/2010/main" val="313116714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2B41082B-2207-F8DE-1821-8017B4862502}"/>
              </a:ext>
            </a:extLst>
          </p:cNvPr>
          <p:cNvSpPr>
            <a:spLocks noGrp="1"/>
          </p:cNvSpPr>
          <p:nvPr>
            <p:ph type="dt" sz="half" idx="10"/>
          </p:nvPr>
        </p:nvSpPr>
        <p:spPr/>
        <p:txBody>
          <a:bodyPr/>
          <a:lstStyle/>
          <a:p>
            <a:fld id="{5289DC63-53BF-4F10-89FC-DA2842D055D5}" type="datetimeFigureOut">
              <a:rPr lang="en-US" smtClean="0"/>
              <a:t>9/3/2025</a:t>
            </a:fld>
            <a:endParaRPr lang="en-US"/>
          </a:p>
        </p:txBody>
      </p:sp>
      <p:sp>
        <p:nvSpPr>
          <p:cNvPr id="3" name="Footer Placeholder 2">
            <a:extLst>
              <a:ext uri="{FF2B5EF4-FFF2-40B4-BE49-F238E27FC236}">
                <a16:creationId xmlns:a16="http://schemas.microsoft.com/office/drawing/2014/main" id="{B3CED3A3-599F-44E7-95F2-FF3D9FBC0071}"/>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5FE74A3F-78C9-B929-BC70-20CAA648D9B5}"/>
              </a:ext>
            </a:extLst>
          </p:cNvPr>
          <p:cNvSpPr>
            <a:spLocks noGrp="1"/>
          </p:cNvSpPr>
          <p:nvPr>
            <p:ph type="sldNum" sz="quarter" idx="12"/>
          </p:nvPr>
        </p:nvSpPr>
        <p:spPr/>
        <p:txBody>
          <a:bodyPr/>
          <a:lstStyle/>
          <a:p>
            <a:fld id="{E26F896D-6AF7-497E-97D3-5FAA77CD0E3B}" type="slidenum">
              <a:rPr lang="en-US" smtClean="0"/>
              <a:t>‹#›</a:t>
            </a:fld>
            <a:endParaRPr lang="en-US"/>
          </a:p>
        </p:txBody>
      </p:sp>
    </p:spTree>
    <p:extLst>
      <p:ext uri="{BB962C8B-B14F-4D97-AF65-F5344CB8AC3E}">
        <p14:creationId xmlns:p14="http://schemas.microsoft.com/office/powerpoint/2010/main" val="3498996023"/>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116CC4-26B8-1AB8-1644-8B36C7AB6C31}"/>
              </a:ext>
            </a:extLst>
          </p:cNvPr>
          <p:cNvSpPr>
            <a:spLocks noGrp="1"/>
          </p:cNvSpPr>
          <p:nvPr>
            <p:ph type="title"/>
          </p:nvPr>
        </p:nvSpPr>
        <p:spPr>
          <a:xfrm>
            <a:off x="1679575" y="914400"/>
            <a:ext cx="7864475" cy="32004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D3E8DBFD-0AA8-77A1-DBF4-F8A1B58CF941}"/>
              </a:ext>
            </a:extLst>
          </p:cNvPr>
          <p:cNvSpPr>
            <a:spLocks noGrp="1"/>
          </p:cNvSpPr>
          <p:nvPr>
            <p:ph idx="1"/>
          </p:nvPr>
        </p:nvSpPr>
        <p:spPr>
          <a:xfrm>
            <a:off x="10366375" y="1974850"/>
            <a:ext cx="12344400" cy="974725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640590E6-FB7F-A449-8427-957AB9A7D9AC}"/>
              </a:ext>
            </a:extLst>
          </p:cNvPr>
          <p:cNvSpPr>
            <a:spLocks noGrp="1"/>
          </p:cNvSpPr>
          <p:nvPr>
            <p:ph type="body" sz="half" idx="2"/>
          </p:nvPr>
        </p:nvSpPr>
        <p:spPr>
          <a:xfrm>
            <a:off x="1679575" y="4114800"/>
            <a:ext cx="7864475" cy="762317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B35D7AF1-E830-51DD-B7DF-D8211467C30C}"/>
              </a:ext>
            </a:extLst>
          </p:cNvPr>
          <p:cNvSpPr>
            <a:spLocks noGrp="1"/>
          </p:cNvSpPr>
          <p:nvPr>
            <p:ph type="dt" sz="half" idx="10"/>
          </p:nvPr>
        </p:nvSpPr>
        <p:spPr/>
        <p:txBody>
          <a:bodyPr/>
          <a:lstStyle/>
          <a:p>
            <a:fld id="{5289DC63-53BF-4F10-89FC-DA2842D055D5}" type="datetimeFigureOut">
              <a:rPr lang="en-US" smtClean="0"/>
              <a:t>9/3/2025</a:t>
            </a:fld>
            <a:endParaRPr lang="en-US"/>
          </a:p>
        </p:txBody>
      </p:sp>
      <p:sp>
        <p:nvSpPr>
          <p:cNvPr id="6" name="Footer Placeholder 5">
            <a:extLst>
              <a:ext uri="{FF2B5EF4-FFF2-40B4-BE49-F238E27FC236}">
                <a16:creationId xmlns:a16="http://schemas.microsoft.com/office/drawing/2014/main" id="{926A4F1E-23F2-ABDA-D104-A7C573714FB9}"/>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D2D1CE55-4848-FFF8-4A24-E22E6D6199F4}"/>
              </a:ext>
            </a:extLst>
          </p:cNvPr>
          <p:cNvSpPr>
            <a:spLocks noGrp="1"/>
          </p:cNvSpPr>
          <p:nvPr>
            <p:ph type="sldNum" sz="quarter" idx="12"/>
          </p:nvPr>
        </p:nvSpPr>
        <p:spPr/>
        <p:txBody>
          <a:bodyPr/>
          <a:lstStyle/>
          <a:p>
            <a:fld id="{E26F896D-6AF7-497E-97D3-5FAA77CD0E3B}" type="slidenum">
              <a:rPr lang="en-US" smtClean="0"/>
              <a:t>‹#›</a:t>
            </a:fld>
            <a:endParaRPr lang="en-US"/>
          </a:p>
        </p:txBody>
      </p:sp>
    </p:spTree>
    <p:extLst>
      <p:ext uri="{BB962C8B-B14F-4D97-AF65-F5344CB8AC3E}">
        <p14:creationId xmlns:p14="http://schemas.microsoft.com/office/powerpoint/2010/main" val="2670089766"/>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F207C5-4F62-6129-5217-C19A4023EA46}"/>
              </a:ext>
            </a:extLst>
          </p:cNvPr>
          <p:cNvSpPr>
            <a:spLocks noGrp="1"/>
          </p:cNvSpPr>
          <p:nvPr>
            <p:ph type="title"/>
          </p:nvPr>
        </p:nvSpPr>
        <p:spPr>
          <a:xfrm>
            <a:off x="1679575" y="914400"/>
            <a:ext cx="7864475" cy="32004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C5042731-9854-9556-36A8-ABC89B2186FD}"/>
              </a:ext>
            </a:extLst>
          </p:cNvPr>
          <p:cNvSpPr>
            <a:spLocks noGrp="1"/>
          </p:cNvSpPr>
          <p:nvPr>
            <p:ph type="pic" idx="1"/>
          </p:nvPr>
        </p:nvSpPr>
        <p:spPr>
          <a:xfrm>
            <a:off x="10366375" y="1974850"/>
            <a:ext cx="12344400" cy="974725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7B6A3A33-2032-BFB4-70E3-3C8482F0A016}"/>
              </a:ext>
            </a:extLst>
          </p:cNvPr>
          <p:cNvSpPr>
            <a:spLocks noGrp="1"/>
          </p:cNvSpPr>
          <p:nvPr>
            <p:ph type="body" sz="half" idx="2"/>
          </p:nvPr>
        </p:nvSpPr>
        <p:spPr>
          <a:xfrm>
            <a:off x="1679575" y="4114800"/>
            <a:ext cx="7864475" cy="762317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0760113F-72E6-96C1-DE62-F59E8E9261A1}"/>
              </a:ext>
            </a:extLst>
          </p:cNvPr>
          <p:cNvSpPr>
            <a:spLocks noGrp="1"/>
          </p:cNvSpPr>
          <p:nvPr>
            <p:ph type="dt" sz="half" idx="10"/>
          </p:nvPr>
        </p:nvSpPr>
        <p:spPr/>
        <p:txBody>
          <a:bodyPr/>
          <a:lstStyle/>
          <a:p>
            <a:fld id="{5289DC63-53BF-4F10-89FC-DA2842D055D5}" type="datetimeFigureOut">
              <a:rPr lang="en-US" smtClean="0"/>
              <a:t>9/3/2025</a:t>
            </a:fld>
            <a:endParaRPr lang="en-US"/>
          </a:p>
        </p:txBody>
      </p:sp>
      <p:sp>
        <p:nvSpPr>
          <p:cNvPr id="6" name="Footer Placeholder 5">
            <a:extLst>
              <a:ext uri="{FF2B5EF4-FFF2-40B4-BE49-F238E27FC236}">
                <a16:creationId xmlns:a16="http://schemas.microsoft.com/office/drawing/2014/main" id="{DEC6D463-FA25-7E40-87B1-C044B69ADEA1}"/>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485CB600-E7B1-4104-B5FB-C0EE7A576725}"/>
              </a:ext>
            </a:extLst>
          </p:cNvPr>
          <p:cNvSpPr>
            <a:spLocks noGrp="1"/>
          </p:cNvSpPr>
          <p:nvPr>
            <p:ph type="sldNum" sz="quarter" idx="12"/>
          </p:nvPr>
        </p:nvSpPr>
        <p:spPr/>
        <p:txBody>
          <a:bodyPr/>
          <a:lstStyle/>
          <a:p>
            <a:fld id="{E26F896D-6AF7-497E-97D3-5FAA77CD0E3B}" type="slidenum">
              <a:rPr lang="en-US" smtClean="0"/>
              <a:t>‹#›</a:t>
            </a:fld>
            <a:endParaRPr lang="en-US"/>
          </a:p>
        </p:txBody>
      </p:sp>
    </p:spTree>
    <p:extLst>
      <p:ext uri="{BB962C8B-B14F-4D97-AF65-F5344CB8AC3E}">
        <p14:creationId xmlns:p14="http://schemas.microsoft.com/office/powerpoint/2010/main" val="125681407"/>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CE2441-FC03-BA38-FAA4-D32137EF8D5C}"/>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9DDB6FEB-C220-8E80-BFBA-4FF4F86FD6BA}"/>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7C3F042-0D33-DB96-69AD-019517582D08}"/>
              </a:ext>
            </a:extLst>
          </p:cNvPr>
          <p:cNvSpPr>
            <a:spLocks noGrp="1"/>
          </p:cNvSpPr>
          <p:nvPr>
            <p:ph type="dt" sz="half" idx="10"/>
          </p:nvPr>
        </p:nvSpPr>
        <p:spPr/>
        <p:txBody>
          <a:bodyPr/>
          <a:lstStyle/>
          <a:p>
            <a:fld id="{5289DC63-53BF-4F10-89FC-DA2842D055D5}" type="datetimeFigureOut">
              <a:rPr lang="en-US" smtClean="0"/>
              <a:t>9/3/2025</a:t>
            </a:fld>
            <a:endParaRPr lang="en-US"/>
          </a:p>
        </p:txBody>
      </p:sp>
      <p:sp>
        <p:nvSpPr>
          <p:cNvPr id="5" name="Footer Placeholder 4">
            <a:extLst>
              <a:ext uri="{FF2B5EF4-FFF2-40B4-BE49-F238E27FC236}">
                <a16:creationId xmlns:a16="http://schemas.microsoft.com/office/drawing/2014/main" id="{641F0015-C7F4-BBF7-9988-A4F069E4E5A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77F6434-BFE8-92ED-34A5-DCFDD78D296F}"/>
              </a:ext>
            </a:extLst>
          </p:cNvPr>
          <p:cNvSpPr>
            <a:spLocks noGrp="1"/>
          </p:cNvSpPr>
          <p:nvPr>
            <p:ph type="sldNum" sz="quarter" idx="12"/>
          </p:nvPr>
        </p:nvSpPr>
        <p:spPr/>
        <p:txBody>
          <a:bodyPr/>
          <a:lstStyle/>
          <a:p>
            <a:fld id="{E26F896D-6AF7-497E-97D3-5FAA77CD0E3B}" type="slidenum">
              <a:rPr lang="en-US" smtClean="0"/>
              <a:t>‹#›</a:t>
            </a:fld>
            <a:endParaRPr lang="en-US"/>
          </a:p>
        </p:txBody>
      </p:sp>
    </p:spTree>
    <p:extLst>
      <p:ext uri="{BB962C8B-B14F-4D97-AF65-F5344CB8AC3E}">
        <p14:creationId xmlns:p14="http://schemas.microsoft.com/office/powerpoint/2010/main" val="376534180"/>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53F28C-1337-39F3-35D0-F2DB67399524}"/>
              </a:ext>
            </a:extLst>
          </p:cNvPr>
          <p:cNvSpPr>
            <a:spLocks noGrp="1"/>
          </p:cNvSpPr>
          <p:nvPr>
            <p:ph type="ctrTitle"/>
          </p:nvPr>
        </p:nvSpPr>
        <p:spPr>
          <a:xfrm>
            <a:off x="3048000" y="2244725"/>
            <a:ext cx="18288000" cy="47752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A6CC0E20-ECD2-5724-5F9F-D3CD23972D7F}"/>
              </a:ext>
            </a:extLst>
          </p:cNvPr>
          <p:cNvSpPr>
            <a:spLocks noGrp="1"/>
          </p:cNvSpPr>
          <p:nvPr>
            <p:ph type="subTitle" idx="1"/>
          </p:nvPr>
        </p:nvSpPr>
        <p:spPr>
          <a:xfrm>
            <a:off x="3048000" y="7204075"/>
            <a:ext cx="18288000" cy="3311525"/>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A269438F-EC51-21B5-FE94-379B12DA2FCA}"/>
              </a:ext>
            </a:extLst>
          </p:cNvPr>
          <p:cNvSpPr>
            <a:spLocks noGrp="1"/>
          </p:cNvSpPr>
          <p:nvPr>
            <p:ph type="dt" sz="half" idx="10"/>
          </p:nvPr>
        </p:nvSpPr>
        <p:spPr/>
        <p:txBody>
          <a:bodyPr/>
          <a:lstStyle/>
          <a:p>
            <a:fld id="{469ADD89-E9A7-4E24-B7E6-C579456AB5B0}" type="datetimeFigureOut">
              <a:rPr lang="en-US" smtClean="0"/>
              <a:t>9/3/2025</a:t>
            </a:fld>
            <a:endParaRPr lang="en-US"/>
          </a:p>
        </p:txBody>
      </p:sp>
      <p:sp>
        <p:nvSpPr>
          <p:cNvPr id="5" name="Footer Placeholder 4">
            <a:extLst>
              <a:ext uri="{FF2B5EF4-FFF2-40B4-BE49-F238E27FC236}">
                <a16:creationId xmlns:a16="http://schemas.microsoft.com/office/drawing/2014/main" id="{91488954-FFAD-6B7D-FD5F-EBADF1C01C5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9515214-1FD2-D70D-090C-BA58192084BF}"/>
              </a:ext>
            </a:extLst>
          </p:cNvPr>
          <p:cNvSpPr>
            <a:spLocks noGrp="1"/>
          </p:cNvSpPr>
          <p:nvPr>
            <p:ph type="sldNum" sz="quarter" idx="12"/>
          </p:nvPr>
        </p:nvSpPr>
        <p:spPr/>
        <p:txBody>
          <a:bodyPr/>
          <a:lstStyle/>
          <a:p>
            <a:fld id="{7E6BA0D5-4FA3-41FE-B1F2-BC58BCC3433D}" type="slidenum">
              <a:rPr lang="en-US" smtClean="0"/>
              <a:t>‹#›</a:t>
            </a:fld>
            <a:endParaRPr lang="en-US"/>
          </a:p>
        </p:txBody>
      </p:sp>
    </p:spTree>
    <p:extLst>
      <p:ext uri="{BB962C8B-B14F-4D97-AF65-F5344CB8AC3E}">
        <p14:creationId xmlns:p14="http://schemas.microsoft.com/office/powerpoint/2010/main" val="87851574"/>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63C1CA-F170-D927-44E5-B8F2C6578841}"/>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F8A8130D-CB23-343B-A7CF-71241F5F2CFA}"/>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AD40B90-E206-953E-B2AA-36D43F8D336B}"/>
              </a:ext>
            </a:extLst>
          </p:cNvPr>
          <p:cNvSpPr>
            <a:spLocks noGrp="1"/>
          </p:cNvSpPr>
          <p:nvPr>
            <p:ph type="dt" sz="half" idx="10"/>
          </p:nvPr>
        </p:nvSpPr>
        <p:spPr/>
        <p:txBody>
          <a:bodyPr/>
          <a:lstStyle/>
          <a:p>
            <a:fld id="{469ADD89-E9A7-4E24-B7E6-C579456AB5B0}" type="datetimeFigureOut">
              <a:rPr lang="en-US" smtClean="0"/>
              <a:t>9/3/2025</a:t>
            </a:fld>
            <a:endParaRPr lang="en-US"/>
          </a:p>
        </p:txBody>
      </p:sp>
      <p:sp>
        <p:nvSpPr>
          <p:cNvPr id="5" name="Footer Placeholder 4">
            <a:extLst>
              <a:ext uri="{FF2B5EF4-FFF2-40B4-BE49-F238E27FC236}">
                <a16:creationId xmlns:a16="http://schemas.microsoft.com/office/drawing/2014/main" id="{1564685B-5B11-868C-DEDB-DA7D669AC3F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23F8C9D-C8AF-D656-01E4-98B0187BA7C0}"/>
              </a:ext>
            </a:extLst>
          </p:cNvPr>
          <p:cNvSpPr>
            <a:spLocks noGrp="1"/>
          </p:cNvSpPr>
          <p:nvPr>
            <p:ph type="sldNum" sz="quarter" idx="12"/>
          </p:nvPr>
        </p:nvSpPr>
        <p:spPr/>
        <p:txBody>
          <a:bodyPr/>
          <a:lstStyle/>
          <a:p>
            <a:fld id="{7E6BA0D5-4FA3-41FE-B1F2-BC58BCC3433D}" type="slidenum">
              <a:rPr lang="en-US" smtClean="0"/>
              <a:t>‹#›</a:t>
            </a:fld>
            <a:endParaRPr lang="en-US"/>
          </a:p>
        </p:txBody>
      </p:sp>
    </p:spTree>
    <p:extLst>
      <p:ext uri="{BB962C8B-B14F-4D97-AF65-F5344CB8AC3E}">
        <p14:creationId xmlns:p14="http://schemas.microsoft.com/office/powerpoint/2010/main" val="921504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E4DBBB-E539-7EA6-0376-023A69356F3C}"/>
              </a:ext>
            </a:extLst>
          </p:cNvPr>
          <p:cNvSpPr>
            <a:spLocks noGrp="1"/>
          </p:cNvSpPr>
          <p:nvPr>
            <p:ph type="title"/>
          </p:nvPr>
        </p:nvSpPr>
        <p:spPr>
          <a:xfrm>
            <a:off x="1663700" y="3419475"/>
            <a:ext cx="21031200" cy="5705475"/>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4897CA14-92A0-951B-7103-D6D48B97C1A4}"/>
              </a:ext>
            </a:extLst>
          </p:cNvPr>
          <p:cNvSpPr>
            <a:spLocks noGrp="1"/>
          </p:cNvSpPr>
          <p:nvPr>
            <p:ph type="body" idx="1"/>
          </p:nvPr>
        </p:nvSpPr>
        <p:spPr>
          <a:xfrm>
            <a:off x="1663700" y="9178925"/>
            <a:ext cx="21031200" cy="3000375"/>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C58847D4-65C3-E84D-9306-BF82FCDB19FB}"/>
              </a:ext>
            </a:extLst>
          </p:cNvPr>
          <p:cNvSpPr>
            <a:spLocks noGrp="1"/>
          </p:cNvSpPr>
          <p:nvPr>
            <p:ph type="dt" sz="half" idx="10"/>
          </p:nvPr>
        </p:nvSpPr>
        <p:spPr/>
        <p:txBody>
          <a:bodyPr/>
          <a:lstStyle/>
          <a:p>
            <a:fld id="{A2369FCE-1489-412E-837C-F59021E58D3A}" type="datetimeFigureOut">
              <a:rPr lang="en-US" smtClean="0"/>
              <a:t>9/3/2025</a:t>
            </a:fld>
            <a:endParaRPr lang="en-US"/>
          </a:p>
        </p:txBody>
      </p:sp>
      <p:sp>
        <p:nvSpPr>
          <p:cNvPr id="5" name="Footer Placeholder 4">
            <a:extLst>
              <a:ext uri="{FF2B5EF4-FFF2-40B4-BE49-F238E27FC236}">
                <a16:creationId xmlns:a16="http://schemas.microsoft.com/office/drawing/2014/main" id="{02EC548E-604E-3B2F-133B-7A45C5EB282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5F61805-FFE3-30BF-836C-B16D8C7BB356}"/>
              </a:ext>
            </a:extLst>
          </p:cNvPr>
          <p:cNvSpPr>
            <a:spLocks noGrp="1"/>
          </p:cNvSpPr>
          <p:nvPr>
            <p:ph type="sldNum" sz="quarter" idx="12"/>
          </p:nvPr>
        </p:nvSpPr>
        <p:spPr/>
        <p:txBody>
          <a:bodyPr/>
          <a:lstStyle/>
          <a:p>
            <a:fld id="{298C236B-6DFE-4C15-BF31-D46EC4A84973}" type="slidenum">
              <a:rPr lang="en-US" smtClean="0"/>
              <a:t>‹#›</a:t>
            </a:fld>
            <a:endParaRPr lang="en-US"/>
          </a:p>
        </p:txBody>
      </p:sp>
    </p:spTree>
    <p:extLst>
      <p:ext uri="{BB962C8B-B14F-4D97-AF65-F5344CB8AC3E}">
        <p14:creationId xmlns:p14="http://schemas.microsoft.com/office/powerpoint/2010/main" val="1504667610"/>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5C9360-85A7-E88C-DD19-1F2F85DB8939}"/>
              </a:ext>
            </a:extLst>
          </p:cNvPr>
          <p:cNvSpPr>
            <a:spLocks noGrp="1"/>
          </p:cNvSpPr>
          <p:nvPr>
            <p:ph type="title"/>
          </p:nvPr>
        </p:nvSpPr>
        <p:spPr>
          <a:xfrm>
            <a:off x="1663700" y="3419475"/>
            <a:ext cx="21031200" cy="5705475"/>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471C2A68-FEE2-0679-538E-9A0AD38D797F}"/>
              </a:ext>
            </a:extLst>
          </p:cNvPr>
          <p:cNvSpPr>
            <a:spLocks noGrp="1"/>
          </p:cNvSpPr>
          <p:nvPr>
            <p:ph type="body" idx="1"/>
          </p:nvPr>
        </p:nvSpPr>
        <p:spPr>
          <a:xfrm>
            <a:off x="1663700" y="9178925"/>
            <a:ext cx="21031200" cy="3000375"/>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767F0203-03B4-6978-EDC7-24C7801B169A}"/>
              </a:ext>
            </a:extLst>
          </p:cNvPr>
          <p:cNvSpPr>
            <a:spLocks noGrp="1"/>
          </p:cNvSpPr>
          <p:nvPr>
            <p:ph type="dt" sz="half" idx="10"/>
          </p:nvPr>
        </p:nvSpPr>
        <p:spPr/>
        <p:txBody>
          <a:bodyPr/>
          <a:lstStyle/>
          <a:p>
            <a:fld id="{469ADD89-E9A7-4E24-B7E6-C579456AB5B0}" type="datetimeFigureOut">
              <a:rPr lang="en-US" smtClean="0"/>
              <a:t>9/3/2025</a:t>
            </a:fld>
            <a:endParaRPr lang="en-US"/>
          </a:p>
        </p:txBody>
      </p:sp>
      <p:sp>
        <p:nvSpPr>
          <p:cNvPr id="5" name="Footer Placeholder 4">
            <a:extLst>
              <a:ext uri="{FF2B5EF4-FFF2-40B4-BE49-F238E27FC236}">
                <a16:creationId xmlns:a16="http://schemas.microsoft.com/office/drawing/2014/main" id="{66EBB198-76AD-CC39-AA1F-7D69022FF8D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2CB312A-719F-1B56-37F7-87E9A0FBE2B7}"/>
              </a:ext>
            </a:extLst>
          </p:cNvPr>
          <p:cNvSpPr>
            <a:spLocks noGrp="1"/>
          </p:cNvSpPr>
          <p:nvPr>
            <p:ph type="sldNum" sz="quarter" idx="12"/>
          </p:nvPr>
        </p:nvSpPr>
        <p:spPr/>
        <p:txBody>
          <a:bodyPr/>
          <a:lstStyle/>
          <a:p>
            <a:fld id="{7E6BA0D5-4FA3-41FE-B1F2-BC58BCC3433D}" type="slidenum">
              <a:rPr lang="en-US" smtClean="0"/>
              <a:t>‹#›</a:t>
            </a:fld>
            <a:endParaRPr lang="en-US"/>
          </a:p>
        </p:txBody>
      </p:sp>
    </p:spTree>
    <p:extLst>
      <p:ext uri="{BB962C8B-B14F-4D97-AF65-F5344CB8AC3E}">
        <p14:creationId xmlns:p14="http://schemas.microsoft.com/office/powerpoint/2010/main" val="2427372775"/>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BC6DE6-A8A4-7A9F-FDB6-778A3A3856F3}"/>
              </a:ext>
            </a:extLst>
          </p:cNvPr>
          <p:cNvSpPr>
            <a:spLocks noGrp="1"/>
          </p:cNvSpPr>
          <p:nvPr>
            <p:ph type="title"/>
          </p:nvPr>
        </p:nvSpPr>
        <p:spPr>
          <a:xfrm>
            <a:off x="1679575" y="730250"/>
            <a:ext cx="21031200" cy="2651125"/>
          </a:xfrm>
        </p:spPr>
        <p:txBody>
          <a:bodyPr/>
          <a:lstStyle/>
          <a:p>
            <a:r>
              <a:rPr lang="en-US"/>
              <a:t>Click to edit Master title style</a:t>
            </a:r>
          </a:p>
        </p:txBody>
      </p:sp>
      <p:sp>
        <p:nvSpPr>
          <p:cNvPr id="3" name="Text Placeholder 2">
            <a:extLst>
              <a:ext uri="{FF2B5EF4-FFF2-40B4-BE49-F238E27FC236}">
                <a16:creationId xmlns:a16="http://schemas.microsoft.com/office/drawing/2014/main" id="{7F4C6790-EE3F-8C63-5ADE-F6558D6E9762}"/>
              </a:ext>
            </a:extLst>
          </p:cNvPr>
          <p:cNvSpPr>
            <a:spLocks noGrp="1"/>
          </p:cNvSpPr>
          <p:nvPr>
            <p:ph type="body" idx="1"/>
          </p:nvPr>
        </p:nvSpPr>
        <p:spPr>
          <a:xfrm>
            <a:off x="1679575" y="3362325"/>
            <a:ext cx="10315575" cy="16478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09838076-0082-9FB7-AB86-EFA302D423A1}"/>
              </a:ext>
            </a:extLst>
          </p:cNvPr>
          <p:cNvSpPr>
            <a:spLocks noGrp="1"/>
          </p:cNvSpPr>
          <p:nvPr>
            <p:ph sz="half" idx="2"/>
          </p:nvPr>
        </p:nvSpPr>
        <p:spPr>
          <a:xfrm>
            <a:off x="1679575" y="5010150"/>
            <a:ext cx="10315575" cy="73691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D61976DA-50C7-D2B6-7EC6-1B6EDF4B4189}"/>
              </a:ext>
            </a:extLst>
          </p:cNvPr>
          <p:cNvSpPr>
            <a:spLocks noGrp="1"/>
          </p:cNvSpPr>
          <p:nvPr>
            <p:ph type="body" sz="quarter" idx="3"/>
          </p:nvPr>
        </p:nvSpPr>
        <p:spPr>
          <a:xfrm>
            <a:off x="12344400" y="3362325"/>
            <a:ext cx="10366375" cy="16478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28A7EBD5-FC09-95BF-C852-84CF9510DECD}"/>
              </a:ext>
            </a:extLst>
          </p:cNvPr>
          <p:cNvSpPr>
            <a:spLocks noGrp="1"/>
          </p:cNvSpPr>
          <p:nvPr>
            <p:ph sz="quarter" idx="4"/>
          </p:nvPr>
        </p:nvSpPr>
        <p:spPr>
          <a:xfrm>
            <a:off x="12344400" y="5010150"/>
            <a:ext cx="10366375" cy="73691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F1DADAA2-11A3-FC3B-A1F6-6589BABDC6F2}"/>
              </a:ext>
            </a:extLst>
          </p:cNvPr>
          <p:cNvSpPr>
            <a:spLocks noGrp="1"/>
          </p:cNvSpPr>
          <p:nvPr>
            <p:ph type="dt" sz="half" idx="10"/>
          </p:nvPr>
        </p:nvSpPr>
        <p:spPr/>
        <p:txBody>
          <a:bodyPr/>
          <a:lstStyle/>
          <a:p>
            <a:fld id="{469ADD89-E9A7-4E24-B7E6-C579456AB5B0}" type="datetimeFigureOut">
              <a:rPr lang="en-US" smtClean="0"/>
              <a:t>9/3/2025</a:t>
            </a:fld>
            <a:endParaRPr lang="en-US"/>
          </a:p>
        </p:txBody>
      </p:sp>
      <p:sp>
        <p:nvSpPr>
          <p:cNvPr id="8" name="Footer Placeholder 7">
            <a:extLst>
              <a:ext uri="{FF2B5EF4-FFF2-40B4-BE49-F238E27FC236}">
                <a16:creationId xmlns:a16="http://schemas.microsoft.com/office/drawing/2014/main" id="{63FECD4F-9629-F0FD-2CDE-3A8919AB76B1}"/>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3DFACD42-758A-90FC-4C4C-3D012FEFE5D9}"/>
              </a:ext>
            </a:extLst>
          </p:cNvPr>
          <p:cNvSpPr>
            <a:spLocks noGrp="1"/>
          </p:cNvSpPr>
          <p:nvPr>
            <p:ph type="sldNum" sz="quarter" idx="12"/>
          </p:nvPr>
        </p:nvSpPr>
        <p:spPr/>
        <p:txBody>
          <a:bodyPr/>
          <a:lstStyle/>
          <a:p>
            <a:fld id="{7E6BA0D5-4FA3-41FE-B1F2-BC58BCC3433D}" type="slidenum">
              <a:rPr lang="en-US" smtClean="0"/>
              <a:t>‹#›</a:t>
            </a:fld>
            <a:endParaRPr lang="en-US"/>
          </a:p>
        </p:txBody>
      </p:sp>
    </p:spTree>
    <p:extLst>
      <p:ext uri="{BB962C8B-B14F-4D97-AF65-F5344CB8AC3E}">
        <p14:creationId xmlns:p14="http://schemas.microsoft.com/office/powerpoint/2010/main" val="525005747"/>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74384F-1633-1250-6380-6878DE378481}"/>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A34968A9-E721-E31C-8A61-8DE1BD64062F}"/>
              </a:ext>
            </a:extLst>
          </p:cNvPr>
          <p:cNvSpPr>
            <a:spLocks noGrp="1"/>
          </p:cNvSpPr>
          <p:nvPr>
            <p:ph type="dt" sz="half" idx="10"/>
          </p:nvPr>
        </p:nvSpPr>
        <p:spPr/>
        <p:txBody>
          <a:bodyPr/>
          <a:lstStyle/>
          <a:p>
            <a:fld id="{469ADD89-E9A7-4E24-B7E6-C579456AB5B0}" type="datetimeFigureOut">
              <a:rPr lang="en-US" smtClean="0"/>
              <a:t>9/3/2025</a:t>
            </a:fld>
            <a:endParaRPr lang="en-US"/>
          </a:p>
        </p:txBody>
      </p:sp>
      <p:sp>
        <p:nvSpPr>
          <p:cNvPr id="4" name="Footer Placeholder 3">
            <a:extLst>
              <a:ext uri="{FF2B5EF4-FFF2-40B4-BE49-F238E27FC236}">
                <a16:creationId xmlns:a16="http://schemas.microsoft.com/office/drawing/2014/main" id="{9189B340-B9F0-C624-AC81-D2CF9ADEB242}"/>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46248A0F-C1B3-7B72-B80D-0711569ABD8A}"/>
              </a:ext>
            </a:extLst>
          </p:cNvPr>
          <p:cNvSpPr>
            <a:spLocks noGrp="1"/>
          </p:cNvSpPr>
          <p:nvPr>
            <p:ph type="sldNum" sz="quarter" idx="12"/>
          </p:nvPr>
        </p:nvSpPr>
        <p:spPr/>
        <p:txBody>
          <a:bodyPr/>
          <a:lstStyle/>
          <a:p>
            <a:fld id="{7E6BA0D5-4FA3-41FE-B1F2-BC58BCC3433D}" type="slidenum">
              <a:rPr lang="en-US" smtClean="0"/>
              <a:t>‹#›</a:t>
            </a:fld>
            <a:endParaRPr lang="en-US"/>
          </a:p>
        </p:txBody>
      </p:sp>
    </p:spTree>
    <p:extLst>
      <p:ext uri="{BB962C8B-B14F-4D97-AF65-F5344CB8AC3E}">
        <p14:creationId xmlns:p14="http://schemas.microsoft.com/office/powerpoint/2010/main" val="3027499135"/>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8D7DC63D-091D-9241-C6D3-D50EA01707A5}"/>
              </a:ext>
            </a:extLst>
          </p:cNvPr>
          <p:cNvSpPr>
            <a:spLocks noGrp="1"/>
          </p:cNvSpPr>
          <p:nvPr>
            <p:ph type="dt" sz="half" idx="10"/>
          </p:nvPr>
        </p:nvSpPr>
        <p:spPr/>
        <p:txBody>
          <a:bodyPr/>
          <a:lstStyle/>
          <a:p>
            <a:fld id="{469ADD89-E9A7-4E24-B7E6-C579456AB5B0}" type="datetimeFigureOut">
              <a:rPr lang="en-US" smtClean="0"/>
              <a:t>9/3/2025</a:t>
            </a:fld>
            <a:endParaRPr lang="en-US"/>
          </a:p>
        </p:txBody>
      </p:sp>
      <p:sp>
        <p:nvSpPr>
          <p:cNvPr id="3" name="Footer Placeholder 2">
            <a:extLst>
              <a:ext uri="{FF2B5EF4-FFF2-40B4-BE49-F238E27FC236}">
                <a16:creationId xmlns:a16="http://schemas.microsoft.com/office/drawing/2014/main" id="{34F77849-A3E1-AB8F-A371-B659342A6BF7}"/>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2B66AEEF-9483-B020-E171-437FA077CC1A}"/>
              </a:ext>
            </a:extLst>
          </p:cNvPr>
          <p:cNvSpPr>
            <a:spLocks noGrp="1"/>
          </p:cNvSpPr>
          <p:nvPr>
            <p:ph type="sldNum" sz="quarter" idx="12"/>
          </p:nvPr>
        </p:nvSpPr>
        <p:spPr/>
        <p:txBody>
          <a:bodyPr/>
          <a:lstStyle/>
          <a:p>
            <a:fld id="{7E6BA0D5-4FA3-41FE-B1F2-BC58BCC3433D}" type="slidenum">
              <a:rPr lang="en-US" smtClean="0"/>
              <a:t>‹#›</a:t>
            </a:fld>
            <a:endParaRPr lang="en-US"/>
          </a:p>
        </p:txBody>
      </p:sp>
    </p:spTree>
    <p:extLst>
      <p:ext uri="{BB962C8B-B14F-4D97-AF65-F5344CB8AC3E}">
        <p14:creationId xmlns:p14="http://schemas.microsoft.com/office/powerpoint/2010/main" val="3158278463"/>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D6FE5F-BB98-DC7B-9923-7ED3A18D4B37}"/>
              </a:ext>
            </a:extLst>
          </p:cNvPr>
          <p:cNvSpPr>
            <a:spLocks noGrp="1"/>
          </p:cNvSpPr>
          <p:nvPr>
            <p:ph type="title"/>
          </p:nvPr>
        </p:nvSpPr>
        <p:spPr>
          <a:xfrm>
            <a:off x="1679575" y="914400"/>
            <a:ext cx="7864475" cy="32004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2E50F248-C307-481A-C308-17603DD2638B}"/>
              </a:ext>
            </a:extLst>
          </p:cNvPr>
          <p:cNvSpPr>
            <a:spLocks noGrp="1"/>
          </p:cNvSpPr>
          <p:nvPr>
            <p:ph idx="1"/>
          </p:nvPr>
        </p:nvSpPr>
        <p:spPr>
          <a:xfrm>
            <a:off x="10366375" y="1974850"/>
            <a:ext cx="12344400" cy="974725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9F43967A-13C4-F241-D744-C4526856AD86}"/>
              </a:ext>
            </a:extLst>
          </p:cNvPr>
          <p:cNvSpPr>
            <a:spLocks noGrp="1"/>
          </p:cNvSpPr>
          <p:nvPr>
            <p:ph type="body" sz="half" idx="2"/>
          </p:nvPr>
        </p:nvSpPr>
        <p:spPr>
          <a:xfrm>
            <a:off x="1679575" y="4114800"/>
            <a:ext cx="7864475" cy="762317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8106BFEA-502C-E1CC-0C3F-BDE56A8968D7}"/>
              </a:ext>
            </a:extLst>
          </p:cNvPr>
          <p:cNvSpPr>
            <a:spLocks noGrp="1"/>
          </p:cNvSpPr>
          <p:nvPr>
            <p:ph type="dt" sz="half" idx="10"/>
          </p:nvPr>
        </p:nvSpPr>
        <p:spPr/>
        <p:txBody>
          <a:bodyPr/>
          <a:lstStyle/>
          <a:p>
            <a:fld id="{469ADD89-E9A7-4E24-B7E6-C579456AB5B0}" type="datetimeFigureOut">
              <a:rPr lang="en-US" smtClean="0"/>
              <a:t>9/3/2025</a:t>
            </a:fld>
            <a:endParaRPr lang="en-US"/>
          </a:p>
        </p:txBody>
      </p:sp>
      <p:sp>
        <p:nvSpPr>
          <p:cNvPr id="6" name="Footer Placeholder 5">
            <a:extLst>
              <a:ext uri="{FF2B5EF4-FFF2-40B4-BE49-F238E27FC236}">
                <a16:creationId xmlns:a16="http://schemas.microsoft.com/office/drawing/2014/main" id="{FEB69F2C-EA67-7362-623A-0F204F6735F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417B7836-85FD-98DD-CADA-C0589822D6FD}"/>
              </a:ext>
            </a:extLst>
          </p:cNvPr>
          <p:cNvSpPr>
            <a:spLocks noGrp="1"/>
          </p:cNvSpPr>
          <p:nvPr>
            <p:ph type="sldNum" sz="quarter" idx="12"/>
          </p:nvPr>
        </p:nvSpPr>
        <p:spPr/>
        <p:txBody>
          <a:bodyPr/>
          <a:lstStyle/>
          <a:p>
            <a:fld id="{7E6BA0D5-4FA3-41FE-B1F2-BC58BCC3433D}" type="slidenum">
              <a:rPr lang="en-US" smtClean="0"/>
              <a:t>‹#›</a:t>
            </a:fld>
            <a:endParaRPr lang="en-US"/>
          </a:p>
        </p:txBody>
      </p:sp>
    </p:spTree>
    <p:extLst>
      <p:ext uri="{BB962C8B-B14F-4D97-AF65-F5344CB8AC3E}">
        <p14:creationId xmlns:p14="http://schemas.microsoft.com/office/powerpoint/2010/main" val="906071918"/>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78F39E-5207-2A11-31AD-159F6021C748}"/>
              </a:ext>
            </a:extLst>
          </p:cNvPr>
          <p:cNvSpPr>
            <a:spLocks noGrp="1"/>
          </p:cNvSpPr>
          <p:nvPr>
            <p:ph type="title"/>
          </p:nvPr>
        </p:nvSpPr>
        <p:spPr>
          <a:xfrm>
            <a:off x="1679575" y="914400"/>
            <a:ext cx="7864475" cy="32004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77FE6210-01A7-5027-DE3B-D76BB496BE4F}"/>
              </a:ext>
            </a:extLst>
          </p:cNvPr>
          <p:cNvSpPr>
            <a:spLocks noGrp="1"/>
          </p:cNvSpPr>
          <p:nvPr>
            <p:ph type="pic" idx="1"/>
          </p:nvPr>
        </p:nvSpPr>
        <p:spPr>
          <a:xfrm>
            <a:off x="10366375" y="1974850"/>
            <a:ext cx="12344400" cy="974725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79A8BD4D-2CD4-22D0-37EA-76A9D25CEF82}"/>
              </a:ext>
            </a:extLst>
          </p:cNvPr>
          <p:cNvSpPr>
            <a:spLocks noGrp="1"/>
          </p:cNvSpPr>
          <p:nvPr>
            <p:ph type="body" sz="half" idx="2"/>
          </p:nvPr>
        </p:nvSpPr>
        <p:spPr>
          <a:xfrm>
            <a:off x="1679575" y="4114800"/>
            <a:ext cx="7864475" cy="762317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DB94858C-0DD0-0330-5A82-0EE558BA72C3}"/>
              </a:ext>
            </a:extLst>
          </p:cNvPr>
          <p:cNvSpPr>
            <a:spLocks noGrp="1"/>
          </p:cNvSpPr>
          <p:nvPr>
            <p:ph type="dt" sz="half" idx="10"/>
          </p:nvPr>
        </p:nvSpPr>
        <p:spPr/>
        <p:txBody>
          <a:bodyPr/>
          <a:lstStyle/>
          <a:p>
            <a:fld id="{469ADD89-E9A7-4E24-B7E6-C579456AB5B0}" type="datetimeFigureOut">
              <a:rPr lang="en-US" smtClean="0"/>
              <a:t>9/3/2025</a:t>
            </a:fld>
            <a:endParaRPr lang="en-US"/>
          </a:p>
        </p:txBody>
      </p:sp>
      <p:sp>
        <p:nvSpPr>
          <p:cNvPr id="6" name="Footer Placeholder 5">
            <a:extLst>
              <a:ext uri="{FF2B5EF4-FFF2-40B4-BE49-F238E27FC236}">
                <a16:creationId xmlns:a16="http://schemas.microsoft.com/office/drawing/2014/main" id="{5697EC5C-1DC5-0A12-03A1-CF44C7CA8A0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98B9F3DC-4F14-7BBC-7208-D942164324F3}"/>
              </a:ext>
            </a:extLst>
          </p:cNvPr>
          <p:cNvSpPr>
            <a:spLocks noGrp="1"/>
          </p:cNvSpPr>
          <p:nvPr>
            <p:ph type="sldNum" sz="quarter" idx="12"/>
          </p:nvPr>
        </p:nvSpPr>
        <p:spPr/>
        <p:txBody>
          <a:bodyPr/>
          <a:lstStyle/>
          <a:p>
            <a:fld id="{7E6BA0D5-4FA3-41FE-B1F2-BC58BCC3433D}" type="slidenum">
              <a:rPr lang="en-US" smtClean="0"/>
              <a:t>‹#›</a:t>
            </a:fld>
            <a:endParaRPr lang="en-US"/>
          </a:p>
        </p:txBody>
      </p:sp>
    </p:spTree>
    <p:extLst>
      <p:ext uri="{BB962C8B-B14F-4D97-AF65-F5344CB8AC3E}">
        <p14:creationId xmlns:p14="http://schemas.microsoft.com/office/powerpoint/2010/main" val="3000733602"/>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7FF4889-87AD-B61F-EF19-B894391A2B50}"/>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C4DA7FAC-E0BE-6F11-6E4F-0C9E3DBE7656}"/>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00331AB-3C33-FE83-A366-8EEB4160B1CD}"/>
              </a:ext>
            </a:extLst>
          </p:cNvPr>
          <p:cNvSpPr>
            <a:spLocks noGrp="1"/>
          </p:cNvSpPr>
          <p:nvPr>
            <p:ph type="dt" sz="half" idx="10"/>
          </p:nvPr>
        </p:nvSpPr>
        <p:spPr/>
        <p:txBody>
          <a:bodyPr/>
          <a:lstStyle/>
          <a:p>
            <a:fld id="{469ADD89-E9A7-4E24-B7E6-C579456AB5B0}" type="datetimeFigureOut">
              <a:rPr lang="en-US" smtClean="0"/>
              <a:t>9/3/2025</a:t>
            </a:fld>
            <a:endParaRPr lang="en-US"/>
          </a:p>
        </p:txBody>
      </p:sp>
      <p:sp>
        <p:nvSpPr>
          <p:cNvPr id="5" name="Footer Placeholder 4">
            <a:extLst>
              <a:ext uri="{FF2B5EF4-FFF2-40B4-BE49-F238E27FC236}">
                <a16:creationId xmlns:a16="http://schemas.microsoft.com/office/drawing/2014/main" id="{16C64D2A-7F13-338C-2AFF-96C360F5E87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A986ABA-3255-9E6B-EF1B-9716C1402462}"/>
              </a:ext>
            </a:extLst>
          </p:cNvPr>
          <p:cNvSpPr>
            <a:spLocks noGrp="1"/>
          </p:cNvSpPr>
          <p:nvPr>
            <p:ph type="sldNum" sz="quarter" idx="12"/>
          </p:nvPr>
        </p:nvSpPr>
        <p:spPr/>
        <p:txBody>
          <a:bodyPr/>
          <a:lstStyle/>
          <a:p>
            <a:fld id="{7E6BA0D5-4FA3-41FE-B1F2-BC58BCC3433D}" type="slidenum">
              <a:rPr lang="en-US" smtClean="0"/>
              <a:t>‹#›</a:t>
            </a:fld>
            <a:endParaRPr lang="en-US"/>
          </a:p>
        </p:txBody>
      </p:sp>
    </p:spTree>
    <p:extLst>
      <p:ext uri="{BB962C8B-B14F-4D97-AF65-F5344CB8AC3E}">
        <p14:creationId xmlns:p14="http://schemas.microsoft.com/office/powerpoint/2010/main" val="4114996267"/>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E6E340-F85D-C2DA-2ABE-5E46A5081FD7}"/>
              </a:ext>
            </a:extLst>
          </p:cNvPr>
          <p:cNvSpPr>
            <a:spLocks noGrp="1"/>
          </p:cNvSpPr>
          <p:nvPr>
            <p:ph type="ctrTitle"/>
          </p:nvPr>
        </p:nvSpPr>
        <p:spPr>
          <a:xfrm>
            <a:off x="3048000" y="2244725"/>
            <a:ext cx="18288000" cy="47752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B85FA3B4-4291-EE26-B093-B61E1E719FBF}"/>
              </a:ext>
            </a:extLst>
          </p:cNvPr>
          <p:cNvSpPr>
            <a:spLocks noGrp="1"/>
          </p:cNvSpPr>
          <p:nvPr>
            <p:ph type="subTitle" idx="1"/>
          </p:nvPr>
        </p:nvSpPr>
        <p:spPr>
          <a:xfrm>
            <a:off x="3048000" y="7204075"/>
            <a:ext cx="18288000" cy="3311525"/>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6254A8E8-02CE-A9A3-A9DD-881ACA91F572}"/>
              </a:ext>
            </a:extLst>
          </p:cNvPr>
          <p:cNvSpPr>
            <a:spLocks noGrp="1"/>
          </p:cNvSpPr>
          <p:nvPr>
            <p:ph type="dt" sz="half" idx="10"/>
          </p:nvPr>
        </p:nvSpPr>
        <p:spPr/>
        <p:txBody>
          <a:bodyPr/>
          <a:lstStyle/>
          <a:p>
            <a:fld id="{5652A5EE-206B-40E7-97FC-A4452EE94D1E}" type="datetimeFigureOut">
              <a:rPr lang="en-US" smtClean="0"/>
              <a:t>9/3/2025</a:t>
            </a:fld>
            <a:endParaRPr lang="en-US"/>
          </a:p>
        </p:txBody>
      </p:sp>
      <p:sp>
        <p:nvSpPr>
          <p:cNvPr id="5" name="Footer Placeholder 4">
            <a:extLst>
              <a:ext uri="{FF2B5EF4-FFF2-40B4-BE49-F238E27FC236}">
                <a16:creationId xmlns:a16="http://schemas.microsoft.com/office/drawing/2014/main" id="{15E9EC03-6E4B-A9CF-6A4E-99D49A80F95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335A7D7-EBF1-69FD-A272-0750A9511C9D}"/>
              </a:ext>
            </a:extLst>
          </p:cNvPr>
          <p:cNvSpPr>
            <a:spLocks noGrp="1"/>
          </p:cNvSpPr>
          <p:nvPr>
            <p:ph type="sldNum" sz="quarter" idx="12"/>
          </p:nvPr>
        </p:nvSpPr>
        <p:spPr/>
        <p:txBody>
          <a:bodyPr/>
          <a:lstStyle/>
          <a:p>
            <a:fld id="{5C39194C-745E-48CA-AB00-401DE51CB89E}" type="slidenum">
              <a:rPr lang="en-US" smtClean="0"/>
              <a:t>‹#›</a:t>
            </a:fld>
            <a:endParaRPr lang="en-US"/>
          </a:p>
        </p:txBody>
      </p:sp>
    </p:spTree>
    <p:extLst>
      <p:ext uri="{BB962C8B-B14F-4D97-AF65-F5344CB8AC3E}">
        <p14:creationId xmlns:p14="http://schemas.microsoft.com/office/powerpoint/2010/main" val="1546237292"/>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B8CA9D-EB5C-8DD9-BDE6-04537E9C2CDB}"/>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1C0D2EB0-18E5-16F3-6480-81893CDE7566}"/>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57B0E28-0F11-B4F7-D820-C2D201E4DEA5}"/>
              </a:ext>
            </a:extLst>
          </p:cNvPr>
          <p:cNvSpPr>
            <a:spLocks noGrp="1"/>
          </p:cNvSpPr>
          <p:nvPr>
            <p:ph type="dt" sz="half" idx="10"/>
          </p:nvPr>
        </p:nvSpPr>
        <p:spPr/>
        <p:txBody>
          <a:bodyPr/>
          <a:lstStyle/>
          <a:p>
            <a:fld id="{5652A5EE-206B-40E7-97FC-A4452EE94D1E}" type="datetimeFigureOut">
              <a:rPr lang="en-US" smtClean="0"/>
              <a:t>9/3/2025</a:t>
            </a:fld>
            <a:endParaRPr lang="en-US"/>
          </a:p>
        </p:txBody>
      </p:sp>
      <p:sp>
        <p:nvSpPr>
          <p:cNvPr id="5" name="Footer Placeholder 4">
            <a:extLst>
              <a:ext uri="{FF2B5EF4-FFF2-40B4-BE49-F238E27FC236}">
                <a16:creationId xmlns:a16="http://schemas.microsoft.com/office/drawing/2014/main" id="{994ED897-58E7-DE19-F6F1-EA5BD8DC891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C6DCCBB-A73C-4DF1-2317-10C3E62F3C4F}"/>
              </a:ext>
            </a:extLst>
          </p:cNvPr>
          <p:cNvSpPr>
            <a:spLocks noGrp="1"/>
          </p:cNvSpPr>
          <p:nvPr>
            <p:ph type="sldNum" sz="quarter" idx="12"/>
          </p:nvPr>
        </p:nvSpPr>
        <p:spPr/>
        <p:txBody>
          <a:bodyPr/>
          <a:lstStyle/>
          <a:p>
            <a:fld id="{5C39194C-745E-48CA-AB00-401DE51CB89E}" type="slidenum">
              <a:rPr lang="en-US" smtClean="0"/>
              <a:t>‹#›</a:t>
            </a:fld>
            <a:endParaRPr lang="en-US"/>
          </a:p>
        </p:txBody>
      </p:sp>
    </p:spTree>
    <p:extLst>
      <p:ext uri="{BB962C8B-B14F-4D97-AF65-F5344CB8AC3E}">
        <p14:creationId xmlns:p14="http://schemas.microsoft.com/office/powerpoint/2010/main" val="3138159431"/>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763FA1E-4568-176D-8E3C-78B7D71185C4}"/>
              </a:ext>
            </a:extLst>
          </p:cNvPr>
          <p:cNvSpPr>
            <a:spLocks noGrp="1"/>
          </p:cNvSpPr>
          <p:nvPr>
            <p:ph type="title"/>
          </p:nvPr>
        </p:nvSpPr>
        <p:spPr>
          <a:xfrm>
            <a:off x="1663700" y="3419475"/>
            <a:ext cx="21031200" cy="5705475"/>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E0762BE7-D93F-CE0C-0EF3-8740A383254F}"/>
              </a:ext>
            </a:extLst>
          </p:cNvPr>
          <p:cNvSpPr>
            <a:spLocks noGrp="1"/>
          </p:cNvSpPr>
          <p:nvPr>
            <p:ph type="body" idx="1"/>
          </p:nvPr>
        </p:nvSpPr>
        <p:spPr>
          <a:xfrm>
            <a:off x="1663700" y="9178925"/>
            <a:ext cx="21031200" cy="3000375"/>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FB21C6E9-4CC1-A5EF-3E06-97B4B90F018B}"/>
              </a:ext>
            </a:extLst>
          </p:cNvPr>
          <p:cNvSpPr>
            <a:spLocks noGrp="1"/>
          </p:cNvSpPr>
          <p:nvPr>
            <p:ph type="dt" sz="half" idx="10"/>
          </p:nvPr>
        </p:nvSpPr>
        <p:spPr/>
        <p:txBody>
          <a:bodyPr/>
          <a:lstStyle/>
          <a:p>
            <a:fld id="{5652A5EE-206B-40E7-97FC-A4452EE94D1E}" type="datetimeFigureOut">
              <a:rPr lang="en-US" smtClean="0"/>
              <a:t>9/3/2025</a:t>
            </a:fld>
            <a:endParaRPr lang="en-US"/>
          </a:p>
        </p:txBody>
      </p:sp>
      <p:sp>
        <p:nvSpPr>
          <p:cNvPr id="5" name="Footer Placeholder 4">
            <a:extLst>
              <a:ext uri="{FF2B5EF4-FFF2-40B4-BE49-F238E27FC236}">
                <a16:creationId xmlns:a16="http://schemas.microsoft.com/office/drawing/2014/main" id="{FB6ADF38-821B-84C2-1E9E-1EC80468579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A76632C-6D84-C9D0-7A6A-E259A64864A1}"/>
              </a:ext>
            </a:extLst>
          </p:cNvPr>
          <p:cNvSpPr>
            <a:spLocks noGrp="1"/>
          </p:cNvSpPr>
          <p:nvPr>
            <p:ph type="sldNum" sz="quarter" idx="12"/>
          </p:nvPr>
        </p:nvSpPr>
        <p:spPr/>
        <p:txBody>
          <a:bodyPr/>
          <a:lstStyle/>
          <a:p>
            <a:fld id="{5C39194C-745E-48CA-AB00-401DE51CB89E}" type="slidenum">
              <a:rPr lang="en-US" smtClean="0"/>
              <a:t>‹#›</a:t>
            </a:fld>
            <a:endParaRPr lang="en-US"/>
          </a:p>
        </p:txBody>
      </p:sp>
    </p:spTree>
    <p:extLst>
      <p:ext uri="{BB962C8B-B14F-4D97-AF65-F5344CB8AC3E}">
        <p14:creationId xmlns:p14="http://schemas.microsoft.com/office/powerpoint/2010/main" val="418070705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DD783D-E0AE-6503-FDFF-8539F7C17373}"/>
              </a:ext>
            </a:extLst>
          </p:cNvPr>
          <p:cNvSpPr>
            <a:spLocks noGrp="1"/>
          </p:cNvSpPr>
          <p:nvPr>
            <p:ph type="title"/>
          </p:nvPr>
        </p:nvSpPr>
        <p:spPr>
          <a:xfrm>
            <a:off x="1679575" y="730250"/>
            <a:ext cx="21031200" cy="2651125"/>
          </a:xfrm>
        </p:spPr>
        <p:txBody>
          <a:bodyPr/>
          <a:lstStyle/>
          <a:p>
            <a:r>
              <a:rPr lang="en-US"/>
              <a:t>Click to edit Master title style</a:t>
            </a:r>
          </a:p>
        </p:txBody>
      </p:sp>
      <p:sp>
        <p:nvSpPr>
          <p:cNvPr id="3" name="Text Placeholder 2">
            <a:extLst>
              <a:ext uri="{FF2B5EF4-FFF2-40B4-BE49-F238E27FC236}">
                <a16:creationId xmlns:a16="http://schemas.microsoft.com/office/drawing/2014/main" id="{95765828-4DEE-E19A-A405-575B41B72C51}"/>
              </a:ext>
            </a:extLst>
          </p:cNvPr>
          <p:cNvSpPr>
            <a:spLocks noGrp="1"/>
          </p:cNvSpPr>
          <p:nvPr>
            <p:ph type="body" idx="1"/>
          </p:nvPr>
        </p:nvSpPr>
        <p:spPr>
          <a:xfrm>
            <a:off x="1679575" y="3362325"/>
            <a:ext cx="10315575" cy="16478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DEBA7345-152C-2A48-515A-199C547CD690}"/>
              </a:ext>
            </a:extLst>
          </p:cNvPr>
          <p:cNvSpPr>
            <a:spLocks noGrp="1"/>
          </p:cNvSpPr>
          <p:nvPr>
            <p:ph sz="half" idx="2"/>
          </p:nvPr>
        </p:nvSpPr>
        <p:spPr>
          <a:xfrm>
            <a:off x="1679575" y="5010150"/>
            <a:ext cx="10315575" cy="73691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C2634E87-F7CB-38D0-4E71-DC6911CD11CC}"/>
              </a:ext>
            </a:extLst>
          </p:cNvPr>
          <p:cNvSpPr>
            <a:spLocks noGrp="1"/>
          </p:cNvSpPr>
          <p:nvPr>
            <p:ph type="body" sz="quarter" idx="3"/>
          </p:nvPr>
        </p:nvSpPr>
        <p:spPr>
          <a:xfrm>
            <a:off x="12344400" y="3362325"/>
            <a:ext cx="10366375" cy="16478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0EB6FF49-A137-9E0D-150B-76A113AB51E0}"/>
              </a:ext>
            </a:extLst>
          </p:cNvPr>
          <p:cNvSpPr>
            <a:spLocks noGrp="1"/>
          </p:cNvSpPr>
          <p:nvPr>
            <p:ph sz="quarter" idx="4"/>
          </p:nvPr>
        </p:nvSpPr>
        <p:spPr>
          <a:xfrm>
            <a:off x="12344400" y="5010150"/>
            <a:ext cx="10366375" cy="73691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E8810F53-F534-2BEB-6F5D-D1B1E82DE552}"/>
              </a:ext>
            </a:extLst>
          </p:cNvPr>
          <p:cNvSpPr>
            <a:spLocks noGrp="1"/>
          </p:cNvSpPr>
          <p:nvPr>
            <p:ph type="dt" sz="half" idx="10"/>
          </p:nvPr>
        </p:nvSpPr>
        <p:spPr/>
        <p:txBody>
          <a:bodyPr/>
          <a:lstStyle/>
          <a:p>
            <a:fld id="{A2369FCE-1489-412E-837C-F59021E58D3A}" type="datetimeFigureOut">
              <a:rPr lang="en-US" smtClean="0"/>
              <a:t>9/3/2025</a:t>
            </a:fld>
            <a:endParaRPr lang="en-US"/>
          </a:p>
        </p:txBody>
      </p:sp>
      <p:sp>
        <p:nvSpPr>
          <p:cNvPr id="8" name="Footer Placeholder 7">
            <a:extLst>
              <a:ext uri="{FF2B5EF4-FFF2-40B4-BE49-F238E27FC236}">
                <a16:creationId xmlns:a16="http://schemas.microsoft.com/office/drawing/2014/main" id="{22E54EB8-C4D2-866B-0BED-1CA7F0BCDC97}"/>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0FE9B874-1539-56A1-2897-48B7FEE765B6}"/>
              </a:ext>
            </a:extLst>
          </p:cNvPr>
          <p:cNvSpPr>
            <a:spLocks noGrp="1"/>
          </p:cNvSpPr>
          <p:nvPr>
            <p:ph type="sldNum" sz="quarter" idx="12"/>
          </p:nvPr>
        </p:nvSpPr>
        <p:spPr/>
        <p:txBody>
          <a:bodyPr/>
          <a:lstStyle/>
          <a:p>
            <a:fld id="{298C236B-6DFE-4C15-BF31-D46EC4A84973}" type="slidenum">
              <a:rPr lang="en-US" smtClean="0"/>
              <a:t>‹#›</a:t>
            </a:fld>
            <a:endParaRPr lang="en-US"/>
          </a:p>
        </p:txBody>
      </p:sp>
    </p:spTree>
    <p:extLst>
      <p:ext uri="{BB962C8B-B14F-4D97-AF65-F5344CB8AC3E}">
        <p14:creationId xmlns:p14="http://schemas.microsoft.com/office/powerpoint/2010/main" val="518671200"/>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B9283A-662E-A9A6-6FDE-F6787CE98C06}"/>
              </a:ext>
            </a:extLst>
          </p:cNvPr>
          <p:cNvSpPr>
            <a:spLocks noGrp="1"/>
          </p:cNvSpPr>
          <p:nvPr>
            <p:ph type="title"/>
          </p:nvPr>
        </p:nvSpPr>
        <p:spPr>
          <a:xfrm>
            <a:off x="1679575" y="730250"/>
            <a:ext cx="21031200" cy="2651125"/>
          </a:xfrm>
        </p:spPr>
        <p:txBody>
          <a:bodyPr/>
          <a:lstStyle/>
          <a:p>
            <a:r>
              <a:rPr lang="en-US"/>
              <a:t>Click to edit Master title style</a:t>
            </a:r>
          </a:p>
        </p:txBody>
      </p:sp>
      <p:sp>
        <p:nvSpPr>
          <p:cNvPr id="3" name="Text Placeholder 2">
            <a:extLst>
              <a:ext uri="{FF2B5EF4-FFF2-40B4-BE49-F238E27FC236}">
                <a16:creationId xmlns:a16="http://schemas.microsoft.com/office/drawing/2014/main" id="{389AB58C-E90E-7294-C054-9473E66A4B7D}"/>
              </a:ext>
            </a:extLst>
          </p:cNvPr>
          <p:cNvSpPr>
            <a:spLocks noGrp="1"/>
          </p:cNvSpPr>
          <p:nvPr>
            <p:ph type="body" idx="1"/>
          </p:nvPr>
        </p:nvSpPr>
        <p:spPr>
          <a:xfrm>
            <a:off x="1679575" y="3362325"/>
            <a:ext cx="10315575" cy="16478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A6365DB0-D2AE-617F-D1B9-199382938C8A}"/>
              </a:ext>
            </a:extLst>
          </p:cNvPr>
          <p:cNvSpPr>
            <a:spLocks noGrp="1"/>
          </p:cNvSpPr>
          <p:nvPr>
            <p:ph sz="half" idx="2"/>
          </p:nvPr>
        </p:nvSpPr>
        <p:spPr>
          <a:xfrm>
            <a:off x="1679575" y="5010150"/>
            <a:ext cx="10315575" cy="73691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20696A3B-C752-24C6-42BC-7FFF23FD6852}"/>
              </a:ext>
            </a:extLst>
          </p:cNvPr>
          <p:cNvSpPr>
            <a:spLocks noGrp="1"/>
          </p:cNvSpPr>
          <p:nvPr>
            <p:ph type="body" sz="quarter" idx="3"/>
          </p:nvPr>
        </p:nvSpPr>
        <p:spPr>
          <a:xfrm>
            <a:off x="12344400" y="3362325"/>
            <a:ext cx="10366375" cy="16478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DEBAFCE8-54C1-B720-0E0A-693EEE7DEF54}"/>
              </a:ext>
            </a:extLst>
          </p:cNvPr>
          <p:cNvSpPr>
            <a:spLocks noGrp="1"/>
          </p:cNvSpPr>
          <p:nvPr>
            <p:ph sz="quarter" idx="4"/>
          </p:nvPr>
        </p:nvSpPr>
        <p:spPr>
          <a:xfrm>
            <a:off x="12344400" y="5010150"/>
            <a:ext cx="10366375" cy="73691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93F989F4-361F-EF0A-BF03-576E51D0A615}"/>
              </a:ext>
            </a:extLst>
          </p:cNvPr>
          <p:cNvSpPr>
            <a:spLocks noGrp="1"/>
          </p:cNvSpPr>
          <p:nvPr>
            <p:ph type="dt" sz="half" idx="10"/>
          </p:nvPr>
        </p:nvSpPr>
        <p:spPr/>
        <p:txBody>
          <a:bodyPr/>
          <a:lstStyle/>
          <a:p>
            <a:fld id="{5652A5EE-206B-40E7-97FC-A4452EE94D1E}" type="datetimeFigureOut">
              <a:rPr lang="en-US" smtClean="0"/>
              <a:t>9/3/2025</a:t>
            </a:fld>
            <a:endParaRPr lang="en-US"/>
          </a:p>
        </p:txBody>
      </p:sp>
      <p:sp>
        <p:nvSpPr>
          <p:cNvPr id="8" name="Footer Placeholder 7">
            <a:extLst>
              <a:ext uri="{FF2B5EF4-FFF2-40B4-BE49-F238E27FC236}">
                <a16:creationId xmlns:a16="http://schemas.microsoft.com/office/drawing/2014/main" id="{E19DDBF6-2A95-E89A-B1CB-74F104A68065}"/>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14751022-A436-4BBD-6074-67ECE43E566B}"/>
              </a:ext>
            </a:extLst>
          </p:cNvPr>
          <p:cNvSpPr>
            <a:spLocks noGrp="1"/>
          </p:cNvSpPr>
          <p:nvPr>
            <p:ph type="sldNum" sz="quarter" idx="12"/>
          </p:nvPr>
        </p:nvSpPr>
        <p:spPr/>
        <p:txBody>
          <a:bodyPr/>
          <a:lstStyle/>
          <a:p>
            <a:fld id="{5C39194C-745E-48CA-AB00-401DE51CB89E}" type="slidenum">
              <a:rPr lang="en-US" smtClean="0"/>
              <a:t>‹#›</a:t>
            </a:fld>
            <a:endParaRPr lang="en-US"/>
          </a:p>
        </p:txBody>
      </p:sp>
    </p:spTree>
    <p:extLst>
      <p:ext uri="{BB962C8B-B14F-4D97-AF65-F5344CB8AC3E}">
        <p14:creationId xmlns:p14="http://schemas.microsoft.com/office/powerpoint/2010/main" val="1428967113"/>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B5D989-C726-1DC7-EDCD-331B4881609B}"/>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C914F893-9764-64B8-8986-66B30D112178}"/>
              </a:ext>
            </a:extLst>
          </p:cNvPr>
          <p:cNvSpPr>
            <a:spLocks noGrp="1"/>
          </p:cNvSpPr>
          <p:nvPr>
            <p:ph type="dt" sz="half" idx="10"/>
          </p:nvPr>
        </p:nvSpPr>
        <p:spPr/>
        <p:txBody>
          <a:bodyPr/>
          <a:lstStyle/>
          <a:p>
            <a:fld id="{5652A5EE-206B-40E7-97FC-A4452EE94D1E}" type="datetimeFigureOut">
              <a:rPr lang="en-US" smtClean="0"/>
              <a:t>9/3/2025</a:t>
            </a:fld>
            <a:endParaRPr lang="en-US"/>
          </a:p>
        </p:txBody>
      </p:sp>
      <p:sp>
        <p:nvSpPr>
          <p:cNvPr id="4" name="Footer Placeholder 3">
            <a:extLst>
              <a:ext uri="{FF2B5EF4-FFF2-40B4-BE49-F238E27FC236}">
                <a16:creationId xmlns:a16="http://schemas.microsoft.com/office/drawing/2014/main" id="{71841E20-DC14-9806-83CB-123C25A51740}"/>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F0FC3FC7-3904-7E87-33F1-52694A1CF2B9}"/>
              </a:ext>
            </a:extLst>
          </p:cNvPr>
          <p:cNvSpPr>
            <a:spLocks noGrp="1"/>
          </p:cNvSpPr>
          <p:nvPr>
            <p:ph type="sldNum" sz="quarter" idx="12"/>
          </p:nvPr>
        </p:nvSpPr>
        <p:spPr/>
        <p:txBody>
          <a:bodyPr/>
          <a:lstStyle/>
          <a:p>
            <a:fld id="{5C39194C-745E-48CA-AB00-401DE51CB89E}" type="slidenum">
              <a:rPr lang="en-US" smtClean="0"/>
              <a:t>‹#›</a:t>
            </a:fld>
            <a:endParaRPr lang="en-US"/>
          </a:p>
        </p:txBody>
      </p:sp>
    </p:spTree>
    <p:extLst>
      <p:ext uri="{BB962C8B-B14F-4D97-AF65-F5344CB8AC3E}">
        <p14:creationId xmlns:p14="http://schemas.microsoft.com/office/powerpoint/2010/main" val="1874422328"/>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C11A9CE9-00B6-22CA-9D40-D6693D2CD790}"/>
              </a:ext>
            </a:extLst>
          </p:cNvPr>
          <p:cNvSpPr>
            <a:spLocks noGrp="1"/>
          </p:cNvSpPr>
          <p:nvPr>
            <p:ph type="dt" sz="half" idx="10"/>
          </p:nvPr>
        </p:nvSpPr>
        <p:spPr/>
        <p:txBody>
          <a:bodyPr/>
          <a:lstStyle/>
          <a:p>
            <a:fld id="{5652A5EE-206B-40E7-97FC-A4452EE94D1E}" type="datetimeFigureOut">
              <a:rPr lang="en-US" smtClean="0"/>
              <a:t>9/3/2025</a:t>
            </a:fld>
            <a:endParaRPr lang="en-US"/>
          </a:p>
        </p:txBody>
      </p:sp>
      <p:sp>
        <p:nvSpPr>
          <p:cNvPr id="3" name="Footer Placeholder 2">
            <a:extLst>
              <a:ext uri="{FF2B5EF4-FFF2-40B4-BE49-F238E27FC236}">
                <a16:creationId xmlns:a16="http://schemas.microsoft.com/office/drawing/2014/main" id="{7E5264DD-A6A1-E572-614D-42DFC915FC87}"/>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20EECE4A-5CA0-4435-AC5A-15F8634B62AC}"/>
              </a:ext>
            </a:extLst>
          </p:cNvPr>
          <p:cNvSpPr>
            <a:spLocks noGrp="1"/>
          </p:cNvSpPr>
          <p:nvPr>
            <p:ph type="sldNum" sz="quarter" idx="12"/>
          </p:nvPr>
        </p:nvSpPr>
        <p:spPr/>
        <p:txBody>
          <a:bodyPr/>
          <a:lstStyle/>
          <a:p>
            <a:fld id="{5C39194C-745E-48CA-AB00-401DE51CB89E}" type="slidenum">
              <a:rPr lang="en-US" smtClean="0"/>
              <a:t>‹#›</a:t>
            </a:fld>
            <a:endParaRPr lang="en-US"/>
          </a:p>
        </p:txBody>
      </p:sp>
    </p:spTree>
    <p:extLst>
      <p:ext uri="{BB962C8B-B14F-4D97-AF65-F5344CB8AC3E}">
        <p14:creationId xmlns:p14="http://schemas.microsoft.com/office/powerpoint/2010/main" val="1233331249"/>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5A94D9-98F6-351D-8980-C5283D0FE80C}"/>
              </a:ext>
            </a:extLst>
          </p:cNvPr>
          <p:cNvSpPr>
            <a:spLocks noGrp="1"/>
          </p:cNvSpPr>
          <p:nvPr>
            <p:ph type="title"/>
          </p:nvPr>
        </p:nvSpPr>
        <p:spPr>
          <a:xfrm>
            <a:off x="1679575" y="914400"/>
            <a:ext cx="7864475" cy="32004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F02F72C4-5B7D-D751-16B7-0C6A86967A47}"/>
              </a:ext>
            </a:extLst>
          </p:cNvPr>
          <p:cNvSpPr>
            <a:spLocks noGrp="1"/>
          </p:cNvSpPr>
          <p:nvPr>
            <p:ph idx="1"/>
          </p:nvPr>
        </p:nvSpPr>
        <p:spPr>
          <a:xfrm>
            <a:off x="10366375" y="1974850"/>
            <a:ext cx="12344400" cy="974725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00BB723C-6A52-2107-437B-F1D450C87904}"/>
              </a:ext>
            </a:extLst>
          </p:cNvPr>
          <p:cNvSpPr>
            <a:spLocks noGrp="1"/>
          </p:cNvSpPr>
          <p:nvPr>
            <p:ph type="body" sz="half" idx="2"/>
          </p:nvPr>
        </p:nvSpPr>
        <p:spPr>
          <a:xfrm>
            <a:off x="1679575" y="4114800"/>
            <a:ext cx="7864475" cy="762317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D2F4022D-D868-B22A-7F08-AD863FAD2481}"/>
              </a:ext>
            </a:extLst>
          </p:cNvPr>
          <p:cNvSpPr>
            <a:spLocks noGrp="1"/>
          </p:cNvSpPr>
          <p:nvPr>
            <p:ph type="dt" sz="half" idx="10"/>
          </p:nvPr>
        </p:nvSpPr>
        <p:spPr/>
        <p:txBody>
          <a:bodyPr/>
          <a:lstStyle/>
          <a:p>
            <a:fld id="{5652A5EE-206B-40E7-97FC-A4452EE94D1E}" type="datetimeFigureOut">
              <a:rPr lang="en-US" smtClean="0"/>
              <a:t>9/3/2025</a:t>
            </a:fld>
            <a:endParaRPr lang="en-US"/>
          </a:p>
        </p:txBody>
      </p:sp>
      <p:sp>
        <p:nvSpPr>
          <p:cNvPr id="6" name="Footer Placeholder 5">
            <a:extLst>
              <a:ext uri="{FF2B5EF4-FFF2-40B4-BE49-F238E27FC236}">
                <a16:creationId xmlns:a16="http://schemas.microsoft.com/office/drawing/2014/main" id="{0DF9C085-6EE1-1187-C8AE-9A8ADA04ACB4}"/>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C79219AA-A6FE-40E6-803C-84E3DD01B3AC}"/>
              </a:ext>
            </a:extLst>
          </p:cNvPr>
          <p:cNvSpPr>
            <a:spLocks noGrp="1"/>
          </p:cNvSpPr>
          <p:nvPr>
            <p:ph type="sldNum" sz="quarter" idx="12"/>
          </p:nvPr>
        </p:nvSpPr>
        <p:spPr/>
        <p:txBody>
          <a:bodyPr/>
          <a:lstStyle/>
          <a:p>
            <a:fld id="{5C39194C-745E-48CA-AB00-401DE51CB89E}" type="slidenum">
              <a:rPr lang="en-US" smtClean="0"/>
              <a:t>‹#›</a:t>
            </a:fld>
            <a:endParaRPr lang="en-US"/>
          </a:p>
        </p:txBody>
      </p:sp>
    </p:spTree>
    <p:extLst>
      <p:ext uri="{BB962C8B-B14F-4D97-AF65-F5344CB8AC3E}">
        <p14:creationId xmlns:p14="http://schemas.microsoft.com/office/powerpoint/2010/main" val="770072392"/>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A5500B-2FC3-56E0-9D36-F2485BFFE1CD}"/>
              </a:ext>
            </a:extLst>
          </p:cNvPr>
          <p:cNvSpPr>
            <a:spLocks noGrp="1"/>
          </p:cNvSpPr>
          <p:nvPr>
            <p:ph type="title"/>
          </p:nvPr>
        </p:nvSpPr>
        <p:spPr>
          <a:xfrm>
            <a:off x="1679575" y="914400"/>
            <a:ext cx="7864475" cy="32004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C5348E84-FE42-0DAD-D163-E75815820D44}"/>
              </a:ext>
            </a:extLst>
          </p:cNvPr>
          <p:cNvSpPr>
            <a:spLocks noGrp="1"/>
          </p:cNvSpPr>
          <p:nvPr>
            <p:ph type="pic" idx="1"/>
          </p:nvPr>
        </p:nvSpPr>
        <p:spPr>
          <a:xfrm>
            <a:off x="10366375" y="1974850"/>
            <a:ext cx="12344400" cy="974725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B3AC6B72-A267-5D4B-59CA-04F2CDFA9826}"/>
              </a:ext>
            </a:extLst>
          </p:cNvPr>
          <p:cNvSpPr>
            <a:spLocks noGrp="1"/>
          </p:cNvSpPr>
          <p:nvPr>
            <p:ph type="body" sz="half" idx="2"/>
          </p:nvPr>
        </p:nvSpPr>
        <p:spPr>
          <a:xfrm>
            <a:off x="1679575" y="4114800"/>
            <a:ext cx="7864475" cy="762317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83E16CD6-DE19-494B-9143-9AA51B048B40}"/>
              </a:ext>
            </a:extLst>
          </p:cNvPr>
          <p:cNvSpPr>
            <a:spLocks noGrp="1"/>
          </p:cNvSpPr>
          <p:nvPr>
            <p:ph type="dt" sz="half" idx="10"/>
          </p:nvPr>
        </p:nvSpPr>
        <p:spPr/>
        <p:txBody>
          <a:bodyPr/>
          <a:lstStyle/>
          <a:p>
            <a:fld id="{5652A5EE-206B-40E7-97FC-A4452EE94D1E}" type="datetimeFigureOut">
              <a:rPr lang="en-US" smtClean="0"/>
              <a:t>9/3/2025</a:t>
            </a:fld>
            <a:endParaRPr lang="en-US"/>
          </a:p>
        </p:txBody>
      </p:sp>
      <p:sp>
        <p:nvSpPr>
          <p:cNvPr id="6" name="Footer Placeholder 5">
            <a:extLst>
              <a:ext uri="{FF2B5EF4-FFF2-40B4-BE49-F238E27FC236}">
                <a16:creationId xmlns:a16="http://schemas.microsoft.com/office/drawing/2014/main" id="{6E534623-BB4B-9701-3966-1E090868FC78}"/>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3F998043-0700-14BD-BB27-0F91B6D473DC}"/>
              </a:ext>
            </a:extLst>
          </p:cNvPr>
          <p:cNvSpPr>
            <a:spLocks noGrp="1"/>
          </p:cNvSpPr>
          <p:nvPr>
            <p:ph type="sldNum" sz="quarter" idx="12"/>
          </p:nvPr>
        </p:nvSpPr>
        <p:spPr/>
        <p:txBody>
          <a:bodyPr/>
          <a:lstStyle/>
          <a:p>
            <a:fld id="{5C39194C-745E-48CA-AB00-401DE51CB89E}" type="slidenum">
              <a:rPr lang="en-US" smtClean="0"/>
              <a:t>‹#›</a:t>
            </a:fld>
            <a:endParaRPr lang="en-US"/>
          </a:p>
        </p:txBody>
      </p:sp>
    </p:spTree>
    <p:extLst>
      <p:ext uri="{BB962C8B-B14F-4D97-AF65-F5344CB8AC3E}">
        <p14:creationId xmlns:p14="http://schemas.microsoft.com/office/powerpoint/2010/main" val="580603206"/>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76FE50-38C8-35A8-AC9B-E7ED5CF8AB76}"/>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7DEBC474-53AF-F43F-9C58-1CD69050B0ED}"/>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4B30A48-F2B8-C980-8490-429E68C0E9D9}"/>
              </a:ext>
            </a:extLst>
          </p:cNvPr>
          <p:cNvSpPr>
            <a:spLocks noGrp="1"/>
          </p:cNvSpPr>
          <p:nvPr>
            <p:ph type="dt" sz="half" idx="10"/>
          </p:nvPr>
        </p:nvSpPr>
        <p:spPr/>
        <p:txBody>
          <a:bodyPr/>
          <a:lstStyle/>
          <a:p>
            <a:fld id="{5652A5EE-206B-40E7-97FC-A4452EE94D1E}" type="datetimeFigureOut">
              <a:rPr lang="en-US" smtClean="0"/>
              <a:t>9/3/2025</a:t>
            </a:fld>
            <a:endParaRPr lang="en-US"/>
          </a:p>
        </p:txBody>
      </p:sp>
      <p:sp>
        <p:nvSpPr>
          <p:cNvPr id="5" name="Footer Placeholder 4">
            <a:extLst>
              <a:ext uri="{FF2B5EF4-FFF2-40B4-BE49-F238E27FC236}">
                <a16:creationId xmlns:a16="http://schemas.microsoft.com/office/drawing/2014/main" id="{D202493B-9EE9-D126-4E2F-5153FDA90A4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5E885ED-AA43-15F4-3E78-9F437E06EFE7}"/>
              </a:ext>
            </a:extLst>
          </p:cNvPr>
          <p:cNvSpPr>
            <a:spLocks noGrp="1"/>
          </p:cNvSpPr>
          <p:nvPr>
            <p:ph type="sldNum" sz="quarter" idx="12"/>
          </p:nvPr>
        </p:nvSpPr>
        <p:spPr/>
        <p:txBody>
          <a:bodyPr/>
          <a:lstStyle/>
          <a:p>
            <a:fld id="{5C39194C-745E-48CA-AB00-401DE51CB89E}" type="slidenum">
              <a:rPr lang="en-US" smtClean="0"/>
              <a:t>‹#›</a:t>
            </a:fld>
            <a:endParaRPr lang="en-US"/>
          </a:p>
        </p:txBody>
      </p:sp>
    </p:spTree>
    <p:extLst>
      <p:ext uri="{BB962C8B-B14F-4D97-AF65-F5344CB8AC3E}">
        <p14:creationId xmlns:p14="http://schemas.microsoft.com/office/powerpoint/2010/main" val="4126094303"/>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B97309-B41B-B118-5912-ED7A70EF7A86}"/>
              </a:ext>
            </a:extLst>
          </p:cNvPr>
          <p:cNvSpPr>
            <a:spLocks noGrp="1"/>
          </p:cNvSpPr>
          <p:nvPr>
            <p:ph type="ctrTitle"/>
          </p:nvPr>
        </p:nvSpPr>
        <p:spPr>
          <a:xfrm>
            <a:off x="3048000" y="2244725"/>
            <a:ext cx="18288000" cy="47752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0A57982F-AD5A-0AED-9C77-6695B8302627}"/>
              </a:ext>
            </a:extLst>
          </p:cNvPr>
          <p:cNvSpPr>
            <a:spLocks noGrp="1"/>
          </p:cNvSpPr>
          <p:nvPr>
            <p:ph type="subTitle" idx="1"/>
          </p:nvPr>
        </p:nvSpPr>
        <p:spPr>
          <a:xfrm>
            <a:off x="3048000" y="7204075"/>
            <a:ext cx="18288000" cy="3311525"/>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F1062AE0-5EEF-084E-A8AA-B1C91B900D21}"/>
              </a:ext>
            </a:extLst>
          </p:cNvPr>
          <p:cNvSpPr>
            <a:spLocks noGrp="1"/>
          </p:cNvSpPr>
          <p:nvPr>
            <p:ph type="dt" sz="half" idx="10"/>
          </p:nvPr>
        </p:nvSpPr>
        <p:spPr/>
        <p:txBody>
          <a:bodyPr/>
          <a:lstStyle/>
          <a:p>
            <a:fld id="{B88639F1-135F-4D4B-BA39-9A1236440256}" type="datetimeFigureOut">
              <a:rPr lang="en-US" smtClean="0"/>
              <a:t>9/3/2025</a:t>
            </a:fld>
            <a:endParaRPr lang="en-US"/>
          </a:p>
        </p:txBody>
      </p:sp>
      <p:sp>
        <p:nvSpPr>
          <p:cNvPr id="5" name="Footer Placeholder 4">
            <a:extLst>
              <a:ext uri="{FF2B5EF4-FFF2-40B4-BE49-F238E27FC236}">
                <a16:creationId xmlns:a16="http://schemas.microsoft.com/office/drawing/2014/main" id="{C347ACB9-A471-F2F3-4A39-9A8C7B5C65D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635BDD7-0A87-52C7-41C2-B3A14576AF61}"/>
              </a:ext>
            </a:extLst>
          </p:cNvPr>
          <p:cNvSpPr>
            <a:spLocks noGrp="1"/>
          </p:cNvSpPr>
          <p:nvPr>
            <p:ph type="sldNum" sz="quarter" idx="12"/>
          </p:nvPr>
        </p:nvSpPr>
        <p:spPr/>
        <p:txBody>
          <a:bodyPr/>
          <a:lstStyle/>
          <a:p>
            <a:fld id="{5CC6B080-D978-4594-AD65-C11341F735E7}" type="slidenum">
              <a:rPr lang="en-US" smtClean="0"/>
              <a:t>‹#›</a:t>
            </a:fld>
            <a:endParaRPr lang="en-US"/>
          </a:p>
        </p:txBody>
      </p:sp>
    </p:spTree>
    <p:extLst>
      <p:ext uri="{BB962C8B-B14F-4D97-AF65-F5344CB8AC3E}">
        <p14:creationId xmlns:p14="http://schemas.microsoft.com/office/powerpoint/2010/main" val="1126271827"/>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0B6094-746E-9937-B6CD-9E12C1084803}"/>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76D24FC0-A3B6-962E-5395-9665CFDA3C02}"/>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FBDD4F5-78C0-DA19-B00C-3CF2E19F5EE7}"/>
              </a:ext>
            </a:extLst>
          </p:cNvPr>
          <p:cNvSpPr>
            <a:spLocks noGrp="1"/>
          </p:cNvSpPr>
          <p:nvPr>
            <p:ph type="dt" sz="half" idx="10"/>
          </p:nvPr>
        </p:nvSpPr>
        <p:spPr/>
        <p:txBody>
          <a:bodyPr/>
          <a:lstStyle/>
          <a:p>
            <a:fld id="{B88639F1-135F-4D4B-BA39-9A1236440256}" type="datetimeFigureOut">
              <a:rPr lang="en-US" smtClean="0"/>
              <a:t>9/3/2025</a:t>
            </a:fld>
            <a:endParaRPr lang="en-US"/>
          </a:p>
        </p:txBody>
      </p:sp>
      <p:sp>
        <p:nvSpPr>
          <p:cNvPr id="5" name="Footer Placeholder 4">
            <a:extLst>
              <a:ext uri="{FF2B5EF4-FFF2-40B4-BE49-F238E27FC236}">
                <a16:creationId xmlns:a16="http://schemas.microsoft.com/office/drawing/2014/main" id="{6BBCAAE6-28B8-97E8-AB5C-3E2C503FF4C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001150C-F937-95C5-2D7C-6646A9F664BB}"/>
              </a:ext>
            </a:extLst>
          </p:cNvPr>
          <p:cNvSpPr>
            <a:spLocks noGrp="1"/>
          </p:cNvSpPr>
          <p:nvPr>
            <p:ph type="sldNum" sz="quarter" idx="12"/>
          </p:nvPr>
        </p:nvSpPr>
        <p:spPr/>
        <p:txBody>
          <a:bodyPr/>
          <a:lstStyle/>
          <a:p>
            <a:fld id="{5CC6B080-D978-4594-AD65-C11341F735E7}" type="slidenum">
              <a:rPr lang="en-US" smtClean="0"/>
              <a:t>‹#›</a:t>
            </a:fld>
            <a:endParaRPr lang="en-US"/>
          </a:p>
        </p:txBody>
      </p:sp>
    </p:spTree>
    <p:extLst>
      <p:ext uri="{BB962C8B-B14F-4D97-AF65-F5344CB8AC3E}">
        <p14:creationId xmlns:p14="http://schemas.microsoft.com/office/powerpoint/2010/main" val="3246489033"/>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6F4683-5E05-D526-DDF7-D8F34BF0B732}"/>
              </a:ext>
            </a:extLst>
          </p:cNvPr>
          <p:cNvSpPr>
            <a:spLocks noGrp="1"/>
          </p:cNvSpPr>
          <p:nvPr>
            <p:ph type="title"/>
          </p:nvPr>
        </p:nvSpPr>
        <p:spPr>
          <a:xfrm>
            <a:off x="1663700" y="3419475"/>
            <a:ext cx="21031200" cy="5705475"/>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C6714380-9682-E309-5AA2-E95F01C40C5A}"/>
              </a:ext>
            </a:extLst>
          </p:cNvPr>
          <p:cNvSpPr>
            <a:spLocks noGrp="1"/>
          </p:cNvSpPr>
          <p:nvPr>
            <p:ph type="body" idx="1"/>
          </p:nvPr>
        </p:nvSpPr>
        <p:spPr>
          <a:xfrm>
            <a:off x="1663700" y="9178925"/>
            <a:ext cx="21031200" cy="3000375"/>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68920FA7-49B7-F69E-1701-CC9826B6680C}"/>
              </a:ext>
            </a:extLst>
          </p:cNvPr>
          <p:cNvSpPr>
            <a:spLocks noGrp="1"/>
          </p:cNvSpPr>
          <p:nvPr>
            <p:ph type="dt" sz="half" idx="10"/>
          </p:nvPr>
        </p:nvSpPr>
        <p:spPr/>
        <p:txBody>
          <a:bodyPr/>
          <a:lstStyle/>
          <a:p>
            <a:fld id="{B88639F1-135F-4D4B-BA39-9A1236440256}" type="datetimeFigureOut">
              <a:rPr lang="en-US" smtClean="0"/>
              <a:t>9/3/2025</a:t>
            </a:fld>
            <a:endParaRPr lang="en-US"/>
          </a:p>
        </p:txBody>
      </p:sp>
      <p:sp>
        <p:nvSpPr>
          <p:cNvPr id="5" name="Footer Placeholder 4">
            <a:extLst>
              <a:ext uri="{FF2B5EF4-FFF2-40B4-BE49-F238E27FC236}">
                <a16:creationId xmlns:a16="http://schemas.microsoft.com/office/drawing/2014/main" id="{614F8124-4862-2D81-F73A-84E9887EC04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23580DA-762C-FE17-96B2-6EB253225469}"/>
              </a:ext>
            </a:extLst>
          </p:cNvPr>
          <p:cNvSpPr>
            <a:spLocks noGrp="1"/>
          </p:cNvSpPr>
          <p:nvPr>
            <p:ph type="sldNum" sz="quarter" idx="12"/>
          </p:nvPr>
        </p:nvSpPr>
        <p:spPr/>
        <p:txBody>
          <a:bodyPr/>
          <a:lstStyle/>
          <a:p>
            <a:fld id="{5CC6B080-D978-4594-AD65-C11341F735E7}" type="slidenum">
              <a:rPr lang="en-US" smtClean="0"/>
              <a:t>‹#›</a:t>
            </a:fld>
            <a:endParaRPr lang="en-US"/>
          </a:p>
        </p:txBody>
      </p:sp>
    </p:spTree>
    <p:extLst>
      <p:ext uri="{BB962C8B-B14F-4D97-AF65-F5344CB8AC3E}">
        <p14:creationId xmlns:p14="http://schemas.microsoft.com/office/powerpoint/2010/main" val="533715246"/>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967DC3-7DAB-82FA-57C0-89D97281E869}"/>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E72742FD-6337-9D32-62A4-2D0BBA6E74CB}"/>
              </a:ext>
            </a:extLst>
          </p:cNvPr>
          <p:cNvSpPr>
            <a:spLocks noGrp="1"/>
          </p:cNvSpPr>
          <p:nvPr>
            <p:ph sz="half" idx="1"/>
          </p:nvPr>
        </p:nvSpPr>
        <p:spPr>
          <a:xfrm>
            <a:off x="1676400" y="3651250"/>
            <a:ext cx="10439400" cy="87026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19A2F74C-66B6-C378-3B6C-62AD5F776C7A}"/>
              </a:ext>
            </a:extLst>
          </p:cNvPr>
          <p:cNvSpPr>
            <a:spLocks noGrp="1"/>
          </p:cNvSpPr>
          <p:nvPr>
            <p:ph sz="half" idx="2"/>
          </p:nvPr>
        </p:nvSpPr>
        <p:spPr>
          <a:xfrm>
            <a:off x="12268200" y="3651250"/>
            <a:ext cx="10439400" cy="87026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52B6C498-B673-1B7D-34D4-03C59ED366D8}"/>
              </a:ext>
            </a:extLst>
          </p:cNvPr>
          <p:cNvSpPr>
            <a:spLocks noGrp="1"/>
          </p:cNvSpPr>
          <p:nvPr>
            <p:ph type="dt" sz="half" idx="10"/>
          </p:nvPr>
        </p:nvSpPr>
        <p:spPr/>
        <p:txBody>
          <a:bodyPr/>
          <a:lstStyle/>
          <a:p>
            <a:fld id="{B88639F1-135F-4D4B-BA39-9A1236440256}" type="datetimeFigureOut">
              <a:rPr lang="en-US" smtClean="0"/>
              <a:t>9/3/2025</a:t>
            </a:fld>
            <a:endParaRPr lang="en-US"/>
          </a:p>
        </p:txBody>
      </p:sp>
      <p:sp>
        <p:nvSpPr>
          <p:cNvPr id="6" name="Footer Placeholder 5">
            <a:extLst>
              <a:ext uri="{FF2B5EF4-FFF2-40B4-BE49-F238E27FC236}">
                <a16:creationId xmlns:a16="http://schemas.microsoft.com/office/drawing/2014/main" id="{F0A26210-9969-B444-C699-BF6157BC6B0F}"/>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BF3F49BC-CD7F-3057-5262-8E2211ACF5D7}"/>
              </a:ext>
            </a:extLst>
          </p:cNvPr>
          <p:cNvSpPr>
            <a:spLocks noGrp="1"/>
          </p:cNvSpPr>
          <p:nvPr>
            <p:ph type="sldNum" sz="quarter" idx="12"/>
          </p:nvPr>
        </p:nvSpPr>
        <p:spPr/>
        <p:txBody>
          <a:bodyPr/>
          <a:lstStyle/>
          <a:p>
            <a:fld id="{5CC6B080-D978-4594-AD65-C11341F735E7}" type="slidenum">
              <a:rPr lang="en-US" smtClean="0"/>
              <a:t>‹#›</a:t>
            </a:fld>
            <a:endParaRPr lang="en-US"/>
          </a:p>
        </p:txBody>
      </p:sp>
    </p:spTree>
    <p:extLst>
      <p:ext uri="{BB962C8B-B14F-4D97-AF65-F5344CB8AC3E}">
        <p14:creationId xmlns:p14="http://schemas.microsoft.com/office/powerpoint/2010/main" val="241545498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9CA745-D09E-E59F-797A-813708BFD385}"/>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3583D2B9-F67D-1D1A-BC08-799088D7E318}"/>
              </a:ext>
            </a:extLst>
          </p:cNvPr>
          <p:cNvSpPr>
            <a:spLocks noGrp="1"/>
          </p:cNvSpPr>
          <p:nvPr>
            <p:ph type="dt" sz="half" idx="10"/>
          </p:nvPr>
        </p:nvSpPr>
        <p:spPr/>
        <p:txBody>
          <a:bodyPr/>
          <a:lstStyle/>
          <a:p>
            <a:fld id="{A2369FCE-1489-412E-837C-F59021E58D3A}" type="datetimeFigureOut">
              <a:rPr lang="en-US" smtClean="0"/>
              <a:t>9/3/2025</a:t>
            </a:fld>
            <a:endParaRPr lang="en-US"/>
          </a:p>
        </p:txBody>
      </p:sp>
      <p:sp>
        <p:nvSpPr>
          <p:cNvPr id="4" name="Footer Placeholder 3">
            <a:extLst>
              <a:ext uri="{FF2B5EF4-FFF2-40B4-BE49-F238E27FC236}">
                <a16:creationId xmlns:a16="http://schemas.microsoft.com/office/drawing/2014/main" id="{1EB7FA09-4C3B-851F-8140-26A0FA2490A6}"/>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BCB18A85-257F-5121-F756-5E751002D8E1}"/>
              </a:ext>
            </a:extLst>
          </p:cNvPr>
          <p:cNvSpPr>
            <a:spLocks noGrp="1"/>
          </p:cNvSpPr>
          <p:nvPr>
            <p:ph type="sldNum" sz="quarter" idx="12"/>
          </p:nvPr>
        </p:nvSpPr>
        <p:spPr/>
        <p:txBody>
          <a:bodyPr/>
          <a:lstStyle/>
          <a:p>
            <a:fld id="{298C236B-6DFE-4C15-BF31-D46EC4A84973}" type="slidenum">
              <a:rPr lang="en-US" smtClean="0"/>
              <a:t>‹#›</a:t>
            </a:fld>
            <a:endParaRPr lang="en-US"/>
          </a:p>
        </p:txBody>
      </p:sp>
    </p:spTree>
    <p:extLst>
      <p:ext uri="{BB962C8B-B14F-4D97-AF65-F5344CB8AC3E}">
        <p14:creationId xmlns:p14="http://schemas.microsoft.com/office/powerpoint/2010/main" val="909839796"/>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E1F92B-A930-3A13-A2D7-E43E4A04F310}"/>
              </a:ext>
            </a:extLst>
          </p:cNvPr>
          <p:cNvSpPr>
            <a:spLocks noGrp="1"/>
          </p:cNvSpPr>
          <p:nvPr>
            <p:ph type="title"/>
          </p:nvPr>
        </p:nvSpPr>
        <p:spPr>
          <a:xfrm>
            <a:off x="1679575" y="730250"/>
            <a:ext cx="21031200" cy="2651125"/>
          </a:xfrm>
        </p:spPr>
        <p:txBody>
          <a:bodyPr/>
          <a:lstStyle/>
          <a:p>
            <a:r>
              <a:rPr lang="en-US"/>
              <a:t>Click to edit Master title style</a:t>
            </a:r>
          </a:p>
        </p:txBody>
      </p:sp>
      <p:sp>
        <p:nvSpPr>
          <p:cNvPr id="3" name="Text Placeholder 2">
            <a:extLst>
              <a:ext uri="{FF2B5EF4-FFF2-40B4-BE49-F238E27FC236}">
                <a16:creationId xmlns:a16="http://schemas.microsoft.com/office/drawing/2014/main" id="{26FD2C3F-11A5-A379-71ED-964A840C93D6}"/>
              </a:ext>
            </a:extLst>
          </p:cNvPr>
          <p:cNvSpPr>
            <a:spLocks noGrp="1"/>
          </p:cNvSpPr>
          <p:nvPr>
            <p:ph type="body" idx="1"/>
          </p:nvPr>
        </p:nvSpPr>
        <p:spPr>
          <a:xfrm>
            <a:off x="1679575" y="3362325"/>
            <a:ext cx="10315575" cy="16478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A9981852-F7CB-ADF7-F5B2-B5E5DB794308}"/>
              </a:ext>
            </a:extLst>
          </p:cNvPr>
          <p:cNvSpPr>
            <a:spLocks noGrp="1"/>
          </p:cNvSpPr>
          <p:nvPr>
            <p:ph sz="half" idx="2"/>
          </p:nvPr>
        </p:nvSpPr>
        <p:spPr>
          <a:xfrm>
            <a:off x="1679575" y="5010150"/>
            <a:ext cx="10315575" cy="73691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F7538EFE-3279-EB21-3711-55A33F583F47}"/>
              </a:ext>
            </a:extLst>
          </p:cNvPr>
          <p:cNvSpPr>
            <a:spLocks noGrp="1"/>
          </p:cNvSpPr>
          <p:nvPr>
            <p:ph type="body" sz="quarter" idx="3"/>
          </p:nvPr>
        </p:nvSpPr>
        <p:spPr>
          <a:xfrm>
            <a:off x="12344400" y="3362325"/>
            <a:ext cx="10366375" cy="16478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67B07876-A6CC-FB95-4167-E00BCFC831AD}"/>
              </a:ext>
            </a:extLst>
          </p:cNvPr>
          <p:cNvSpPr>
            <a:spLocks noGrp="1"/>
          </p:cNvSpPr>
          <p:nvPr>
            <p:ph sz="quarter" idx="4"/>
          </p:nvPr>
        </p:nvSpPr>
        <p:spPr>
          <a:xfrm>
            <a:off x="12344400" y="5010150"/>
            <a:ext cx="10366375" cy="73691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EE1EB3E1-1F1E-877C-CF4D-CDEFD2287870}"/>
              </a:ext>
            </a:extLst>
          </p:cNvPr>
          <p:cNvSpPr>
            <a:spLocks noGrp="1"/>
          </p:cNvSpPr>
          <p:nvPr>
            <p:ph type="dt" sz="half" idx="10"/>
          </p:nvPr>
        </p:nvSpPr>
        <p:spPr/>
        <p:txBody>
          <a:bodyPr/>
          <a:lstStyle/>
          <a:p>
            <a:fld id="{B88639F1-135F-4D4B-BA39-9A1236440256}" type="datetimeFigureOut">
              <a:rPr lang="en-US" smtClean="0"/>
              <a:t>9/3/2025</a:t>
            </a:fld>
            <a:endParaRPr lang="en-US"/>
          </a:p>
        </p:txBody>
      </p:sp>
      <p:sp>
        <p:nvSpPr>
          <p:cNvPr id="8" name="Footer Placeholder 7">
            <a:extLst>
              <a:ext uri="{FF2B5EF4-FFF2-40B4-BE49-F238E27FC236}">
                <a16:creationId xmlns:a16="http://schemas.microsoft.com/office/drawing/2014/main" id="{87D3A437-33E9-3813-BF9D-24F1C2325D18}"/>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20F57A44-BBBD-EBA2-1378-56DFED93A0DA}"/>
              </a:ext>
            </a:extLst>
          </p:cNvPr>
          <p:cNvSpPr>
            <a:spLocks noGrp="1"/>
          </p:cNvSpPr>
          <p:nvPr>
            <p:ph type="sldNum" sz="quarter" idx="12"/>
          </p:nvPr>
        </p:nvSpPr>
        <p:spPr/>
        <p:txBody>
          <a:bodyPr/>
          <a:lstStyle/>
          <a:p>
            <a:fld id="{5CC6B080-D978-4594-AD65-C11341F735E7}" type="slidenum">
              <a:rPr lang="en-US" smtClean="0"/>
              <a:t>‹#›</a:t>
            </a:fld>
            <a:endParaRPr lang="en-US"/>
          </a:p>
        </p:txBody>
      </p:sp>
    </p:spTree>
    <p:extLst>
      <p:ext uri="{BB962C8B-B14F-4D97-AF65-F5344CB8AC3E}">
        <p14:creationId xmlns:p14="http://schemas.microsoft.com/office/powerpoint/2010/main" val="3039590260"/>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41623F-532D-C853-B5D4-4930FD8075B5}"/>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D6DFCC1E-4636-8394-E38D-A74FC4BAA990}"/>
              </a:ext>
            </a:extLst>
          </p:cNvPr>
          <p:cNvSpPr>
            <a:spLocks noGrp="1"/>
          </p:cNvSpPr>
          <p:nvPr>
            <p:ph type="dt" sz="half" idx="10"/>
          </p:nvPr>
        </p:nvSpPr>
        <p:spPr/>
        <p:txBody>
          <a:bodyPr/>
          <a:lstStyle/>
          <a:p>
            <a:fld id="{B88639F1-135F-4D4B-BA39-9A1236440256}" type="datetimeFigureOut">
              <a:rPr lang="en-US" smtClean="0"/>
              <a:t>9/3/2025</a:t>
            </a:fld>
            <a:endParaRPr lang="en-US"/>
          </a:p>
        </p:txBody>
      </p:sp>
      <p:sp>
        <p:nvSpPr>
          <p:cNvPr id="4" name="Footer Placeholder 3">
            <a:extLst>
              <a:ext uri="{FF2B5EF4-FFF2-40B4-BE49-F238E27FC236}">
                <a16:creationId xmlns:a16="http://schemas.microsoft.com/office/drawing/2014/main" id="{C0876146-FB0E-3ABA-B9AB-407C8BD62FBA}"/>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1F79D94C-7BA6-2454-FA8E-D342F114F2E1}"/>
              </a:ext>
            </a:extLst>
          </p:cNvPr>
          <p:cNvSpPr>
            <a:spLocks noGrp="1"/>
          </p:cNvSpPr>
          <p:nvPr>
            <p:ph type="sldNum" sz="quarter" idx="12"/>
          </p:nvPr>
        </p:nvSpPr>
        <p:spPr/>
        <p:txBody>
          <a:bodyPr/>
          <a:lstStyle/>
          <a:p>
            <a:fld id="{5CC6B080-D978-4594-AD65-C11341F735E7}" type="slidenum">
              <a:rPr lang="en-US" smtClean="0"/>
              <a:t>‹#›</a:t>
            </a:fld>
            <a:endParaRPr lang="en-US"/>
          </a:p>
        </p:txBody>
      </p:sp>
    </p:spTree>
    <p:extLst>
      <p:ext uri="{BB962C8B-B14F-4D97-AF65-F5344CB8AC3E}">
        <p14:creationId xmlns:p14="http://schemas.microsoft.com/office/powerpoint/2010/main" val="878485901"/>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C789E121-3085-42CF-9DD7-947182668CF0}"/>
              </a:ext>
            </a:extLst>
          </p:cNvPr>
          <p:cNvSpPr>
            <a:spLocks noGrp="1"/>
          </p:cNvSpPr>
          <p:nvPr>
            <p:ph type="dt" sz="half" idx="10"/>
          </p:nvPr>
        </p:nvSpPr>
        <p:spPr/>
        <p:txBody>
          <a:bodyPr/>
          <a:lstStyle/>
          <a:p>
            <a:fld id="{B88639F1-135F-4D4B-BA39-9A1236440256}" type="datetimeFigureOut">
              <a:rPr lang="en-US" smtClean="0"/>
              <a:t>9/3/2025</a:t>
            </a:fld>
            <a:endParaRPr lang="en-US"/>
          </a:p>
        </p:txBody>
      </p:sp>
      <p:sp>
        <p:nvSpPr>
          <p:cNvPr id="3" name="Footer Placeholder 2">
            <a:extLst>
              <a:ext uri="{FF2B5EF4-FFF2-40B4-BE49-F238E27FC236}">
                <a16:creationId xmlns:a16="http://schemas.microsoft.com/office/drawing/2014/main" id="{4E636D08-669E-9C8C-4E5D-E0CC802DE49F}"/>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45923A85-6697-8837-F454-0046398FEC1D}"/>
              </a:ext>
            </a:extLst>
          </p:cNvPr>
          <p:cNvSpPr>
            <a:spLocks noGrp="1"/>
          </p:cNvSpPr>
          <p:nvPr>
            <p:ph type="sldNum" sz="quarter" idx="12"/>
          </p:nvPr>
        </p:nvSpPr>
        <p:spPr/>
        <p:txBody>
          <a:bodyPr/>
          <a:lstStyle/>
          <a:p>
            <a:fld id="{5CC6B080-D978-4594-AD65-C11341F735E7}" type="slidenum">
              <a:rPr lang="en-US" smtClean="0"/>
              <a:t>‹#›</a:t>
            </a:fld>
            <a:endParaRPr lang="en-US"/>
          </a:p>
        </p:txBody>
      </p:sp>
    </p:spTree>
    <p:extLst>
      <p:ext uri="{BB962C8B-B14F-4D97-AF65-F5344CB8AC3E}">
        <p14:creationId xmlns:p14="http://schemas.microsoft.com/office/powerpoint/2010/main" val="4067187595"/>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C23F17-ABDA-2B1C-E9E2-8C4393698B97}"/>
              </a:ext>
            </a:extLst>
          </p:cNvPr>
          <p:cNvSpPr>
            <a:spLocks noGrp="1"/>
          </p:cNvSpPr>
          <p:nvPr>
            <p:ph type="title"/>
          </p:nvPr>
        </p:nvSpPr>
        <p:spPr>
          <a:xfrm>
            <a:off x="1679575" y="914400"/>
            <a:ext cx="7864475" cy="32004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29D11165-75C5-8500-946A-1ABDB24E0757}"/>
              </a:ext>
            </a:extLst>
          </p:cNvPr>
          <p:cNvSpPr>
            <a:spLocks noGrp="1"/>
          </p:cNvSpPr>
          <p:nvPr>
            <p:ph idx="1"/>
          </p:nvPr>
        </p:nvSpPr>
        <p:spPr>
          <a:xfrm>
            <a:off x="10366375" y="1974850"/>
            <a:ext cx="12344400" cy="974725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F11F4FA6-037D-F2E6-E20B-1598547D56D1}"/>
              </a:ext>
            </a:extLst>
          </p:cNvPr>
          <p:cNvSpPr>
            <a:spLocks noGrp="1"/>
          </p:cNvSpPr>
          <p:nvPr>
            <p:ph type="body" sz="half" idx="2"/>
          </p:nvPr>
        </p:nvSpPr>
        <p:spPr>
          <a:xfrm>
            <a:off x="1679575" y="4114800"/>
            <a:ext cx="7864475" cy="762317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F6804CAC-7F69-B0C3-898C-38F80F20A53C}"/>
              </a:ext>
            </a:extLst>
          </p:cNvPr>
          <p:cNvSpPr>
            <a:spLocks noGrp="1"/>
          </p:cNvSpPr>
          <p:nvPr>
            <p:ph type="dt" sz="half" idx="10"/>
          </p:nvPr>
        </p:nvSpPr>
        <p:spPr/>
        <p:txBody>
          <a:bodyPr/>
          <a:lstStyle/>
          <a:p>
            <a:fld id="{B88639F1-135F-4D4B-BA39-9A1236440256}" type="datetimeFigureOut">
              <a:rPr lang="en-US" smtClean="0"/>
              <a:t>9/3/2025</a:t>
            </a:fld>
            <a:endParaRPr lang="en-US"/>
          </a:p>
        </p:txBody>
      </p:sp>
      <p:sp>
        <p:nvSpPr>
          <p:cNvPr id="6" name="Footer Placeholder 5">
            <a:extLst>
              <a:ext uri="{FF2B5EF4-FFF2-40B4-BE49-F238E27FC236}">
                <a16:creationId xmlns:a16="http://schemas.microsoft.com/office/drawing/2014/main" id="{9BA3F253-592A-852C-E7CD-A082BA1ADFF8}"/>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D9E8D38E-BBCB-BC3D-7DA7-AA3DC0270253}"/>
              </a:ext>
            </a:extLst>
          </p:cNvPr>
          <p:cNvSpPr>
            <a:spLocks noGrp="1"/>
          </p:cNvSpPr>
          <p:nvPr>
            <p:ph type="sldNum" sz="quarter" idx="12"/>
          </p:nvPr>
        </p:nvSpPr>
        <p:spPr/>
        <p:txBody>
          <a:bodyPr/>
          <a:lstStyle/>
          <a:p>
            <a:fld id="{5CC6B080-D978-4594-AD65-C11341F735E7}" type="slidenum">
              <a:rPr lang="en-US" smtClean="0"/>
              <a:t>‹#›</a:t>
            </a:fld>
            <a:endParaRPr lang="en-US"/>
          </a:p>
        </p:txBody>
      </p:sp>
    </p:spTree>
    <p:extLst>
      <p:ext uri="{BB962C8B-B14F-4D97-AF65-F5344CB8AC3E}">
        <p14:creationId xmlns:p14="http://schemas.microsoft.com/office/powerpoint/2010/main" val="117691445"/>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0F2C5E-C4F1-4F60-1285-3378A6E260A1}"/>
              </a:ext>
            </a:extLst>
          </p:cNvPr>
          <p:cNvSpPr>
            <a:spLocks noGrp="1"/>
          </p:cNvSpPr>
          <p:nvPr>
            <p:ph type="title"/>
          </p:nvPr>
        </p:nvSpPr>
        <p:spPr>
          <a:xfrm>
            <a:off x="1679575" y="914400"/>
            <a:ext cx="7864475" cy="32004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2B131D2B-1B74-4EAA-D2FE-644C73FBF0FC}"/>
              </a:ext>
            </a:extLst>
          </p:cNvPr>
          <p:cNvSpPr>
            <a:spLocks noGrp="1"/>
          </p:cNvSpPr>
          <p:nvPr>
            <p:ph type="pic" idx="1"/>
          </p:nvPr>
        </p:nvSpPr>
        <p:spPr>
          <a:xfrm>
            <a:off x="10366375" y="1974850"/>
            <a:ext cx="12344400" cy="974725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18CE548E-0634-7828-E8BC-1F14C87D4CF8}"/>
              </a:ext>
            </a:extLst>
          </p:cNvPr>
          <p:cNvSpPr>
            <a:spLocks noGrp="1"/>
          </p:cNvSpPr>
          <p:nvPr>
            <p:ph type="body" sz="half" idx="2"/>
          </p:nvPr>
        </p:nvSpPr>
        <p:spPr>
          <a:xfrm>
            <a:off x="1679575" y="4114800"/>
            <a:ext cx="7864475" cy="762317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93EF9E11-7100-2C2F-B45F-456835CBCB49}"/>
              </a:ext>
            </a:extLst>
          </p:cNvPr>
          <p:cNvSpPr>
            <a:spLocks noGrp="1"/>
          </p:cNvSpPr>
          <p:nvPr>
            <p:ph type="dt" sz="half" idx="10"/>
          </p:nvPr>
        </p:nvSpPr>
        <p:spPr/>
        <p:txBody>
          <a:bodyPr/>
          <a:lstStyle/>
          <a:p>
            <a:fld id="{B88639F1-135F-4D4B-BA39-9A1236440256}" type="datetimeFigureOut">
              <a:rPr lang="en-US" smtClean="0"/>
              <a:t>9/3/2025</a:t>
            </a:fld>
            <a:endParaRPr lang="en-US"/>
          </a:p>
        </p:txBody>
      </p:sp>
      <p:sp>
        <p:nvSpPr>
          <p:cNvPr id="6" name="Footer Placeholder 5">
            <a:extLst>
              <a:ext uri="{FF2B5EF4-FFF2-40B4-BE49-F238E27FC236}">
                <a16:creationId xmlns:a16="http://schemas.microsoft.com/office/drawing/2014/main" id="{C39C9F55-260C-B25F-1429-519FF8DFA12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3CE37797-6516-97DA-8C44-0680032DF95E}"/>
              </a:ext>
            </a:extLst>
          </p:cNvPr>
          <p:cNvSpPr>
            <a:spLocks noGrp="1"/>
          </p:cNvSpPr>
          <p:nvPr>
            <p:ph type="sldNum" sz="quarter" idx="12"/>
          </p:nvPr>
        </p:nvSpPr>
        <p:spPr/>
        <p:txBody>
          <a:bodyPr/>
          <a:lstStyle/>
          <a:p>
            <a:fld id="{5CC6B080-D978-4594-AD65-C11341F735E7}" type="slidenum">
              <a:rPr lang="en-US" smtClean="0"/>
              <a:t>‹#›</a:t>
            </a:fld>
            <a:endParaRPr lang="en-US"/>
          </a:p>
        </p:txBody>
      </p:sp>
    </p:spTree>
    <p:extLst>
      <p:ext uri="{BB962C8B-B14F-4D97-AF65-F5344CB8AC3E}">
        <p14:creationId xmlns:p14="http://schemas.microsoft.com/office/powerpoint/2010/main" val="4154402559"/>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BD1653-65E7-BE72-8426-F7F736F6D399}"/>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41E8D663-FA74-028C-A960-347AB75555C8}"/>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DA5E6C0-4116-6B7D-1032-52E738B931D7}"/>
              </a:ext>
            </a:extLst>
          </p:cNvPr>
          <p:cNvSpPr>
            <a:spLocks noGrp="1"/>
          </p:cNvSpPr>
          <p:nvPr>
            <p:ph type="dt" sz="half" idx="10"/>
          </p:nvPr>
        </p:nvSpPr>
        <p:spPr/>
        <p:txBody>
          <a:bodyPr/>
          <a:lstStyle/>
          <a:p>
            <a:fld id="{B88639F1-135F-4D4B-BA39-9A1236440256}" type="datetimeFigureOut">
              <a:rPr lang="en-US" smtClean="0"/>
              <a:t>9/3/2025</a:t>
            </a:fld>
            <a:endParaRPr lang="en-US"/>
          </a:p>
        </p:txBody>
      </p:sp>
      <p:sp>
        <p:nvSpPr>
          <p:cNvPr id="5" name="Footer Placeholder 4">
            <a:extLst>
              <a:ext uri="{FF2B5EF4-FFF2-40B4-BE49-F238E27FC236}">
                <a16:creationId xmlns:a16="http://schemas.microsoft.com/office/drawing/2014/main" id="{66986592-7269-EBCE-BFD1-2097B525D1C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780687A-5794-A9F2-E723-EA31BE8F4BCF}"/>
              </a:ext>
            </a:extLst>
          </p:cNvPr>
          <p:cNvSpPr>
            <a:spLocks noGrp="1"/>
          </p:cNvSpPr>
          <p:nvPr>
            <p:ph type="sldNum" sz="quarter" idx="12"/>
          </p:nvPr>
        </p:nvSpPr>
        <p:spPr/>
        <p:txBody>
          <a:bodyPr/>
          <a:lstStyle/>
          <a:p>
            <a:fld id="{5CC6B080-D978-4594-AD65-C11341F735E7}" type="slidenum">
              <a:rPr lang="en-US" smtClean="0"/>
              <a:t>‹#›</a:t>
            </a:fld>
            <a:endParaRPr lang="en-US"/>
          </a:p>
        </p:txBody>
      </p:sp>
    </p:spTree>
    <p:extLst>
      <p:ext uri="{BB962C8B-B14F-4D97-AF65-F5344CB8AC3E}">
        <p14:creationId xmlns:p14="http://schemas.microsoft.com/office/powerpoint/2010/main" val="2557776243"/>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BA33DD51-973E-7195-32D8-941E9F6E6D3B}"/>
              </a:ext>
            </a:extLst>
          </p:cNvPr>
          <p:cNvSpPr>
            <a:spLocks noGrp="1"/>
          </p:cNvSpPr>
          <p:nvPr>
            <p:ph type="title" orient="vert"/>
          </p:nvPr>
        </p:nvSpPr>
        <p:spPr>
          <a:xfrm>
            <a:off x="17449800" y="730250"/>
            <a:ext cx="5257800" cy="11623675"/>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DC24241D-51EF-8591-511E-5FBBC7728CF1}"/>
              </a:ext>
            </a:extLst>
          </p:cNvPr>
          <p:cNvSpPr>
            <a:spLocks noGrp="1"/>
          </p:cNvSpPr>
          <p:nvPr>
            <p:ph type="body" orient="vert" idx="1"/>
          </p:nvPr>
        </p:nvSpPr>
        <p:spPr>
          <a:xfrm>
            <a:off x="1676400" y="730250"/>
            <a:ext cx="15621000" cy="1162367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30412E6-5B2E-78B3-4E78-75BBFC03236D}"/>
              </a:ext>
            </a:extLst>
          </p:cNvPr>
          <p:cNvSpPr>
            <a:spLocks noGrp="1"/>
          </p:cNvSpPr>
          <p:nvPr>
            <p:ph type="dt" sz="half" idx="10"/>
          </p:nvPr>
        </p:nvSpPr>
        <p:spPr/>
        <p:txBody>
          <a:bodyPr/>
          <a:lstStyle/>
          <a:p>
            <a:fld id="{B88639F1-135F-4D4B-BA39-9A1236440256}" type="datetimeFigureOut">
              <a:rPr lang="en-US" smtClean="0"/>
              <a:t>9/3/2025</a:t>
            </a:fld>
            <a:endParaRPr lang="en-US"/>
          </a:p>
        </p:txBody>
      </p:sp>
      <p:sp>
        <p:nvSpPr>
          <p:cNvPr id="5" name="Footer Placeholder 4">
            <a:extLst>
              <a:ext uri="{FF2B5EF4-FFF2-40B4-BE49-F238E27FC236}">
                <a16:creationId xmlns:a16="http://schemas.microsoft.com/office/drawing/2014/main" id="{A4FCC733-15C5-A03C-9C4D-7E843284531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0DE3B2B-9139-146D-A2BA-FB535EA54875}"/>
              </a:ext>
            </a:extLst>
          </p:cNvPr>
          <p:cNvSpPr>
            <a:spLocks noGrp="1"/>
          </p:cNvSpPr>
          <p:nvPr>
            <p:ph type="sldNum" sz="quarter" idx="12"/>
          </p:nvPr>
        </p:nvSpPr>
        <p:spPr/>
        <p:txBody>
          <a:bodyPr/>
          <a:lstStyle/>
          <a:p>
            <a:fld id="{5CC6B080-D978-4594-AD65-C11341F735E7}" type="slidenum">
              <a:rPr lang="en-US" smtClean="0"/>
              <a:t>‹#›</a:t>
            </a:fld>
            <a:endParaRPr lang="en-US"/>
          </a:p>
        </p:txBody>
      </p:sp>
    </p:spTree>
    <p:extLst>
      <p:ext uri="{BB962C8B-B14F-4D97-AF65-F5344CB8AC3E}">
        <p14:creationId xmlns:p14="http://schemas.microsoft.com/office/powerpoint/2010/main" val="952753791"/>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A06CA9-143F-A961-E0BF-14A1F1D698D3}"/>
              </a:ext>
            </a:extLst>
          </p:cNvPr>
          <p:cNvSpPr>
            <a:spLocks noGrp="1"/>
          </p:cNvSpPr>
          <p:nvPr>
            <p:ph type="ctrTitle"/>
          </p:nvPr>
        </p:nvSpPr>
        <p:spPr>
          <a:xfrm>
            <a:off x="3048000" y="2244725"/>
            <a:ext cx="18288000" cy="47752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B0A87B31-EA86-D7F3-3F38-EC14964B99E4}"/>
              </a:ext>
            </a:extLst>
          </p:cNvPr>
          <p:cNvSpPr>
            <a:spLocks noGrp="1"/>
          </p:cNvSpPr>
          <p:nvPr>
            <p:ph type="subTitle" idx="1"/>
          </p:nvPr>
        </p:nvSpPr>
        <p:spPr>
          <a:xfrm>
            <a:off x="3048000" y="7204075"/>
            <a:ext cx="18288000" cy="3311525"/>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86B12DF4-8077-75B8-FEAA-69B8A48744C8}"/>
              </a:ext>
            </a:extLst>
          </p:cNvPr>
          <p:cNvSpPr>
            <a:spLocks noGrp="1"/>
          </p:cNvSpPr>
          <p:nvPr>
            <p:ph type="dt" sz="half" idx="10"/>
          </p:nvPr>
        </p:nvSpPr>
        <p:spPr/>
        <p:txBody>
          <a:bodyPr/>
          <a:lstStyle/>
          <a:p>
            <a:fld id="{0EAB8A23-70D1-4D89-80AE-F3AA359A3EBA}" type="datetimeFigureOut">
              <a:rPr lang="en-US" smtClean="0"/>
              <a:t>9/3/2025</a:t>
            </a:fld>
            <a:endParaRPr lang="en-US"/>
          </a:p>
        </p:txBody>
      </p:sp>
      <p:sp>
        <p:nvSpPr>
          <p:cNvPr id="5" name="Footer Placeholder 4">
            <a:extLst>
              <a:ext uri="{FF2B5EF4-FFF2-40B4-BE49-F238E27FC236}">
                <a16:creationId xmlns:a16="http://schemas.microsoft.com/office/drawing/2014/main" id="{96381132-3ABB-A919-61FE-1AA9790AAD9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F2C100E-2522-9E5B-E17A-57CE046BF8BA}"/>
              </a:ext>
            </a:extLst>
          </p:cNvPr>
          <p:cNvSpPr>
            <a:spLocks noGrp="1"/>
          </p:cNvSpPr>
          <p:nvPr>
            <p:ph type="sldNum" sz="quarter" idx="12"/>
          </p:nvPr>
        </p:nvSpPr>
        <p:spPr/>
        <p:txBody>
          <a:bodyPr/>
          <a:lstStyle/>
          <a:p>
            <a:fld id="{8416D49A-9D60-4109-8293-C15A473C7D90}" type="slidenum">
              <a:rPr lang="en-US" smtClean="0"/>
              <a:t>‹#›</a:t>
            </a:fld>
            <a:endParaRPr lang="en-US"/>
          </a:p>
        </p:txBody>
      </p:sp>
    </p:spTree>
    <p:extLst>
      <p:ext uri="{BB962C8B-B14F-4D97-AF65-F5344CB8AC3E}">
        <p14:creationId xmlns:p14="http://schemas.microsoft.com/office/powerpoint/2010/main" val="2058128118"/>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357956-0478-4FF3-0EDE-0BFB15EC9F45}"/>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32ECF783-BBCF-AF5A-0BE2-C53A77E44D45}"/>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54C7F6A-9923-B6C6-9DBB-DECDD5574A39}"/>
              </a:ext>
            </a:extLst>
          </p:cNvPr>
          <p:cNvSpPr>
            <a:spLocks noGrp="1"/>
          </p:cNvSpPr>
          <p:nvPr>
            <p:ph type="dt" sz="half" idx="10"/>
          </p:nvPr>
        </p:nvSpPr>
        <p:spPr/>
        <p:txBody>
          <a:bodyPr/>
          <a:lstStyle/>
          <a:p>
            <a:fld id="{0EAB8A23-70D1-4D89-80AE-F3AA359A3EBA}" type="datetimeFigureOut">
              <a:rPr lang="en-US" smtClean="0"/>
              <a:t>9/3/2025</a:t>
            </a:fld>
            <a:endParaRPr lang="en-US"/>
          </a:p>
        </p:txBody>
      </p:sp>
      <p:sp>
        <p:nvSpPr>
          <p:cNvPr id="5" name="Footer Placeholder 4">
            <a:extLst>
              <a:ext uri="{FF2B5EF4-FFF2-40B4-BE49-F238E27FC236}">
                <a16:creationId xmlns:a16="http://schemas.microsoft.com/office/drawing/2014/main" id="{E767BE82-34EF-DBEE-D4C6-3789C98E87E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E424FDE-3B6F-CDBF-1F82-B4FB9185D34B}"/>
              </a:ext>
            </a:extLst>
          </p:cNvPr>
          <p:cNvSpPr>
            <a:spLocks noGrp="1"/>
          </p:cNvSpPr>
          <p:nvPr>
            <p:ph type="sldNum" sz="quarter" idx="12"/>
          </p:nvPr>
        </p:nvSpPr>
        <p:spPr/>
        <p:txBody>
          <a:bodyPr/>
          <a:lstStyle/>
          <a:p>
            <a:fld id="{8416D49A-9D60-4109-8293-C15A473C7D90}" type="slidenum">
              <a:rPr lang="en-US" smtClean="0"/>
              <a:t>‹#›</a:t>
            </a:fld>
            <a:endParaRPr lang="en-US"/>
          </a:p>
        </p:txBody>
      </p:sp>
    </p:spTree>
    <p:extLst>
      <p:ext uri="{BB962C8B-B14F-4D97-AF65-F5344CB8AC3E}">
        <p14:creationId xmlns:p14="http://schemas.microsoft.com/office/powerpoint/2010/main" val="940296484"/>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E9125D-92FD-A71B-7B54-3ABE899E4F23}"/>
              </a:ext>
            </a:extLst>
          </p:cNvPr>
          <p:cNvSpPr>
            <a:spLocks noGrp="1"/>
          </p:cNvSpPr>
          <p:nvPr>
            <p:ph type="title"/>
          </p:nvPr>
        </p:nvSpPr>
        <p:spPr>
          <a:xfrm>
            <a:off x="1663700" y="3419475"/>
            <a:ext cx="21031200" cy="5705475"/>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CFB43E0B-2980-C0A9-A044-DA484EF68A45}"/>
              </a:ext>
            </a:extLst>
          </p:cNvPr>
          <p:cNvSpPr>
            <a:spLocks noGrp="1"/>
          </p:cNvSpPr>
          <p:nvPr>
            <p:ph type="body" idx="1"/>
          </p:nvPr>
        </p:nvSpPr>
        <p:spPr>
          <a:xfrm>
            <a:off x="1663700" y="9178925"/>
            <a:ext cx="21031200" cy="3000375"/>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3651A9D0-A8D7-AFDF-C118-82B32A02E89E}"/>
              </a:ext>
            </a:extLst>
          </p:cNvPr>
          <p:cNvSpPr>
            <a:spLocks noGrp="1"/>
          </p:cNvSpPr>
          <p:nvPr>
            <p:ph type="dt" sz="half" idx="10"/>
          </p:nvPr>
        </p:nvSpPr>
        <p:spPr/>
        <p:txBody>
          <a:bodyPr/>
          <a:lstStyle/>
          <a:p>
            <a:fld id="{0EAB8A23-70D1-4D89-80AE-F3AA359A3EBA}" type="datetimeFigureOut">
              <a:rPr lang="en-US" smtClean="0"/>
              <a:t>9/3/2025</a:t>
            </a:fld>
            <a:endParaRPr lang="en-US"/>
          </a:p>
        </p:txBody>
      </p:sp>
      <p:sp>
        <p:nvSpPr>
          <p:cNvPr id="5" name="Footer Placeholder 4">
            <a:extLst>
              <a:ext uri="{FF2B5EF4-FFF2-40B4-BE49-F238E27FC236}">
                <a16:creationId xmlns:a16="http://schemas.microsoft.com/office/drawing/2014/main" id="{1E15572B-9E9F-7BF5-6C14-C78772D57FC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007ACF9-F8FE-CD2D-494E-C8FE3E5AD71A}"/>
              </a:ext>
            </a:extLst>
          </p:cNvPr>
          <p:cNvSpPr>
            <a:spLocks noGrp="1"/>
          </p:cNvSpPr>
          <p:nvPr>
            <p:ph type="sldNum" sz="quarter" idx="12"/>
          </p:nvPr>
        </p:nvSpPr>
        <p:spPr/>
        <p:txBody>
          <a:bodyPr/>
          <a:lstStyle/>
          <a:p>
            <a:fld id="{8416D49A-9D60-4109-8293-C15A473C7D90}" type="slidenum">
              <a:rPr lang="en-US" smtClean="0"/>
              <a:t>‹#›</a:t>
            </a:fld>
            <a:endParaRPr lang="en-US"/>
          </a:p>
        </p:txBody>
      </p:sp>
    </p:spTree>
    <p:extLst>
      <p:ext uri="{BB962C8B-B14F-4D97-AF65-F5344CB8AC3E}">
        <p14:creationId xmlns:p14="http://schemas.microsoft.com/office/powerpoint/2010/main" val="23487487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914D5A-BAFF-5307-E89E-12BDE8DF20E3}"/>
              </a:ext>
            </a:extLst>
          </p:cNvPr>
          <p:cNvSpPr>
            <a:spLocks noGrp="1"/>
          </p:cNvSpPr>
          <p:nvPr>
            <p:ph type="title"/>
          </p:nvPr>
        </p:nvSpPr>
        <p:spPr>
          <a:xfrm>
            <a:off x="1679575" y="914400"/>
            <a:ext cx="7864475" cy="32004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BD80D69D-9D78-3BBF-9215-E90ACF10437A}"/>
              </a:ext>
            </a:extLst>
          </p:cNvPr>
          <p:cNvSpPr>
            <a:spLocks noGrp="1"/>
          </p:cNvSpPr>
          <p:nvPr>
            <p:ph idx="1"/>
          </p:nvPr>
        </p:nvSpPr>
        <p:spPr>
          <a:xfrm>
            <a:off x="10366375" y="1974850"/>
            <a:ext cx="12344400" cy="974725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6F68D2E0-E70E-348E-8C0B-C4529F292F58}"/>
              </a:ext>
            </a:extLst>
          </p:cNvPr>
          <p:cNvSpPr>
            <a:spLocks noGrp="1"/>
          </p:cNvSpPr>
          <p:nvPr>
            <p:ph type="body" sz="half" idx="2"/>
          </p:nvPr>
        </p:nvSpPr>
        <p:spPr>
          <a:xfrm>
            <a:off x="1679575" y="4114800"/>
            <a:ext cx="7864475" cy="762317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88822221-EE83-FDA3-CE71-7DDFE4107785}"/>
              </a:ext>
            </a:extLst>
          </p:cNvPr>
          <p:cNvSpPr>
            <a:spLocks noGrp="1"/>
          </p:cNvSpPr>
          <p:nvPr>
            <p:ph type="dt" sz="half" idx="10"/>
          </p:nvPr>
        </p:nvSpPr>
        <p:spPr/>
        <p:txBody>
          <a:bodyPr/>
          <a:lstStyle/>
          <a:p>
            <a:fld id="{A2369FCE-1489-412E-837C-F59021E58D3A}" type="datetimeFigureOut">
              <a:rPr lang="en-US" smtClean="0"/>
              <a:t>9/3/2025</a:t>
            </a:fld>
            <a:endParaRPr lang="en-US"/>
          </a:p>
        </p:txBody>
      </p:sp>
      <p:sp>
        <p:nvSpPr>
          <p:cNvPr id="6" name="Footer Placeholder 5">
            <a:extLst>
              <a:ext uri="{FF2B5EF4-FFF2-40B4-BE49-F238E27FC236}">
                <a16:creationId xmlns:a16="http://schemas.microsoft.com/office/drawing/2014/main" id="{726E695D-A37B-B02E-FB87-BCED823B5899}"/>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3714BDD1-A962-7C87-68CE-2ECF965D0915}"/>
              </a:ext>
            </a:extLst>
          </p:cNvPr>
          <p:cNvSpPr>
            <a:spLocks noGrp="1"/>
          </p:cNvSpPr>
          <p:nvPr>
            <p:ph type="sldNum" sz="quarter" idx="12"/>
          </p:nvPr>
        </p:nvSpPr>
        <p:spPr/>
        <p:txBody>
          <a:bodyPr/>
          <a:lstStyle/>
          <a:p>
            <a:fld id="{298C236B-6DFE-4C15-BF31-D46EC4A84973}" type="slidenum">
              <a:rPr lang="en-US" smtClean="0"/>
              <a:t>‹#›</a:t>
            </a:fld>
            <a:endParaRPr lang="en-US"/>
          </a:p>
        </p:txBody>
      </p:sp>
    </p:spTree>
    <p:extLst>
      <p:ext uri="{BB962C8B-B14F-4D97-AF65-F5344CB8AC3E}">
        <p14:creationId xmlns:p14="http://schemas.microsoft.com/office/powerpoint/2010/main" val="3348439761"/>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98A8CB-DDF9-CA59-3C60-6D4CF2EFC638}"/>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38AEA269-F546-E922-0C4D-4B7BCAEB7C30}"/>
              </a:ext>
            </a:extLst>
          </p:cNvPr>
          <p:cNvSpPr>
            <a:spLocks noGrp="1"/>
          </p:cNvSpPr>
          <p:nvPr>
            <p:ph sz="half" idx="1"/>
          </p:nvPr>
        </p:nvSpPr>
        <p:spPr>
          <a:xfrm>
            <a:off x="1676400" y="3651250"/>
            <a:ext cx="10439400" cy="87026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C55333A9-A348-84A8-076C-A56A533BB2F3}"/>
              </a:ext>
            </a:extLst>
          </p:cNvPr>
          <p:cNvSpPr>
            <a:spLocks noGrp="1"/>
          </p:cNvSpPr>
          <p:nvPr>
            <p:ph sz="half" idx="2"/>
          </p:nvPr>
        </p:nvSpPr>
        <p:spPr>
          <a:xfrm>
            <a:off x="12268200" y="3651250"/>
            <a:ext cx="10439400" cy="87026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A2413DDA-1AD6-3AFF-EE04-6F989F481843}"/>
              </a:ext>
            </a:extLst>
          </p:cNvPr>
          <p:cNvSpPr>
            <a:spLocks noGrp="1"/>
          </p:cNvSpPr>
          <p:nvPr>
            <p:ph type="dt" sz="half" idx="10"/>
          </p:nvPr>
        </p:nvSpPr>
        <p:spPr/>
        <p:txBody>
          <a:bodyPr/>
          <a:lstStyle/>
          <a:p>
            <a:fld id="{0EAB8A23-70D1-4D89-80AE-F3AA359A3EBA}" type="datetimeFigureOut">
              <a:rPr lang="en-US" smtClean="0"/>
              <a:t>9/3/2025</a:t>
            </a:fld>
            <a:endParaRPr lang="en-US"/>
          </a:p>
        </p:txBody>
      </p:sp>
      <p:sp>
        <p:nvSpPr>
          <p:cNvPr id="6" name="Footer Placeholder 5">
            <a:extLst>
              <a:ext uri="{FF2B5EF4-FFF2-40B4-BE49-F238E27FC236}">
                <a16:creationId xmlns:a16="http://schemas.microsoft.com/office/drawing/2014/main" id="{5703EA0F-B03A-8938-608D-CBD7D488697C}"/>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116AC521-FAFC-79F7-AE12-6DED2FBB1629}"/>
              </a:ext>
            </a:extLst>
          </p:cNvPr>
          <p:cNvSpPr>
            <a:spLocks noGrp="1"/>
          </p:cNvSpPr>
          <p:nvPr>
            <p:ph type="sldNum" sz="quarter" idx="12"/>
          </p:nvPr>
        </p:nvSpPr>
        <p:spPr/>
        <p:txBody>
          <a:bodyPr/>
          <a:lstStyle/>
          <a:p>
            <a:fld id="{8416D49A-9D60-4109-8293-C15A473C7D90}" type="slidenum">
              <a:rPr lang="en-US" smtClean="0"/>
              <a:t>‹#›</a:t>
            </a:fld>
            <a:endParaRPr lang="en-US"/>
          </a:p>
        </p:txBody>
      </p:sp>
    </p:spTree>
    <p:extLst>
      <p:ext uri="{BB962C8B-B14F-4D97-AF65-F5344CB8AC3E}">
        <p14:creationId xmlns:p14="http://schemas.microsoft.com/office/powerpoint/2010/main" val="2880324693"/>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C3E187-60BE-A76B-4263-D723EEE647D9}"/>
              </a:ext>
            </a:extLst>
          </p:cNvPr>
          <p:cNvSpPr>
            <a:spLocks noGrp="1"/>
          </p:cNvSpPr>
          <p:nvPr>
            <p:ph type="title"/>
          </p:nvPr>
        </p:nvSpPr>
        <p:spPr>
          <a:xfrm>
            <a:off x="1679575" y="730250"/>
            <a:ext cx="21031200" cy="2651125"/>
          </a:xfrm>
        </p:spPr>
        <p:txBody>
          <a:bodyPr/>
          <a:lstStyle/>
          <a:p>
            <a:r>
              <a:rPr lang="en-US"/>
              <a:t>Click to edit Master title style</a:t>
            </a:r>
          </a:p>
        </p:txBody>
      </p:sp>
      <p:sp>
        <p:nvSpPr>
          <p:cNvPr id="3" name="Text Placeholder 2">
            <a:extLst>
              <a:ext uri="{FF2B5EF4-FFF2-40B4-BE49-F238E27FC236}">
                <a16:creationId xmlns:a16="http://schemas.microsoft.com/office/drawing/2014/main" id="{80121D7F-7982-10C2-6A3A-E7F17E408934}"/>
              </a:ext>
            </a:extLst>
          </p:cNvPr>
          <p:cNvSpPr>
            <a:spLocks noGrp="1"/>
          </p:cNvSpPr>
          <p:nvPr>
            <p:ph type="body" idx="1"/>
          </p:nvPr>
        </p:nvSpPr>
        <p:spPr>
          <a:xfrm>
            <a:off x="1679575" y="3362325"/>
            <a:ext cx="10315575" cy="16478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5AAEF121-C669-C583-92EA-9E40B959AB04}"/>
              </a:ext>
            </a:extLst>
          </p:cNvPr>
          <p:cNvSpPr>
            <a:spLocks noGrp="1"/>
          </p:cNvSpPr>
          <p:nvPr>
            <p:ph sz="half" idx="2"/>
          </p:nvPr>
        </p:nvSpPr>
        <p:spPr>
          <a:xfrm>
            <a:off x="1679575" y="5010150"/>
            <a:ext cx="10315575" cy="73691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68982EE8-F5D9-BA86-07A0-6DCEDC0A725B}"/>
              </a:ext>
            </a:extLst>
          </p:cNvPr>
          <p:cNvSpPr>
            <a:spLocks noGrp="1"/>
          </p:cNvSpPr>
          <p:nvPr>
            <p:ph type="body" sz="quarter" idx="3"/>
          </p:nvPr>
        </p:nvSpPr>
        <p:spPr>
          <a:xfrm>
            <a:off x="12344400" y="3362325"/>
            <a:ext cx="10366375" cy="16478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7AD2FB36-6501-DC6F-2F92-EC3C1C967E8A}"/>
              </a:ext>
            </a:extLst>
          </p:cNvPr>
          <p:cNvSpPr>
            <a:spLocks noGrp="1"/>
          </p:cNvSpPr>
          <p:nvPr>
            <p:ph sz="quarter" idx="4"/>
          </p:nvPr>
        </p:nvSpPr>
        <p:spPr>
          <a:xfrm>
            <a:off x="12344400" y="5010150"/>
            <a:ext cx="10366375" cy="73691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565BFFB3-5856-98E0-1922-0953C8E556E5}"/>
              </a:ext>
            </a:extLst>
          </p:cNvPr>
          <p:cNvSpPr>
            <a:spLocks noGrp="1"/>
          </p:cNvSpPr>
          <p:nvPr>
            <p:ph type="dt" sz="half" idx="10"/>
          </p:nvPr>
        </p:nvSpPr>
        <p:spPr/>
        <p:txBody>
          <a:bodyPr/>
          <a:lstStyle/>
          <a:p>
            <a:fld id="{0EAB8A23-70D1-4D89-80AE-F3AA359A3EBA}" type="datetimeFigureOut">
              <a:rPr lang="en-US" smtClean="0"/>
              <a:t>9/3/2025</a:t>
            </a:fld>
            <a:endParaRPr lang="en-US"/>
          </a:p>
        </p:txBody>
      </p:sp>
      <p:sp>
        <p:nvSpPr>
          <p:cNvPr id="8" name="Footer Placeholder 7">
            <a:extLst>
              <a:ext uri="{FF2B5EF4-FFF2-40B4-BE49-F238E27FC236}">
                <a16:creationId xmlns:a16="http://schemas.microsoft.com/office/drawing/2014/main" id="{99463AD8-1375-BD0D-7CD1-ECE6F56125A8}"/>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37854E9B-D128-C6F1-A1FC-FDD553FA22CB}"/>
              </a:ext>
            </a:extLst>
          </p:cNvPr>
          <p:cNvSpPr>
            <a:spLocks noGrp="1"/>
          </p:cNvSpPr>
          <p:nvPr>
            <p:ph type="sldNum" sz="quarter" idx="12"/>
          </p:nvPr>
        </p:nvSpPr>
        <p:spPr/>
        <p:txBody>
          <a:bodyPr/>
          <a:lstStyle/>
          <a:p>
            <a:fld id="{8416D49A-9D60-4109-8293-C15A473C7D90}" type="slidenum">
              <a:rPr lang="en-US" smtClean="0"/>
              <a:t>‹#›</a:t>
            </a:fld>
            <a:endParaRPr lang="en-US"/>
          </a:p>
        </p:txBody>
      </p:sp>
    </p:spTree>
    <p:extLst>
      <p:ext uri="{BB962C8B-B14F-4D97-AF65-F5344CB8AC3E}">
        <p14:creationId xmlns:p14="http://schemas.microsoft.com/office/powerpoint/2010/main" val="1519722556"/>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993CCB-040A-8CEE-5171-D5AC7BE17833}"/>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EFAA900F-F16C-FA3B-FF43-636800CF3572}"/>
              </a:ext>
            </a:extLst>
          </p:cNvPr>
          <p:cNvSpPr>
            <a:spLocks noGrp="1"/>
          </p:cNvSpPr>
          <p:nvPr>
            <p:ph type="dt" sz="half" idx="10"/>
          </p:nvPr>
        </p:nvSpPr>
        <p:spPr/>
        <p:txBody>
          <a:bodyPr/>
          <a:lstStyle/>
          <a:p>
            <a:fld id="{0EAB8A23-70D1-4D89-80AE-F3AA359A3EBA}" type="datetimeFigureOut">
              <a:rPr lang="en-US" smtClean="0"/>
              <a:t>9/3/2025</a:t>
            </a:fld>
            <a:endParaRPr lang="en-US"/>
          </a:p>
        </p:txBody>
      </p:sp>
      <p:sp>
        <p:nvSpPr>
          <p:cNvPr id="4" name="Footer Placeholder 3">
            <a:extLst>
              <a:ext uri="{FF2B5EF4-FFF2-40B4-BE49-F238E27FC236}">
                <a16:creationId xmlns:a16="http://schemas.microsoft.com/office/drawing/2014/main" id="{D699BEE8-E793-A737-1AE6-ED3A4932DE25}"/>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5D78E5E0-0DD6-5EE1-D8E8-44D9C5E3B5C6}"/>
              </a:ext>
            </a:extLst>
          </p:cNvPr>
          <p:cNvSpPr>
            <a:spLocks noGrp="1"/>
          </p:cNvSpPr>
          <p:nvPr>
            <p:ph type="sldNum" sz="quarter" idx="12"/>
          </p:nvPr>
        </p:nvSpPr>
        <p:spPr/>
        <p:txBody>
          <a:bodyPr/>
          <a:lstStyle/>
          <a:p>
            <a:fld id="{8416D49A-9D60-4109-8293-C15A473C7D90}" type="slidenum">
              <a:rPr lang="en-US" smtClean="0"/>
              <a:t>‹#›</a:t>
            </a:fld>
            <a:endParaRPr lang="en-US"/>
          </a:p>
        </p:txBody>
      </p:sp>
    </p:spTree>
    <p:extLst>
      <p:ext uri="{BB962C8B-B14F-4D97-AF65-F5344CB8AC3E}">
        <p14:creationId xmlns:p14="http://schemas.microsoft.com/office/powerpoint/2010/main" val="1478101167"/>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58B4FDB8-623F-F8FC-9D5E-A0C75E4195DA}"/>
              </a:ext>
            </a:extLst>
          </p:cNvPr>
          <p:cNvSpPr>
            <a:spLocks noGrp="1"/>
          </p:cNvSpPr>
          <p:nvPr>
            <p:ph type="dt" sz="half" idx="10"/>
          </p:nvPr>
        </p:nvSpPr>
        <p:spPr/>
        <p:txBody>
          <a:bodyPr/>
          <a:lstStyle/>
          <a:p>
            <a:fld id="{0EAB8A23-70D1-4D89-80AE-F3AA359A3EBA}" type="datetimeFigureOut">
              <a:rPr lang="en-US" smtClean="0"/>
              <a:t>9/3/2025</a:t>
            </a:fld>
            <a:endParaRPr lang="en-US"/>
          </a:p>
        </p:txBody>
      </p:sp>
      <p:sp>
        <p:nvSpPr>
          <p:cNvPr id="3" name="Footer Placeholder 2">
            <a:extLst>
              <a:ext uri="{FF2B5EF4-FFF2-40B4-BE49-F238E27FC236}">
                <a16:creationId xmlns:a16="http://schemas.microsoft.com/office/drawing/2014/main" id="{DD3FA2FA-C4E9-1B62-9F5A-535A48058709}"/>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4022EEC8-F3B6-3087-2B85-E10652E321E3}"/>
              </a:ext>
            </a:extLst>
          </p:cNvPr>
          <p:cNvSpPr>
            <a:spLocks noGrp="1"/>
          </p:cNvSpPr>
          <p:nvPr>
            <p:ph type="sldNum" sz="quarter" idx="12"/>
          </p:nvPr>
        </p:nvSpPr>
        <p:spPr/>
        <p:txBody>
          <a:bodyPr/>
          <a:lstStyle/>
          <a:p>
            <a:fld id="{8416D49A-9D60-4109-8293-C15A473C7D90}" type="slidenum">
              <a:rPr lang="en-US" smtClean="0"/>
              <a:t>‹#›</a:t>
            </a:fld>
            <a:endParaRPr lang="en-US"/>
          </a:p>
        </p:txBody>
      </p:sp>
    </p:spTree>
    <p:extLst>
      <p:ext uri="{BB962C8B-B14F-4D97-AF65-F5344CB8AC3E}">
        <p14:creationId xmlns:p14="http://schemas.microsoft.com/office/powerpoint/2010/main" val="3316787229"/>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246EE9-3D65-B988-403D-1E59290207F1}"/>
              </a:ext>
            </a:extLst>
          </p:cNvPr>
          <p:cNvSpPr>
            <a:spLocks noGrp="1"/>
          </p:cNvSpPr>
          <p:nvPr>
            <p:ph type="title"/>
          </p:nvPr>
        </p:nvSpPr>
        <p:spPr>
          <a:xfrm>
            <a:off x="1679575" y="914400"/>
            <a:ext cx="7864475" cy="32004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060182CC-EE2B-7FD2-6AA4-0324DDBBFA02}"/>
              </a:ext>
            </a:extLst>
          </p:cNvPr>
          <p:cNvSpPr>
            <a:spLocks noGrp="1"/>
          </p:cNvSpPr>
          <p:nvPr>
            <p:ph idx="1"/>
          </p:nvPr>
        </p:nvSpPr>
        <p:spPr>
          <a:xfrm>
            <a:off x="10366375" y="1974850"/>
            <a:ext cx="12344400" cy="974725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AB2E0034-1798-A48A-8865-3094AE880857}"/>
              </a:ext>
            </a:extLst>
          </p:cNvPr>
          <p:cNvSpPr>
            <a:spLocks noGrp="1"/>
          </p:cNvSpPr>
          <p:nvPr>
            <p:ph type="body" sz="half" idx="2"/>
          </p:nvPr>
        </p:nvSpPr>
        <p:spPr>
          <a:xfrm>
            <a:off x="1679575" y="4114800"/>
            <a:ext cx="7864475" cy="762317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AB8BE6F7-1D17-6F61-B86E-711B1420CA2A}"/>
              </a:ext>
            </a:extLst>
          </p:cNvPr>
          <p:cNvSpPr>
            <a:spLocks noGrp="1"/>
          </p:cNvSpPr>
          <p:nvPr>
            <p:ph type="dt" sz="half" idx="10"/>
          </p:nvPr>
        </p:nvSpPr>
        <p:spPr/>
        <p:txBody>
          <a:bodyPr/>
          <a:lstStyle/>
          <a:p>
            <a:fld id="{0EAB8A23-70D1-4D89-80AE-F3AA359A3EBA}" type="datetimeFigureOut">
              <a:rPr lang="en-US" smtClean="0"/>
              <a:t>9/3/2025</a:t>
            </a:fld>
            <a:endParaRPr lang="en-US"/>
          </a:p>
        </p:txBody>
      </p:sp>
      <p:sp>
        <p:nvSpPr>
          <p:cNvPr id="6" name="Footer Placeholder 5">
            <a:extLst>
              <a:ext uri="{FF2B5EF4-FFF2-40B4-BE49-F238E27FC236}">
                <a16:creationId xmlns:a16="http://schemas.microsoft.com/office/drawing/2014/main" id="{C25DF196-BAF3-A9F7-3DD8-BE88A4007FBB}"/>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8E987102-F6C2-DCE4-39DF-675FCF71A26F}"/>
              </a:ext>
            </a:extLst>
          </p:cNvPr>
          <p:cNvSpPr>
            <a:spLocks noGrp="1"/>
          </p:cNvSpPr>
          <p:nvPr>
            <p:ph type="sldNum" sz="quarter" idx="12"/>
          </p:nvPr>
        </p:nvSpPr>
        <p:spPr/>
        <p:txBody>
          <a:bodyPr/>
          <a:lstStyle/>
          <a:p>
            <a:fld id="{8416D49A-9D60-4109-8293-C15A473C7D90}" type="slidenum">
              <a:rPr lang="en-US" smtClean="0"/>
              <a:t>‹#›</a:t>
            </a:fld>
            <a:endParaRPr lang="en-US"/>
          </a:p>
        </p:txBody>
      </p:sp>
    </p:spTree>
    <p:extLst>
      <p:ext uri="{BB962C8B-B14F-4D97-AF65-F5344CB8AC3E}">
        <p14:creationId xmlns:p14="http://schemas.microsoft.com/office/powerpoint/2010/main" val="2744544771"/>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FA50A2-4C35-D88A-AC12-DD626E6CC646}"/>
              </a:ext>
            </a:extLst>
          </p:cNvPr>
          <p:cNvSpPr>
            <a:spLocks noGrp="1"/>
          </p:cNvSpPr>
          <p:nvPr>
            <p:ph type="title"/>
          </p:nvPr>
        </p:nvSpPr>
        <p:spPr>
          <a:xfrm>
            <a:off x="1679575" y="914400"/>
            <a:ext cx="7864475" cy="32004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91E4743B-6823-ABCF-F134-0F289D7C4D1D}"/>
              </a:ext>
            </a:extLst>
          </p:cNvPr>
          <p:cNvSpPr>
            <a:spLocks noGrp="1"/>
          </p:cNvSpPr>
          <p:nvPr>
            <p:ph type="pic" idx="1"/>
          </p:nvPr>
        </p:nvSpPr>
        <p:spPr>
          <a:xfrm>
            <a:off x="10366375" y="1974850"/>
            <a:ext cx="12344400" cy="974725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95BD3C5A-300A-0F9B-61C4-6BD88B06AAE2}"/>
              </a:ext>
            </a:extLst>
          </p:cNvPr>
          <p:cNvSpPr>
            <a:spLocks noGrp="1"/>
          </p:cNvSpPr>
          <p:nvPr>
            <p:ph type="body" sz="half" idx="2"/>
          </p:nvPr>
        </p:nvSpPr>
        <p:spPr>
          <a:xfrm>
            <a:off x="1679575" y="4114800"/>
            <a:ext cx="7864475" cy="762317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71098340-EC15-6AB0-D76B-C2A6747E7313}"/>
              </a:ext>
            </a:extLst>
          </p:cNvPr>
          <p:cNvSpPr>
            <a:spLocks noGrp="1"/>
          </p:cNvSpPr>
          <p:nvPr>
            <p:ph type="dt" sz="half" idx="10"/>
          </p:nvPr>
        </p:nvSpPr>
        <p:spPr/>
        <p:txBody>
          <a:bodyPr/>
          <a:lstStyle/>
          <a:p>
            <a:fld id="{0EAB8A23-70D1-4D89-80AE-F3AA359A3EBA}" type="datetimeFigureOut">
              <a:rPr lang="en-US" smtClean="0"/>
              <a:t>9/3/2025</a:t>
            </a:fld>
            <a:endParaRPr lang="en-US"/>
          </a:p>
        </p:txBody>
      </p:sp>
      <p:sp>
        <p:nvSpPr>
          <p:cNvPr id="6" name="Footer Placeholder 5">
            <a:extLst>
              <a:ext uri="{FF2B5EF4-FFF2-40B4-BE49-F238E27FC236}">
                <a16:creationId xmlns:a16="http://schemas.microsoft.com/office/drawing/2014/main" id="{74B2B81F-FC01-EBAE-CDEF-6DCE4A21C996}"/>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ABE25827-95FA-CF83-7D76-66586B084D06}"/>
              </a:ext>
            </a:extLst>
          </p:cNvPr>
          <p:cNvSpPr>
            <a:spLocks noGrp="1"/>
          </p:cNvSpPr>
          <p:nvPr>
            <p:ph type="sldNum" sz="quarter" idx="12"/>
          </p:nvPr>
        </p:nvSpPr>
        <p:spPr/>
        <p:txBody>
          <a:bodyPr/>
          <a:lstStyle/>
          <a:p>
            <a:fld id="{8416D49A-9D60-4109-8293-C15A473C7D90}" type="slidenum">
              <a:rPr lang="en-US" smtClean="0"/>
              <a:t>‹#›</a:t>
            </a:fld>
            <a:endParaRPr lang="en-US"/>
          </a:p>
        </p:txBody>
      </p:sp>
    </p:spTree>
    <p:extLst>
      <p:ext uri="{BB962C8B-B14F-4D97-AF65-F5344CB8AC3E}">
        <p14:creationId xmlns:p14="http://schemas.microsoft.com/office/powerpoint/2010/main" val="702224919"/>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4F45F8-0220-3478-AD0A-F03F64FCA3B3}"/>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BF7F4FEA-A202-CFCD-13F5-90EA60F0BE6D}"/>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03A9919-FD8D-28FD-D657-9D517F3F327B}"/>
              </a:ext>
            </a:extLst>
          </p:cNvPr>
          <p:cNvSpPr>
            <a:spLocks noGrp="1"/>
          </p:cNvSpPr>
          <p:nvPr>
            <p:ph type="dt" sz="half" idx="10"/>
          </p:nvPr>
        </p:nvSpPr>
        <p:spPr/>
        <p:txBody>
          <a:bodyPr/>
          <a:lstStyle/>
          <a:p>
            <a:fld id="{0EAB8A23-70D1-4D89-80AE-F3AA359A3EBA}" type="datetimeFigureOut">
              <a:rPr lang="en-US" smtClean="0"/>
              <a:t>9/3/2025</a:t>
            </a:fld>
            <a:endParaRPr lang="en-US"/>
          </a:p>
        </p:txBody>
      </p:sp>
      <p:sp>
        <p:nvSpPr>
          <p:cNvPr id="5" name="Footer Placeholder 4">
            <a:extLst>
              <a:ext uri="{FF2B5EF4-FFF2-40B4-BE49-F238E27FC236}">
                <a16:creationId xmlns:a16="http://schemas.microsoft.com/office/drawing/2014/main" id="{9FDCFC83-6174-CC38-44F3-58346DA9A07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F59C3FD-BF27-4258-B373-D40182CD6B8D}"/>
              </a:ext>
            </a:extLst>
          </p:cNvPr>
          <p:cNvSpPr>
            <a:spLocks noGrp="1"/>
          </p:cNvSpPr>
          <p:nvPr>
            <p:ph type="sldNum" sz="quarter" idx="12"/>
          </p:nvPr>
        </p:nvSpPr>
        <p:spPr/>
        <p:txBody>
          <a:bodyPr/>
          <a:lstStyle/>
          <a:p>
            <a:fld id="{8416D49A-9D60-4109-8293-C15A473C7D90}" type="slidenum">
              <a:rPr lang="en-US" smtClean="0"/>
              <a:t>‹#›</a:t>
            </a:fld>
            <a:endParaRPr lang="en-US"/>
          </a:p>
        </p:txBody>
      </p:sp>
    </p:spTree>
    <p:extLst>
      <p:ext uri="{BB962C8B-B14F-4D97-AF65-F5344CB8AC3E}">
        <p14:creationId xmlns:p14="http://schemas.microsoft.com/office/powerpoint/2010/main" val="1594149651"/>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18EB2C73-8B4D-7102-E442-FA41621E77C9}"/>
              </a:ext>
            </a:extLst>
          </p:cNvPr>
          <p:cNvSpPr>
            <a:spLocks noGrp="1"/>
          </p:cNvSpPr>
          <p:nvPr>
            <p:ph type="title" orient="vert"/>
          </p:nvPr>
        </p:nvSpPr>
        <p:spPr>
          <a:xfrm>
            <a:off x="17449800" y="730250"/>
            <a:ext cx="5257800" cy="11623675"/>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BB75F271-AAFE-FFE7-6862-4FA666FC2722}"/>
              </a:ext>
            </a:extLst>
          </p:cNvPr>
          <p:cNvSpPr>
            <a:spLocks noGrp="1"/>
          </p:cNvSpPr>
          <p:nvPr>
            <p:ph type="body" orient="vert" idx="1"/>
          </p:nvPr>
        </p:nvSpPr>
        <p:spPr>
          <a:xfrm>
            <a:off x="1676400" y="730250"/>
            <a:ext cx="15621000" cy="1162367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1367BA8-D321-A2BF-ADA7-17EF80B708CF}"/>
              </a:ext>
            </a:extLst>
          </p:cNvPr>
          <p:cNvSpPr>
            <a:spLocks noGrp="1"/>
          </p:cNvSpPr>
          <p:nvPr>
            <p:ph type="dt" sz="half" idx="10"/>
          </p:nvPr>
        </p:nvSpPr>
        <p:spPr/>
        <p:txBody>
          <a:bodyPr/>
          <a:lstStyle/>
          <a:p>
            <a:fld id="{0EAB8A23-70D1-4D89-80AE-F3AA359A3EBA}" type="datetimeFigureOut">
              <a:rPr lang="en-US" smtClean="0"/>
              <a:t>9/3/2025</a:t>
            </a:fld>
            <a:endParaRPr lang="en-US"/>
          </a:p>
        </p:txBody>
      </p:sp>
      <p:sp>
        <p:nvSpPr>
          <p:cNvPr id="5" name="Footer Placeholder 4">
            <a:extLst>
              <a:ext uri="{FF2B5EF4-FFF2-40B4-BE49-F238E27FC236}">
                <a16:creationId xmlns:a16="http://schemas.microsoft.com/office/drawing/2014/main" id="{0F6C6234-86D8-A35C-BE78-944682C66A8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6DF2A45-CC95-11A1-F91F-7383C1D828C3}"/>
              </a:ext>
            </a:extLst>
          </p:cNvPr>
          <p:cNvSpPr>
            <a:spLocks noGrp="1"/>
          </p:cNvSpPr>
          <p:nvPr>
            <p:ph type="sldNum" sz="quarter" idx="12"/>
          </p:nvPr>
        </p:nvSpPr>
        <p:spPr/>
        <p:txBody>
          <a:bodyPr/>
          <a:lstStyle/>
          <a:p>
            <a:fld id="{8416D49A-9D60-4109-8293-C15A473C7D90}" type="slidenum">
              <a:rPr lang="en-US" smtClean="0"/>
              <a:t>‹#›</a:t>
            </a:fld>
            <a:endParaRPr lang="en-US"/>
          </a:p>
        </p:txBody>
      </p:sp>
    </p:spTree>
    <p:extLst>
      <p:ext uri="{BB962C8B-B14F-4D97-AF65-F5344CB8AC3E}">
        <p14:creationId xmlns:p14="http://schemas.microsoft.com/office/powerpoint/2010/main" val="1978941571"/>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B97309-B41B-B118-5912-ED7A70EF7A86}"/>
              </a:ext>
            </a:extLst>
          </p:cNvPr>
          <p:cNvSpPr>
            <a:spLocks noGrp="1"/>
          </p:cNvSpPr>
          <p:nvPr>
            <p:ph type="ctrTitle"/>
          </p:nvPr>
        </p:nvSpPr>
        <p:spPr>
          <a:xfrm>
            <a:off x="3048000" y="2244725"/>
            <a:ext cx="18288000" cy="47752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0A57982F-AD5A-0AED-9C77-6695B8302627}"/>
              </a:ext>
            </a:extLst>
          </p:cNvPr>
          <p:cNvSpPr>
            <a:spLocks noGrp="1"/>
          </p:cNvSpPr>
          <p:nvPr>
            <p:ph type="subTitle" idx="1"/>
          </p:nvPr>
        </p:nvSpPr>
        <p:spPr>
          <a:xfrm>
            <a:off x="3048000" y="7204075"/>
            <a:ext cx="18288000" cy="3311525"/>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F1062AE0-5EEF-084E-A8AA-B1C91B900D21}"/>
              </a:ext>
            </a:extLst>
          </p:cNvPr>
          <p:cNvSpPr>
            <a:spLocks noGrp="1"/>
          </p:cNvSpPr>
          <p:nvPr>
            <p:ph type="dt" sz="half" idx="10"/>
          </p:nvPr>
        </p:nvSpPr>
        <p:spPr/>
        <p:txBody>
          <a:bodyPr/>
          <a:lstStyle/>
          <a:p>
            <a:fld id="{B88639F1-135F-4D4B-BA39-9A1236440256}" type="datetimeFigureOut">
              <a:rPr lang="en-US" smtClean="0"/>
              <a:t>9/3/2025</a:t>
            </a:fld>
            <a:endParaRPr lang="en-US"/>
          </a:p>
        </p:txBody>
      </p:sp>
      <p:sp>
        <p:nvSpPr>
          <p:cNvPr id="5" name="Footer Placeholder 4">
            <a:extLst>
              <a:ext uri="{FF2B5EF4-FFF2-40B4-BE49-F238E27FC236}">
                <a16:creationId xmlns:a16="http://schemas.microsoft.com/office/drawing/2014/main" id="{C347ACB9-A471-F2F3-4A39-9A8C7B5C65D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635BDD7-0A87-52C7-41C2-B3A14576AF61}"/>
              </a:ext>
            </a:extLst>
          </p:cNvPr>
          <p:cNvSpPr>
            <a:spLocks noGrp="1"/>
          </p:cNvSpPr>
          <p:nvPr>
            <p:ph type="sldNum" sz="quarter" idx="12"/>
          </p:nvPr>
        </p:nvSpPr>
        <p:spPr/>
        <p:txBody>
          <a:bodyPr/>
          <a:lstStyle/>
          <a:p>
            <a:fld id="{5CC6B080-D978-4594-AD65-C11341F735E7}" type="slidenum">
              <a:rPr lang="en-US" smtClean="0"/>
              <a:t>‹#›</a:t>
            </a:fld>
            <a:endParaRPr lang="en-US"/>
          </a:p>
        </p:txBody>
      </p:sp>
    </p:spTree>
    <p:extLst>
      <p:ext uri="{BB962C8B-B14F-4D97-AF65-F5344CB8AC3E}">
        <p14:creationId xmlns:p14="http://schemas.microsoft.com/office/powerpoint/2010/main" val="2961067859"/>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0B6094-746E-9937-B6CD-9E12C1084803}"/>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76D24FC0-A3B6-962E-5395-9665CFDA3C02}"/>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FBDD4F5-78C0-DA19-B00C-3CF2E19F5EE7}"/>
              </a:ext>
            </a:extLst>
          </p:cNvPr>
          <p:cNvSpPr>
            <a:spLocks noGrp="1"/>
          </p:cNvSpPr>
          <p:nvPr>
            <p:ph type="dt" sz="half" idx="10"/>
          </p:nvPr>
        </p:nvSpPr>
        <p:spPr/>
        <p:txBody>
          <a:bodyPr/>
          <a:lstStyle/>
          <a:p>
            <a:fld id="{B88639F1-135F-4D4B-BA39-9A1236440256}" type="datetimeFigureOut">
              <a:rPr lang="en-US" smtClean="0"/>
              <a:t>9/3/2025</a:t>
            </a:fld>
            <a:endParaRPr lang="en-US"/>
          </a:p>
        </p:txBody>
      </p:sp>
      <p:sp>
        <p:nvSpPr>
          <p:cNvPr id="5" name="Footer Placeholder 4">
            <a:extLst>
              <a:ext uri="{FF2B5EF4-FFF2-40B4-BE49-F238E27FC236}">
                <a16:creationId xmlns:a16="http://schemas.microsoft.com/office/drawing/2014/main" id="{6BBCAAE6-28B8-97E8-AB5C-3E2C503FF4C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001150C-F937-95C5-2D7C-6646A9F664BB}"/>
              </a:ext>
            </a:extLst>
          </p:cNvPr>
          <p:cNvSpPr>
            <a:spLocks noGrp="1"/>
          </p:cNvSpPr>
          <p:nvPr>
            <p:ph type="sldNum" sz="quarter" idx="12"/>
          </p:nvPr>
        </p:nvSpPr>
        <p:spPr/>
        <p:txBody>
          <a:bodyPr/>
          <a:lstStyle/>
          <a:p>
            <a:fld id="{5CC6B080-D978-4594-AD65-C11341F735E7}" type="slidenum">
              <a:rPr lang="en-US" smtClean="0"/>
              <a:t>‹#›</a:t>
            </a:fld>
            <a:endParaRPr lang="en-US"/>
          </a:p>
        </p:txBody>
      </p:sp>
    </p:spTree>
    <p:extLst>
      <p:ext uri="{BB962C8B-B14F-4D97-AF65-F5344CB8AC3E}">
        <p14:creationId xmlns:p14="http://schemas.microsoft.com/office/powerpoint/2010/main" val="350108919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E12361-F257-4691-8BFA-F995EF167FA6}"/>
              </a:ext>
            </a:extLst>
          </p:cNvPr>
          <p:cNvSpPr>
            <a:spLocks noGrp="1"/>
          </p:cNvSpPr>
          <p:nvPr>
            <p:ph type="title"/>
          </p:nvPr>
        </p:nvSpPr>
        <p:spPr>
          <a:xfrm>
            <a:off x="1679575" y="914400"/>
            <a:ext cx="7864475" cy="32004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138FE2C1-9E44-8F6D-C7B2-E6687C34C6FA}"/>
              </a:ext>
            </a:extLst>
          </p:cNvPr>
          <p:cNvSpPr>
            <a:spLocks noGrp="1"/>
          </p:cNvSpPr>
          <p:nvPr>
            <p:ph type="pic" idx="1"/>
          </p:nvPr>
        </p:nvSpPr>
        <p:spPr>
          <a:xfrm>
            <a:off x="10366375" y="1974850"/>
            <a:ext cx="12344400" cy="974725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8A8FAF58-8EC2-DD2F-B019-E1DC598FE786}"/>
              </a:ext>
            </a:extLst>
          </p:cNvPr>
          <p:cNvSpPr>
            <a:spLocks noGrp="1"/>
          </p:cNvSpPr>
          <p:nvPr>
            <p:ph type="body" sz="half" idx="2"/>
          </p:nvPr>
        </p:nvSpPr>
        <p:spPr>
          <a:xfrm>
            <a:off x="1679575" y="4114800"/>
            <a:ext cx="7864475" cy="762317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8D7CBC3B-7556-5F3E-EF15-7AEB11160821}"/>
              </a:ext>
            </a:extLst>
          </p:cNvPr>
          <p:cNvSpPr>
            <a:spLocks noGrp="1"/>
          </p:cNvSpPr>
          <p:nvPr>
            <p:ph type="dt" sz="half" idx="10"/>
          </p:nvPr>
        </p:nvSpPr>
        <p:spPr/>
        <p:txBody>
          <a:bodyPr/>
          <a:lstStyle/>
          <a:p>
            <a:fld id="{A2369FCE-1489-412E-837C-F59021E58D3A}" type="datetimeFigureOut">
              <a:rPr lang="en-US" smtClean="0"/>
              <a:t>9/3/2025</a:t>
            </a:fld>
            <a:endParaRPr lang="en-US"/>
          </a:p>
        </p:txBody>
      </p:sp>
      <p:sp>
        <p:nvSpPr>
          <p:cNvPr id="6" name="Footer Placeholder 5">
            <a:extLst>
              <a:ext uri="{FF2B5EF4-FFF2-40B4-BE49-F238E27FC236}">
                <a16:creationId xmlns:a16="http://schemas.microsoft.com/office/drawing/2014/main" id="{F377BF58-4BF5-A5FA-AFDE-2CCBF313B356}"/>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A9E45F26-8E2A-500F-129C-0C9BF542F1CB}"/>
              </a:ext>
            </a:extLst>
          </p:cNvPr>
          <p:cNvSpPr>
            <a:spLocks noGrp="1"/>
          </p:cNvSpPr>
          <p:nvPr>
            <p:ph type="sldNum" sz="quarter" idx="12"/>
          </p:nvPr>
        </p:nvSpPr>
        <p:spPr/>
        <p:txBody>
          <a:bodyPr/>
          <a:lstStyle/>
          <a:p>
            <a:fld id="{298C236B-6DFE-4C15-BF31-D46EC4A84973}" type="slidenum">
              <a:rPr lang="en-US" smtClean="0"/>
              <a:t>‹#›</a:t>
            </a:fld>
            <a:endParaRPr lang="en-US"/>
          </a:p>
        </p:txBody>
      </p:sp>
    </p:spTree>
    <p:extLst>
      <p:ext uri="{BB962C8B-B14F-4D97-AF65-F5344CB8AC3E}">
        <p14:creationId xmlns:p14="http://schemas.microsoft.com/office/powerpoint/2010/main" val="1101787441"/>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6F4683-5E05-D526-DDF7-D8F34BF0B732}"/>
              </a:ext>
            </a:extLst>
          </p:cNvPr>
          <p:cNvSpPr>
            <a:spLocks noGrp="1"/>
          </p:cNvSpPr>
          <p:nvPr>
            <p:ph type="title"/>
          </p:nvPr>
        </p:nvSpPr>
        <p:spPr>
          <a:xfrm>
            <a:off x="1663700" y="3419475"/>
            <a:ext cx="21031200" cy="5705475"/>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C6714380-9682-E309-5AA2-E95F01C40C5A}"/>
              </a:ext>
            </a:extLst>
          </p:cNvPr>
          <p:cNvSpPr>
            <a:spLocks noGrp="1"/>
          </p:cNvSpPr>
          <p:nvPr>
            <p:ph type="body" idx="1"/>
          </p:nvPr>
        </p:nvSpPr>
        <p:spPr>
          <a:xfrm>
            <a:off x="1663700" y="9178925"/>
            <a:ext cx="21031200" cy="3000375"/>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68920FA7-49B7-F69E-1701-CC9826B6680C}"/>
              </a:ext>
            </a:extLst>
          </p:cNvPr>
          <p:cNvSpPr>
            <a:spLocks noGrp="1"/>
          </p:cNvSpPr>
          <p:nvPr>
            <p:ph type="dt" sz="half" idx="10"/>
          </p:nvPr>
        </p:nvSpPr>
        <p:spPr/>
        <p:txBody>
          <a:bodyPr/>
          <a:lstStyle/>
          <a:p>
            <a:fld id="{B88639F1-135F-4D4B-BA39-9A1236440256}" type="datetimeFigureOut">
              <a:rPr lang="en-US" smtClean="0"/>
              <a:t>9/3/2025</a:t>
            </a:fld>
            <a:endParaRPr lang="en-US"/>
          </a:p>
        </p:txBody>
      </p:sp>
      <p:sp>
        <p:nvSpPr>
          <p:cNvPr id="5" name="Footer Placeholder 4">
            <a:extLst>
              <a:ext uri="{FF2B5EF4-FFF2-40B4-BE49-F238E27FC236}">
                <a16:creationId xmlns:a16="http://schemas.microsoft.com/office/drawing/2014/main" id="{614F8124-4862-2D81-F73A-84E9887EC04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23580DA-762C-FE17-96B2-6EB253225469}"/>
              </a:ext>
            </a:extLst>
          </p:cNvPr>
          <p:cNvSpPr>
            <a:spLocks noGrp="1"/>
          </p:cNvSpPr>
          <p:nvPr>
            <p:ph type="sldNum" sz="quarter" idx="12"/>
          </p:nvPr>
        </p:nvSpPr>
        <p:spPr/>
        <p:txBody>
          <a:bodyPr/>
          <a:lstStyle/>
          <a:p>
            <a:fld id="{5CC6B080-D978-4594-AD65-C11341F735E7}" type="slidenum">
              <a:rPr lang="en-US" smtClean="0"/>
              <a:t>‹#›</a:t>
            </a:fld>
            <a:endParaRPr lang="en-US"/>
          </a:p>
        </p:txBody>
      </p:sp>
    </p:spTree>
    <p:extLst>
      <p:ext uri="{BB962C8B-B14F-4D97-AF65-F5344CB8AC3E}">
        <p14:creationId xmlns:p14="http://schemas.microsoft.com/office/powerpoint/2010/main" val="2513214016"/>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967DC3-7DAB-82FA-57C0-89D97281E869}"/>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E72742FD-6337-9D32-62A4-2D0BBA6E74CB}"/>
              </a:ext>
            </a:extLst>
          </p:cNvPr>
          <p:cNvSpPr>
            <a:spLocks noGrp="1"/>
          </p:cNvSpPr>
          <p:nvPr>
            <p:ph sz="half" idx="1"/>
          </p:nvPr>
        </p:nvSpPr>
        <p:spPr>
          <a:xfrm>
            <a:off x="1676400" y="3651250"/>
            <a:ext cx="10439400" cy="87026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19A2F74C-66B6-C378-3B6C-62AD5F776C7A}"/>
              </a:ext>
            </a:extLst>
          </p:cNvPr>
          <p:cNvSpPr>
            <a:spLocks noGrp="1"/>
          </p:cNvSpPr>
          <p:nvPr>
            <p:ph sz="half" idx="2"/>
          </p:nvPr>
        </p:nvSpPr>
        <p:spPr>
          <a:xfrm>
            <a:off x="12268200" y="3651250"/>
            <a:ext cx="10439400" cy="87026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52B6C498-B673-1B7D-34D4-03C59ED366D8}"/>
              </a:ext>
            </a:extLst>
          </p:cNvPr>
          <p:cNvSpPr>
            <a:spLocks noGrp="1"/>
          </p:cNvSpPr>
          <p:nvPr>
            <p:ph type="dt" sz="half" idx="10"/>
          </p:nvPr>
        </p:nvSpPr>
        <p:spPr/>
        <p:txBody>
          <a:bodyPr/>
          <a:lstStyle/>
          <a:p>
            <a:fld id="{B88639F1-135F-4D4B-BA39-9A1236440256}" type="datetimeFigureOut">
              <a:rPr lang="en-US" smtClean="0"/>
              <a:t>9/3/2025</a:t>
            </a:fld>
            <a:endParaRPr lang="en-US"/>
          </a:p>
        </p:txBody>
      </p:sp>
      <p:sp>
        <p:nvSpPr>
          <p:cNvPr id="6" name="Footer Placeholder 5">
            <a:extLst>
              <a:ext uri="{FF2B5EF4-FFF2-40B4-BE49-F238E27FC236}">
                <a16:creationId xmlns:a16="http://schemas.microsoft.com/office/drawing/2014/main" id="{F0A26210-9969-B444-C699-BF6157BC6B0F}"/>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BF3F49BC-CD7F-3057-5262-8E2211ACF5D7}"/>
              </a:ext>
            </a:extLst>
          </p:cNvPr>
          <p:cNvSpPr>
            <a:spLocks noGrp="1"/>
          </p:cNvSpPr>
          <p:nvPr>
            <p:ph type="sldNum" sz="quarter" idx="12"/>
          </p:nvPr>
        </p:nvSpPr>
        <p:spPr/>
        <p:txBody>
          <a:bodyPr/>
          <a:lstStyle/>
          <a:p>
            <a:fld id="{5CC6B080-D978-4594-AD65-C11341F735E7}" type="slidenum">
              <a:rPr lang="en-US" smtClean="0"/>
              <a:t>‹#›</a:t>
            </a:fld>
            <a:endParaRPr lang="en-US"/>
          </a:p>
        </p:txBody>
      </p:sp>
    </p:spTree>
    <p:extLst>
      <p:ext uri="{BB962C8B-B14F-4D97-AF65-F5344CB8AC3E}">
        <p14:creationId xmlns:p14="http://schemas.microsoft.com/office/powerpoint/2010/main" val="1690434075"/>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E1F92B-A930-3A13-A2D7-E43E4A04F310}"/>
              </a:ext>
            </a:extLst>
          </p:cNvPr>
          <p:cNvSpPr>
            <a:spLocks noGrp="1"/>
          </p:cNvSpPr>
          <p:nvPr>
            <p:ph type="title"/>
          </p:nvPr>
        </p:nvSpPr>
        <p:spPr>
          <a:xfrm>
            <a:off x="1679575" y="730250"/>
            <a:ext cx="21031200" cy="2651125"/>
          </a:xfrm>
        </p:spPr>
        <p:txBody>
          <a:bodyPr/>
          <a:lstStyle/>
          <a:p>
            <a:r>
              <a:rPr lang="en-US"/>
              <a:t>Click to edit Master title style</a:t>
            </a:r>
          </a:p>
        </p:txBody>
      </p:sp>
      <p:sp>
        <p:nvSpPr>
          <p:cNvPr id="3" name="Text Placeholder 2">
            <a:extLst>
              <a:ext uri="{FF2B5EF4-FFF2-40B4-BE49-F238E27FC236}">
                <a16:creationId xmlns:a16="http://schemas.microsoft.com/office/drawing/2014/main" id="{26FD2C3F-11A5-A379-71ED-964A840C93D6}"/>
              </a:ext>
            </a:extLst>
          </p:cNvPr>
          <p:cNvSpPr>
            <a:spLocks noGrp="1"/>
          </p:cNvSpPr>
          <p:nvPr>
            <p:ph type="body" idx="1"/>
          </p:nvPr>
        </p:nvSpPr>
        <p:spPr>
          <a:xfrm>
            <a:off x="1679575" y="3362325"/>
            <a:ext cx="10315575" cy="16478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A9981852-F7CB-ADF7-F5B2-B5E5DB794308}"/>
              </a:ext>
            </a:extLst>
          </p:cNvPr>
          <p:cNvSpPr>
            <a:spLocks noGrp="1"/>
          </p:cNvSpPr>
          <p:nvPr>
            <p:ph sz="half" idx="2"/>
          </p:nvPr>
        </p:nvSpPr>
        <p:spPr>
          <a:xfrm>
            <a:off x="1679575" y="5010150"/>
            <a:ext cx="10315575" cy="73691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F7538EFE-3279-EB21-3711-55A33F583F47}"/>
              </a:ext>
            </a:extLst>
          </p:cNvPr>
          <p:cNvSpPr>
            <a:spLocks noGrp="1"/>
          </p:cNvSpPr>
          <p:nvPr>
            <p:ph type="body" sz="quarter" idx="3"/>
          </p:nvPr>
        </p:nvSpPr>
        <p:spPr>
          <a:xfrm>
            <a:off x="12344400" y="3362325"/>
            <a:ext cx="10366375" cy="16478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67B07876-A6CC-FB95-4167-E00BCFC831AD}"/>
              </a:ext>
            </a:extLst>
          </p:cNvPr>
          <p:cNvSpPr>
            <a:spLocks noGrp="1"/>
          </p:cNvSpPr>
          <p:nvPr>
            <p:ph sz="quarter" idx="4"/>
          </p:nvPr>
        </p:nvSpPr>
        <p:spPr>
          <a:xfrm>
            <a:off x="12344400" y="5010150"/>
            <a:ext cx="10366375" cy="73691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EE1EB3E1-1F1E-877C-CF4D-CDEFD2287870}"/>
              </a:ext>
            </a:extLst>
          </p:cNvPr>
          <p:cNvSpPr>
            <a:spLocks noGrp="1"/>
          </p:cNvSpPr>
          <p:nvPr>
            <p:ph type="dt" sz="half" idx="10"/>
          </p:nvPr>
        </p:nvSpPr>
        <p:spPr/>
        <p:txBody>
          <a:bodyPr/>
          <a:lstStyle/>
          <a:p>
            <a:fld id="{B88639F1-135F-4D4B-BA39-9A1236440256}" type="datetimeFigureOut">
              <a:rPr lang="en-US" smtClean="0"/>
              <a:t>9/3/2025</a:t>
            </a:fld>
            <a:endParaRPr lang="en-US"/>
          </a:p>
        </p:txBody>
      </p:sp>
      <p:sp>
        <p:nvSpPr>
          <p:cNvPr id="8" name="Footer Placeholder 7">
            <a:extLst>
              <a:ext uri="{FF2B5EF4-FFF2-40B4-BE49-F238E27FC236}">
                <a16:creationId xmlns:a16="http://schemas.microsoft.com/office/drawing/2014/main" id="{87D3A437-33E9-3813-BF9D-24F1C2325D18}"/>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20F57A44-BBBD-EBA2-1378-56DFED93A0DA}"/>
              </a:ext>
            </a:extLst>
          </p:cNvPr>
          <p:cNvSpPr>
            <a:spLocks noGrp="1"/>
          </p:cNvSpPr>
          <p:nvPr>
            <p:ph type="sldNum" sz="quarter" idx="12"/>
          </p:nvPr>
        </p:nvSpPr>
        <p:spPr/>
        <p:txBody>
          <a:bodyPr/>
          <a:lstStyle/>
          <a:p>
            <a:fld id="{5CC6B080-D978-4594-AD65-C11341F735E7}" type="slidenum">
              <a:rPr lang="en-US" smtClean="0"/>
              <a:t>‹#›</a:t>
            </a:fld>
            <a:endParaRPr lang="en-US"/>
          </a:p>
        </p:txBody>
      </p:sp>
    </p:spTree>
    <p:extLst>
      <p:ext uri="{BB962C8B-B14F-4D97-AF65-F5344CB8AC3E}">
        <p14:creationId xmlns:p14="http://schemas.microsoft.com/office/powerpoint/2010/main" val="71387984"/>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41623F-532D-C853-B5D4-4930FD8075B5}"/>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D6DFCC1E-4636-8394-E38D-A74FC4BAA990}"/>
              </a:ext>
            </a:extLst>
          </p:cNvPr>
          <p:cNvSpPr>
            <a:spLocks noGrp="1"/>
          </p:cNvSpPr>
          <p:nvPr>
            <p:ph type="dt" sz="half" idx="10"/>
          </p:nvPr>
        </p:nvSpPr>
        <p:spPr/>
        <p:txBody>
          <a:bodyPr/>
          <a:lstStyle/>
          <a:p>
            <a:fld id="{B88639F1-135F-4D4B-BA39-9A1236440256}" type="datetimeFigureOut">
              <a:rPr lang="en-US" smtClean="0"/>
              <a:t>9/3/2025</a:t>
            </a:fld>
            <a:endParaRPr lang="en-US"/>
          </a:p>
        </p:txBody>
      </p:sp>
      <p:sp>
        <p:nvSpPr>
          <p:cNvPr id="4" name="Footer Placeholder 3">
            <a:extLst>
              <a:ext uri="{FF2B5EF4-FFF2-40B4-BE49-F238E27FC236}">
                <a16:creationId xmlns:a16="http://schemas.microsoft.com/office/drawing/2014/main" id="{C0876146-FB0E-3ABA-B9AB-407C8BD62FBA}"/>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1F79D94C-7BA6-2454-FA8E-D342F114F2E1}"/>
              </a:ext>
            </a:extLst>
          </p:cNvPr>
          <p:cNvSpPr>
            <a:spLocks noGrp="1"/>
          </p:cNvSpPr>
          <p:nvPr>
            <p:ph type="sldNum" sz="quarter" idx="12"/>
          </p:nvPr>
        </p:nvSpPr>
        <p:spPr/>
        <p:txBody>
          <a:bodyPr/>
          <a:lstStyle/>
          <a:p>
            <a:fld id="{5CC6B080-D978-4594-AD65-C11341F735E7}" type="slidenum">
              <a:rPr lang="en-US" smtClean="0"/>
              <a:t>‹#›</a:t>
            </a:fld>
            <a:endParaRPr lang="en-US"/>
          </a:p>
        </p:txBody>
      </p:sp>
    </p:spTree>
    <p:extLst>
      <p:ext uri="{BB962C8B-B14F-4D97-AF65-F5344CB8AC3E}">
        <p14:creationId xmlns:p14="http://schemas.microsoft.com/office/powerpoint/2010/main" val="803805092"/>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C789E121-3085-42CF-9DD7-947182668CF0}"/>
              </a:ext>
            </a:extLst>
          </p:cNvPr>
          <p:cNvSpPr>
            <a:spLocks noGrp="1"/>
          </p:cNvSpPr>
          <p:nvPr>
            <p:ph type="dt" sz="half" idx="10"/>
          </p:nvPr>
        </p:nvSpPr>
        <p:spPr/>
        <p:txBody>
          <a:bodyPr/>
          <a:lstStyle/>
          <a:p>
            <a:fld id="{B88639F1-135F-4D4B-BA39-9A1236440256}" type="datetimeFigureOut">
              <a:rPr lang="en-US" smtClean="0"/>
              <a:t>9/3/2025</a:t>
            </a:fld>
            <a:endParaRPr lang="en-US"/>
          </a:p>
        </p:txBody>
      </p:sp>
      <p:sp>
        <p:nvSpPr>
          <p:cNvPr id="3" name="Footer Placeholder 2">
            <a:extLst>
              <a:ext uri="{FF2B5EF4-FFF2-40B4-BE49-F238E27FC236}">
                <a16:creationId xmlns:a16="http://schemas.microsoft.com/office/drawing/2014/main" id="{4E636D08-669E-9C8C-4E5D-E0CC802DE49F}"/>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45923A85-6697-8837-F454-0046398FEC1D}"/>
              </a:ext>
            </a:extLst>
          </p:cNvPr>
          <p:cNvSpPr>
            <a:spLocks noGrp="1"/>
          </p:cNvSpPr>
          <p:nvPr>
            <p:ph type="sldNum" sz="quarter" idx="12"/>
          </p:nvPr>
        </p:nvSpPr>
        <p:spPr/>
        <p:txBody>
          <a:bodyPr/>
          <a:lstStyle/>
          <a:p>
            <a:fld id="{5CC6B080-D978-4594-AD65-C11341F735E7}" type="slidenum">
              <a:rPr lang="en-US" smtClean="0"/>
              <a:t>‹#›</a:t>
            </a:fld>
            <a:endParaRPr lang="en-US"/>
          </a:p>
        </p:txBody>
      </p:sp>
    </p:spTree>
    <p:extLst>
      <p:ext uri="{BB962C8B-B14F-4D97-AF65-F5344CB8AC3E}">
        <p14:creationId xmlns:p14="http://schemas.microsoft.com/office/powerpoint/2010/main" val="1359754905"/>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C23F17-ABDA-2B1C-E9E2-8C4393698B97}"/>
              </a:ext>
            </a:extLst>
          </p:cNvPr>
          <p:cNvSpPr>
            <a:spLocks noGrp="1"/>
          </p:cNvSpPr>
          <p:nvPr>
            <p:ph type="title"/>
          </p:nvPr>
        </p:nvSpPr>
        <p:spPr>
          <a:xfrm>
            <a:off x="1679575" y="914400"/>
            <a:ext cx="7864475" cy="32004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29D11165-75C5-8500-946A-1ABDB24E0757}"/>
              </a:ext>
            </a:extLst>
          </p:cNvPr>
          <p:cNvSpPr>
            <a:spLocks noGrp="1"/>
          </p:cNvSpPr>
          <p:nvPr>
            <p:ph idx="1"/>
          </p:nvPr>
        </p:nvSpPr>
        <p:spPr>
          <a:xfrm>
            <a:off x="10366375" y="1974850"/>
            <a:ext cx="12344400" cy="974725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F11F4FA6-037D-F2E6-E20B-1598547D56D1}"/>
              </a:ext>
            </a:extLst>
          </p:cNvPr>
          <p:cNvSpPr>
            <a:spLocks noGrp="1"/>
          </p:cNvSpPr>
          <p:nvPr>
            <p:ph type="body" sz="half" idx="2"/>
          </p:nvPr>
        </p:nvSpPr>
        <p:spPr>
          <a:xfrm>
            <a:off x="1679575" y="4114800"/>
            <a:ext cx="7864475" cy="762317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F6804CAC-7F69-B0C3-898C-38F80F20A53C}"/>
              </a:ext>
            </a:extLst>
          </p:cNvPr>
          <p:cNvSpPr>
            <a:spLocks noGrp="1"/>
          </p:cNvSpPr>
          <p:nvPr>
            <p:ph type="dt" sz="half" idx="10"/>
          </p:nvPr>
        </p:nvSpPr>
        <p:spPr/>
        <p:txBody>
          <a:bodyPr/>
          <a:lstStyle/>
          <a:p>
            <a:fld id="{B88639F1-135F-4D4B-BA39-9A1236440256}" type="datetimeFigureOut">
              <a:rPr lang="en-US" smtClean="0"/>
              <a:t>9/3/2025</a:t>
            </a:fld>
            <a:endParaRPr lang="en-US"/>
          </a:p>
        </p:txBody>
      </p:sp>
      <p:sp>
        <p:nvSpPr>
          <p:cNvPr id="6" name="Footer Placeholder 5">
            <a:extLst>
              <a:ext uri="{FF2B5EF4-FFF2-40B4-BE49-F238E27FC236}">
                <a16:creationId xmlns:a16="http://schemas.microsoft.com/office/drawing/2014/main" id="{9BA3F253-592A-852C-E7CD-A082BA1ADFF8}"/>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D9E8D38E-BBCB-BC3D-7DA7-AA3DC0270253}"/>
              </a:ext>
            </a:extLst>
          </p:cNvPr>
          <p:cNvSpPr>
            <a:spLocks noGrp="1"/>
          </p:cNvSpPr>
          <p:nvPr>
            <p:ph type="sldNum" sz="quarter" idx="12"/>
          </p:nvPr>
        </p:nvSpPr>
        <p:spPr/>
        <p:txBody>
          <a:bodyPr/>
          <a:lstStyle/>
          <a:p>
            <a:fld id="{5CC6B080-D978-4594-AD65-C11341F735E7}" type="slidenum">
              <a:rPr lang="en-US" smtClean="0"/>
              <a:t>‹#›</a:t>
            </a:fld>
            <a:endParaRPr lang="en-US"/>
          </a:p>
        </p:txBody>
      </p:sp>
    </p:spTree>
    <p:extLst>
      <p:ext uri="{BB962C8B-B14F-4D97-AF65-F5344CB8AC3E}">
        <p14:creationId xmlns:p14="http://schemas.microsoft.com/office/powerpoint/2010/main" val="2833949505"/>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0F2C5E-C4F1-4F60-1285-3378A6E260A1}"/>
              </a:ext>
            </a:extLst>
          </p:cNvPr>
          <p:cNvSpPr>
            <a:spLocks noGrp="1"/>
          </p:cNvSpPr>
          <p:nvPr>
            <p:ph type="title"/>
          </p:nvPr>
        </p:nvSpPr>
        <p:spPr>
          <a:xfrm>
            <a:off x="1679575" y="914400"/>
            <a:ext cx="7864475" cy="32004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2B131D2B-1B74-4EAA-D2FE-644C73FBF0FC}"/>
              </a:ext>
            </a:extLst>
          </p:cNvPr>
          <p:cNvSpPr>
            <a:spLocks noGrp="1"/>
          </p:cNvSpPr>
          <p:nvPr>
            <p:ph type="pic" idx="1"/>
          </p:nvPr>
        </p:nvSpPr>
        <p:spPr>
          <a:xfrm>
            <a:off x="10366375" y="1974850"/>
            <a:ext cx="12344400" cy="974725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18CE548E-0634-7828-E8BC-1F14C87D4CF8}"/>
              </a:ext>
            </a:extLst>
          </p:cNvPr>
          <p:cNvSpPr>
            <a:spLocks noGrp="1"/>
          </p:cNvSpPr>
          <p:nvPr>
            <p:ph type="body" sz="half" idx="2"/>
          </p:nvPr>
        </p:nvSpPr>
        <p:spPr>
          <a:xfrm>
            <a:off x="1679575" y="4114800"/>
            <a:ext cx="7864475" cy="762317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93EF9E11-7100-2C2F-B45F-456835CBCB49}"/>
              </a:ext>
            </a:extLst>
          </p:cNvPr>
          <p:cNvSpPr>
            <a:spLocks noGrp="1"/>
          </p:cNvSpPr>
          <p:nvPr>
            <p:ph type="dt" sz="half" idx="10"/>
          </p:nvPr>
        </p:nvSpPr>
        <p:spPr/>
        <p:txBody>
          <a:bodyPr/>
          <a:lstStyle/>
          <a:p>
            <a:fld id="{B88639F1-135F-4D4B-BA39-9A1236440256}" type="datetimeFigureOut">
              <a:rPr lang="en-US" smtClean="0"/>
              <a:t>9/3/2025</a:t>
            </a:fld>
            <a:endParaRPr lang="en-US"/>
          </a:p>
        </p:txBody>
      </p:sp>
      <p:sp>
        <p:nvSpPr>
          <p:cNvPr id="6" name="Footer Placeholder 5">
            <a:extLst>
              <a:ext uri="{FF2B5EF4-FFF2-40B4-BE49-F238E27FC236}">
                <a16:creationId xmlns:a16="http://schemas.microsoft.com/office/drawing/2014/main" id="{C39C9F55-260C-B25F-1429-519FF8DFA12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3CE37797-6516-97DA-8C44-0680032DF95E}"/>
              </a:ext>
            </a:extLst>
          </p:cNvPr>
          <p:cNvSpPr>
            <a:spLocks noGrp="1"/>
          </p:cNvSpPr>
          <p:nvPr>
            <p:ph type="sldNum" sz="quarter" idx="12"/>
          </p:nvPr>
        </p:nvSpPr>
        <p:spPr/>
        <p:txBody>
          <a:bodyPr/>
          <a:lstStyle/>
          <a:p>
            <a:fld id="{5CC6B080-D978-4594-AD65-C11341F735E7}" type="slidenum">
              <a:rPr lang="en-US" smtClean="0"/>
              <a:t>‹#›</a:t>
            </a:fld>
            <a:endParaRPr lang="en-US"/>
          </a:p>
        </p:txBody>
      </p:sp>
    </p:spTree>
    <p:extLst>
      <p:ext uri="{BB962C8B-B14F-4D97-AF65-F5344CB8AC3E}">
        <p14:creationId xmlns:p14="http://schemas.microsoft.com/office/powerpoint/2010/main" val="2521019262"/>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BD1653-65E7-BE72-8426-F7F736F6D399}"/>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41E8D663-FA74-028C-A960-347AB75555C8}"/>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DA5E6C0-4116-6B7D-1032-52E738B931D7}"/>
              </a:ext>
            </a:extLst>
          </p:cNvPr>
          <p:cNvSpPr>
            <a:spLocks noGrp="1"/>
          </p:cNvSpPr>
          <p:nvPr>
            <p:ph type="dt" sz="half" idx="10"/>
          </p:nvPr>
        </p:nvSpPr>
        <p:spPr/>
        <p:txBody>
          <a:bodyPr/>
          <a:lstStyle/>
          <a:p>
            <a:fld id="{B88639F1-135F-4D4B-BA39-9A1236440256}" type="datetimeFigureOut">
              <a:rPr lang="en-US" smtClean="0"/>
              <a:t>9/3/2025</a:t>
            </a:fld>
            <a:endParaRPr lang="en-US"/>
          </a:p>
        </p:txBody>
      </p:sp>
      <p:sp>
        <p:nvSpPr>
          <p:cNvPr id="5" name="Footer Placeholder 4">
            <a:extLst>
              <a:ext uri="{FF2B5EF4-FFF2-40B4-BE49-F238E27FC236}">
                <a16:creationId xmlns:a16="http://schemas.microsoft.com/office/drawing/2014/main" id="{66986592-7269-EBCE-BFD1-2097B525D1C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780687A-5794-A9F2-E723-EA31BE8F4BCF}"/>
              </a:ext>
            </a:extLst>
          </p:cNvPr>
          <p:cNvSpPr>
            <a:spLocks noGrp="1"/>
          </p:cNvSpPr>
          <p:nvPr>
            <p:ph type="sldNum" sz="quarter" idx="12"/>
          </p:nvPr>
        </p:nvSpPr>
        <p:spPr/>
        <p:txBody>
          <a:bodyPr/>
          <a:lstStyle/>
          <a:p>
            <a:fld id="{5CC6B080-D978-4594-AD65-C11341F735E7}" type="slidenum">
              <a:rPr lang="en-US" smtClean="0"/>
              <a:t>‹#›</a:t>
            </a:fld>
            <a:endParaRPr lang="en-US"/>
          </a:p>
        </p:txBody>
      </p:sp>
    </p:spTree>
    <p:extLst>
      <p:ext uri="{BB962C8B-B14F-4D97-AF65-F5344CB8AC3E}">
        <p14:creationId xmlns:p14="http://schemas.microsoft.com/office/powerpoint/2010/main" val="3090913430"/>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BA33DD51-973E-7195-32D8-941E9F6E6D3B}"/>
              </a:ext>
            </a:extLst>
          </p:cNvPr>
          <p:cNvSpPr>
            <a:spLocks noGrp="1"/>
          </p:cNvSpPr>
          <p:nvPr>
            <p:ph type="title" orient="vert"/>
          </p:nvPr>
        </p:nvSpPr>
        <p:spPr>
          <a:xfrm>
            <a:off x="17449800" y="730250"/>
            <a:ext cx="5257800" cy="11623675"/>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DC24241D-51EF-8591-511E-5FBBC7728CF1}"/>
              </a:ext>
            </a:extLst>
          </p:cNvPr>
          <p:cNvSpPr>
            <a:spLocks noGrp="1"/>
          </p:cNvSpPr>
          <p:nvPr>
            <p:ph type="body" orient="vert" idx="1"/>
          </p:nvPr>
        </p:nvSpPr>
        <p:spPr>
          <a:xfrm>
            <a:off x="1676400" y="730250"/>
            <a:ext cx="15621000" cy="1162367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30412E6-5B2E-78B3-4E78-75BBFC03236D}"/>
              </a:ext>
            </a:extLst>
          </p:cNvPr>
          <p:cNvSpPr>
            <a:spLocks noGrp="1"/>
          </p:cNvSpPr>
          <p:nvPr>
            <p:ph type="dt" sz="half" idx="10"/>
          </p:nvPr>
        </p:nvSpPr>
        <p:spPr/>
        <p:txBody>
          <a:bodyPr/>
          <a:lstStyle/>
          <a:p>
            <a:fld id="{B88639F1-135F-4D4B-BA39-9A1236440256}" type="datetimeFigureOut">
              <a:rPr lang="en-US" smtClean="0"/>
              <a:t>9/3/2025</a:t>
            </a:fld>
            <a:endParaRPr lang="en-US"/>
          </a:p>
        </p:txBody>
      </p:sp>
      <p:sp>
        <p:nvSpPr>
          <p:cNvPr id="5" name="Footer Placeholder 4">
            <a:extLst>
              <a:ext uri="{FF2B5EF4-FFF2-40B4-BE49-F238E27FC236}">
                <a16:creationId xmlns:a16="http://schemas.microsoft.com/office/drawing/2014/main" id="{A4FCC733-15C5-A03C-9C4D-7E843284531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0DE3B2B-9139-146D-A2BA-FB535EA54875}"/>
              </a:ext>
            </a:extLst>
          </p:cNvPr>
          <p:cNvSpPr>
            <a:spLocks noGrp="1"/>
          </p:cNvSpPr>
          <p:nvPr>
            <p:ph type="sldNum" sz="quarter" idx="12"/>
          </p:nvPr>
        </p:nvSpPr>
        <p:spPr/>
        <p:txBody>
          <a:bodyPr/>
          <a:lstStyle/>
          <a:p>
            <a:fld id="{5CC6B080-D978-4594-AD65-C11341F735E7}" type="slidenum">
              <a:rPr lang="en-US" smtClean="0"/>
              <a:t>‹#›</a:t>
            </a:fld>
            <a:endParaRPr lang="en-US"/>
          </a:p>
        </p:txBody>
      </p:sp>
    </p:spTree>
    <p:extLst>
      <p:ext uri="{BB962C8B-B14F-4D97-AF65-F5344CB8AC3E}">
        <p14:creationId xmlns:p14="http://schemas.microsoft.com/office/powerpoint/2010/main" val="3310933974"/>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E6E340-F85D-C2DA-2ABE-5E46A5081FD7}"/>
              </a:ext>
            </a:extLst>
          </p:cNvPr>
          <p:cNvSpPr>
            <a:spLocks noGrp="1"/>
          </p:cNvSpPr>
          <p:nvPr>
            <p:ph type="ctrTitle"/>
          </p:nvPr>
        </p:nvSpPr>
        <p:spPr>
          <a:xfrm>
            <a:off x="3048000" y="2244725"/>
            <a:ext cx="18288000" cy="47752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B85FA3B4-4291-EE26-B093-B61E1E719FBF}"/>
              </a:ext>
            </a:extLst>
          </p:cNvPr>
          <p:cNvSpPr>
            <a:spLocks noGrp="1"/>
          </p:cNvSpPr>
          <p:nvPr>
            <p:ph type="subTitle" idx="1"/>
          </p:nvPr>
        </p:nvSpPr>
        <p:spPr>
          <a:xfrm>
            <a:off x="3048000" y="7204075"/>
            <a:ext cx="18288000" cy="3311525"/>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6254A8E8-02CE-A9A3-A9DD-881ACA91F572}"/>
              </a:ext>
            </a:extLst>
          </p:cNvPr>
          <p:cNvSpPr>
            <a:spLocks noGrp="1"/>
          </p:cNvSpPr>
          <p:nvPr>
            <p:ph type="dt" sz="half" idx="10"/>
          </p:nvPr>
        </p:nvSpPr>
        <p:spPr/>
        <p:txBody>
          <a:bodyPr/>
          <a:lstStyle/>
          <a:p>
            <a:fld id="{5652A5EE-206B-40E7-97FC-A4452EE94D1E}" type="datetimeFigureOut">
              <a:rPr lang="en-US" smtClean="0"/>
              <a:t>9/3/2025</a:t>
            </a:fld>
            <a:endParaRPr lang="en-US"/>
          </a:p>
        </p:txBody>
      </p:sp>
      <p:sp>
        <p:nvSpPr>
          <p:cNvPr id="5" name="Footer Placeholder 4">
            <a:extLst>
              <a:ext uri="{FF2B5EF4-FFF2-40B4-BE49-F238E27FC236}">
                <a16:creationId xmlns:a16="http://schemas.microsoft.com/office/drawing/2014/main" id="{15E9EC03-6E4B-A9CF-6A4E-99D49A80F95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335A7D7-EBF1-69FD-A272-0750A9511C9D}"/>
              </a:ext>
            </a:extLst>
          </p:cNvPr>
          <p:cNvSpPr>
            <a:spLocks noGrp="1"/>
          </p:cNvSpPr>
          <p:nvPr>
            <p:ph type="sldNum" sz="quarter" idx="12"/>
          </p:nvPr>
        </p:nvSpPr>
        <p:spPr/>
        <p:txBody>
          <a:bodyPr/>
          <a:lstStyle/>
          <a:p>
            <a:fld id="{5C39194C-745E-48CA-AB00-401DE51CB89E}" type="slidenum">
              <a:rPr lang="en-US" smtClean="0"/>
              <a:t>‹#›</a:t>
            </a:fld>
            <a:endParaRPr lang="en-US"/>
          </a:p>
        </p:txBody>
      </p:sp>
    </p:spTree>
    <p:extLst>
      <p:ext uri="{BB962C8B-B14F-4D97-AF65-F5344CB8AC3E}">
        <p14:creationId xmlns:p14="http://schemas.microsoft.com/office/powerpoint/2010/main" val="94648432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A6E829-8C34-FC40-7714-9B1E311CE10C}"/>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AC9B2209-517D-97C1-979F-764E3184752F}"/>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CCD98EB-FA77-BC70-B253-EF190AABA9E2}"/>
              </a:ext>
            </a:extLst>
          </p:cNvPr>
          <p:cNvSpPr>
            <a:spLocks noGrp="1"/>
          </p:cNvSpPr>
          <p:nvPr>
            <p:ph type="dt" sz="half" idx="10"/>
          </p:nvPr>
        </p:nvSpPr>
        <p:spPr/>
        <p:txBody>
          <a:bodyPr/>
          <a:lstStyle/>
          <a:p>
            <a:fld id="{A2369FCE-1489-412E-837C-F59021E58D3A}" type="datetimeFigureOut">
              <a:rPr lang="en-US" smtClean="0"/>
              <a:t>9/3/2025</a:t>
            </a:fld>
            <a:endParaRPr lang="en-US"/>
          </a:p>
        </p:txBody>
      </p:sp>
      <p:sp>
        <p:nvSpPr>
          <p:cNvPr id="5" name="Footer Placeholder 4">
            <a:extLst>
              <a:ext uri="{FF2B5EF4-FFF2-40B4-BE49-F238E27FC236}">
                <a16:creationId xmlns:a16="http://schemas.microsoft.com/office/drawing/2014/main" id="{E20C2217-7EA9-1255-8BE5-E2B44BB173E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85E759C-E022-3D8F-D495-AB8598A33B82}"/>
              </a:ext>
            </a:extLst>
          </p:cNvPr>
          <p:cNvSpPr>
            <a:spLocks noGrp="1"/>
          </p:cNvSpPr>
          <p:nvPr>
            <p:ph type="sldNum" sz="quarter" idx="12"/>
          </p:nvPr>
        </p:nvSpPr>
        <p:spPr/>
        <p:txBody>
          <a:bodyPr/>
          <a:lstStyle/>
          <a:p>
            <a:fld id="{298C236B-6DFE-4C15-BF31-D46EC4A84973}" type="slidenum">
              <a:rPr lang="en-US" smtClean="0"/>
              <a:t>‹#›</a:t>
            </a:fld>
            <a:endParaRPr lang="en-US"/>
          </a:p>
        </p:txBody>
      </p:sp>
    </p:spTree>
    <p:extLst>
      <p:ext uri="{BB962C8B-B14F-4D97-AF65-F5344CB8AC3E}">
        <p14:creationId xmlns:p14="http://schemas.microsoft.com/office/powerpoint/2010/main" val="1920072480"/>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B8CA9D-EB5C-8DD9-BDE6-04537E9C2CDB}"/>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1C0D2EB0-18E5-16F3-6480-81893CDE7566}"/>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57B0E28-0F11-B4F7-D820-C2D201E4DEA5}"/>
              </a:ext>
            </a:extLst>
          </p:cNvPr>
          <p:cNvSpPr>
            <a:spLocks noGrp="1"/>
          </p:cNvSpPr>
          <p:nvPr>
            <p:ph type="dt" sz="half" idx="10"/>
          </p:nvPr>
        </p:nvSpPr>
        <p:spPr/>
        <p:txBody>
          <a:bodyPr/>
          <a:lstStyle/>
          <a:p>
            <a:fld id="{5652A5EE-206B-40E7-97FC-A4452EE94D1E}" type="datetimeFigureOut">
              <a:rPr lang="en-US" smtClean="0"/>
              <a:t>9/3/2025</a:t>
            </a:fld>
            <a:endParaRPr lang="en-US"/>
          </a:p>
        </p:txBody>
      </p:sp>
      <p:sp>
        <p:nvSpPr>
          <p:cNvPr id="5" name="Footer Placeholder 4">
            <a:extLst>
              <a:ext uri="{FF2B5EF4-FFF2-40B4-BE49-F238E27FC236}">
                <a16:creationId xmlns:a16="http://schemas.microsoft.com/office/drawing/2014/main" id="{994ED897-58E7-DE19-F6F1-EA5BD8DC891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C6DCCBB-A73C-4DF1-2317-10C3E62F3C4F}"/>
              </a:ext>
            </a:extLst>
          </p:cNvPr>
          <p:cNvSpPr>
            <a:spLocks noGrp="1"/>
          </p:cNvSpPr>
          <p:nvPr>
            <p:ph type="sldNum" sz="quarter" idx="12"/>
          </p:nvPr>
        </p:nvSpPr>
        <p:spPr/>
        <p:txBody>
          <a:bodyPr/>
          <a:lstStyle/>
          <a:p>
            <a:fld id="{5C39194C-745E-48CA-AB00-401DE51CB89E}" type="slidenum">
              <a:rPr lang="en-US" smtClean="0"/>
              <a:t>‹#›</a:t>
            </a:fld>
            <a:endParaRPr lang="en-US"/>
          </a:p>
        </p:txBody>
      </p:sp>
    </p:spTree>
    <p:extLst>
      <p:ext uri="{BB962C8B-B14F-4D97-AF65-F5344CB8AC3E}">
        <p14:creationId xmlns:p14="http://schemas.microsoft.com/office/powerpoint/2010/main" val="1425220745"/>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763FA1E-4568-176D-8E3C-78B7D71185C4}"/>
              </a:ext>
            </a:extLst>
          </p:cNvPr>
          <p:cNvSpPr>
            <a:spLocks noGrp="1"/>
          </p:cNvSpPr>
          <p:nvPr>
            <p:ph type="title"/>
          </p:nvPr>
        </p:nvSpPr>
        <p:spPr>
          <a:xfrm>
            <a:off x="1663700" y="3419475"/>
            <a:ext cx="21031200" cy="5705475"/>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E0762BE7-D93F-CE0C-0EF3-8740A383254F}"/>
              </a:ext>
            </a:extLst>
          </p:cNvPr>
          <p:cNvSpPr>
            <a:spLocks noGrp="1"/>
          </p:cNvSpPr>
          <p:nvPr>
            <p:ph type="body" idx="1"/>
          </p:nvPr>
        </p:nvSpPr>
        <p:spPr>
          <a:xfrm>
            <a:off x="1663700" y="9178925"/>
            <a:ext cx="21031200" cy="3000375"/>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FB21C6E9-4CC1-A5EF-3E06-97B4B90F018B}"/>
              </a:ext>
            </a:extLst>
          </p:cNvPr>
          <p:cNvSpPr>
            <a:spLocks noGrp="1"/>
          </p:cNvSpPr>
          <p:nvPr>
            <p:ph type="dt" sz="half" idx="10"/>
          </p:nvPr>
        </p:nvSpPr>
        <p:spPr/>
        <p:txBody>
          <a:bodyPr/>
          <a:lstStyle/>
          <a:p>
            <a:fld id="{5652A5EE-206B-40E7-97FC-A4452EE94D1E}" type="datetimeFigureOut">
              <a:rPr lang="en-US" smtClean="0"/>
              <a:t>9/3/2025</a:t>
            </a:fld>
            <a:endParaRPr lang="en-US"/>
          </a:p>
        </p:txBody>
      </p:sp>
      <p:sp>
        <p:nvSpPr>
          <p:cNvPr id="5" name="Footer Placeholder 4">
            <a:extLst>
              <a:ext uri="{FF2B5EF4-FFF2-40B4-BE49-F238E27FC236}">
                <a16:creationId xmlns:a16="http://schemas.microsoft.com/office/drawing/2014/main" id="{FB6ADF38-821B-84C2-1E9E-1EC80468579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A76632C-6D84-C9D0-7A6A-E259A64864A1}"/>
              </a:ext>
            </a:extLst>
          </p:cNvPr>
          <p:cNvSpPr>
            <a:spLocks noGrp="1"/>
          </p:cNvSpPr>
          <p:nvPr>
            <p:ph type="sldNum" sz="quarter" idx="12"/>
          </p:nvPr>
        </p:nvSpPr>
        <p:spPr/>
        <p:txBody>
          <a:bodyPr/>
          <a:lstStyle/>
          <a:p>
            <a:fld id="{5C39194C-745E-48CA-AB00-401DE51CB89E}" type="slidenum">
              <a:rPr lang="en-US" smtClean="0"/>
              <a:t>‹#›</a:t>
            </a:fld>
            <a:endParaRPr lang="en-US"/>
          </a:p>
        </p:txBody>
      </p:sp>
    </p:spTree>
    <p:extLst>
      <p:ext uri="{BB962C8B-B14F-4D97-AF65-F5344CB8AC3E}">
        <p14:creationId xmlns:p14="http://schemas.microsoft.com/office/powerpoint/2010/main" val="1171433495"/>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B9283A-662E-A9A6-6FDE-F6787CE98C06}"/>
              </a:ext>
            </a:extLst>
          </p:cNvPr>
          <p:cNvSpPr>
            <a:spLocks noGrp="1"/>
          </p:cNvSpPr>
          <p:nvPr>
            <p:ph type="title"/>
          </p:nvPr>
        </p:nvSpPr>
        <p:spPr>
          <a:xfrm>
            <a:off x="1679575" y="730250"/>
            <a:ext cx="21031200" cy="2651125"/>
          </a:xfrm>
        </p:spPr>
        <p:txBody>
          <a:bodyPr/>
          <a:lstStyle/>
          <a:p>
            <a:r>
              <a:rPr lang="en-US"/>
              <a:t>Click to edit Master title style</a:t>
            </a:r>
          </a:p>
        </p:txBody>
      </p:sp>
      <p:sp>
        <p:nvSpPr>
          <p:cNvPr id="3" name="Text Placeholder 2">
            <a:extLst>
              <a:ext uri="{FF2B5EF4-FFF2-40B4-BE49-F238E27FC236}">
                <a16:creationId xmlns:a16="http://schemas.microsoft.com/office/drawing/2014/main" id="{389AB58C-E90E-7294-C054-9473E66A4B7D}"/>
              </a:ext>
            </a:extLst>
          </p:cNvPr>
          <p:cNvSpPr>
            <a:spLocks noGrp="1"/>
          </p:cNvSpPr>
          <p:nvPr>
            <p:ph type="body" idx="1"/>
          </p:nvPr>
        </p:nvSpPr>
        <p:spPr>
          <a:xfrm>
            <a:off x="1679575" y="3362325"/>
            <a:ext cx="10315575" cy="16478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A6365DB0-D2AE-617F-D1B9-199382938C8A}"/>
              </a:ext>
            </a:extLst>
          </p:cNvPr>
          <p:cNvSpPr>
            <a:spLocks noGrp="1"/>
          </p:cNvSpPr>
          <p:nvPr>
            <p:ph sz="half" idx="2"/>
          </p:nvPr>
        </p:nvSpPr>
        <p:spPr>
          <a:xfrm>
            <a:off x="1679575" y="5010150"/>
            <a:ext cx="10315575" cy="73691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20696A3B-C752-24C6-42BC-7FFF23FD6852}"/>
              </a:ext>
            </a:extLst>
          </p:cNvPr>
          <p:cNvSpPr>
            <a:spLocks noGrp="1"/>
          </p:cNvSpPr>
          <p:nvPr>
            <p:ph type="body" sz="quarter" idx="3"/>
          </p:nvPr>
        </p:nvSpPr>
        <p:spPr>
          <a:xfrm>
            <a:off x="12344400" y="3362325"/>
            <a:ext cx="10366375" cy="16478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DEBAFCE8-54C1-B720-0E0A-693EEE7DEF54}"/>
              </a:ext>
            </a:extLst>
          </p:cNvPr>
          <p:cNvSpPr>
            <a:spLocks noGrp="1"/>
          </p:cNvSpPr>
          <p:nvPr>
            <p:ph sz="quarter" idx="4"/>
          </p:nvPr>
        </p:nvSpPr>
        <p:spPr>
          <a:xfrm>
            <a:off x="12344400" y="5010150"/>
            <a:ext cx="10366375" cy="73691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93F989F4-361F-EF0A-BF03-576E51D0A615}"/>
              </a:ext>
            </a:extLst>
          </p:cNvPr>
          <p:cNvSpPr>
            <a:spLocks noGrp="1"/>
          </p:cNvSpPr>
          <p:nvPr>
            <p:ph type="dt" sz="half" idx="10"/>
          </p:nvPr>
        </p:nvSpPr>
        <p:spPr/>
        <p:txBody>
          <a:bodyPr/>
          <a:lstStyle/>
          <a:p>
            <a:fld id="{5652A5EE-206B-40E7-97FC-A4452EE94D1E}" type="datetimeFigureOut">
              <a:rPr lang="en-US" smtClean="0"/>
              <a:t>9/3/2025</a:t>
            </a:fld>
            <a:endParaRPr lang="en-US"/>
          </a:p>
        </p:txBody>
      </p:sp>
      <p:sp>
        <p:nvSpPr>
          <p:cNvPr id="8" name="Footer Placeholder 7">
            <a:extLst>
              <a:ext uri="{FF2B5EF4-FFF2-40B4-BE49-F238E27FC236}">
                <a16:creationId xmlns:a16="http://schemas.microsoft.com/office/drawing/2014/main" id="{E19DDBF6-2A95-E89A-B1CB-74F104A68065}"/>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14751022-A436-4BBD-6074-67ECE43E566B}"/>
              </a:ext>
            </a:extLst>
          </p:cNvPr>
          <p:cNvSpPr>
            <a:spLocks noGrp="1"/>
          </p:cNvSpPr>
          <p:nvPr>
            <p:ph type="sldNum" sz="quarter" idx="12"/>
          </p:nvPr>
        </p:nvSpPr>
        <p:spPr/>
        <p:txBody>
          <a:bodyPr/>
          <a:lstStyle/>
          <a:p>
            <a:fld id="{5C39194C-745E-48CA-AB00-401DE51CB89E}" type="slidenum">
              <a:rPr lang="en-US" smtClean="0"/>
              <a:t>‹#›</a:t>
            </a:fld>
            <a:endParaRPr lang="en-US"/>
          </a:p>
        </p:txBody>
      </p:sp>
    </p:spTree>
    <p:extLst>
      <p:ext uri="{BB962C8B-B14F-4D97-AF65-F5344CB8AC3E}">
        <p14:creationId xmlns:p14="http://schemas.microsoft.com/office/powerpoint/2010/main" val="889088036"/>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B5D989-C726-1DC7-EDCD-331B4881609B}"/>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C914F893-9764-64B8-8986-66B30D112178}"/>
              </a:ext>
            </a:extLst>
          </p:cNvPr>
          <p:cNvSpPr>
            <a:spLocks noGrp="1"/>
          </p:cNvSpPr>
          <p:nvPr>
            <p:ph type="dt" sz="half" idx="10"/>
          </p:nvPr>
        </p:nvSpPr>
        <p:spPr/>
        <p:txBody>
          <a:bodyPr/>
          <a:lstStyle/>
          <a:p>
            <a:fld id="{5652A5EE-206B-40E7-97FC-A4452EE94D1E}" type="datetimeFigureOut">
              <a:rPr lang="en-US" smtClean="0"/>
              <a:t>9/3/2025</a:t>
            </a:fld>
            <a:endParaRPr lang="en-US"/>
          </a:p>
        </p:txBody>
      </p:sp>
      <p:sp>
        <p:nvSpPr>
          <p:cNvPr id="4" name="Footer Placeholder 3">
            <a:extLst>
              <a:ext uri="{FF2B5EF4-FFF2-40B4-BE49-F238E27FC236}">
                <a16:creationId xmlns:a16="http://schemas.microsoft.com/office/drawing/2014/main" id="{71841E20-DC14-9806-83CB-123C25A51740}"/>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F0FC3FC7-3904-7E87-33F1-52694A1CF2B9}"/>
              </a:ext>
            </a:extLst>
          </p:cNvPr>
          <p:cNvSpPr>
            <a:spLocks noGrp="1"/>
          </p:cNvSpPr>
          <p:nvPr>
            <p:ph type="sldNum" sz="quarter" idx="12"/>
          </p:nvPr>
        </p:nvSpPr>
        <p:spPr/>
        <p:txBody>
          <a:bodyPr/>
          <a:lstStyle/>
          <a:p>
            <a:fld id="{5C39194C-745E-48CA-AB00-401DE51CB89E}" type="slidenum">
              <a:rPr lang="en-US" smtClean="0"/>
              <a:t>‹#›</a:t>
            </a:fld>
            <a:endParaRPr lang="en-US"/>
          </a:p>
        </p:txBody>
      </p:sp>
    </p:spTree>
    <p:extLst>
      <p:ext uri="{BB962C8B-B14F-4D97-AF65-F5344CB8AC3E}">
        <p14:creationId xmlns:p14="http://schemas.microsoft.com/office/powerpoint/2010/main" val="4239204397"/>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C11A9CE9-00B6-22CA-9D40-D6693D2CD790}"/>
              </a:ext>
            </a:extLst>
          </p:cNvPr>
          <p:cNvSpPr>
            <a:spLocks noGrp="1"/>
          </p:cNvSpPr>
          <p:nvPr>
            <p:ph type="dt" sz="half" idx="10"/>
          </p:nvPr>
        </p:nvSpPr>
        <p:spPr/>
        <p:txBody>
          <a:bodyPr/>
          <a:lstStyle/>
          <a:p>
            <a:fld id="{5652A5EE-206B-40E7-97FC-A4452EE94D1E}" type="datetimeFigureOut">
              <a:rPr lang="en-US" smtClean="0"/>
              <a:t>9/3/2025</a:t>
            </a:fld>
            <a:endParaRPr lang="en-US"/>
          </a:p>
        </p:txBody>
      </p:sp>
      <p:sp>
        <p:nvSpPr>
          <p:cNvPr id="3" name="Footer Placeholder 2">
            <a:extLst>
              <a:ext uri="{FF2B5EF4-FFF2-40B4-BE49-F238E27FC236}">
                <a16:creationId xmlns:a16="http://schemas.microsoft.com/office/drawing/2014/main" id="{7E5264DD-A6A1-E572-614D-42DFC915FC87}"/>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20EECE4A-5CA0-4435-AC5A-15F8634B62AC}"/>
              </a:ext>
            </a:extLst>
          </p:cNvPr>
          <p:cNvSpPr>
            <a:spLocks noGrp="1"/>
          </p:cNvSpPr>
          <p:nvPr>
            <p:ph type="sldNum" sz="quarter" idx="12"/>
          </p:nvPr>
        </p:nvSpPr>
        <p:spPr/>
        <p:txBody>
          <a:bodyPr/>
          <a:lstStyle/>
          <a:p>
            <a:fld id="{5C39194C-745E-48CA-AB00-401DE51CB89E}" type="slidenum">
              <a:rPr lang="en-US" smtClean="0"/>
              <a:t>‹#›</a:t>
            </a:fld>
            <a:endParaRPr lang="en-US"/>
          </a:p>
        </p:txBody>
      </p:sp>
    </p:spTree>
    <p:extLst>
      <p:ext uri="{BB962C8B-B14F-4D97-AF65-F5344CB8AC3E}">
        <p14:creationId xmlns:p14="http://schemas.microsoft.com/office/powerpoint/2010/main" val="3988557393"/>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5A94D9-98F6-351D-8980-C5283D0FE80C}"/>
              </a:ext>
            </a:extLst>
          </p:cNvPr>
          <p:cNvSpPr>
            <a:spLocks noGrp="1"/>
          </p:cNvSpPr>
          <p:nvPr>
            <p:ph type="title"/>
          </p:nvPr>
        </p:nvSpPr>
        <p:spPr>
          <a:xfrm>
            <a:off x="1679575" y="914400"/>
            <a:ext cx="7864475" cy="32004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F02F72C4-5B7D-D751-16B7-0C6A86967A47}"/>
              </a:ext>
            </a:extLst>
          </p:cNvPr>
          <p:cNvSpPr>
            <a:spLocks noGrp="1"/>
          </p:cNvSpPr>
          <p:nvPr>
            <p:ph idx="1"/>
          </p:nvPr>
        </p:nvSpPr>
        <p:spPr>
          <a:xfrm>
            <a:off x="10366375" y="1974850"/>
            <a:ext cx="12344400" cy="974725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00BB723C-6A52-2107-437B-F1D450C87904}"/>
              </a:ext>
            </a:extLst>
          </p:cNvPr>
          <p:cNvSpPr>
            <a:spLocks noGrp="1"/>
          </p:cNvSpPr>
          <p:nvPr>
            <p:ph type="body" sz="half" idx="2"/>
          </p:nvPr>
        </p:nvSpPr>
        <p:spPr>
          <a:xfrm>
            <a:off x="1679575" y="4114800"/>
            <a:ext cx="7864475" cy="762317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D2F4022D-D868-B22A-7F08-AD863FAD2481}"/>
              </a:ext>
            </a:extLst>
          </p:cNvPr>
          <p:cNvSpPr>
            <a:spLocks noGrp="1"/>
          </p:cNvSpPr>
          <p:nvPr>
            <p:ph type="dt" sz="half" idx="10"/>
          </p:nvPr>
        </p:nvSpPr>
        <p:spPr/>
        <p:txBody>
          <a:bodyPr/>
          <a:lstStyle/>
          <a:p>
            <a:fld id="{5652A5EE-206B-40E7-97FC-A4452EE94D1E}" type="datetimeFigureOut">
              <a:rPr lang="en-US" smtClean="0"/>
              <a:t>9/3/2025</a:t>
            </a:fld>
            <a:endParaRPr lang="en-US"/>
          </a:p>
        </p:txBody>
      </p:sp>
      <p:sp>
        <p:nvSpPr>
          <p:cNvPr id="6" name="Footer Placeholder 5">
            <a:extLst>
              <a:ext uri="{FF2B5EF4-FFF2-40B4-BE49-F238E27FC236}">
                <a16:creationId xmlns:a16="http://schemas.microsoft.com/office/drawing/2014/main" id="{0DF9C085-6EE1-1187-C8AE-9A8ADA04ACB4}"/>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C79219AA-A6FE-40E6-803C-84E3DD01B3AC}"/>
              </a:ext>
            </a:extLst>
          </p:cNvPr>
          <p:cNvSpPr>
            <a:spLocks noGrp="1"/>
          </p:cNvSpPr>
          <p:nvPr>
            <p:ph type="sldNum" sz="quarter" idx="12"/>
          </p:nvPr>
        </p:nvSpPr>
        <p:spPr/>
        <p:txBody>
          <a:bodyPr/>
          <a:lstStyle/>
          <a:p>
            <a:fld id="{5C39194C-745E-48CA-AB00-401DE51CB89E}" type="slidenum">
              <a:rPr lang="en-US" smtClean="0"/>
              <a:t>‹#›</a:t>
            </a:fld>
            <a:endParaRPr lang="en-US"/>
          </a:p>
        </p:txBody>
      </p:sp>
    </p:spTree>
    <p:extLst>
      <p:ext uri="{BB962C8B-B14F-4D97-AF65-F5344CB8AC3E}">
        <p14:creationId xmlns:p14="http://schemas.microsoft.com/office/powerpoint/2010/main" val="470037886"/>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A5500B-2FC3-56E0-9D36-F2485BFFE1CD}"/>
              </a:ext>
            </a:extLst>
          </p:cNvPr>
          <p:cNvSpPr>
            <a:spLocks noGrp="1"/>
          </p:cNvSpPr>
          <p:nvPr>
            <p:ph type="title"/>
          </p:nvPr>
        </p:nvSpPr>
        <p:spPr>
          <a:xfrm>
            <a:off x="1679575" y="914400"/>
            <a:ext cx="7864475" cy="32004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C5348E84-FE42-0DAD-D163-E75815820D44}"/>
              </a:ext>
            </a:extLst>
          </p:cNvPr>
          <p:cNvSpPr>
            <a:spLocks noGrp="1"/>
          </p:cNvSpPr>
          <p:nvPr>
            <p:ph type="pic" idx="1"/>
          </p:nvPr>
        </p:nvSpPr>
        <p:spPr>
          <a:xfrm>
            <a:off x="10366375" y="1974850"/>
            <a:ext cx="12344400" cy="974725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B3AC6B72-A267-5D4B-59CA-04F2CDFA9826}"/>
              </a:ext>
            </a:extLst>
          </p:cNvPr>
          <p:cNvSpPr>
            <a:spLocks noGrp="1"/>
          </p:cNvSpPr>
          <p:nvPr>
            <p:ph type="body" sz="half" idx="2"/>
          </p:nvPr>
        </p:nvSpPr>
        <p:spPr>
          <a:xfrm>
            <a:off x="1679575" y="4114800"/>
            <a:ext cx="7864475" cy="762317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83E16CD6-DE19-494B-9143-9AA51B048B40}"/>
              </a:ext>
            </a:extLst>
          </p:cNvPr>
          <p:cNvSpPr>
            <a:spLocks noGrp="1"/>
          </p:cNvSpPr>
          <p:nvPr>
            <p:ph type="dt" sz="half" idx="10"/>
          </p:nvPr>
        </p:nvSpPr>
        <p:spPr/>
        <p:txBody>
          <a:bodyPr/>
          <a:lstStyle/>
          <a:p>
            <a:fld id="{5652A5EE-206B-40E7-97FC-A4452EE94D1E}" type="datetimeFigureOut">
              <a:rPr lang="en-US" smtClean="0"/>
              <a:t>9/3/2025</a:t>
            </a:fld>
            <a:endParaRPr lang="en-US"/>
          </a:p>
        </p:txBody>
      </p:sp>
      <p:sp>
        <p:nvSpPr>
          <p:cNvPr id="6" name="Footer Placeholder 5">
            <a:extLst>
              <a:ext uri="{FF2B5EF4-FFF2-40B4-BE49-F238E27FC236}">
                <a16:creationId xmlns:a16="http://schemas.microsoft.com/office/drawing/2014/main" id="{6E534623-BB4B-9701-3966-1E090868FC78}"/>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3F998043-0700-14BD-BB27-0F91B6D473DC}"/>
              </a:ext>
            </a:extLst>
          </p:cNvPr>
          <p:cNvSpPr>
            <a:spLocks noGrp="1"/>
          </p:cNvSpPr>
          <p:nvPr>
            <p:ph type="sldNum" sz="quarter" idx="12"/>
          </p:nvPr>
        </p:nvSpPr>
        <p:spPr/>
        <p:txBody>
          <a:bodyPr/>
          <a:lstStyle/>
          <a:p>
            <a:fld id="{5C39194C-745E-48CA-AB00-401DE51CB89E}" type="slidenum">
              <a:rPr lang="en-US" smtClean="0"/>
              <a:t>‹#›</a:t>
            </a:fld>
            <a:endParaRPr lang="en-US"/>
          </a:p>
        </p:txBody>
      </p:sp>
    </p:spTree>
    <p:extLst>
      <p:ext uri="{BB962C8B-B14F-4D97-AF65-F5344CB8AC3E}">
        <p14:creationId xmlns:p14="http://schemas.microsoft.com/office/powerpoint/2010/main" val="3398474447"/>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76FE50-38C8-35A8-AC9B-E7ED5CF8AB76}"/>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7DEBC474-53AF-F43F-9C58-1CD69050B0ED}"/>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4B30A48-F2B8-C980-8490-429E68C0E9D9}"/>
              </a:ext>
            </a:extLst>
          </p:cNvPr>
          <p:cNvSpPr>
            <a:spLocks noGrp="1"/>
          </p:cNvSpPr>
          <p:nvPr>
            <p:ph type="dt" sz="half" idx="10"/>
          </p:nvPr>
        </p:nvSpPr>
        <p:spPr/>
        <p:txBody>
          <a:bodyPr/>
          <a:lstStyle/>
          <a:p>
            <a:fld id="{5652A5EE-206B-40E7-97FC-A4452EE94D1E}" type="datetimeFigureOut">
              <a:rPr lang="en-US" smtClean="0"/>
              <a:t>9/3/2025</a:t>
            </a:fld>
            <a:endParaRPr lang="en-US"/>
          </a:p>
        </p:txBody>
      </p:sp>
      <p:sp>
        <p:nvSpPr>
          <p:cNvPr id="5" name="Footer Placeholder 4">
            <a:extLst>
              <a:ext uri="{FF2B5EF4-FFF2-40B4-BE49-F238E27FC236}">
                <a16:creationId xmlns:a16="http://schemas.microsoft.com/office/drawing/2014/main" id="{D202493B-9EE9-D126-4E2F-5153FDA90A4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5E885ED-AA43-15F4-3E78-9F437E06EFE7}"/>
              </a:ext>
            </a:extLst>
          </p:cNvPr>
          <p:cNvSpPr>
            <a:spLocks noGrp="1"/>
          </p:cNvSpPr>
          <p:nvPr>
            <p:ph type="sldNum" sz="quarter" idx="12"/>
          </p:nvPr>
        </p:nvSpPr>
        <p:spPr/>
        <p:txBody>
          <a:bodyPr/>
          <a:lstStyle/>
          <a:p>
            <a:fld id="{5C39194C-745E-48CA-AB00-401DE51CB89E}" type="slidenum">
              <a:rPr lang="en-US" smtClean="0"/>
              <a:t>‹#›</a:t>
            </a:fld>
            <a:endParaRPr lang="en-US"/>
          </a:p>
        </p:txBody>
      </p:sp>
    </p:spTree>
    <p:extLst>
      <p:ext uri="{BB962C8B-B14F-4D97-AF65-F5344CB8AC3E}">
        <p14:creationId xmlns:p14="http://schemas.microsoft.com/office/powerpoint/2010/main" val="2244020845"/>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53F28C-1337-39F3-35D0-F2DB67399524}"/>
              </a:ext>
            </a:extLst>
          </p:cNvPr>
          <p:cNvSpPr>
            <a:spLocks noGrp="1"/>
          </p:cNvSpPr>
          <p:nvPr>
            <p:ph type="ctrTitle"/>
          </p:nvPr>
        </p:nvSpPr>
        <p:spPr>
          <a:xfrm>
            <a:off x="3048000" y="2244725"/>
            <a:ext cx="18288000" cy="47752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A6CC0E20-ECD2-5724-5F9F-D3CD23972D7F}"/>
              </a:ext>
            </a:extLst>
          </p:cNvPr>
          <p:cNvSpPr>
            <a:spLocks noGrp="1"/>
          </p:cNvSpPr>
          <p:nvPr>
            <p:ph type="subTitle" idx="1"/>
          </p:nvPr>
        </p:nvSpPr>
        <p:spPr>
          <a:xfrm>
            <a:off x="3048000" y="7204075"/>
            <a:ext cx="18288000" cy="3311525"/>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A269438F-EC51-21B5-FE94-379B12DA2FCA}"/>
              </a:ext>
            </a:extLst>
          </p:cNvPr>
          <p:cNvSpPr>
            <a:spLocks noGrp="1"/>
          </p:cNvSpPr>
          <p:nvPr>
            <p:ph type="dt" sz="half" idx="10"/>
          </p:nvPr>
        </p:nvSpPr>
        <p:spPr/>
        <p:txBody>
          <a:bodyPr/>
          <a:lstStyle/>
          <a:p>
            <a:fld id="{469ADD89-E9A7-4E24-B7E6-C579456AB5B0}" type="datetimeFigureOut">
              <a:rPr lang="en-US" smtClean="0"/>
              <a:t>9/3/2025</a:t>
            </a:fld>
            <a:endParaRPr lang="en-US"/>
          </a:p>
        </p:txBody>
      </p:sp>
      <p:sp>
        <p:nvSpPr>
          <p:cNvPr id="5" name="Footer Placeholder 4">
            <a:extLst>
              <a:ext uri="{FF2B5EF4-FFF2-40B4-BE49-F238E27FC236}">
                <a16:creationId xmlns:a16="http://schemas.microsoft.com/office/drawing/2014/main" id="{91488954-FFAD-6B7D-FD5F-EBADF1C01C5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9515214-1FD2-D70D-090C-BA58192084BF}"/>
              </a:ext>
            </a:extLst>
          </p:cNvPr>
          <p:cNvSpPr>
            <a:spLocks noGrp="1"/>
          </p:cNvSpPr>
          <p:nvPr>
            <p:ph type="sldNum" sz="quarter" idx="12"/>
          </p:nvPr>
        </p:nvSpPr>
        <p:spPr/>
        <p:txBody>
          <a:bodyPr/>
          <a:lstStyle/>
          <a:p>
            <a:fld id="{7E6BA0D5-4FA3-41FE-B1F2-BC58BCC3433D}" type="slidenum">
              <a:rPr lang="en-US" smtClean="0"/>
              <a:t>‹#›</a:t>
            </a:fld>
            <a:endParaRPr lang="en-US"/>
          </a:p>
        </p:txBody>
      </p:sp>
    </p:spTree>
    <p:extLst>
      <p:ext uri="{BB962C8B-B14F-4D97-AF65-F5344CB8AC3E}">
        <p14:creationId xmlns:p14="http://schemas.microsoft.com/office/powerpoint/2010/main" val="2994519976"/>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63C1CA-F170-D927-44E5-B8F2C6578841}"/>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F8A8130D-CB23-343B-A7CF-71241F5F2CFA}"/>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AD40B90-E206-953E-B2AA-36D43F8D336B}"/>
              </a:ext>
            </a:extLst>
          </p:cNvPr>
          <p:cNvSpPr>
            <a:spLocks noGrp="1"/>
          </p:cNvSpPr>
          <p:nvPr>
            <p:ph type="dt" sz="half" idx="10"/>
          </p:nvPr>
        </p:nvSpPr>
        <p:spPr/>
        <p:txBody>
          <a:bodyPr/>
          <a:lstStyle/>
          <a:p>
            <a:fld id="{469ADD89-E9A7-4E24-B7E6-C579456AB5B0}" type="datetimeFigureOut">
              <a:rPr lang="en-US" smtClean="0"/>
              <a:t>9/3/2025</a:t>
            </a:fld>
            <a:endParaRPr lang="en-US"/>
          </a:p>
        </p:txBody>
      </p:sp>
      <p:sp>
        <p:nvSpPr>
          <p:cNvPr id="5" name="Footer Placeholder 4">
            <a:extLst>
              <a:ext uri="{FF2B5EF4-FFF2-40B4-BE49-F238E27FC236}">
                <a16:creationId xmlns:a16="http://schemas.microsoft.com/office/drawing/2014/main" id="{1564685B-5B11-868C-DEDB-DA7D669AC3F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23F8C9D-C8AF-D656-01E4-98B0187BA7C0}"/>
              </a:ext>
            </a:extLst>
          </p:cNvPr>
          <p:cNvSpPr>
            <a:spLocks noGrp="1"/>
          </p:cNvSpPr>
          <p:nvPr>
            <p:ph type="sldNum" sz="quarter" idx="12"/>
          </p:nvPr>
        </p:nvSpPr>
        <p:spPr/>
        <p:txBody>
          <a:bodyPr/>
          <a:lstStyle/>
          <a:p>
            <a:fld id="{7E6BA0D5-4FA3-41FE-B1F2-BC58BCC3433D}" type="slidenum">
              <a:rPr lang="en-US" smtClean="0"/>
              <a:t>‹#›</a:t>
            </a:fld>
            <a:endParaRPr lang="en-US"/>
          </a:p>
        </p:txBody>
      </p:sp>
    </p:spTree>
    <p:extLst>
      <p:ext uri="{BB962C8B-B14F-4D97-AF65-F5344CB8AC3E}">
        <p14:creationId xmlns:p14="http://schemas.microsoft.com/office/powerpoint/2010/main" val="299045090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1C78C622-CCEC-8788-4E5B-91BA1914C0A5}"/>
              </a:ext>
            </a:extLst>
          </p:cNvPr>
          <p:cNvSpPr>
            <a:spLocks noGrp="1"/>
          </p:cNvSpPr>
          <p:nvPr>
            <p:ph type="title" orient="vert"/>
          </p:nvPr>
        </p:nvSpPr>
        <p:spPr>
          <a:xfrm>
            <a:off x="17449800" y="730250"/>
            <a:ext cx="5257800" cy="11623675"/>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75CAF57A-5065-5DBA-EF98-8892054320FD}"/>
              </a:ext>
            </a:extLst>
          </p:cNvPr>
          <p:cNvSpPr>
            <a:spLocks noGrp="1"/>
          </p:cNvSpPr>
          <p:nvPr>
            <p:ph type="body" orient="vert" idx="1"/>
          </p:nvPr>
        </p:nvSpPr>
        <p:spPr>
          <a:xfrm>
            <a:off x="1676400" y="730250"/>
            <a:ext cx="15621000" cy="1162367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E792B66-7B68-E704-0CC3-1098F71C7D10}"/>
              </a:ext>
            </a:extLst>
          </p:cNvPr>
          <p:cNvSpPr>
            <a:spLocks noGrp="1"/>
          </p:cNvSpPr>
          <p:nvPr>
            <p:ph type="dt" sz="half" idx="10"/>
          </p:nvPr>
        </p:nvSpPr>
        <p:spPr/>
        <p:txBody>
          <a:bodyPr/>
          <a:lstStyle/>
          <a:p>
            <a:fld id="{A2369FCE-1489-412E-837C-F59021E58D3A}" type="datetimeFigureOut">
              <a:rPr lang="en-US" smtClean="0"/>
              <a:t>9/3/2025</a:t>
            </a:fld>
            <a:endParaRPr lang="en-US"/>
          </a:p>
        </p:txBody>
      </p:sp>
      <p:sp>
        <p:nvSpPr>
          <p:cNvPr id="5" name="Footer Placeholder 4">
            <a:extLst>
              <a:ext uri="{FF2B5EF4-FFF2-40B4-BE49-F238E27FC236}">
                <a16:creationId xmlns:a16="http://schemas.microsoft.com/office/drawing/2014/main" id="{1AF787CF-8DE4-5EB2-CB1E-0FEDED8D65F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598F9E6-D7FC-D107-E9E9-871C80FB5263}"/>
              </a:ext>
            </a:extLst>
          </p:cNvPr>
          <p:cNvSpPr>
            <a:spLocks noGrp="1"/>
          </p:cNvSpPr>
          <p:nvPr>
            <p:ph type="sldNum" sz="quarter" idx="12"/>
          </p:nvPr>
        </p:nvSpPr>
        <p:spPr/>
        <p:txBody>
          <a:bodyPr/>
          <a:lstStyle/>
          <a:p>
            <a:fld id="{298C236B-6DFE-4C15-BF31-D46EC4A84973}" type="slidenum">
              <a:rPr lang="en-US" smtClean="0"/>
              <a:t>‹#›</a:t>
            </a:fld>
            <a:endParaRPr lang="en-US"/>
          </a:p>
        </p:txBody>
      </p:sp>
    </p:spTree>
    <p:extLst>
      <p:ext uri="{BB962C8B-B14F-4D97-AF65-F5344CB8AC3E}">
        <p14:creationId xmlns:p14="http://schemas.microsoft.com/office/powerpoint/2010/main" val="2838689247"/>
      </p:ext>
    </p:extLst>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5C9360-85A7-E88C-DD19-1F2F85DB8939}"/>
              </a:ext>
            </a:extLst>
          </p:cNvPr>
          <p:cNvSpPr>
            <a:spLocks noGrp="1"/>
          </p:cNvSpPr>
          <p:nvPr>
            <p:ph type="title"/>
          </p:nvPr>
        </p:nvSpPr>
        <p:spPr>
          <a:xfrm>
            <a:off x="1663700" y="3419475"/>
            <a:ext cx="21031200" cy="5705475"/>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471C2A68-FEE2-0679-538E-9A0AD38D797F}"/>
              </a:ext>
            </a:extLst>
          </p:cNvPr>
          <p:cNvSpPr>
            <a:spLocks noGrp="1"/>
          </p:cNvSpPr>
          <p:nvPr>
            <p:ph type="body" idx="1"/>
          </p:nvPr>
        </p:nvSpPr>
        <p:spPr>
          <a:xfrm>
            <a:off x="1663700" y="9178925"/>
            <a:ext cx="21031200" cy="3000375"/>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767F0203-03B4-6978-EDC7-24C7801B169A}"/>
              </a:ext>
            </a:extLst>
          </p:cNvPr>
          <p:cNvSpPr>
            <a:spLocks noGrp="1"/>
          </p:cNvSpPr>
          <p:nvPr>
            <p:ph type="dt" sz="half" idx="10"/>
          </p:nvPr>
        </p:nvSpPr>
        <p:spPr/>
        <p:txBody>
          <a:bodyPr/>
          <a:lstStyle/>
          <a:p>
            <a:fld id="{469ADD89-E9A7-4E24-B7E6-C579456AB5B0}" type="datetimeFigureOut">
              <a:rPr lang="en-US" smtClean="0"/>
              <a:t>9/3/2025</a:t>
            </a:fld>
            <a:endParaRPr lang="en-US"/>
          </a:p>
        </p:txBody>
      </p:sp>
      <p:sp>
        <p:nvSpPr>
          <p:cNvPr id="5" name="Footer Placeholder 4">
            <a:extLst>
              <a:ext uri="{FF2B5EF4-FFF2-40B4-BE49-F238E27FC236}">
                <a16:creationId xmlns:a16="http://schemas.microsoft.com/office/drawing/2014/main" id="{66EBB198-76AD-CC39-AA1F-7D69022FF8D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2CB312A-719F-1B56-37F7-87E9A0FBE2B7}"/>
              </a:ext>
            </a:extLst>
          </p:cNvPr>
          <p:cNvSpPr>
            <a:spLocks noGrp="1"/>
          </p:cNvSpPr>
          <p:nvPr>
            <p:ph type="sldNum" sz="quarter" idx="12"/>
          </p:nvPr>
        </p:nvSpPr>
        <p:spPr/>
        <p:txBody>
          <a:bodyPr/>
          <a:lstStyle/>
          <a:p>
            <a:fld id="{7E6BA0D5-4FA3-41FE-B1F2-BC58BCC3433D}" type="slidenum">
              <a:rPr lang="en-US" smtClean="0"/>
              <a:t>‹#›</a:t>
            </a:fld>
            <a:endParaRPr lang="en-US"/>
          </a:p>
        </p:txBody>
      </p:sp>
    </p:spTree>
    <p:extLst>
      <p:ext uri="{BB962C8B-B14F-4D97-AF65-F5344CB8AC3E}">
        <p14:creationId xmlns:p14="http://schemas.microsoft.com/office/powerpoint/2010/main" val="2017877565"/>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BC6DE6-A8A4-7A9F-FDB6-778A3A3856F3}"/>
              </a:ext>
            </a:extLst>
          </p:cNvPr>
          <p:cNvSpPr>
            <a:spLocks noGrp="1"/>
          </p:cNvSpPr>
          <p:nvPr>
            <p:ph type="title"/>
          </p:nvPr>
        </p:nvSpPr>
        <p:spPr>
          <a:xfrm>
            <a:off x="1679575" y="730250"/>
            <a:ext cx="21031200" cy="2651125"/>
          </a:xfrm>
        </p:spPr>
        <p:txBody>
          <a:bodyPr/>
          <a:lstStyle/>
          <a:p>
            <a:r>
              <a:rPr lang="en-US"/>
              <a:t>Click to edit Master title style</a:t>
            </a:r>
          </a:p>
        </p:txBody>
      </p:sp>
      <p:sp>
        <p:nvSpPr>
          <p:cNvPr id="3" name="Text Placeholder 2">
            <a:extLst>
              <a:ext uri="{FF2B5EF4-FFF2-40B4-BE49-F238E27FC236}">
                <a16:creationId xmlns:a16="http://schemas.microsoft.com/office/drawing/2014/main" id="{7F4C6790-EE3F-8C63-5ADE-F6558D6E9762}"/>
              </a:ext>
            </a:extLst>
          </p:cNvPr>
          <p:cNvSpPr>
            <a:spLocks noGrp="1"/>
          </p:cNvSpPr>
          <p:nvPr>
            <p:ph type="body" idx="1"/>
          </p:nvPr>
        </p:nvSpPr>
        <p:spPr>
          <a:xfrm>
            <a:off x="1679575" y="3362325"/>
            <a:ext cx="10315575" cy="16478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09838076-0082-9FB7-AB86-EFA302D423A1}"/>
              </a:ext>
            </a:extLst>
          </p:cNvPr>
          <p:cNvSpPr>
            <a:spLocks noGrp="1"/>
          </p:cNvSpPr>
          <p:nvPr>
            <p:ph sz="half" idx="2"/>
          </p:nvPr>
        </p:nvSpPr>
        <p:spPr>
          <a:xfrm>
            <a:off x="1679575" y="5010150"/>
            <a:ext cx="10315575" cy="73691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D61976DA-50C7-D2B6-7EC6-1B6EDF4B4189}"/>
              </a:ext>
            </a:extLst>
          </p:cNvPr>
          <p:cNvSpPr>
            <a:spLocks noGrp="1"/>
          </p:cNvSpPr>
          <p:nvPr>
            <p:ph type="body" sz="quarter" idx="3"/>
          </p:nvPr>
        </p:nvSpPr>
        <p:spPr>
          <a:xfrm>
            <a:off x="12344400" y="3362325"/>
            <a:ext cx="10366375" cy="16478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28A7EBD5-FC09-95BF-C852-84CF9510DECD}"/>
              </a:ext>
            </a:extLst>
          </p:cNvPr>
          <p:cNvSpPr>
            <a:spLocks noGrp="1"/>
          </p:cNvSpPr>
          <p:nvPr>
            <p:ph sz="quarter" idx="4"/>
          </p:nvPr>
        </p:nvSpPr>
        <p:spPr>
          <a:xfrm>
            <a:off x="12344400" y="5010150"/>
            <a:ext cx="10366375" cy="73691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F1DADAA2-11A3-FC3B-A1F6-6589BABDC6F2}"/>
              </a:ext>
            </a:extLst>
          </p:cNvPr>
          <p:cNvSpPr>
            <a:spLocks noGrp="1"/>
          </p:cNvSpPr>
          <p:nvPr>
            <p:ph type="dt" sz="half" idx="10"/>
          </p:nvPr>
        </p:nvSpPr>
        <p:spPr/>
        <p:txBody>
          <a:bodyPr/>
          <a:lstStyle/>
          <a:p>
            <a:fld id="{469ADD89-E9A7-4E24-B7E6-C579456AB5B0}" type="datetimeFigureOut">
              <a:rPr lang="en-US" smtClean="0"/>
              <a:t>9/3/2025</a:t>
            </a:fld>
            <a:endParaRPr lang="en-US"/>
          </a:p>
        </p:txBody>
      </p:sp>
      <p:sp>
        <p:nvSpPr>
          <p:cNvPr id="8" name="Footer Placeholder 7">
            <a:extLst>
              <a:ext uri="{FF2B5EF4-FFF2-40B4-BE49-F238E27FC236}">
                <a16:creationId xmlns:a16="http://schemas.microsoft.com/office/drawing/2014/main" id="{63FECD4F-9629-F0FD-2CDE-3A8919AB76B1}"/>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3DFACD42-758A-90FC-4C4C-3D012FEFE5D9}"/>
              </a:ext>
            </a:extLst>
          </p:cNvPr>
          <p:cNvSpPr>
            <a:spLocks noGrp="1"/>
          </p:cNvSpPr>
          <p:nvPr>
            <p:ph type="sldNum" sz="quarter" idx="12"/>
          </p:nvPr>
        </p:nvSpPr>
        <p:spPr/>
        <p:txBody>
          <a:bodyPr/>
          <a:lstStyle/>
          <a:p>
            <a:fld id="{7E6BA0D5-4FA3-41FE-B1F2-BC58BCC3433D}" type="slidenum">
              <a:rPr lang="en-US" smtClean="0"/>
              <a:t>‹#›</a:t>
            </a:fld>
            <a:endParaRPr lang="en-US"/>
          </a:p>
        </p:txBody>
      </p:sp>
    </p:spTree>
    <p:extLst>
      <p:ext uri="{BB962C8B-B14F-4D97-AF65-F5344CB8AC3E}">
        <p14:creationId xmlns:p14="http://schemas.microsoft.com/office/powerpoint/2010/main" val="2134207468"/>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74384F-1633-1250-6380-6878DE378481}"/>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A34968A9-E721-E31C-8A61-8DE1BD64062F}"/>
              </a:ext>
            </a:extLst>
          </p:cNvPr>
          <p:cNvSpPr>
            <a:spLocks noGrp="1"/>
          </p:cNvSpPr>
          <p:nvPr>
            <p:ph type="dt" sz="half" idx="10"/>
          </p:nvPr>
        </p:nvSpPr>
        <p:spPr/>
        <p:txBody>
          <a:bodyPr/>
          <a:lstStyle/>
          <a:p>
            <a:fld id="{469ADD89-E9A7-4E24-B7E6-C579456AB5B0}" type="datetimeFigureOut">
              <a:rPr lang="en-US" smtClean="0"/>
              <a:t>9/3/2025</a:t>
            </a:fld>
            <a:endParaRPr lang="en-US"/>
          </a:p>
        </p:txBody>
      </p:sp>
      <p:sp>
        <p:nvSpPr>
          <p:cNvPr id="4" name="Footer Placeholder 3">
            <a:extLst>
              <a:ext uri="{FF2B5EF4-FFF2-40B4-BE49-F238E27FC236}">
                <a16:creationId xmlns:a16="http://schemas.microsoft.com/office/drawing/2014/main" id="{9189B340-B9F0-C624-AC81-D2CF9ADEB242}"/>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46248A0F-C1B3-7B72-B80D-0711569ABD8A}"/>
              </a:ext>
            </a:extLst>
          </p:cNvPr>
          <p:cNvSpPr>
            <a:spLocks noGrp="1"/>
          </p:cNvSpPr>
          <p:nvPr>
            <p:ph type="sldNum" sz="quarter" idx="12"/>
          </p:nvPr>
        </p:nvSpPr>
        <p:spPr/>
        <p:txBody>
          <a:bodyPr/>
          <a:lstStyle/>
          <a:p>
            <a:fld id="{7E6BA0D5-4FA3-41FE-B1F2-BC58BCC3433D}" type="slidenum">
              <a:rPr lang="en-US" smtClean="0"/>
              <a:t>‹#›</a:t>
            </a:fld>
            <a:endParaRPr lang="en-US"/>
          </a:p>
        </p:txBody>
      </p:sp>
    </p:spTree>
    <p:extLst>
      <p:ext uri="{BB962C8B-B14F-4D97-AF65-F5344CB8AC3E}">
        <p14:creationId xmlns:p14="http://schemas.microsoft.com/office/powerpoint/2010/main" val="2898195354"/>
      </p:ext>
    </p:extLst>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8D7DC63D-091D-9241-C6D3-D50EA01707A5}"/>
              </a:ext>
            </a:extLst>
          </p:cNvPr>
          <p:cNvSpPr>
            <a:spLocks noGrp="1"/>
          </p:cNvSpPr>
          <p:nvPr>
            <p:ph type="dt" sz="half" idx="10"/>
          </p:nvPr>
        </p:nvSpPr>
        <p:spPr/>
        <p:txBody>
          <a:bodyPr/>
          <a:lstStyle/>
          <a:p>
            <a:fld id="{469ADD89-E9A7-4E24-B7E6-C579456AB5B0}" type="datetimeFigureOut">
              <a:rPr lang="en-US" smtClean="0"/>
              <a:t>9/3/2025</a:t>
            </a:fld>
            <a:endParaRPr lang="en-US"/>
          </a:p>
        </p:txBody>
      </p:sp>
      <p:sp>
        <p:nvSpPr>
          <p:cNvPr id="3" name="Footer Placeholder 2">
            <a:extLst>
              <a:ext uri="{FF2B5EF4-FFF2-40B4-BE49-F238E27FC236}">
                <a16:creationId xmlns:a16="http://schemas.microsoft.com/office/drawing/2014/main" id="{34F77849-A3E1-AB8F-A371-B659342A6BF7}"/>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2B66AEEF-9483-B020-E171-437FA077CC1A}"/>
              </a:ext>
            </a:extLst>
          </p:cNvPr>
          <p:cNvSpPr>
            <a:spLocks noGrp="1"/>
          </p:cNvSpPr>
          <p:nvPr>
            <p:ph type="sldNum" sz="quarter" idx="12"/>
          </p:nvPr>
        </p:nvSpPr>
        <p:spPr/>
        <p:txBody>
          <a:bodyPr/>
          <a:lstStyle/>
          <a:p>
            <a:fld id="{7E6BA0D5-4FA3-41FE-B1F2-BC58BCC3433D}" type="slidenum">
              <a:rPr lang="en-US" smtClean="0"/>
              <a:t>‹#›</a:t>
            </a:fld>
            <a:endParaRPr lang="en-US"/>
          </a:p>
        </p:txBody>
      </p:sp>
    </p:spTree>
    <p:extLst>
      <p:ext uri="{BB962C8B-B14F-4D97-AF65-F5344CB8AC3E}">
        <p14:creationId xmlns:p14="http://schemas.microsoft.com/office/powerpoint/2010/main" val="3526954469"/>
      </p:ext>
    </p:extLst>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D6FE5F-BB98-DC7B-9923-7ED3A18D4B37}"/>
              </a:ext>
            </a:extLst>
          </p:cNvPr>
          <p:cNvSpPr>
            <a:spLocks noGrp="1"/>
          </p:cNvSpPr>
          <p:nvPr>
            <p:ph type="title"/>
          </p:nvPr>
        </p:nvSpPr>
        <p:spPr>
          <a:xfrm>
            <a:off x="1679575" y="914400"/>
            <a:ext cx="7864475" cy="32004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2E50F248-C307-481A-C308-17603DD2638B}"/>
              </a:ext>
            </a:extLst>
          </p:cNvPr>
          <p:cNvSpPr>
            <a:spLocks noGrp="1"/>
          </p:cNvSpPr>
          <p:nvPr>
            <p:ph idx="1"/>
          </p:nvPr>
        </p:nvSpPr>
        <p:spPr>
          <a:xfrm>
            <a:off x="10366375" y="1974850"/>
            <a:ext cx="12344400" cy="974725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9F43967A-13C4-F241-D744-C4526856AD86}"/>
              </a:ext>
            </a:extLst>
          </p:cNvPr>
          <p:cNvSpPr>
            <a:spLocks noGrp="1"/>
          </p:cNvSpPr>
          <p:nvPr>
            <p:ph type="body" sz="half" idx="2"/>
          </p:nvPr>
        </p:nvSpPr>
        <p:spPr>
          <a:xfrm>
            <a:off x="1679575" y="4114800"/>
            <a:ext cx="7864475" cy="762317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8106BFEA-502C-E1CC-0C3F-BDE56A8968D7}"/>
              </a:ext>
            </a:extLst>
          </p:cNvPr>
          <p:cNvSpPr>
            <a:spLocks noGrp="1"/>
          </p:cNvSpPr>
          <p:nvPr>
            <p:ph type="dt" sz="half" idx="10"/>
          </p:nvPr>
        </p:nvSpPr>
        <p:spPr/>
        <p:txBody>
          <a:bodyPr/>
          <a:lstStyle/>
          <a:p>
            <a:fld id="{469ADD89-E9A7-4E24-B7E6-C579456AB5B0}" type="datetimeFigureOut">
              <a:rPr lang="en-US" smtClean="0"/>
              <a:t>9/3/2025</a:t>
            </a:fld>
            <a:endParaRPr lang="en-US"/>
          </a:p>
        </p:txBody>
      </p:sp>
      <p:sp>
        <p:nvSpPr>
          <p:cNvPr id="6" name="Footer Placeholder 5">
            <a:extLst>
              <a:ext uri="{FF2B5EF4-FFF2-40B4-BE49-F238E27FC236}">
                <a16:creationId xmlns:a16="http://schemas.microsoft.com/office/drawing/2014/main" id="{FEB69F2C-EA67-7362-623A-0F204F6735F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417B7836-85FD-98DD-CADA-C0589822D6FD}"/>
              </a:ext>
            </a:extLst>
          </p:cNvPr>
          <p:cNvSpPr>
            <a:spLocks noGrp="1"/>
          </p:cNvSpPr>
          <p:nvPr>
            <p:ph type="sldNum" sz="quarter" idx="12"/>
          </p:nvPr>
        </p:nvSpPr>
        <p:spPr/>
        <p:txBody>
          <a:bodyPr/>
          <a:lstStyle/>
          <a:p>
            <a:fld id="{7E6BA0D5-4FA3-41FE-B1F2-BC58BCC3433D}" type="slidenum">
              <a:rPr lang="en-US" smtClean="0"/>
              <a:t>‹#›</a:t>
            </a:fld>
            <a:endParaRPr lang="en-US"/>
          </a:p>
        </p:txBody>
      </p:sp>
    </p:spTree>
    <p:extLst>
      <p:ext uri="{BB962C8B-B14F-4D97-AF65-F5344CB8AC3E}">
        <p14:creationId xmlns:p14="http://schemas.microsoft.com/office/powerpoint/2010/main" val="3734141106"/>
      </p:ext>
    </p:extLst>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78F39E-5207-2A11-31AD-159F6021C748}"/>
              </a:ext>
            </a:extLst>
          </p:cNvPr>
          <p:cNvSpPr>
            <a:spLocks noGrp="1"/>
          </p:cNvSpPr>
          <p:nvPr>
            <p:ph type="title"/>
          </p:nvPr>
        </p:nvSpPr>
        <p:spPr>
          <a:xfrm>
            <a:off x="1679575" y="914400"/>
            <a:ext cx="7864475" cy="32004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77FE6210-01A7-5027-DE3B-D76BB496BE4F}"/>
              </a:ext>
            </a:extLst>
          </p:cNvPr>
          <p:cNvSpPr>
            <a:spLocks noGrp="1"/>
          </p:cNvSpPr>
          <p:nvPr>
            <p:ph type="pic" idx="1"/>
          </p:nvPr>
        </p:nvSpPr>
        <p:spPr>
          <a:xfrm>
            <a:off x="10366375" y="1974850"/>
            <a:ext cx="12344400" cy="974725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79A8BD4D-2CD4-22D0-37EA-76A9D25CEF82}"/>
              </a:ext>
            </a:extLst>
          </p:cNvPr>
          <p:cNvSpPr>
            <a:spLocks noGrp="1"/>
          </p:cNvSpPr>
          <p:nvPr>
            <p:ph type="body" sz="half" idx="2"/>
          </p:nvPr>
        </p:nvSpPr>
        <p:spPr>
          <a:xfrm>
            <a:off x="1679575" y="4114800"/>
            <a:ext cx="7864475" cy="762317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DB94858C-0DD0-0330-5A82-0EE558BA72C3}"/>
              </a:ext>
            </a:extLst>
          </p:cNvPr>
          <p:cNvSpPr>
            <a:spLocks noGrp="1"/>
          </p:cNvSpPr>
          <p:nvPr>
            <p:ph type="dt" sz="half" idx="10"/>
          </p:nvPr>
        </p:nvSpPr>
        <p:spPr/>
        <p:txBody>
          <a:bodyPr/>
          <a:lstStyle/>
          <a:p>
            <a:fld id="{469ADD89-E9A7-4E24-B7E6-C579456AB5B0}" type="datetimeFigureOut">
              <a:rPr lang="en-US" smtClean="0"/>
              <a:t>9/3/2025</a:t>
            </a:fld>
            <a:endParaRPr lang="en-US"/>
          </a:p>
        </p:txBody>
      </p:sp>
      <p:sp>
        <p:nvSpPr>
          <p:cNvPr id="6" name="Footer Placeholder 5">
            <a:extLst>
              <a:ext uri="{FF2B5EF4-FFF2-40B4-BE49-F238E27FC236}">
                <a16:creationId xmlns:a16="http://schemas.microsoft.com/office/drawing/2014/main" id="{5697EC5C-1DC5-0A12-03A1-CF44C7CA8A0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98B9F3DC-4F14-7BBC-7208-D942164324F3}"/>
              </a:ext>
            </a:extLst>
          </p:cNvPr>
          <p:cNvSpPr>
            <a:spLocks noGrp="1"/>
          </p:cNvSpPr>
          <p:nvPr>
            <p:ph type="sldNum" sz="quarter" idx="12"/>
          </p:nvPr>
        </p:nvSpPr>
        <p:spPr/>
        <p:txBody>
          <a:bodyPr/>
          <a:lstStyle/>
          <a:p>
            <a:fld id="{7E6BA0D5-4FA3-41FE-B1F2-BC58BCC3433D}" type="slidenum">
              <a:rPr lang="en-US" smtClean="0"/>
              <a:t>‹#›</a:t>
            </a:fld>
            <a:endParaRPr lang="en-US"/>
          </a:p>
        </p:txBody>
      </p:sp>
    </p:spTree>
    <p:extLst>
      <p:ext uri="{BB962C8B-B14F-4D97-AF65-F5344CB8AC3E}">
        <p14:creationId xmlns:p14="http://schemas.microsoft.com/office/powerpoint/2010/main" val="2586378613"/>
      </p:ext>
    </p:extLst>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7FF4889-87AD-B61F-EF19-B894391A2B50}"/>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C4DA7FAC-E0BE-6F11-6E4F-0C9E3DBE7656}"/>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00331AB-3C33-FE83-A366-8EEB4160B1CD}"/>
              </a:ext>
            </a:extLst>
          </p:cNvPr>
          <p:cNvSpPr>
            <a:spLocks noGrp="1"/>
          </p:cNvSpPr>
          <p:nvPr>
            <p:ph type="dt" sz="half" idx="10"/>
          </p:nvPr>
        </p:nvSpPr>
        <p:spPr/>
        <p:txBody>
          <a:bodyPr/>
          <a:lstStyle/>
          <a:p>
            <a:fld id="{469ADD89-E9A7-4E24-B7E6-C579456AB5B0}" type="datetimeFigureOut">
              <a:rPr lang="en-US" smtClean="0"/>
              <a:t>9/3/2025</a:t>
            </a:fld>
            <a:endParaRPr lang="en-US"/>
          </a:p>
        </p:txBody>
      </p:sp>
      <p:sp>
        <p:nvSpPr>
          <p:cNvPr id="5" name="Footer Placeholder 4">
            <a:extLst>
              <a:ext uri="{FF2B5EF4-FFF2-40B4-BE49-F238E27FC236}">
                <a16:creationId xmlns:a16="http://schemas.microsoft.com/office/drawing/2014/main" id="{16C64D2A-7F13-338C-2AFF-96C360F5E87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A986ABA-3255-9E6B-EF1B-9716C1402462}"/>
              </a:ext>
            </a:extLst>
          </p:cNvPr>
          <p:cNvSpPr>
            <a:spLocks noGrp="1"/>
          </p:cNvSpPr>
          <p:nvPr>
            <p:ph type="sldNum" sz="quarter" idx="12"/>
          </p:nvPr>
        </p:nvSpPr>
        <p:spPr/>
        <p:txBody>
          <a:bodyPr/>
          <a:lstStyle/>
          <a:p>
            <a:fld id="{7E6BA0D5-4FA3-41FE-B1F2-BC58BCC3433D}" type="slidenum">
              <a:rPr lang="en-US" smtClean="0"/>
              <a:t>‹#›</a:t>
            </a:fld>
            <a:endParaRPr lang="en-US"/>
          </a:p>
        </p:txBody>
      </p:sp>
    </p:spTree>
    <p:extLst>
      <p:ext uri="{BB962C8B-B14F-4D97-AF65-F5344CB8AC3E}">
        <p14:creationId xmlns:p14="http://schemas.microsoft.com/office/powerpoint/2010/main" val="2653004054"/>
      </p:ext>
    </p:extLst>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A06CA9-143F-A961-E0BF-14A1F1D698D3}"/>
              </a:ext>
            </a:extLst>
          </p:cNvPr>
          <p:cNvSpPr>
            <a:spLocks noGrp="1"/>
          </p:cNvSpPr>
          <p:nvPr>
            <p:ph type="ctrTitle"/>
          </p:nvPr>
        </p:nvSpPr>
        <p:spPr>
          <a:xfrm>
            <a:off x="3048000" y="2244725"/>
            <a:ext cx="18288000" cy="47752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B0A87B31-EA86-D7F3-3F38-EC14964B99E4}"/>
              </a:ext>
            </a:extLst>
          </p:cNvPr>
          <p:cNvSpPr>
            <a:spLocks noGrp="1"/>
          </p:cNvSpPr>
          <p:nvPr>
            <p:ph type="subTitle" idx="1"/>
          </p:nvPr>
        </p:nvSpPr>
        <p:spPr>
          <a:xfrm>
            <a:off x="3048000" y="7204075"/>
            <a:ext cx="18288000" cy="3311525"/>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86B12DF4-8077-75B8-FEAA-69B8A48744C8}"/>
              </a:ext>
            </a:extLst>
          </p:cNvPr>
          <p:cNvSpPr>
            <a:spLocks noGrp="1"/>
          </p:cNvSpPr>
          <p:nvPr>
            <p:ph type="dt" sz="half" idx="10"/>
          </p:nvPr>
        </p:nvSpPr>
        <p:spPr/>
        <p:txBody>
          <a:bodyPr/>
          <a:lstStyle/>
          <a:p>
            <a:fld id="{0EAB8A23-70D1-4D89-80AE-F3AA359A3EBA}" type="datetimeFigureOut">
              <a:rPr lang="en-US" smtClean="0"/>
              <a:t>9/3/2025</a:t>
            </a:fld>
            <a:endParaRPr lang="en-US"/>
          </a:p>
        </p:txBody>
      </p:sp>
      <p:sp>
        <p:nvSpPr>
          <p:cNvPr id="5" name="Footer Placeholder 4">
            <a:extLst>
              <a:ext uri="{FF2B5EF4-FFF2-40B4-BE49-F238E27FC236}">
                <a16:creationId xmlns:a16="http://schemas.microsoft.com/office/drawing/2014/main" id="{96381132-3ABB-A919-61FE-1AA9790AAD9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F2C100E-2522-9E5B-E17A-57CE046BF8BA}"/>
              </a:ext>
            </a:extLst>
          </p:cNvPr>
          <p:cNvSpPr>
            <a:spLocks noGrp="1"/>
          </p:cNvSpPr>
          <p:nvPr>
            <p:ph type="sldNum" sz="quarter" idx="12"/>
          </p:nvPr>
        </p:nvSpPr>
        <p:spPr/>
        <p:txBody>
          <a:bodyPr/>
          <a:lstStyle/>
          <a:p>
            <a:fld id="{8416D49A-9D60-4109-8293-C15A473C7D90}" type="slidenum">
              <a:rPr lang="en-US" smtClean="0"/>
              <a:t>‹#›</a:t>
            </a:fld>
            <a:endParaRPr lang="en-US"/>
          </a:p>
        </p:txBody>
      </p:sp>
    </p:spTree>
    <p:extLst>
      <p:ext uri="{BB962C8B-B14F-4D97-AF65-F5344CB8AC3E}">
        <p14:creationId xmlns:p14="http://schemas.microsoft.com/office/powerpoint/2010/main" val="1551675011"/>
      </p:ext>
    </p:extLst>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357956-0478-4FF3-0EDE-0BFB15EC9F45}"/>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32ECF783-BBCF-AF5A-0BE2-C53A77E44D45}"/>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54C7F6A-9923-B6C6-9DBB-DECDD5574A39}"/>
              </a:ext>
            </a:extLst>
          </p:cNvPr>
          <p:cNvSpPr>
            <a:spLocks noGrp="1"/>
          </p:cNvSpPr>
          <p:nvPr>
            <p:ph type="dt" sz="half" idx="10"/>
          </p:nvPr>
        </p:nvSpPr>
        <p:spPr/>
        <p:txBody>
          <a:bodyPr/>
          <a:lstStyle/>
          <a:p>
            <a:fld id="{0EAB8A23-70D1-4D89-80AE-F3AA359A3EBA}" type="datetimeFigureOut">
              <a:rPr lang="en-US" smtClean="0"/>
              <a:t>9/3/2025</a:t>
            </a:fld>
            <a:endParaRPr lang="en-US"/>
          </a:p>
        </p:txBody>
      </p:sp>
      <p:sp>
        <p:nvSpPr>
          <p:cNvPr id="5" name="Footer Placeholder 4">
            <a:extLst>
              <a:ext uri="{FF2B5EF4-FFF2-40B4-BE49-F238E27FC236}">
                <a16:creationId xmlns:a16="http://schemas.microsoft.com/office/drawing/2014/main" id="{E767BE82-34EF-DBEE-D4C6-3789C98E87E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E424FDE-3B6F-CDBF-1F82-B4FB9185D34B}"/>
              </a:ext>
            </a:extLst>
          </p:cNvPr>
          <p:cNvSpPr>
            <a:spLocks noGrp="1"/>
          </p:cNvSpPr>
          <p:nvPr>
            <p:ph type="sldNum" sz="quarter" idx="12"/>
          </p:nvPr>
        </p:nvSpPr>
        <p:spPr/>
        <p:txBody>
          <a:bodyPr/>
          <a:lstStyle/>
          <a:p>
            <a:fld id="{8416D49A-9D60-4109-8293-C15A473C7D90}" type="slidenum">
              <a:rPr lang="en-US" smtClean="0"/>
              <a:t>‹#›</a:t>
            </a:fld>
            <a:endParaRPr lang="en-US"/>
          </a:p>
        </p:txBody>
      </p:sp>
    </p:spTree>
    <p:extLst>
      <p:ext uri="{BB962C8B-B14F-4D97-AF65-F5344CB8AC3E}">
        <p14:creationId xmlns:p14="http://schemas.microsoft.com/office/powerpoint/2010/main" val="1698124785"/>
      </p:ext>
    </p:extLst>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E9125D-92FD-A71B-7B54-3ABE899E4F23}"/>
              </a:ext>
            </a:extLst>
          </p:cNvPr>
          <p:cNvSpPr>
            <a:spLocks noGrp="1"/>
          </p:cNvSpPr>
          <p:nvPr>
            <p:ph type="title"/>
          </p:nvPr>
        </p:nvSpPr>
        <p:spPr>
          <a:xfrm>
            <a:off x="1663700" y="3419475"/>
            <a:ext cx="21031200" cy="5705475"/>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CFB43E0B-2980-C0A9-A044-DA484EF68A45}"/>
              </a:ext>
            </a:extLst>
          </p:cNvPr>
          <p:cNvSpPr>
            <a:spLocks noGrp="1"/>
          </p:cNvSpPr>
          <p:nvPr>
            <p:ph type="body" idx="1"/>
          </p:nvPr>
        </p:nvSpPr>
        <p:spPr>
          <a:xfrm>
            <a:off x="1663700" y="9178925"/>
            <a:ext cx="21031200" cy="3000375"/>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3651A9D0-A8D7-AFDF-C118-82B32A02E89E}"/>
              </a:ext>
            </a:extLst>
          </p:cNvPr>
          <p:cNvSpPr>
            <a:spLocks noGrp="1"/>
          </p:cNvSpPr>
          <p:nvPr>
            <p:ph type="dt" sz="half" idx="10"/>
          </p:nvPr>
        </p:nvSpPr>
        <p:spPr/>
        <p:txBody>
          <a:bodyPr/>
          <a:lstStyle/>
          <a:p>
            <a:fld id="{0EAB8A23-70D1-4D89-80AE-F3AA359A3EBA}" type="datetimeFigureOut">
              <a:rPr lang="en-US" smtClean="0"/>
              <a:t>9/3/2025</a:t>
            </a:fld>
            <a:endParaRPr lang="en-US"/>
          </a:p>
        </p:txBody>
      </p:sp>
      <p:sp>
        <p:nvSpPr>
          <p:cNvPr id="5" name="Footer Placeholder 4">
            <a:extLst>
              <a:ext uri="{FF2B5EF4-FFF2-40B4-BE49-F238E27FC236}">
                <a16:creationId xmlns:a16="http://schemas.microsoft.com/office/drawing/2014/main" id="{1E15572B-9E9F-7BF5-6C14-C78772D57FC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007ACF9-F8FE-CD2D-494E-C8FE3E5AD71A}"/>
              </a:ext>
            </a:extLst>
          </p:cNvPr>
          <p:cNvSpPr>
            <a:spLocks noGrp="1"/>
          </p:cNvSpPr>
          <p:nvPr>
            <p:ph type="sldNum" sz="quarter" idx="12"/>
          </p:nvPr>
        </p:nvSpPr>
        <p:spPr/>
        <p:txBody>
          <a:bodyPr/>
          <a:lstStyle/>
          <a:p>
            <a:fld id="{8416D49A-9D60-4109-8293-C15A473C7D90}" type="slidenum">
              <a:rPr lang="en-US" smtClean="0"/>
              <a:t>‹#›</a:t>
            </a:fld>
            <a:endParaRPr lang="en-US"/>
          </a:p>
        </p:txBody>
      </p:sp>
    </p:spTree>
    <p:extLst>
      <p:ext uri="{BB962C8B-B14F-4D97-AF65-F5344CB8AC3E}">
        <p14:creationId xmlns:p14="http://schemas.microsoft.com/office/powerpoint/2010/main" val="124010276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10.xml.rels><?xml version="1.0" encoding="UTF-8" standalone="yes"?>
<Relationships xmlns="http://schemas.openxmlformats.org/package/2006/relationships"><Relationship Id="rId8" Type="http://schemas.openxmlformats.org/officeDocument/2006/relationships/slideLayout" Target="../slideLayouts/slideLayout95.xml"/><Relationship Id="rId3" Type="http://schemas.openxmlformats.org/officeDocument/2006/relationships/slideLayout" Target="../slideLayouts/slideLayout90.xml"/><Relationship Id="rId7" Type="http://schemas.openxmlformats.org/officeDocument/2006/relationships/slideLayout" Target="../slideLayouts/slideLayout94.xml"/><Relationship Id="rId2" Type="http://schemas.openxmlformats.org/officeDocument/2006/relationships/slideLayout" Target="../slideLayouts/slideLayout89.xml"/><Relationship Id="rId1" Type="http://schemas.openxmlformats.org/officeDocument/2006/relationships/slideLayout" Target="../slideLayouts/slideLayout88.xml"/><Relationship Id="rId6" Type="http://schemas.openxmlformats.org/officeDocument/2006/relationships/slideLayout" Target="../slideLayouts/slideLayout93.xml"/><Relationship Id="rId5" Type="http://schemas.openxmlformats.org/officeDocument/2006/relationships/slideLayout" Target="../slideLayouts/slideLayout92.xml"/><Relationship Id="rId10" Type="http://schemas.openxmlformats.org/officeDocument/2006/relationships/theme" Target="../theme/theme10.xml"/><Relationship Id="rId4" Type="http://schemas.openxmlformats.org/officeDocument/2006/relationships/slideLayout" Target="../slideLayouts/slideLayout91.xml"/><Relationship Id="rId9" Type="http://schemas.openxmlformats.org/officeDocument/2006/relationships/slideLayout" Target="../slideLayouts/slideLayout96.xml"/></Relationships>
</file>

<file path=ppt/slideMasters/_rels/slideMaster11.xml.rels><?xml version="1.0" encoding="UTF-8" standalone="yes"?>
<Relationships xmlns="http://schemas.openxmlformats.org/package/2006/relationships"><Relationship Id="rId8" Type="http://schemas.openxmlformats.org/officeDocument/2006/relationships/slideLayout" Target="../slideLayouts/slideLayout104.xml"/><Relationship Id="rId3" Type="http://schemas.openxmlformats.org/officeDocument/2006/relationships/slideLayout" Target="../slideLayouts/slideLayout99.xml"/><Relationship Id="rId7" Type="http://schemas.openxmlformats.org/officeDocument/2006/relationships/slideLayout" Target="../slideLayouts/slideLayout103.xml"/><Relationship Id="rId12" Type="http://schemas.openxmlformats.org/officeDocument/2006/relationships/theme" Target="../theme/theme11.xml"/><Relationship Id="rId2" Type="http://schemas.openxmlformats.org/officeDocument/2006/relationships/slideLayout" Target="../slideLayouts/slideLayout98.xml"/><Relationship Id="rId1" Type="http://schemas.openxmlformats.org/officeDocument/2006/relationships/slideLayout" Target="../slideLayouts/slideLayout97.xml"/><Relationship Id="rId6" Type="http://schemas.openxmlformats.org/officeDocument/2006/relationships/slideLayout" Target="../slideLayouts/slideLayout102.xml"/><Relationship Id="rId11" Type="http://schemas.openxmlformats.org/officeDocument/2006/relationships/slideLayout" Target="../slideLayouts/slideLayout107.xml"/><Relationship Id="rId5" Type="http://schemas.openxmlformats.org/officeDocument/2006/relationships/slideLayout" Target="../slideLayouts/slideLayout101.xml"/><Relationship Id="rId10" Type="http://schemas.openxmlformats.org/officeDocument/2006/relationships/slideLayout" Target="../slideLayouts/slideLayout106.xml"/><Relationship Id="rId4" Type="http://schemas.openxmlformats.org/officeDocument/2006/relationships/slideLayout" Target="../slideLayouts/slideLayout100.xml"/><Relationship Id="rId9" Type="http://schemas.openxmlformats.org/officeDocument/2006/relationships/slideLayout" Target="../slideLayouts/slideLayout105.xml"/></Relationships>
</file>

<file path=ppt/slideMasters/_rels/slideMaster12.xml.rels><?xml version="1.0" encoding="UTF-8" standalone="yes"?>
<Relationships xmlns="http://schemas.openxmlformats.org/package/2006/relationships"><Relationship Id="rId8" Type="http://schemas.openxmlformats.org/officeDocument/2006/relationships/slideLayout" Target="../slideLayouts/slideLayout115.xml"/><Relationship Id="rId3" Type="http://schemas.openxmlformats.org/officeDocument/2006/relationships/slideLayout" Target="../slideLayouts/slideLayout110.xml"/><Relationship Id="rId7" Type="http://schemas.openxmlformats.org/officeDocument/2006/relationships/slideLayout" Target="../slideLayouts/slideLayout114.xml"/><Relationship Id="rId2" Type="http://schemas.openxmlformats.org/officeDocument/2006/relationships/slideLayout" Target="../slideLayouts/slideLayout109.xml"/><Relationship Id="rId1" Type="http://schemas.openxmlformats.org/officeDocument/2006/relationships/slideLayout" Target="../slideLayouts/slideLayout108.xml"/><Relationship Id="rId6" Type="http://schemas.openxmlformats.org/officeDocument/2006/relationships/slideLayout" Target="../slideLayouts/slideLayout113.xml"/><Relationship Id="rId5" Type="http://schemas.openxmlformats.org/officeDocument/2006/relationships/slideLayout" Target="../slideLayouts/slideLayout112.xml"/><Relationship Id="rId10" Type="http://schemas.openxmlformats.org/officeDocument/2006/relationships/theme" Target="../theme/theme12.xml"/><Relationship Id="rId4" Type="http://schemas.openxmlformats.org/officeDocument/2006/relationships/slideLayout" Target="../slideLayouts/slideLayout111.xml"/><Relationship Id="rId9" Type="http://schemas.openxmlformats.org/officeDocument/2006/relationships/slideLayout" Target="../slideLayouts/slideLayout116.xml"/></Relationships>
</file>

<file path=ppt/slideMasters/_rels/slideMaster13.xml.rels><?xml version="1.0" encoding="UTF-8" standalone="yes"?>
<Relationships xmlns="http://schemas.openxmlformats.org/package/2006/relationships"><Relationship Id="rId8" Type="http://schemas.openxmlformats.org/officeDocument/2006/relationships/slideLayout" Target="../slideLayouts/slideLayout124.xml"/><Relationship Id="rId3" Type="http://schemas.openxmlformats.org/officeDocument/2006/relationships/slideLayout" Target="../slideLayouts/slideLayout119.xml"/><Relationship Id="rId7" Type="http://schemas.openxmlformats.org/officeDocument/2006/relationships/slideLayout" Target="../slideLayouts/slideLayout123.xml"/><Relationship Id="rId2" Type="http://schemas.openxmlformats.org/officeDocument/2006/relationships/slideLayout" Target="../slideLayouts/slideLayout118.xml"/><Relationship Id="rId1" Type="http://schemas.openxmlformats.org/officeDocument/2006/relationships/slideLayout" Target="../slideLayouts/slideLayout117.xml"/><Relationship Id="rId6" Type="http://schemas.openxmlformats.org/officeDocument/2006/relationships/slideLayout" Target="../slideLayouts/slideLayout122.xml"/><Relationship Id="rId5" Type="http://schemas.openxmlformats.org/officeDocument/2006/relationships/slideLayout" Target="../slideLayouts/slideLayout121.xml"/><Relationship Id="rId10" Type="http://schemas.openxmlformats.org/officeDocument/2006/relationships/theme" Target="../theme/theme13.xml"/><Relationship Id="rId4" Type="http://schemas.openxmlformats.org/officeDocument/2006/relationships/slideLayout" Target="../slideLayouts/slideLayout120.xml"/><Relationship Id="rId9" Type="http://schemas.openxmlformats.org/officeDocument/2006/relationships/slideLayout" Target="../slideLayouts/slideLayout125.xml"/></Relationships>
</file>

<file path=ppt/slideMasters/_rels/slideMaster14.xml.rels><?xml version="1.0" encoding="UTF-8" standalone="yes"?>
<Relationships xmlns="http://schemas.openxmlformats.org/package/2006/relationships"><Relationship Id="rId8" Type="http://schemas.openxmlformats.org/officeDocument/2006/relationships/slideLayout" Target="../slideLayouts/slideLayout133.xml"/><Relationship Id="rId3" Type="http://schemas.openxmlformats.org/officeDocument/2006/relationships/slideLayout" Target="../slideLayouts/slideLayout128.xml"/><Relationship Id="rId7" Type="http://schemas.openxmlformats.org/officeDocument/2006/relationships/slideLayout" Target="../slideLayouts/slideLayout132.xml"/><Relationship Id="rId2" Type="http://schemas.openxmlformats.org/officeDocument/2006/relationships/slideLayout" Target="../slideLayouts/slideLayout127.xml"/><Relationship Id="rId1" Type="http://schemas.openxmlformats.org/officeDocument/2006/relationships/slideLayout" Target="../slideLayouts/slideLayout126.xml"/><Relationship Id="rId6" Type="http://schemas.openxmlformats.org/officeDocument/2006/relationships/slideLayout" Target="../slideLayouts/slideLayout131.xml"/><Relationship Id="rId11" Type="http://schemas.openxmlformats.org/officeDocument/2006/relationships/theme" Target="../theme/theme14.xml"/><Relationship Id="rId5" Type="http://schemas.openxmlformats.org/officeDocument/2006/relationships/slideLayout" Target="../slideLayouts/slideLayout130.xml"/><Relationship Id="rId10" Type="http://schemas.openxmlformats.org/officeDocument/2006/relationships/slideLayout" Target="../slideLayouts/slideLayout135.xml"/><Relationship Id="rId4" Type="http://schemas.openxmlformats.org/officeDocument/2006/relationships/slideLayout" Target="../slideLayouts/slideLayout129.xml"/><Relationship Id="rId9" Type="http://schemas.openxmlformats.org/officeDocument/2006/relationships/slideLayout" Target="../slideLayouts/slideLayout134.xml"/></Relationships>
</file>

<file path=ppt/slideMasters/_rels/slideMaster15.xml.rels><?xml version="1.0" encoding="UTF-8" standalone="yes"?>
<Relationships xmlns="http://schemas.openxmlformats.org/package/2006/relationships"><Relationship Id="rId8" Type="http://schemas.openxmlformats.org/officeDocument/2006/relationships/slideLayout" Target="../slideLayouts/slideLayout143.xml"/><Relationship Id="rId3" Type="http://schemas.openxmlformats.org/officeDocument/2006/relationships/slideLayout" Target="../slideLayouts/slideLayout138.xml"/><Relationship Id="rId7" Type="http://schemas.openxmlformats.org/officeDocument/2006/relationships/slideLayout" Target="../slideLayouts/slideLayout142.xml"/><Relationship Id="rId2" Type="http://schemas.openxmlformats.org/officeDocument/2006/relationships/slideLayout" Target="../slideLayouts/slideLayout137.xml"/><Relationship Id="rId1" Type="http://schemas.openxmlformats.org/officeDocument/2006/relationships/slideLayout" Target="../slideLayouts/slideLayout136.xml"/><Relationship Id="rId6" Type="http://schemas.openxmlformats.org/officeDocument/2006/relationships/slideLayout" Target="../slideLayouts/slideLayout141.xml"/><Relationship Id="rId5" Type="http://schemas.openxmlformats.org/officeDocument/2006/relationships/slideLayout" Target="../slideLayouts/slideLayout140.xml"/><Relationship Id="rId10" Type="http://schemas.openxmlformats.org/officeDocument/2006/relationships/theme" Target="../theme/theme15.xml"/><Relationship Id="rId4" Type="http://schemas.openxmlformats.org/officeDocument/2006/relationships/slideLayout" Target="../slideLayouts/slideLayout139.xml"/><Relationship Id="rId9" Type="http://schemas.openxmlformats.org/officeDocument/2006/relationships/slideLayout" Target="../slideLayouts/slideLayout144.xml"/></Relationships>
</file>

<file path=ppt/slideMasters/_rels/slideMaster16.xml.rels><?xml version="1.0" encoding="UTF-8" standalone="yes"?>
<Relationships xmlns="http://schemas.openxmlformats.org/package/2006/relationships"><Relationship Id="rId8" Type="http://schemas.openxmlformats.org/officeDocument/2006/relationships/slideLayout" Target="../slideLayouts/slideLayout152.xml"/><Relationship Id="rId3" Type="http://schemas.openxmlformats.org/officeDocument/2006/relationships/slideLayout" Target="../slideLayouts/slideLayout147.xml"/><Relationship Id="rId7" Type="http://schemas.openxmlformats.org/officeDocument/2006/relationships/slideLayout" Target="../slideLayouts/slideLayout151.xml"/><Relationship Id="rId12" Type="http://schemas.openxmlformats.org/officeDocument/2006/relationships/theme" Target="../theme/theme16.xml"/><Relationship Id="rId2" Type="http://schemas.openxmlformats.org/officeDocument/2006/relationships/slideLayout" Target="../slideLayouts/slideLayout146.xml"/><Relationship Id="rId1" Type="http://schemas.openxmlformats.org/officeDocument/2006/relationships/slideLayout" Target="../slideLayouts/slideLayout145.xml"/><Relationship Id="rId6" Type="http://schemas.openxmlformats.org/officeDocument/2006/relationships/slideLayout" Target="../slideLayouts/slideLayout150.xml"/><Relationship Id="rId11" Type="http://schemas.openxmlformats.org/officeDocument/2006/relationships/slideLayout" Target="../slideLayouts/slideLayout155.xml"/><Relationship Id="rId5" Type="http://schemas.openxmlformats.org/officeDocument/2006/relationships/slideLayout" Target="../slideLayouts/slideLayout149.xml"/><Relationship Id="rId10" Type="http://schemas.openxmlformats.org/officeDocument/2006/relationships/slideLayout" Target="../slideLayouts/slideLayout154.xml"/><Relationship Id="rId4" Type="http://schemas.openxmlformats.org/officeDocument/2006/relationships/slideLayout" Target="../slideLayouts/slideLayout148.xml"/><Relationship Id="rId9" Type="http://schemas.openxmlformats.org/officeDocument/2006/relationships/slideLayout" Target="../slideLayouts/slideLayout153.xml"/></Relationships>
</file>

<file path=ppt/slideMasters/_rels/slideMaster17.xml.rels><?xml version="1.0" encoding="UTF-8" standalone="yes"?>
<Relationships xmlns="http://schemas.openxmlformats.org/package/2006/relationships"><Relationship Id="rId8" Type="http://schemas.openxmlformats.org/officeDocument/2006/relationships/slideLayout" Target="../slideLayouts/slideLayout163.xml"/><Relationship Id="rId3" Type="http://schemas.openxmlformats.org/officeDocument/2006/relationships/slideLayout" Target="../slideLayouts/slideLayout158.xml"/><Relationship Id="rId7" Type="http://schemas.openxmlformats.org/officeDocument/2006/relationships/slideLayout" Target="../slideLayouts/slideLayout162.xml"/><Relationship Id="rId2" Type="http://schemas.openxmlformats.org/officeDocument/2006/relationships/slideLayout" Target="../slideLayouts/slideLayout157.xml"/><Relationship Id="rId1" Type="http://schemas.openxmlformats.org/officeDocument/2006/relationships/slideLayout" Target="../slideLayouts/slideLayout156.xml"/><Relationship Id="rId6" Type="http://schemas.openxmlformats.org/officeDocument/2006/relationships/slideLayout" Target="../slideLayouts/slideLayout161.xml"/><Relationship Id="rId5" Type="http://schemas.openxmlformats.org/officeDocument/2006/relationships/slideLayout" Target="../slideLayouts/slideLayout160.xml"/><Relationship Id="rId10" Type="http://schemas.openxmlformats.org/officeDocument/2006/relationships/theme" Target="../theme/theme17.xml"/><Relationship Id="rId4" Type="http://schemas.openxmlformats.org/officeDocument/2006/relationships/slideLayout" Target="../slideLayouts/slideLayout159.xml"/><Relationship Id="rId9" Type="http://schemas.openxmlformats.org/officeDocument/2006/relationships/slideLayout" Target="../slideLayouts/slideLayout164.xml"/></Relationships>
</file>

<file path=ppt/slideMasters/_rels/slideMaster18.xml.rels><?xml version="1.0" encoding="UTF-8" standalone="yes"?>
<Relationships xmlns="http://schemas.openxmlformats.org/package/2006/relationships"><Relationship Id="rId8" Type="http://schemas.openxmlformats.org/officeDocument/2006/relationships/slideLayout" Target="../slideLayouts/slideLayout172.xml"/><Relationship Id="rId3" Type="http://schemas.openxmlformats.org/officeDocument/2006/relationships/slideLayout" Target="../slideLayouts/slideLayout167.xml"/><Relationship Id="rId7" Type="http://schemas.openxmlformats.org/officeDocument/2006/relationships/slideLayout" Target="../slideLayouts/slideLayout171.xml"/><Relationship Id="rId2" Type="http://schemas.openxmlformats.org/officeDocument/2006/relationships/slideLayout" Target="../slideLayouts/slideLayout166.xml"/><Relationship Id="rId1" Type="http://schemas.openxmlformats.org/officeDocument/2006/relationships/slideLayout" Target="../slideLayouts/slideLayout165.xml"/><Relationship Id="rId6" Type="http://schemas.openxmlformats.org/officeDocument/2006/relationships/slideLayout" Target="../slideLayouts/slideLayout170.xml"/><Relationship Id="rId5" Type="http://schemas.openxmlformats.org/officeDocument/2006/relationships/slideLayout" Target="../slideLayouts/slideLayout169.xml"/><Relationship Id="rId10" Type="http://schemas.openxmlformats.org/officeDocument/2006/relationships/theme" Target="../theme/theme18.xml"/><Relationship Id="rId4" Type="http://schemas.openxmlformats.org/officeDocument/2006/relationships/slideLayout" Target="../slideLayouts/slideLayout168.xml"/><Relationship Id="rId9" Type="http://schemas.openxmlformats.org/officeDocument/2006/relationships/slideLayout" Target="../slideLayouts/slideLayout173.xml"/></Relationships>
</file>

<file path=ppt/slideMasters/_rels/slideMaster19.xml.rels><?xml version="1.0" encoding="UTF-8" standalone="yes"?>
<Relationships xmlns="http://schemas.openxmlformats.org/package/2006/relationships"><Relationship Id="rId8" Type="http://schemas.openxmlformats.org/officeDocument/2006/relationships/slideLayout" Target="../slideLayouts/slideLayout181.xml"/><Relationship Id="rId3" Type="http://schemas.openxmlformats.org/officeDocument/2006/relationships/slideLayout" Target="../slideLayouts/slideLayout176.xml"/><Relationship Id="rId7" Type="http://schemas.openxmlformats.org/officeDocument/2006/relationships/slideLayout" Target="../slideLayouts/slideLayout180.xml"/><Relationship Id="rId2" Type="http://schemas.openxmlformats.org/officeDocument/2006/relationships/slideLayout" Target="../slideLayouts/slideLayout175.xml"/><Relationship Id="rId1" Type="http://schemas.openxmlformats.org/officeDocument/2006/relationships/slideLayout" Target="../slideLayouts/slideLayout174.xml"/><Relationship Id="rId6" Type="http://schemas.openxmlformats.org/officeDocument/2006/relationships/slideLayout" Target="../slideLayouts/slideLayout179.xml"/><Relationship Id="rId5" Type="http://schemas.openxmlformats.org/officeDocument/2006/relationships/slideLayout" Target="../slideLayouts/slideLayout178.xml"/><Relationship Id="rId10" Type="http://schemas.openxmlformats.org/officeDocument/2006/relationships/theme" Target="../theme/theme19.xml"/><Relationship Id="rId4" Type="http://schemas.openxmlformats.org/officeDocument/2006/relationships/slideLayout" Target="../slideLayouts/slideLayout177.xml"/><Relationship Id="rId9" Type="http://schemas.openxmlformats.org/officeDocument/2006/relationships/slideLayout" Target="../slideLayouts/slideLayout182.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7.xml"/><Relationship Id="rId3" Type="http://schemas.openxmlformats.org/officeDocument/2006/relationships/slideLayout" Target="../slideLayouts/slideLayout12.xml"/><Relationship Id="rId7" Type="http://schemas.openxmlformats.org/officeDocument/2006/relationships/slideLayout" Target="../slideLayouts/slideLayout16.xml"/><Relationship Id="rId2" Type="http://schemas.openxmlformats.org/officeDocument/2006/relationships/slideLayout" Target="../slideLayouts/slideLayout11.xml"/><Relationship Id="rId1" Type="http://schemas.openxmlformats.org/officeDocument/2006/relationships/slideLayout" Target="../slideLayouts/slideLayout10.xml"/><Relationship Id="rId6" Type="http://schemas.openxmlformats.org/officeDocument/2006/relationships/slideLayout" Target="../slideLayouts/slideLayout15.xml"/><Relationship Id="rId5" Type="http://schemas.openxmlformats.org/officeDocument/2006/relationships/slideLayout" Target="../slideLayouts/slideLayout14.xml"/><Relationship Id="rId10" Type="http://schemas.openxmlformats.org/officeDocument/2006/relationships/theme" Target="../theme/theme2.xml"/><Relationship Id="rId4" Type="http://schemas.openxmlformats.org/officeDocument/2006/relationships/slideLayout" Target="../slideLayouts/slideLayout13.xml"/><Relationship Id="rId9" Type="http://schemas.openxmlformats.org/officeDocument/2006/relationships/slideLayout" Target="../slideLayouts/slideLayout18.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6.xml"/><Relationship Id="rId3" Type="http://schemas.openxmlformats.org/officeDocument/2006/relationships/slideLayout" Target="../slideLayouts/slideLayout21.xml"/><Relationship Id="rId7" Type="http://schemas.openxmlformats.org/officeDocument/2006/relationships/slideLayout" Target="../slideLayouts/slideLayout25.xml"/><Relationship Id="rId2" Type="http://schemas.openxmlformats.org/officeDocument/2006/relationships/slideLayout" Target="../slideLayouts/slideLayout20.xml"/><Relationship Id="rId1" Type="http://schemas.openxmlformats.org/officeDocument/2006/relationships/slideLayout" Target="../slideLayouts/slideLayout19.xml"/><Relationship Id="rId6" Type="http://schemas.openxmlformats.org/officeDocument/2006/relationships/slideLayout" Target="../slideLayouts/slideLayout24.xml"/><Relationship Id="rId5" Type="http://schemas.openxmlformats.org/officeDocument/2006/relationships/slideLayout" Target="../slideLayouts/slideLayout23.xml"/><Relationship Id="rId10" Type="http://schemas.openxmlformats.org/officeDocument/2006/relationships/theme" Target="../theme/theme3.xml"/><Relationship Id="rId4" Type="http://schemas.openxmlformats.org/officeDocument/2006/relationships/slideLayout" Target="../slideLayouts/slideLayout22.xml"/><Relationship Id="rId9" Type="http://schemas.openxmlformats.org/officeDocument/2006/relationships/slideLayout" Target="../slideLayouts/slideLayout27.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35.xml"/><Relationship Id="rId3" Type="http://schemas.openxmlformats.org/officeDocument/2006/relationships/slideLayout" Target="../slideLayouts/slideLayout30.xml"/><Relationship Id="rId7" Type="http://schemas.openxmlformats.org/officeDocument/2006/relationships/slideLayout" Target="../slideLayouts/slideLayout34.xml"/><Relationship Id="rId2" Type="http://schemas.openxmlformats.org/officeDocument/2006/relationships/slideLayout" Target="../slideLayouts/slideLayout29.xml"/><Relationship Id="rId1" Type="http://schemas.openxmlformats.org/officeDocument/2006/relationships/slideLayout" Target="../slideLayouts/slideLayout28.xml"/><Relationship Id="rId6" Type="http://schemas.openxmlformats.org/officeDocument/2006/relationships/slideLayout" Target="../slideLayouts/slideLayout33.xml"/><Relationship Id="rId5" Type="http://schemas.openxmlformats.org/officeDocument/2006/relationships/slideLayout" Target="../slideLayouts/slideLayout32.xml"/><Relationship Id="rId10" Type="http://schemas.openxmlformats.org/officeDocument/2006/relationships/theme" Target="../theme/theme4.xml"/><Relationship Id="rId4" Type="http://schemas.openxmlformats.org/officeDocument/2006/relationships/slideLayout" Target="../slideLayouts/slideLayout31.xml"/><Relationship Id="rId9" Type="http://schemas.openxmlformats.org/officeDocument/2006/relationships/slideLayout" Target="../slideLayouts/slideLayout36.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44.xml"/><Relationship Id="rId3" Type="http://schemas.openxmlformats.org/officeDocument/2006/relationships/slideLayout" Target="../slideLayouts/slideLayout39.xml"/><Relationship Id="rId7" Type="http://schemas.openxmlformats.org/officeDocument/2006/relationships/slideLayout" Target="../slideLayouts/slideLayout43.xml"/><Relationship Id="rId2" Type="http://schemas.openxmlformats.org/officeDocument/2006/relationships/slideLayout" Target="../slideLayouts/slideLayout38.xml"/><Relationship Id="rId1" Type="http://schemas.openxmlformats.org/officeDocument/2006/relationships/slideLayout" Target="../slideLayouts/slideLayout37.xml"/><Relationship Id="rId6" Type="http://schemas.openxmlformats.org/officeDocument/2006/relationships/slideLayout" Target="../slideLayouts/slideLayout42.xml"/><Relationship Id="rId5" Type="http://schemas.openxmlformats.org/officeDocument/2006/relationships/slideLayout" Target="../slideLayouts/slideLayout41.xml"/><Relationship Id="rId10" Type="http://schemas.openxmlformats.org/officeDocument/2006/relationships/theme" Target="../theme/theme5.xml"/><Relationship Id="rId4" Type="http://schemas.openxmlformats.org/officeDocument/2006/relationships/slideLayout" Target="../slideLayouts/slideLayout40.xml"/><Relationship Id="rId9" Type="http://schemas.openxmlformats.org/officeDocument/2006/relationships/slideLayout" Target="../slideLayouts/slideLayout45.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53.xml"/><Relationship Id="rId3" Type="http://schemas.openxmlformats.org/officeDocument/2006/relationships/slideLayout" Target="../slideLayouts/slideLayout48.xml"/><Relationship Id="rId7" Type="http://schemas.openxmlformats.org/officeDocument/2006/relationships/slideLayout" Target="../slideLayouts/slideLayout52.xml"/><Relationship Id="rId12" Type="http://schemas.openxmlformats.org/officeDocument/2006/relationships/theme" Target="../theme/theme6.xml"/><Relationship Id="rId2" Type="http://schemas.openxmlformats.org/officeDocument/2006/relationships/slideLayout" Target="../slideLayouts/slideLayout47.xml"/><Relationship Id="rId1" Type="http://schemas.openxmlformats.org/officeDocument/2006/relationships/slideLayout" Target="../slideLayouts/slideLayout46.xml"/><Relationship Id="rId6" Type="http://schemas.openxmlformats.org/officeDocument/2006/relationships/slideLayout" Target="../slideLayouts/slideLayout51.xml"/><Relationship Id="rId11" Type="http://schemas.openxmlformats.org/officeDocument/2006/relationships/slideLayout" Target="../slideLayouts/slideLayout56.xml"/><Relationship Id="rId5" Type="http://schemas.openxmlformats.org/officeDocument/2006/relationships/slideLayout" Target="../slideLayouts/slideLayout50.xml"/><Relationship Id="rId10" Type="http://schemas.openxmlformats.org/officeDocument/2006/relationships/slideLayout" Target="../slideLayouts/slideLayout55.xml"/><Relationship Id="rId4" Type="http://schemas.openxmlformats.org/officeDocument/2006/relationships/slideLayout" Target="../slideLayouts/slideLayout49.xml"/><Relationship Id="rId9" Type="http://schemas.openxmlformats.org/officeDocument/2006/relationships/slideLayout" Target="../slideLayouts/slideLayout54.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64.xml"/><Relationship Id="rId3" Type="http://schemas.openxmlformats.org/officeDocument/2006/relationships/slideLayout" Target="../slideLayouts/slideLayout59.xml"/><Relationship Id="rId7" Type="http://schemas.openxmlformats.org/officeDocument/2006/relationships/slideLayout" Target="../slideLayouts/slideLayout63.xml"/><Relationship Id="rId12" Type="http://schemas.openxmlformats.org/officeDocument/2006/relationships/theme" Target="../theme/theme7.xml"/><Relationship Id="rId2" Type="http://schemas.openxmlformats.org/officeDocument/2006/relationships/slideLayout" Target="../slideLayouts/slideLayout58.xml"/><Relationship Id="rId1" Type="http://schemas.openxmlformats.org/officeDocument/2006/relationships/slideLayout" Target="../slideLayouts/slideLayout57.xml"/><Relationship Id="rId6" Type="http://schemas.openxmlformats.org/officeDocument/2006/relationships/slideLayout" Target="../slideLayouts/slideLayout62.xml"/><Relationship Id="rId11" Type="http://schemas.openxmlformats.org/officeDocument/2006/relationships/slideLayout" Target="../slideLayouts/slideLayout67.xml"/><Relationship Id="rId5" Type="http://schemas.openxmlformats.org/officeDocument/2006/relationships/slideLayout" Target="../slideLayouts/slideLayout61.xml"/><Relationship Id="rId10" Type="http://schemas.openxmlformats.org/officeDocument/2006/relationships/slideLayout" Target="../slideLayouts/slideLayout66.xml"/><Relationship Id="rId4" Type="http://schemas.openxmlformats.org/officeDocument/2006/relationships/slideLayout" Target="../slideLayouts/slideLayout60.xml"/><Relationship Id="rId9" Type="http://schemas.openxmlformats.org/officeDocument/2006/relationships/slideLayout" Target="../slideLayouts/slideLayout65.xml"/></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75.xml"/><Relationship Id="rId3" Type="http://schemas.openxmlformats.org/officeDocument/2006/relationships/slideLayout" Target="../slideLayouts/slideLayout70.xml"/><Relationship Id="rId7" Type="http://schemas.openxmlformats.org/officeDocument/2006/relationships/slideLayout" Target="../slideLayouts/slideLayout74.xml"/><Relationship Id="rId12" Type="http://schemas.openxmlformats.org/officeDocument/2006/relationships/theme" Target="../theme/theme8.xml"/><Relationship Id="rId2" Type="http://schemas.openxmlformats.org/officeDocument/2006/relationships/slideLayout" Target="../slideLayouts/slideLayout69.xml"/><Relationship Id="rId1" Type="http://schemas.openxmlformats.org/officeDocument/2006/relationships/slideLayout" Target="../slideLayouts/slideLayout68.xml"/><Relationship Id="rId6" Type="http://schemas.openxmlformats.org/officeDocument/2006/relationships/slideLayout" Target="../slideLayouts/slideLayout73.xml"/><Relationship Id="rId11" Type="http://schemas.openxmlformats.org/officeDocument/2006/relationships/slideLayout" Target="../slideLayouts/slideLayout78.xml"/><Relationship Id="rId5" Type="http://schemas.openxmlformats.org/officeDocument/2006/relationships/slideLayout" Target="../slideLayouts/slideLayout72.xml"/><Relationship Id="rId10" Type="http://schemas.openxmlformats.org/officeDocument/2006/relationships/slideLayout" Target="../slideLayouts/slideLayout77.xml"/><Relationship Id="rId4" Type="http://schemas.openxmlformats.org/officeDocument/2006/relationships/slideLayout" Target="../slideLayouts/slideLayout71.xml"/><Relationship Id="rId9" Type="http://schemas.openxmlformats.org/officeDocument/2006/relationships/slideLayout" Target="../slideLayouts/slideLayout76.xml"/></Relationships>
</file>

<file path=ppt/slideMasters/_rels/slideMaster9.xml.rels><?xml version="1.0" encoding="UTF-8" standalone="yes"?>
<Relationships xmlns="http://schemas.openxmlformats.org/package/2006/relationships"><Relationship Id="rId8" Type="http://schemas.openxmlformats.org/officeDocument/2006/relationships/slideLayout" Target="../slideLayouts/slideLayout86.xml"/><Relationship Id="rId3" Type="http://schemas.openxmlformats.org/officeDocument/2006/relationships/slideLayout" Target="../slideLayouts/slideLayout81.xml"/><Relationship Id="rId7" Type="http://schemas.openxmlformats.org/officeDocument/2006/relationships/slideLayout" Target="../slideLayouts/slideLayout85.xml"/><Relationship Id="rId2" Type="http://schemas.openxmlformats.org/officeDocument/2006/relationships/slideLayout" Target="../slideLayouts/slideLayout80.xml"/><Relationship Id="rId1" Type="http://schemas.openxmlformats.org/officeDocument/2006/relationships/slideLayout" Target="../slideLayouts/slideLayout79.xml"/><Relationship Id="rId6" Type="http://schemas.openxmlformats.org/officeDocument/2006/relationships/slideLayout" Target="../slideLayouts/slideLayout84.xml"/><Relationship Id="rId5" Type="http://schemas.openxmlformats.org/officeDocument/2006/relationships/slideLayout" Target="../slideLayouts/slideLayout83.xml"/><Relationship Id="rId10" Type="http://schemas.openxmlformats.org/officeDocument/2006/relationships/theme" Target="../theme/theme9.xml"/><Relationship Id="rId4" Type="http://schemas.openxmlformats.org/officeDocument/2006/relationships/slideLayout" Target="../slideLayouts/slideLayout82.xml"/><Relationship Id="rId9" Type="http://schemas.openxmlformats.org/officeDocument/2006/relationships/slideLayout" Target="../slideLayouts/slideLayout87.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2"/>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D9394EB6-573F-CBAB-3A49-FAD95C375D81}"/>
              </a:ext>
            </a:extLst>
          </p:cNvPr>
          <p:cNvSpPr>
            <a:spLocks noGrp="1"/>
          </p:cNvSpPr>
          <p:nvPr>
            <p:ph type="title"/>
          </p:nvPr>
        </p:nvSpPr>
        <p:spPr>
          <a:xfrm>
            <a:off x="1676400" y="730250"/>
            <a:ext cx="21031200" cy="2651125"/>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B10324EF-1A90-9DDA-499E-92DC7FEE4D0C}"/>
              </a:ext>
            </a:extLst>
          </p:cNvPr>
          <p:cNvSpPr>
            <a:spLocks noGrp="1"/>
          </p:cNvSpPr>
          <p:nvPr>
            <p:ph type="body" idx="1"/>
          </p:nvPr>
        </p:nvSpPr>
        <p:spPr>
          <a:xfrm>
            <a:off x="1676400" y="3651250"/>
            <a:ext cx="21031200" cy="8702675"/>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B2622A5-C884-4010-CB56-E39B23EF90AF}"/>
              </a:ext>
            </a:extLst>
          </p:cNvPr>
          <p:cNvSpPr>
            <a:spLocks noGrp="1"/>
          </p:cNvSpPr>
          <p:nvPr>
            <p:ph type="dt" sz="half" idx="2"/>
          </p:nvPr>
        </p:nvSpPr>
        <p:spPr>
          <a:xfrm>
            <a:off x="1676400" y="12712700"/>
            <a:ext cx="5486400" cy="730250"/>
          </a:xfrm>
          <a:prstGeom prst="rect">
            <a:avLst/>
          </a:prstGeom>
        </p:spPr>
        <p:txBody>
          <a:bodyPr vert="horz" lIns="91440" tIns="45720" rIns="91440" bIns="45720" rtlCol="0" anchor="ctr"/>
          <a:lstStyle>
            <a:lvl1pPr algn="l">
              <a:defRPr sz="1200">
                <a:solidFill>
                  <a:schemeClr val="tx1">
                    <a:tint val="82000"/>
                  </a:schemeClr>
                </a:solidFill>
              </a:defRPr>
            </a:lvl1pPr>
          </a:lstStyle>
          <a:p>
            <a:fld id="{A2369FCE-1489-412E-837C-F59021E58D3A}" type="datetimeFigureOut">
              <a:rPr lang="en-US" smtClean="0"/>
              <a:t>9/3/2025</a:t>
            </a:fld>
            <a:endParaRPr lang="en-US"/>
          </a:p>
        </p:txBody>
      </p:sp>
      <p:sp>
        <p:nvSpPr>
          <p:cNvPr id="5" name="Footer Placeholder 4">
            <a:extLst>
              <a:ext uri="{FF2B5EF4-FFF2-40B4-BE49-F238E27FC236}">
                <a16:creationId xmlns:a16="http://schemas.microsoft.com/office/drawing/2014/main" id="{7430E1E4-FF4C-C403-B91E-067DC3E9391C}"/>
              </a:ext>
            </a:extLst>
          </p:cNvPr>
          <p:cNvSpPr>
            <a:spLocks noGrp="1"/>
          </p:cNvSpPr>
          <p:nvPr>
            <p:ph type="ftr" sz="quarter" idx="3"/>
          </p:nvPr>
        </p:nvSpPr>
        <p:spPr>
          <a:xfrm>
            <a:off x="8077200" y="12712700"/>
            <a:ext cx="8229600" cy="730250"/>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a:p>
        </p:txBody>
      </p:sp>
      <p:sp>
        <p:nvSpPr>
          <p:cNvPr id="6" name="Slide Number Placeholder 5">
            <a:extLst>
              <a:ext uri="{FF2B5EF4-FFF2-40B4-BE49-F238E27FC236}">
                <a16:creationId xmlns:a16="http://schemas.microsoft.com/office/drawing/2014/main" id="{4EB908F0-5E33-74E7-4925-776727F6DA10}"/>
              </a:ext>
            </a:extLst>
          </p:cNvPr>
          <p:cNvSpPr>
            <a:spLocks noGrp="1"/>
          </p:cNvSpPr>
          <p:nvPr>
            <p:ph type="sldNum" sz="quarter" idx="4"/>
          </p:nvPr>
        </p:nvSpPr>
        <p:spPr>
          <a:xfrm>
            <a:off x="17221200" y="12712700"/>
            <a:ext cx="5486400" cy="730250"/>
          </a:xfrm>
          <a:prstGeom prst="rect">
            <a:avLst/>
          </a:prstGeom>
        </p:spPr>
        <p:txBody>
          <a:bodyPr vert="horz" lIns="91440" tIns="45720" rIns="91440" bIns="45720" rtlCol="0" anchor="ctr"/>
          <a:lstStyle>
            <a:lvl1pPr algn="r">
              <a:defRPr sz="1200">
                <a:solidFill>
                  <a:schemeClr val="tx1">
                    <a:tint val="82000"/>
                  </a:schemeClr>
                </a:solidFill>
              </a:defRPr>
            </a:lvl1pPr>
          </a:lstStyle>
          <a:p>
            <a:fld id="{298C236B-6DFE-4C15-BF31-D46EC4A84973}" type="slidenum">
              <a:rPr lang="en-US" smtClean="0"/>
              <a:t>‹#›</a:t>
            </a:fld>
            <a:endParaRPr lang="en-US"/>
          </a:p>
        </p:txBody>
      </p:sp>
      <p:sp>
        <p:nvSpPr>
          <p:cNvPr id="7" name="TextBox 6">
            <a:extLst>
              <a:ext uri="{FF2B5EF4-FFF2-40B4-BE49-F238E27FC236}">
                <a16:creationId xmlns:a16="http://schemas.microsoft.com/office/drawing/2014/main" id="{EE947BB9-BC33-AA01-5FF4-B59346D4B1A9}"/>
              </a:ext>
            </a:extLst>
          </p:cNvPr>
          <p:cNvSpPr txBox="1"/>
          <p:nvPr userDrawn="1"/>
        </p:nvSpPr>
        <p:spPr>
          <a:xfrm>
            <a:off x="21687428" y="-738402"/>
            <a:ext cx="2759090" cy="507831"/>
          </a:xfrm>
          <a:prstGeom prst="rect">
            <a:avLst/>
          </a:prstGeom>
          <a:noFill/>
        </p:spPr>
        <p:txBody>
          <a:bodyPr wrap="none" rtlCol="0">
            <a:spAutoFit/>
          </a:bodyPr>
          <a:lstStyle/>
          <a:p>
            <a:pPr algn="ctr"/>
            <a:r>
              <a:rPr lang="en-US" sz="2700" b="1" u="none" dirty="0">
                <a:solidFill>
                  <a:schemeClr val="bg2">
                    <a:lumMod val="50000"/>
                    <a:lumOff val="50000"/>
                  </a:schemeClr>
                </a:solidFill>
                <a:latin typeface="+mj-lt"/>
              </a:rPr>
              <a:t>slideocean</a:t>
            </a:r>
            <a:r>
              <a:rPr lang="en-US" sz="2700" b="1" u="none" dirty="0">
                <a:solidFill>
                  <a:schemeClr val="bg2">
                    <a:lumMod val="50000"/>
                    <a:lumOff val="50000"/>
                  </a:schemeClr>
                </a:solidFill>
                <a:latin typeface="+mn-lt"/>
              </a:rPr>
              <a:t>.net</a:t>
            </a:r>
          </a:p>
        </p:txBody>
      </p:sp>
    </p:spTree>
    <p:extLst>
      <p:ext uri="{BB962C8B-B14F-4D97-AF65-F5344CB8AC3E}">
        <p14:creationId xmlns:p14="http://schemas.microsoft.com/office/powerpoint/2010/main" val="3387244999"/>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7" r:id="rId4"/>
    <p:sldLayoutId id="2147483678" r:id="rId5"/>
    <p:sldLayoutId id="2147483680" r:id="rId6"/>
    <p:sldLayoutId id="2147483681" r:id="rId7"/>
    <p:sldLayoutId id="2147483682" r:id="rId8"/>
    <p:sldLayoutId id="2147483683" r:id="rId9"/>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reserve="1">
  <p:cSld>
    <p:bg>
      <p:bgPr>
        <a:solidFill>
          <a:schemeClr val="bg2"/>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E1E48C65-5CC5-5A72-78FE-0CB1EABCC29F}"/>
              </a:ext>
            </a:extLst>
          </p:cNvPr>
          <p:cNvSpPr>
            <a:spLocks noGrp="1"/>
          </p:cNvSpPr>
          <p:nvPr>
            <p:ph type="title"/>
          </p:nvPr>
        </p:nvSpPr>
        <p:spPr>
          <a:xfrm>
            <a:off x="1676400" y="730250"/>
            <a:ext cx="21031200" cy="2651125"/>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17B1D795-1B17-D36F-5161-4E66175F4302}"/>
              </a:ext>
            </a:extLst>
          </p:cNvPr>
          <p:cNvSpPr>
            <a:spLocks noGrp="1"/>
          </p:cNvSpPr>
          <p:nvPr>
            <p:ph type="body" idx="1"/>
          </p:nvPr>
        </p:nvSpPr>
        <p:spPr>
          <a:xfrm>
            <a:off x="1676400" y="3651250"/>
            <a:ext cx="21031200" cy="8702675"/>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9A0BB14-681B-9099-78FB-D15331439458}"/>
              </a:ext>
            </a:extLst>
          </p:cNvPr>
          <p:cNvSpPr>
            <a:spLocks noGrp="1"/>
          </p:cNvSpPr>
          <p:nvPr>
            <p:ph type="dt" sz="half" idx="2"/>
          </p:nvPr>
        </p:nvSpPr>
        <p:spPr>
          <a:xfrm>
            <a:off x="1676400" y="12712700"/>
            <a:ext cx="5486400" cy="730250"/>
          </a:xfrm>
          <a:prstGeom prst="rect">
            <a:avLst/>
          </a:prstGeom>
        </p:spPr>
        <p:txBody>
          <a:bodyPr vert="horz" lIns="91440" tIns="45720" rIns="91440" bIns="45720" rtlCol="0" anchor="ctr"/>
          <a:lstStyle>
            <a:lvl1pPr algn="l">
              <a:defRPr sz="1200">
                <a:solidFill>
                  <a:schemeClr val="tx1">
                    <a:tint val="82000"/>
                  </a:schemeClr>
                </a:solidFill>
              </a:defRPr>
            </a:lvl1pPr>
          </a:lstStyle>
          <a:p>
            <a:fld id="{469ADD89-E9A7-4E24-B7E6-C579456AB5B0}" type="datetimeFigureOut">
              <a:rPr lang="en-US" smtClean="0"/>
              <a:t>9/3/2025</a:t>
            </a:fld>
            <a:endParaRPr lang="en-US"/>
          </a:p>
        </p:txBody>
      </p:sp>
      <p:sp>
        <p:nvSpPr>
          <p:cNvPr id="5" name="Footer Placeholder 4">
            <a:extLst>
              <a:ext uri="{FF2B5EF4-FFF2-40B4-BE49-F238E27FC236}">
                <a16:creationId xmlns:a16="http://schemas.microsoft.com/office/drawing/2014/main" id="{79A03E81-034F-F14A-DCF9-33574A5E7171}"/>
              </a:ext>
            </a:extLst>
          </p:cNvPr>
          <p:cNvSpPr>
            <a:spLocks noGrp="1"/>
          </p:cNvSpPr>
          <p:nvPr>
            <p:ph type="ftr" sz="quarter" idx="3"/>
          </p:nvPr>
        </p:nvSpPr>
        <p:spPr>
          <a:xfrm>
            <a:off x="8077200" y="12712700"/>
            <a:ext cx="8229600" cy="730250"/>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a:p>
        </p:txBody>
      </p:sp>
      <p:sp>
        <p:nvSpPr>
          <p:cNvPr id="6" name="Slide Number Placeholder 5">
            <a:extLst>
              <a:ext uri="{FF2B5EF4-FFF2-40B4-BE49-F238E27FC236}">
                <a16:creationId xmlns:a16="http://schemas.microsoft.com/office/drawing/2014/main" id="{A6B39754-AD89-96A5-52D4-CCA75AB12521}"/>
              </a:ext>
            </a:extLst>
          </p:cNvPr>
          <p:cNvSpPr>
            <a:spLocks noGrp="1"/>
          </p:cNvSpPr>
          <p:nvPr>
            <p:ph type="sldNum" sz="quarter" idx="4"/>
          </p:nvPr>
        </p:nvSpPr>
        <p:spPr>
          <a:xfrm>
            <a:off x="17221200" y="12712700"/>
            <a:ext cx="5486400" cy="730250"/>
          </a:xfrm>
          <a:prstGeom prst="rect">
            <a:avLst/>
          </a:prstGeom>
        </p:spPr>
        <p:txBody>
          <a:bodyPr vert="horz" lIns="91440" tIns="45720" rIns="91440" bIns="45720" rtlCol="0" anchor="ctr"/>
          <a:lstStyle>
            <a:lvl1pPr algn="r">
              <a:defRPr sz="1200">
                <a:solidFill>
                  <a:schemeClr val="tx1">
                    <a:tint val="82000"/>
                  </a:schemeClr>
                </a:solidFill>
              </a:defRPr>
            </a:lvl1pPr>
          </a:lstStyle>
          <a:p>
            <a:fld id="{7E6BA0D5-4FA3-41FE-B1F2-BC58BCC3433D}" type="slidenum">
              <a:rPr lang="en-US" smtClean="0"/>
              <a:t>‹#›</a:t>
            </a:fld>
            <a:endParaRPr lang="en-US"/>
          </a:p>
        </p:txBody>
      </p:sp>
      <p:sp>
        <p:nvSpPr>
          <p:cNvPr id="7" name="TextBox 6">
            <a:extLst>
              <a:ext uri="{FF2B5EF4-FFF2-40B4-BE49-F238E27FC236}">
                <a16:creationId xmlns:a16="http://schemas.microsoft.com/office/drawing/2014/main" id="{DD7E0116-BC85-99EE-07DB-B8F9E2528317}"/>
              </a:ext>
            </a:extLst>
          </p:cNvPr>
          <p:cNvSpPr txBox="1"/>
          <p:nvPr userDrawn="1"/>
        </p:nvSpPr>
        <p:spPr>
          <a:xfrm>
            <a:off x="21687428" y="-738402"/>
            <a:ext cx="2759090" cy="507831"/>
          </a:xfrm>
          <a:prstGeom prst="rect">
            <a:avLst/>
          </a:prstGeom>
          <a:noFill/>
        </p:spPr>
        <p:txBody>
          <a:bodyPr wrap="none" rtlCol="0">
            <a:spAutoFit/>
          </a:bodyPr>
          <a:lstStyle/>
          <a:p>
            <a:pPr algn="ctr"/>
            <a:r>
              <a:rPr lang="en-US" sz="2700" b="1" u="none" dirty="0">
                <a:solidFill>
                  <a:schemeClr val="bg2">
                    <a:lumMod val="50000"/>
                    <a:lumOff val="50000"/>
                  </a:schemeClr>
                </a:solidFill>
                <a:latin typeface="+mj-lt"/>
              </a:rPr>
              <a:t>slideocean</a:t>
            </a:r>
            <a:r>
              <a:rPr lang="en-US" sz="2700" b="1" u="none" dirty="0">
                <a:solidFill>
                  <a:schemeClr val="bg2">
                    <a:lumMod val="50000"/>
                    <a:lumOff val="50000"/>
                  </a:schemeClr>
                </a:solidFill>
                <a:latin typeface="+mn-lt"/>
              </a:rPr>
              <a:t>.net</a:t>
            </a:r>
          </a:p>
        </p:txBody>
      </p:sp>
    </p:spTree>
    <p:extLst>
      <p:ext uri="{BB962C8B-B14F-4D97-AF65-F5344CB8AC3E}">
        <p14:creationId xmlns:p14="http://schemas.microsoft.com/office/powerpoint/2010/main" val="512997149"/>
      </p:ext>
    </p:extLst>
  </p:cSld>
  <p:clrMap bg1="lt1" tx1="dk1" bg2="lt2" tx2="dk2" accent1="accent1" accent2="accent2" accent3="accent3" accent4="accent4" accent5="accent5" accent6="accent6" hlink="hlink" folHlink="folHlink"/>
  <p:sldLayoutIdLst>
    <p:sldLayoutId id="2147483791" r:id="rId1"/>
    <p:sldLayoutId id="2147483792" r:id="rId2"/>
    <p:sldLayoutId id="2147483793" r:id="rId3"/>
    <p:sldLayoutId id="2147483794" r:id="rId4"/>
    <p:sldLayoutId id="2147483795" r:id="rId5"/>
    <p:sldLayoutId id="2147483796" r:id="rId6"/>
    <p:sldLayoutId id="2147483797" r:id="rId7"/>
    <p:sldLayoutId id="2147483798" r:id="rId8"/>
    <p:sldLayoutId id="2147483799" r:id="rId9"/>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CE83F7C4-1407-3F5C-3102-5C3572104A1B}"/>
              </a:ext>
            </a:extLst>
          </p:cNvPr>
          <p:cNvSpPr>
            <a:spLocks noGrp="1"/>
          </p:cNvSpPr>
          <p:nvPr>
            <p:ph type="title"/>
          </p:nvPr>
        </p:nvSpPr>
        <p:spPr>
          <a:xfrm>
            <a:off x="1676400" y="730250"/>
            <a:ext cx="21031200" cy="2651125"/>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ADEE3EFE-02F5-DCBA-AB18-892FBE5B4367}"/>
              </a:ext>
            </a:extLst>
          </p:cNvPr>
          <p:cNvSpPr>
            <a:spLocks noGrp="1"/>
          </p:cNvSpPr>
          <p:nvPr>
            <p:ph type="body" idx="1"/>
          </p:nvPr>
        </p:nvSpPr>
        <p:spPr>
          <a:xfrm>
            <a:off x="1676400" y="3651250"/>
            <a:ext cx="21031200" cy="8702675"/>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949F596-0274-9614-F6F5-7344515E846E}"/>
              </a:ext>
            </a:extLst>
          </p:cNvPr>
          <p:cNvSpPr>
            <a:spLocks noGrp="1"/>
          </p:cNvSpPr>
          <p:nvPr>
            <p:ph type="dt" sz="half" idx="2"/>
          </p:nvPr>
        </p:nvSpPr>
        <p:spPr>
          <a:xfrm>
            <a:off x="1676400" y="12712700"/>
            <a:ext cx="5486400" cy="730250"/>
          </a:xfrm>
          <a:prstGeom prst="rect">
            <a:avLst/>
          </a:prstGeom>
        </p:spPr>
        <p:txBody>
          <a:bodyPr vert="horz" lIns="91440" tIns="45720" rIns="91440" bIns="45720" rtlCol="0" anchor="ctr"/>
          <a:lstStyle>
            <a:lvl1pPr algn="l">
              <a:defRPr sz="1200">
                <a:solidFill>
                  <a:schemeClr val="tx1">
                    <a:tint val="82000"/>
                  </a:schemeClr>
                </a:solidFill>
              </a:defRPr>
            </a:lvl1pPr>
          </a:lstStyle>
          <a:p>
            <a:fld id="{0EAB8A23-70D1-4D89-80AE-F3AA359A3EBA}" type="datetimeFigureOut">
              <a:rPr lang="en-US" smtClean="0"/>
              <a:t>9/3/2025</a:t>
            </a:fld>
            <a:endParaRPr lang="en-US"/>
          </a:p>
        </p:txBody>
      </p:sp>
      <p:sp>
        <p:nvSpPr>
          <p:cNvPr id="5" name="Footer Placeholder 4">
            <a:extLst>
              <a:ext uri="{FF2B5EF4-FFF2-40B4-BE49-F238E27FC236}">
                <a16:creationId xmlns:a16="http://schemas.microsoft.com/office/drawing/2014/main" id="{0224A944-FC5D-2BE9-BA73-4A09986E2EF6}"/>
              </a:ext>
            </a:extLst>
          </p:cNvPr>
          <p:cNvSpPr>
            <a:spLocks noGrp="1"/>
          </p:cNvSpPr>
          <p:nvPr>
            <p:ph type="ftr" sz="quarter" idx="3"/>
          </p:nvPr>
        </p:nvSpPr>
        <p:spPr>
          <a:xfrm>
            <a:off x="8077200" y="12712700"/>
            <a:ext cx="8229600" cy="730250"/>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a:p>
        </p:txBody>
      </p:sp>
      <p:sp>
        <p:nvSpPr>
          <p:cNvPr id="6" name="Slide Number Placeholder 5">
            <a:extLst>
              <a:ext uri="{FF2B5EF4-FFF2-40B4-BE49-F238E27FC236}">
                <a16:creationId xmlns:a16="http://schemas.microsoft.com/office/drawing/2014/main" id="{5C24F833-6FD9-FD8F-EF08-936CA7AC3D85}"/>
              </a:ext>
            </a:extLst>
          </p:cNvPr>
          <p:cNvSpPr>
            <a:spLocks noGrp="1"/>
          </p:cNvSpPr>
          <p:nvPr>
            <p:ph type="sldNum" sz="quarter" idx="4"/>
          </p:nvPr>
        </p:nvSpPr>
        <p:spPr>
          <a:xfrm>
            <a:off x="17221200" y="12712700"/>
            <a:ext cx="5486400" cy="730250"/>
          </a:xfrm>
          <a:prstGeom prst="rect">
            <a:avLst/>
          </a:prstGeom>
        </p:spPr>
        <p:txBody>
          <a:bodyPr vert="horz" lIns="91440" tIns="45720" rIns="91440" bIns="45720" rtlCol="0" anchor="ctr"/>
          <a:lstStyle>
            <a:lvl1pPr algn="r">
              <a:defRPr sz="1200">
                <a:solidFill>
                  <a:schemeClr val="tx1">
                    <a:tint val="82000"/>
                  </a:schemeClr>
                </a:solidFill>
              </a:defRPr>
            </a:lvl1pPr>
          </a:lstStyle>
          <a:p>
            <a:fld id="{8416D49A-9D60-4109-8293-C15A473C7D90}" type="slidenum">
              <a:rPr lang="en-US" smtClean="0"/>
              <a:t>‹#›</a:t>
            </a:fld>
            <a:endParaRPr lang="en-US"/>
          </a:p>
        </p:txBody>
      </p:sp>
    </p:spTree>
    <p:extLst>
      <p:ext uri="{BB962C8B-B14F-4D97-AF65-F5344CB8AC3E}">
        <p14:creationId xmlns:p14="http://schemas.microsoft.com/office/powerpoint/2010/main" val="632325087"/>
      </p:ext>
    </p:extLst>
  </p:cSld>
  <p:clrMap bg1="lt1" tx1="dk1" bg2="lt2" tx2="dk2" accent1="accent1" accent2="accent2" accent3="accent3" accent4="accent4" accent5="accent5" accent6="accent6" hlink="hlink" folHlink="folHlink"/>
  <p:sldLayoutIdLst>
    <p:sldLayoutId id="2147483801" r:id="rId1"/>
    <p:sldLayoutId id="2147483802" r:id="rId2"/>
    <p:sldLayoutId id="2147483803" r:id="rId3"/>
    <p:sldLayoutId id="2147483804" r:id="rId4"/>
    <p:sldLayoutId id="2147483805" r:id="rId5"/>
    <p:sldLayoutId id="2147483806" r:id="rId6"/>
    <p:sldLayoutId id="2147483807" r:id="rId7"/>
    <p:sldLayoutId id="2147483808" r:id="rId8"/>
    <p:sldLayoutId id="2147483809" r:id="rId9"/>
    <p:sldLayoutId id="2147483810" r:id="rId10"/>
    <p:sldLayoutId id="214748381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2.xml><?xml version="1.0" encoding="utf-8"?>
<p:sldMaster xmlns:a="http://schemas.openxmlformats.org/drawingml/2006/main" xmlns:r="http://schemas.openxmlformats.org/officeDocument/2006/relationships" xmlns:p="http://schemas.openxmlformats.org/presentationml/2006/main" preserve="1">
  <p:cSld>
    <p:bg>
      <p:bgPr>
        <a:solidFill>
          <a:schemeClr val="bg2"/>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4F935CBD-6F7C-ABA5-3399-7BE662A8AFD6}"/>
              </a:ext>
            </a:extLst>
          </p:cNvPr>
          <p:cNvSpPr>
            <a:spLocks noGrp="1"/>
          </p:cNvSpPr>
          <p:nvPr>
            <p:ph type="title"/>
          </p:nvPr>
        </p:nvSpPr>
        <p:spPr>
          <a:xfrm>
            <a:off x="1676400" y="730250"/>
            <a:ext cx="21031200" cy="2651125"/>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BADF5025-EE7B-7121-4C2E-AE9F4E9CF163}"/>
              </a:ext>
            </a:extLst>
          </p:cNvPr>
          <p:cNvSpPr>
            <a:spLocks noGrp="1"/>
          </p:cNvSpPr>
          <p:nvPr>
            <p:ph type="body" idx="1"/>
          </p:nvPr>
        </p:nvSpPr>
        <p:spPr>
          <a:xfrm>
            <a:off x="1676400" y="3651250"/>
            <a:ext cx="21031200" cy="8702675"/>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FA91D32-AD3B-C5D1-2CFF-0D6D9E28CBAF}"/>
              </a:ext>
            </a:extLst>
          </p:cNvPr>
          <p:cNvSpPr>
            <a:spLocks noGrp="1"/>
          </p:cNvSpPr>
          <p:nvPr>
            <p:ph type="dt" sz="half" idx="2"/>
          </p:nvPr>
        </p:nvSpPr>
        <p:spPr>
          <a:xfrm>
            <a:off x="1676400" y="12712700"/>
            <a:ext cx="5486400" cy="730250"/>
          </a:xfrm>
          <a:prstGeom prst="rect">
            <a:avLst/>
          </a:prstGeom>
        </p:spPr>
        <p:txBody>
          <a:bodyPr vert="horz" lIns="91440" tIns="45720" rIns="91440" bIns="45720" rtlCol="0" anchor="ctr"/>
          <a:lstStyle>
            <a:lvl1pPr algn="l">
              <a:defRPr sz="1200">
                <a:solidFill>
                  <a:schemeClr val="tx1">
                    <a:tint val="82000"/>
                  </a:schemeClr>
                </a:solidFill>
              </a:defRPr>
            </a:lvl1pPr>
          </a:lstStyle>
          <a:p>
            <a:fld id="{5289DC63-53BF-4F10-89FC-DA2842D055D5}" type="datetimeFigureOut">
              <a:rPr lang="en-US" smtClean="0"/>
              <a:t>9/3/2025</a:t>
            </a:fld>
            <a:endParaRPr lang="en-US"/>
          </a:p>
        </p:txBody>
      </p:sp>
      <p:sp>
        <p:nvSpPr>
          <p:cNvPr id="5" name="Footer Placeholder 4">
            <a:extLst>
              <a:ext uri="{FF2B5EF4-FFF2-40B4-BE49-F238E27FC236}">
                <a16:creationId xmlns:a16="http://schemas.microsoft.com/office/drawing/2014/main" id="{03F5AEE4-BC27-6855-123C-4955CA9FD284}"/>
              </a:ext>
            </a:extLst>
          </p:cNvPr>
          <p:cNvSpPr>
            <a:spLocks noGrp="1"/>
          </p:cNvSpPr>
          <p:nvPr>
            <p:ph type="ftr" sz="quarter" idx="3"/>
          </p:nvPr>
        </p:nvSpPr>
        <p:spPr>
          <a:xfrm>
            <a:off x="8077200" y="12712700"/>
            <a:ext cx="8229600" cy="730250"/>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a:p>
        </p:txBody>
      </p:sp>
      <p:sp>
        <p:nvSpPr>
          <p:cNvPr id="6" name="Slide Number Placeholder 5">
            <a:extLst>
              <a:ext uri="{FF2B5EF4-FFF2-40B4-BE49-F238E27FC236}">
                <a16:creationId xmlns:a16="http://schemas.microsoft.com/office/drawing/2014/main" id="{EE82F7F4-5AD0-2371-103F-49A7BFE9C0BD}"/>
              </a:ext>
            </a:extLst>
          </p:cNvPr>
          <p:cNvSpPr>
            <a:spLocks noGrp="1"/>
          </p:cNvSpPr>
          <p:nvPr>
            <p:ph type="sldNum" sz="quarter" idx="4"/>
          </p:nvPr>
        </p:nvSpPr>
        <p:spPr>
          <a:xfrm>
            <a:off x="17221200" y="12712700"/>
            <a:ext cx="5486400" cy="730250"/>
          </a:xfrm>
          <a:prstGeom prst="rect">
            <a:avLst/>
          </a:prstGeom>
        </p:spPr>
        <p:txBody>
          <a:bodyPr vert="horz" lIns="91440" tIns="45720" rIns="91440" bIns="45720" rtlCol="0" anchor="ctr"/>
          <a:lstStyle>
            <a:lvl1pPr algn="r">
              <a:defRPr sz="1200">
                <a:solidFill>
                  <a:schemeClr val="tx1">
                    <a:tint val="82000"/>
                  </a:schemeClr>
                </a:solidFill>
              </a:defRPr>
            </a:lvl1pPr>
          </a:lstStyle>
          <a:p>
            <a:fld id="{E26F896D-6AF7-497E-97D3-5FAA77CD0E3B}" type="slidenum">
              <a:rPr lang="en-US" smtClean="0"/>
              <a:t>‹#›</a:t>
            </a:fld>
            <a:endParaRPr lang="en-US"/>
          </a:p>
        </p:txBody>
      </p:sp>
      <p:sp>
        <p:nvSpPr>
          <p:cNvPr id="7" name="TextBox 6">
            <a:extLst>
              <a:ext uri="{FF2B5EF4-FFF2-40B4-BE49-F238E27FC236}">
                <a16:creationId xmlns:a16="http://schemas.microsoft.com/office/drawing/2014/main" id="{E24261D5-FF9A-A1F1-13AE-561693F9E9EB}"/>
              </a:ext>
            </a:extLst>
          </p:cNvPr>
          <p:cNvSpPr txBox="1"/>
          <p:nvPr userDrawn="1"/>
        </p:nvSpPr>
        <p:spPr>
          <a:xfrm>
            <a:off x="21687428" y="-738402"/>
            <a:ext cx="2759090" cy="507831"/>
          </a:xfrm>
          <a:prstGeom prst="rect">
            <a:avLst/>
          </a:prstGeom>
          <a:noFill/>
        </p:spPr>
        <p:txBody>
          <a:bodyPr wrap="none" rtlCol="0">
            <a:spAutoFit/>
          </a:bodyPr>
          <a:lstStyle/>
          <a:p>
            <a:pPr algn="ctr"/>
            <a:r>
              <a:rPr lang="en-US" sz="2700" b="1" u="none" dirty="0">
                <a:solidFill>
                  <a:schemeClr val="bg2">
                    <a:lumMod val="50000"/>
                    <a:lumOff val="50000"/>
                  </a:schemeClr>
                </a:solidFill>
                <a:latin typeface="+mj-lt"/>
              </a:rPr>
              <a:t>slideocean</a:t>
            </a:r>
            <a:r>
              <a:rPr lang="en-US" sz="2700" b="1" u="none" dirty="0">
                <a:solidFill>
                  <a:schemeClr val="bg2">
                    <a:lumMod val="50000"/>
                    <a:lumOff val="50000"/>
                  </a:schemeClr>
                </a:solidFill>
                <a:latin typeface="+mn-lt"/>
              </a:rPr>
              <a:t>.net</a:t>
            </a:r>
          </a:p>
        </p:txBody>
      </p:sp>
    </p:spTree>
    <p:extLst>
      <p:ext uri="{BB962C8B-B14F-4D97-AF65-F5344CB8AC3E}">
        <p14:creationId xmlns:p14="http://schemas.microsoft.com/office/powerpoint/2010/main" val="3920334610"/>
      </p:ext>
    </p:extLst>
  </p:cSld>
  <p:clrMap bg1="lt1" tx1="dk1" bg2="lt2" tx2="dk2" accent1="accent1" accent2="accent2" accent3="accent3" accent4="accent4" accent5="accent5" accent6="accent6" hlink="hlink" folHlink="folHlink"/>
  <p:sldLayoutIdLst>
    <p:sldLayoutId id="2147483813" r:id="rId1"/>
    <p:sldLayoutId id="2147483814" r:id="rId2"/>
    <p:sldLayoutId id="2147483815" r:id="rId3"/>
    <p:sldLayoutId id="2147483816" r:id="rId4"/>
    <p:sldLayoutId id="2147483817" r:id="rId5"/>
    <p:sldLayoutId id="2147483818" r:id="rId6"/>
    <p:sldLayoutId id="2147483819" r:id="rId7"/>
    <p:sldLayoutId id="2147483820" r:id="rId8"/>
    <p:sldLayoutId id="2147483821" r:id="rId9"/>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3.xml><?xml version="1.0" encoding="utf-8"?>
<p:sldMaster xmlns:a="http://schemas.openxmlformats.org/drawingml/2006/main" xmlns:r="http://schemas.openxmlformats.org/officeDocument/2006/relationships" xmlns:p="http://schemas.openxmlformats.org/presentationml/2006/main" preserve="1">
  <p:cSld>
    <p:bg>
      <p:bgPr>
        <a:solidFill>
          <a:schemeClr val="bg2"/>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5928E8ED-9FF8-E183-0527-659B71EA479A}"/>
              </a:ext>
            </a:extLst>
          </p:cNvPr>
          <p:cNvSpPr>
            <a:spLocks noGrp="1"/>
          </p:cNvSpPr>
          <p:nvPr>
            <p:ph type="title"/>
          </p:nvPr>
        </p:nvSpPr>
        <p:spPr>
          <a:xfrm>
            <a:off x="1676400" y="730250"/>
            <a:ext cx="21031200" cy="2651125"/>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F75FFDB0-9C3D-FD02-6661-F6035EB6293E}"/>
              </a:ext>
            </a:extLst>
          </p:cNvPr>
          <p:cNvSpPr>
            <a:spLocks noGrp="1"/>
          </p:cNvSpPr>
          <p:nvPr>
            <p:ph type="body" idx="1"/>
          </p:nvPr>
        </p:nvSpPr>
        <p:spPr>
          <a:xfrm>
            <a:off x="1676400" y="3651250"/>
            <a:ext cx="21031200" cy="8702675"/>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B762209-0179-3F46-0D30-0D4FA3C8CCF4}"/>
              </a:ext>
            </a:extLst>
          </p:cNvPr>
          <p:cNvSpPr>
            <a:spLocks noGrp="1"/>
          </p:cNvSpPr>
          <p:nvPr>
            <p:ph type="dt" sz="half" idx="2"/>
          </p:nvPr>
        </p:nvSpPr>
        <p:spPr>
          <a:xfrm>
            <a:off x="1676400" y="12712700"/>
            <a:ext cx="5486400" cy="730250"/>
          </a:xfrm>
          <a:prstGeom prst="rect">
            <a:avLst/>
          </a:prstGeom>
        </p:spPr>
        <p:txBody>
          <a:bodyPr vert="horz" lIns="91440" tIns="45720" rIns="91440" bIns="45720" rtlCol="0" anchor="ctr"/>
          <a:lstStyle>
            <a:lvl1pPr algn="l">
              <a:defRPr sz="1200">
                <a:solidFill>
                  <a:schemeClr val="tx1">
                    <a:tint val="82000"/>
                  </a:schemeClr>
                </a:solidFill>
              </a:defRPr>
            </a:lvl1pPr>
          </a:lstStyle>
          <a:p>
            <a:fld id="{724BDBCA-D758-4D31-AC8A-8D7531051215}" type="datetimeFigureOut">
              <a:rPr lang="en-US" smtClean="0"/>
              <a:t>9/3/2025</a:t>
            </a:fld>
            <a:endParaRPr lang="en-US"/>
          </a:p>
        </p:txBody>
      </p:sp>
      <p:sp>
        <p:nvSpPr>
          <p:cNvPr id="5" name="Footer Placeholder 4">
            <a:extLst>
              <a:ext uri="{FF2B5EF4-FFF2-40B4-BE49-F238E27FC236}">
                <a16:creationId xmlns:a16="http://schemas.microsoft.com/office/drawing/2014/main" id="{077CBDD0-0087-4456-7F54-F635D2AA3A7F}"/>
              </a:ext>
            </a:extLst>
          </p:cNvPr>
          <p:cNvSpPr>
            <a:spLocks noGrp="1"/>
          </p:cNvSpPr>
          <p:nvPr>
            <p:ph type="ftr" sz="quarter" idx="3"/>
          </p:nvPr>
        </p:nvSpPr>
        <p:spPr>
          <a:xfrm>
            <a:off x="8077200" y="12712700"/>
            <a:ext cx="8229600" cy="730250"/>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a:p>
        </p:txBody>
      </p:sp>
      <p:sp>
        <p:nvSpPr>
          <p:cNvPr id="6" name="Slide Number Placeholder 5">
            <a:extLst>
              <a:ext uri="{FF2B5EF4-FFF2-40B4-BE49-F238E27FC236}">
                <a16:creationId xmlns:a16="http://schemas.microsoft.com/office/drawing/2014/main" id="{C0A92976-5F52-80A8-9ED7-E6D3C4C3A9F6}"/>
              </a:ext>
            </a:extLst>
          </p:cNvPr>
          <p:cNvSpPr>
            <a:spLocks noGrp="1"/>
          </p:cNvSpPr>
          <p:nvPr>
            <p:ph type="sldNum" sz="quarter" idx="4"/>
          </p:nvPr>
        </p:nvSpPr>
        <p:spPr>
          <a:xfrm>
            <a:off x="17221200" y="12712700"/>
            <a:ext cx="5486400" cy="730250"/>
          </a:xfrm>
          <a:prstGeom prst="rect">
            <a:avLst/>
          </a:prstGeom>
        </p:spPr>
        <p:txBody>
          <a:bodyPr vert="horz" lIns="91440" tIns="45720" rIns="91440" bIns="45720" rtlCol="0" anchor="ctr"/>
          <a:lstStyle>
            <a:lvl1pPr algn="r">
              <a:defRPr sz="1200">
                <a:solidFill>
                  <a:schemeClr val="tx1">
                    <a:tint val="82000"/>
                  </a:schemeClr>
                </a:solidFill>
              </a:defRPr>
            </a:lvl1pPr>
          </a:lstStyle>
          <a:p>
            <a:fld id="{BD353B87-FD7D-4BEF-8AF9-6F702E883271}" type="slidenum">
              <a:rPr lang="en-US" smtClean="0"/>
              <a:t>‹#›</a:t>
            </a:fld>
            <a:endParaRPr lang="en-US"/>
          </a:p>
        </p:txBody>
      </p:sp>
      <p:sp>
        <p:nvSpPr>
          <p:cNvPr id="7" name="TextBox 6">
            <a:extLst>
              <a:ext uri="{FF2B5EF4-FFF2-40B4-BE49-F238E27FC236}">
                <a16:creationId xmlns:a16="http://schemas.microsoft.com/office/drawing/2014/main" id="{0AA10E01-62ED-1ECD-26F5-F75F33D21257}"/>
              </a:ext>
            </a:extLst>
          </p:cNvPr>
          <p:cNvSpPr txBox="1"/>
          <p:nvPr userDrawn="1"/>
        </p:nvSpPr>
        <p:spPr>
          <a:xfrm>
            <a:off x="21687428" y="-738402"/>
            <a:ext cx="2759090" cy="507831"/>
          </a:xfrm>
          <a:prstGeom prst="rect">
            <a:avLst/>
          </a:prstGeom>
          <a:noFill/>
        </p:spPr>
        <p:txBody>
          <a:bodyPr wrap="none" rtlCol="0">
            <a:spAutoFit/>
          </a:bodyPr>
          <a:lstStyle/>
          <a:p>
            <a:pPr algn="ctr"/>
            <a:r>
              <a:rPr lang="en-US" sz="2700" b="1" u="none" dirty="0">
                <a:solidFill>
                  <a:schemeClr val="bg2">
                    <a:lumMod val="50000"/>
                    <a:lumOff val="50000"/>
                  </a:schemeClr>
                </a:solidFill>
                <a:latin typeface="+mj-lt"/>
              </a:rPr>
              <a:t>slideocean</a:t>
            </a:r>
            <a:r>
              <a:rPr lang="en-US" sz="2700" b="1" u="none" dirty="0">
                <a:solidFill>
                  <a:schemeClr val="bg2">
                    <a:lumMod val="50000"/>
                    <a:lumOff val="50000"/>
                  </a:schemeClr>
                </a:solidFill>
                <a:latin typeface="+mn-lt"/>
              </a:rPr>
              <a:t>.net</a:t>
            </a:r>
          </a:p>
        </p:txBody>
      </p:sp>
    </p:spTree>
    <p:extLst>
      <p:ext uri="{BB962C8B-B14F-4D97-AF65-F5344CB8AC3E}">
        <p14:creationId xmlns:p14="http://schemas.microsoft.com/office/powerpoint/2010/main" val="1718865898"/>
      </p:ext>
    </p:extLst>
  </p:cSld>
  <p:clrMap bg1="lt1" tx1="dk1" bg2="lt2" tx2="dk2" accent1="accent1" accent2="accent2" accent3="accent3" accent4="accent4" accent5="accent5" accent6="accent6" hlink="hlink" folHlink="folHlink"/>
  <p:sldLayoutIdLst>
    <p:sldLayoutId id="2147483823" r:id="rId1"/>
    <p:sldLayoutId id="2147483824" r:id="rId2"/>
    <p:sldLayoutId id="2147483825" r:id="rId3"/>
    <p:sldLayoutId id="2147483826" r:id="rId4"/>
    <p:sldLayoutId id="2147483827" r:id="rId5"/>
    <p:sldLayoutId id="2147483828" r:id="rId6"/>
    <p:sldLayoutId id="2147483829" r:id="rId7"/>
    <p:sldLayoutId id="2147483830" r:id="rId8"/>
    <p:sldLayoutId id="2147483831" r:id="rId9"/>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4.xml><?xml version="1.0" encoding="utf-8"?>
<p:sldMaster xmlns:a="http://schemas.openxmlformats.org/drawingml/2006/main" xmlns:r="http://schemas.openxmlformats.org/officeDocument/2006/relationships" xmlns:p="http://schemas.openxmlformats.org/presentationml/2006/main" preserve="1">
  <p:cSld>
    <p:bg>
      <p:bgPr>
        <a:solidFill>
          <a:schemeClr val="bg2"/>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D9394EB6-573F-CBAB-3A49-FAD95C375D81}"/>
              </a:ext>
            </a:extLst>
          </p:cNvPr>
          <p:cNvSpPr>
            <a:spLocks noGrp="1"/>
          </p:cNvSpPr>
          <p:nvPr>
            <p:ph type="title"/>
          </p:nvPr>
        </p:nvSpPr>
        <p:spPr>
          <a:xfrm>
            <a:off x="1676400" y="730250"/>
            <a:ext cx="21031200" cy="2651125"/>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B10324EF-1A90-9DDA-499E-92DC7FEE4D0C}"/>
              </a:ext>
            </a:extLst>
          </p:cNvPr>
          <p:cNvSpPr>
            <a:spLocks noGrp="1"/>
          </p:cNvSpPr>
          <p:nvPr>
            <p:ph type="body" idx="1"/>
          </p:nvPr>
        </p:nvSpPr>
        <p:spPr>
          <a:xfrm>
            <a:off x="1676400" y="3651250"/>
            <a:ext cx="21031200" cy="8702675"/>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B2622A5-C884-4010-CB56-E39B23EF90AF}"/>
              </a:ext>
            </a:extLst>
          </p:cNvPr>
          <p:cNvSpPr>
            <a:spLocks noGrp="1"/>
          </p:cNvSpPr>
          <p:nvPr>
            <p:ph type="dt" sz="half" idx="2"/>
          </p:nvPr>
        </p:nvSpPr>
        <p:spPr>
          <a:xfrm>
            <a:off x="1676400" y="12712700"/>
            <a:ext cx="5486400" cy="730250"/>
          </a:xfrm>
          <a:prstGeom prst="rect">
            <a:avLst/>
          </a:prstGeom>
        </p:spPr>
        <p:txBody>
          <a:bodyPr vert="horz" lIns="91440" tIns="45720" rIns="91440" bIns="45720" rtlCol="0" anchor="ctr"/>
          <a:lstStyle>
            <a:lvl1pPr algn="l">
              <a:defRPr sz="1200">
                <a:solidFill>
                  <a:schemeClr val="tx1">
                    <a:tint val="82000"/>
                  </a:schemeClr>
                </a:solidFill>
              </a:defRPr>
            </a:lvl1pPr>
          </a:lstStyle>
          <a:p>
            <a:fld id="{A2369FCE-1489-412E-837C-F59021E58D3A}" type="datetimeFigureOut">
              <a:rPr lang="en-US" smtClean="0"/>
              <a:t>9/3/2025</a:t>
            </a:fld>
            <a:endParaRPr lang="en-US"/>
          </a:p>
        </p:txBody>
      </p:sp>
      <p:sp>
        <p:nvSpPr>
          <p:cNvPr id="5" name="Footer Placeholder 4">
            <a:extLst>
              <a:ext uri="{FF2B5EF4-FFF2-40B4-BE49-F238E27FC236}">
                <a16:creationId xmlns:a16="http://schemas.microsoft.com/office/drawing/2014/main" id="{7430E1E4-FF4C-C403-B91E-067DC3E9391C}"/>
              </a:ext>
            </a:extLst>
          </p:cNvPr>
          <p:cNvSpPr>
            <a:spLocks noGrp="1"/>
          </p:cNvSpPr>
          <p:nvPr>
            <p:ph type="ftr" sz="quarter" idx="3"/>
          </p:nvPr>
        </p:nvSpPr>
        <p:spPr>
          <a:xfrm>
            <a:off x="8077200" y="12712700"/>
            <a:ext cx="8229600" cy="730250"/>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a:p>
        </p:txBody>
      </p:sp>
      <p:sp>
        <p:nvSpPr>
          <p:cNvPr id="6" name="Slide Number Placeholder 5">
            <a:extLst>
              <a:ext uri="{FF2B5EF4-FFF2-40B4-BE49-F238E27FC236}">
                <a16:creationId xmlns:a16="http://schemas.microsoft.com/office/drawing/2014/main" id="{4EB908F0-5E33-74E7-4925-776727F6DA10}"/>
              </a:ext>
            </a:extLst>
          </p:cNvPr>
          <p:cNvSpPr>
            <a:spLocks noGrp="1"/>
          </p:cNvSpPr>
          <p:nvPr>
            <p:ph type="sldNum" sz="quarter" idx="4"/>
          </p:nvPr>
        </p:nvSpPr>
        <p:spPr>
          <a:xfrm>
            <a:off x="17221200" y="12712700"/>
            <a:ext cx="5486400" cy="730250"/>
          </a:xfrm>
          <a:prstGeom prst="rect">
            <a:avLst/>
          </a:prstGeom>
        </p:spPr>
        <p:txBody>
          <a:bodyPr vert="horz" lIns="91440" tIns="45720" rIns="91440" bIns="45720" rtlCol="0" anchor="ctr"/>
          <a:lstStyle>
            <a:lvl1pPr algn="r">
              <a:defRPr sz="1200">
                <a:solidFill>
                  <a:schemeClr val="tx1">
                    <a:tint val="82000"/>
                  </a:schemeClr>
                </a:solidFill>
              </a:defRPr>
            </a:lvl1pPr>
          </a:lstStyle>
          <a:p>
            <a:fld id="{298C236B-6DFE-4C15-BF31-D46EC4A84973}" type="slidenum">
              <a:rPr lang="en-US" smtClean="0"/>
              <a:t>‹#›</a:t>
            </a:fld>
            <a:endParaRPr lang="en-US"/>
          </a:p>
        </p:txBody>
      </p:sp>
      <p:sp>
        <p:nvSpPr>
          <p:cNvPr id="7" name="TextBox 6">
            <a:extLst>
              <a:ext uri="{FF2B5EF4-FFF2-40B4-BE49-F238E27FC236}">
                <a16:creationId xmlns:a16="http://schemas.microsoft.com/office/drawing/2014/main" id="{EE947BB9-BC33-AA01-5FF4-B59346D4B1A9}"/>
              </a:ext>
            </a:extLst>
          </p:cNvPr>
          <p:cNvSpPr txBox="1"/>
          <p:nvPr userDrawn="1"/>
        </p:nvSpPr>
        <p:spPr>
          <a:xfrm>
            <a:off x="21687428" y="-738402"/>
            <a:ext cx="2759090" cy="507831"/>
          </a:xfrm>
          <a:prstGeom prst="rect">
            <a:avLst/>
          </a:prstGeom>
          <a:noFill/>
        </p:spPr>
        <p:txBody>
          <a:bodyPr wrap="none" rtlCol="0">
            <a:spAutoFit/>
          </a:bodyPr>
          <a:lstStyle/>
          <a:p>
            <a:pPr algn="ctr"/>
            <a:r>
              <a:rPr lang="en-US" sz="2700" b="1" u="none" dirty="0">
                <a:solidFill>
                  <a:schemeClr val="bg2">
                    <a:lumMod val="50000"/>
                    <a:lumOff val="50000"/>
                  </a:schemeClr>
                </a:solidFill>
                <a:latin typeface="+mj-lt"/>
              </a:rPr>
              <a:t>slideocean</a:t>
            </a:r>
            <a:r>
              <a:rPr lang="en-US" sz="2700" b="1" u="none" dirty="0">
                <a:solidFill>
                  <a:schemeClr val="bg2">
                    <a:lumMod val="50000"/>
                    <a:lumOff val="50000"/>
                  </a:schemeClr>
                </a:solidFill>
                <a:latin typeface="+mn-lt"/>
              </a:rPr>
              <a:t>.net</a:t>
            </a:r>
          </a:p>
        </p:txBody>
      </p:sp>
    </p:spTree>
    <p:extLst>
      <p:ext uri="{BB962C8B-B14F-4D97-AF65-F5344CB8AC3E}">
        <p14:creationId xmlns:p14="http://schemas.microsoft.com/office/powerpoint/2010/main" val="2528295174"/>
      </p:ext>
    </p:extLst>
  </p:cSld>
  <p:clrMap bg1="lt1" tx1="dk1" bg2="lt2" tx2="dk2" accent1="accent1" accent2="accent2" accent3="accent3" accent4="accent4" accent5="accent5" accent6="accent6" hlink="hlink" folHlink="folHlink"/>
  <p:sldLayoutIdLst>
    <p:sldLayoutId id="2147483833" r:id="rId1"/>
    <p:sldLayoutId id="2147483834" r:id="rId2"/>
    <p:sldLayoutId id="2147483835" r:id="rId3"/>
    <p:sldLayoutId id="2147483836" r:id="rId4"/>
    <p:sldLayoutId id="2147483837" r:id="rId5"/>
    <p:sldLayoutId id="2147483838" r:id="rId6"/>
    <p:sldLayoutId id="2147483839" r:id="rId7"/>
    <p:sldLayoutId id="2147483840" r:id="rId8"/>
    <p:sldLayoutId id="2147483841" r:id="rId9"/>
    <p:sldLayoutId id="2147483842" r:id="rId10"/>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5.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676400" y="730251"/>
            <a:ext cx="21031200" cy="2651126"/>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1676400" y="3651250"/>
            <a:ext cx="21031200" cy="8702676"/>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Box 3">
            <a:extLst>
              <a:ext uri="{FF2B5EF4-FFF2-40B4-BE49-F238E27FC236}">
                <a16:creationId xmlns:a16="http://schemas.microsoft.com/office/drawing/2014/main" id="{105AABBE-CCD1-5EF5-918A-9AE5E21EA532}"/>
              </a:ext>
            </a:extLst>
          </p:cNvPr>
          <p:cNvSpPr txBox="1"/>
          <p:nvPr userDrawn="1"/>
        </p:nvSpPr>
        <p:spPr>
          <a:xfrm>
            <a:off x="21687428" y="-738402"/>
            <a:ext cx="2759090" cy="507831"/>
          </a:xfrm>
          <a:prstGeom prst="rect">
            <a:avLst/>
          </a:prstGeom>
          <a:noFill/>
        </p:spPr>
        <p:txBody>
          <a:bodyPr wrap="none" rtlCol="0">
            <a:spAutoFit/>
          </a:bodyPr>
          <a:lstStyle/>
          <a:p>
            <a:pPr algn="ctr"/>
            <a:r>
              <a:rPr lang="en-US" sz="2700" b="1" u="none" dirty="0">
                <a:solidFill>
                  <a:schemeClr val="bg2">
                    <a:lumMod val="50000"/>
                    <a:lumOff val="50000"/>
                  </a:schemeClr>
                </a:solidFill>
                <a:latin typeface="+mj-lt"/>
              </a:rPr>
              <a:t>slideocean</a:t>
            </a:r>
            <a:r>
              <a:rPr lang="en-US" sz="2700" b="1" u="none" dirty="0">
                <a:solidFill>
                  <a:schemeClr val="bg2">
                    <a:lumMod val="50000"/>
                    <a:lumOff val="50000"/>
                  </a:schemeClr>
                </a:solidFill>
                <a:latin typeface="+mn-lt"/>
              </a:rPr>
              <a:t>.net</a:t>
            </a:r>
          </a:p>
        </p:txBody>
      </p:sp>
    </p:spTree>
    <p:extLst>
      <p:ext uri="{BB962C8B-B14F-4D97-AF65-F5344CB8AC3E}">
        <p14:creationId xmlns:p14="http://schemas.microsoft.com/office/powerpoint/2010/main" val="3304631743"/>
      </p:ext>
    </p:extLst>
  </p:cSld>
  <p:clrMap bg1="lt1" tx1="dk1" bg2="lt2" tx2="dk2" accent1="accent1" accent2="accent2" accent3="accent3" accent4="accent4" accent5="accent5" accent6="accent6" hlink="hlink" folHlink="folHlink"/>
  <p:sldLayoutIdLst>
    <p:sldLayoutId id="2147483844" r:id="rId1"/>
    <p:sldLayoutId id="2147483845" r:id="rId2"/>
    <p:sldLayoutId id="2147483846" r:id="rId3"/>
    <p:sldLayoutId id="2147483847" r:id="rId4"/>
    <p:sldLayoutId id="2147483848" r:id="rId5"/>
    <p:sldLayoutId id="2147483849" r:id="rId6"/>
    <p:sldLayoutId id="2147483850" r:id="rId7"/>
    <p:sldLayoutId id="2147483851" r:id="rId8"/>
    <p:sldLayoutId id="2147483852" r:id="rId9"/>
  </p:sldLayoutIdLst>
  <p:txStyles>
    <p:titleStyle>
      <a:lvl1pPr algn="l" defTabSz="1828800" rtl="0" eaLnBrk="1" latinLnBrk="0" hangingPunct="1">
        <a:lnSpc>
          <a:spcPct val="90000"/>
        </a:lnSpc>
        <a:spcBef>
          <a:spcPct val="0"/>
        </a:spcBef>
        <a:buNone/>
        <a:defRPr sz="8800" kern="1200">
          <a:solidFill>
            <a:schemeClr val="tx2"/>
          </a:solidFill>
          <a:latin typeface="+mj-lt"/>
          <a:ea typeface="+mj-ea"/>
          <a:cs typeface="+mj-cs"/>
        </a:defRPr>
      </a:lvl1pPr>
    </p:titleStyle>
    <p:bodyStyle>
      <a:lvl1pPr marL="457200" indent="-457200" algn="l" defTabSz="1828800" rtl="0" eaLnBrk="1" latinLnBrk="0" hangingPunct="1">
        <a:lnSpc>
          <a:spcPct val="90000"/>
        </a:lnSpc>
        <a:spcBef>
          <a:spcPts val="2000"/>
        </a:spcBef>
        <a:buFont typeface="Arial" panose="020B0604020202020204" pitchFamily="34" charset="0"/>
        <a:buChar char="•"/>
        <a:defRPr sz="5600" kern="1200">
          <a:solidFill>
            <a:schemeClr val="tx2"/>
          </a:solidFill>
          <a:latin typeface="+mn-lt"/>
          <a:ea typeface="+mn-ea"/>
          <a:cs typeface="+mn-cs"/>
        </a:defRPr>
      </a:lvl1pPr>
      <a:lvl2pPr marL="1371600" indent="-457200" algn="l" defTabSz="1828800" rtl="0" eaLnBrk="1" latinLnBrk="0" hangingPunct="1">
        <a:lnSpc>
          <a:spcPct val="90000"/>
        </a:lnSpc>
        <a:spcBef>
          <a:spcPts val="1000"/>
        </a:spcBef>
        <a:buFont typeface="Arial" panose="020B0604020202020204" pitchFamily="34" charset="0"/>
        <a:buChar char="•"/>
        <a:defRPr sz="4800" kern="1200">
          <a:solidFill>
            <a:schemeClr val="tx2"/>
          </a:solidFill>
          <a:latin typeface="+mn-lt"/>
          <a:ea typeface="+mn-ea"/>
          <a:cs typeface="+mn-cs"/>
        </a:defRPr>
      </a:lvl2pPr>
      <a:lvl3pPr marL="2286000" indent="-457200" algn="l" defTabSz="1828800" rtl="0" eaLnBrk="1" latinLnBrk="0" hangingPunct="1">
        <a:lnSpc>
          <a:spcPct val="90000"/>
        </a:lnSpc>
        <a:spcBef>
          <a:spcPts val="1000"/>
        </a:spcBef>
        <a:buFont typeface="Arial" panose="020B0604020202020204" pitchFamily="34" charset="0"/>
        <a:buChar char="•"/>
        <a:defRPr sz="4000" kern="1200">
          <a:solidFill>
            <a:schemeClr val="tx2"/>
          </a:solidFill>
          <a:latin typeface="+mn-lt"/>
          <a:ea typeface="+mn-ea"/>
          <a:cs typeface="+mn-cs"/>
        </a:defRPr>
      </a:lvl3pPr>
      <a:lvl4pPr marL="3200400" indent="-457200" algn="l" defTabSz="1828800" rtl="0" eaLnBrk="1" latinLnBrk="0" hangingPunct="1">
        <a:lnSpc>
          <a:spcPct val="90000"/>
        </a:lnSpc>
        <a:spcBef>
          <a:spcPts val="1000"/>
        </a:spcBef>
        <a:buFont typeface="Arial" panose="020B0604020202020204" pitchFamily="34" charset="0"/>
        <a:buChar char="•"/>
        <a:defRPr sz="3600" kern="1200">
          <a:solidFill>
            <a:schemeClr val="tx2"/>
          </a:solidFill>
          <a:latin typeface="+mn-lt"/>
          <a:ea typeface="+mn-ea"/>
          <a:cs typeface="+mn-cs"/>
        </a:defRPr>
      </a:lvl4pPr>
      <a:lvl5pPr marL="4114800" indent="-457200" algn="l" defTabSz="1828800" rtl="0" eaLnBrk="1" latinLnBrk="0" hangingPunct="1">
        <a:lnSpc>
          <a:spcPct val="90000"/>
        </a:lnSpc>
        <a:spcBef>
          <a:spcPts val="1000"/>
        </a:spcBef>
        <a:buFont typeface="Arial" panose="020B0604020202020204" pitchFamily="34" charset="0"/>
        <a:buChar char="•"/>
        <a:defRPr sz="3600" kern="1200">
          <a:solidFill>
            <a:schemeClr val="tx2"/>
          </a:solidFill>
          <a:latin typeface="+mn-lt"/>
          <a:ea typeface="+mn-ea"/>
          <a:cs typeface="+mn-cs"/>
        </a:defRPr>
      </a:lvl5pPr>
      <a:lvl6pPr marL="50292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36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80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24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p:bodyStyle>
    <p:otherStyle>
      <a:defPPr>
        <a:defRPr lang="en-US"/>
      </a:defPPr>
      <a:lvl1pPr marL="0" algn="l" defTabSz="1828800" rtl="0" eaLnBrk="1" latinLnBrk="0" hangingPunct="1">
        <a:defRPr sz="3600" kern="1200">
          <a:solidFill>
            <a:schemeClr val="tx1"/>
          </a:solidFill>
          <a:latin typeface="+mn-lt"/>
          <a:ea typeface="+mn-ea"/>
          <a:cs typeface="+mn-cs"/>
        </a:defRPr>
      </a:lvl1pPr>
      <a:lvl2pPr marL="914400" algn="l" defTabSz="1828800" rtl="0" eaLnBrk="1" latinLnBrk="0" hangingPunct="1">
        <a:defRPr sz="3600" kern="1200">
          <a:solidFill>
            <a:schemeClr val="tx1"/>
          </a:solidFill>
          <a:latin typeface="+mn-lt"/>
          <a:ea typeface="+mn-ea"/>
          <a:cs typeface="+mn-cs"/>
        </a:defRPr>
      </a:lvl2pPr>
      <a:lvl3pPr marL="1828800" algn="l" defTabSz="1828800" rtl="0" eaLnBrk="1" latinLnBrk="0" hangingPunct="1">
        <a:defRPr sz="3600" kern="1200">
          <a:solidFill>
            <a:schemeClr val="tx1"/>
          </a:solidFill>
          <a:latin typeface="+mn-lt"/>
          <a:ea typeface="+mn-ea"/>
          <a:cs typeface="+mn-cs"/>
        </a:defRPr>
      </a:lvl3pPr>
      <a:lvl4pPr marL="2743200" algn="l" defTabSz="1828800" rtl="0" eaLnBrk="1" latinLnBrk="0" hangingPunct="1">
        <a:defRPr sz="3600" kern="1200">
          <a:solidFill>
            <a:schemeClr val="tx1"/>
          </a:solidFill>
          <a:latin typeface="+mn-lt"/>
          <a:ea typeface="+mn-ea"/>
          <a:cs typeface="+mn-cs"/>
        </a:defRPr>
      </a:lvl4pPr>
      <a:lvl5pPr marL="3657600" algn="l" defTabSz="1828800" rtl="0" eaLnBrk="1" latinLnBrk="0" hangingPunct="1">
        <a:defRPr sz="3600" kern="1200">
          <a:solidFill>
            <a:schemeClr val="tx1"/>
          </a:solidFill>
          <a:latin typeface="+mn-lt"/>
          <a:ea typeface="+mn-ea"/>
          <a:cs typeface="+mn-cs"/>
        </a:defRPr>
      </a:lvl5pPr>
      <a:lvl6pPr marL="4572000" algn="l" defTabSz="1828800" rtl="0" eaLnBrk="1" latinLnBrk="0" hangingPunct="1">
        <a:defRPr sz="3600" kern="1200">
          <a:solidFill>
            <a:schemeClr val="tx1"/>
          </a:solidFill>
          <a:latin typeface="+mn-lt"/>
          <a:ea typeface="+mn-ea"/>
          <a:cs typeface="+mn-cs"/>
        </a:defRPr>
      </a:lvl6pPr>
      <a:lvl7pPr marL="5486400" algn="l" defTabSz="1828800" rtl="0" eaLnBrk="1" latinLnBrk="0" hangingPunct="1">
        <a:defRPr sz="3600" kern="1200">
          <a:solidFill>
            <a:schemeClr val="tx1"/>
          </a:solidFill>
          <a:latin typeface="+mn-lt"/>
          <a:ea typeface="+mn-ea"/>
          <a:cs typeface="+mn-cs"/>
        </a:defRPr>
      </a:lvl7pPr>
      <a:lvl8pPr marL="6400800" algn="l" defTabSz="1828800" rtl="0" eaLnBrk="1" latinLnBrk="0" hangingPunct="1">
        <a:defRPr sz="3600" kern="1200">
          <a:solidFill>
            <a:schemeClr val="tx1"/>
          </a:solidFill>
          <a:latin typeface="+mn-lt"/>
          <a:ea typeface="+mn-ea"/>
          <a:cs typeface="+mn-cs"/>
        </a:defRPr>
      </a:lvl8pPr>
      <a:lvl9pPr marL="7315200" algn="l" defTabSz="1828800" rtl="0" eaLnBrk="1" latinLnBrk="0" hangingPunct="1">
        <a:defRPr sz="3600" kern="1200">
          <a:solidFill>
            <a:schemeClr val="tx1"/>
          </a:solidFill>
          <a:latin typeface="+mn-lt"/>
          <a:ea typeface="+mn-ea"/>
          <a:cs typeface="+mn-cs"/>
        </a:defRPr>
      </a:lvl9pPr>
    </p:otherStyle>
  </p:txStyles>
</p:sldMaster>
</file>

<file path=ppt/slideMasters/slideMaster1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29F4E5B9-AFE6-2EDA-2636-4B6B0506D2D2}"/>
              </a:ext>
            </a:extLst>
          </p:cNvPr>
          <p:cNvSpPr>
            <a:spLocks noGrp="1"/>
          </p:cNvSpPr>
          <p:nvPr>
            <p:ph type="title"/>
          </p:nvPr>
        </p:nvSpPr>
        <p:spPr>
          <a:xfrm>
            <a:off x="1676400" y="730250"/>
            <a:ext cx="21031200" cy="2651125"/>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75732C22-375B-ED76-6606-B3848490D3A6}"/>
              </a:ext>
            </a:extLst>
          </p:cNvPr>
          <p:cNvSpPr>
            <a:spLocks noGrp="1"/>
          </p:cNvSpPr>
          <p:nvPr>
            <p:ph type="body" idx="1"/>
          </p:nvPr>
        </p:nvSpPr>
        <p:spPr>
          <a:xfrm>
            <a:off x="1676400" y="3651250"/>
            <a:ext cx="21031200" cy="8702675"/>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ECFD9AA-DF51-408F-F315-09AF9671F434}"/>
              </a:ext>
            </a:extLst>
          </p:cNvPr>
          <p:cNvSpPr>
            <a:spLocks noGrp="1"/>
          </p:cNvSpPr>
          <p:nvPr>
            <p:ph type="dt" sz="half" idx="2"/>
          </p:nvPr>
        </p:nvSpPr>
        <p:spPr>
          <a:xfrm>
            <a:off x="1676400" y="12712700"/>
            <a:ext cx="5486400" cy="730250"/>
          </a:xfrm>
          <a:prstGeom prst="rect">
            <a:avLst/>
          </a:prstGeom>
        </p:spPr>
        <p:txBody>
          <a:bodyPr vert="horz" lIns="91440" tIns="45720" rIns="91440" bIns="45720" rtlCol="0" anchor="ctr"/>
          <a:lstStyle>
            <a:lvl1pPr algn="l">
              <a:defRPr sz="1200">
                <a:solidFill>
                  <a:schemeClr val="tx1">
                    <a:tint val="82000"/>
                  </a:schemeClr>
                </a:solidFill>
              </a:defRPr>
            </a:lvl1pPr>
          </a:lstStyle>
          <a:p>
            <a:fld id="{B88639F1-135F-4D4B-BA39-9A1236440256}" type="datetimeFigureOut">
              <a:rPr lang="en-US" smtClean="0"/>
              <a:t>9/3/2025</a:t>
            </a:fld>
            <a:endParaRPr lang="en-US"/>
          </a:p>
        </p:txBody>
      </p:sp>
      <p:sp>
        <p:nvSpPr>
          <p:cNvPr id="5" name="Footer Placeholder 4">
            <a:extLst>
              <a:ext uri="{FF2B5EF4-FFF2-40B4-BE49-F238E27FC236}">
                <a16:creationId xmlns:a16="http://schemas.microsoft.com/office/drawing/2014/main" id="{045FCD94-8773-93D9-2EF3-FDAF3DE5968C}"/>
              </a:ext>
            </a:extLst>
          </p:cNvPr>
          <p:cNvSpPr>
            <a:spLocks noGrp="1"/>
          </p:cNvSpPr>
          <p:nvPr>
            <p:ph type="ftr" sz="quarter" idx="3"/>
          </p:nvPr>
        </p:nvSpPr>
        <p:spPr>
          <a:xfrm>
            <a:off x="8077200" y="12712700"/>
            <a:ext cx="8229600" cy="730250"/>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a:p>
        </p:txBody>
      </p:sp>
      <p:sp>
        <p:nvSpPr>
          <p:cNvPr id="6" name="Slide Number Placeholder 5">
            <a:extLst>
              <a:ext uri="{FF2B5EF4-FFF2-40B4-BE49-F238E27FC236}">
                <a16:creationId xmlns:a16="http://schemas.microsoft.com/office/drawing/2014/main" id="{DFFFB00E-4C3A-56E2-69F6-C710446B3690}"/>
              </a:ext>
            </a:extLst>
          </p:cNvPr>
          <p:cNvSpPr>
            <a:spLocks noGrp="1"/>
          </p:cNvSpPr>
          <p:nvPr>
            <p:ph type="sldNum" sz="quarter" idx="4"/>
          </p:nvPr>
        </p:nvSpPr>
        <p:spPr>
          <a:xfrm>
            <a:off x="17221200" y="12712700"/>
            <a:ext cx="5486400" cy="730250"/>
          </a:xfrm>
          <a:prstGeom prst="rect">
            <a:avLst/>
          </a:prstGeom>
        </p:spPr>
        <p:txBody>
          <a:bodyPr vert="horz" lIns="91440" tIns="45720" rIns="91440" bIns="45720" rtlCol="0" anchor="ctr"/>
          <a:lstStyle>
            <a:lvl1pPr algn="r">
              <a:defRPr sz="1200">
                <a:solidFill>
                  <a:schemeClr val="tx1">
                    <a:tint val="82000"/>
                  </a:schemeClr>
                </a:solidFill>
              </a:defRPr>
            </a:lvl1pPr>
          </a:lstStyle>
          <a:p>
            <a:fld id="{5CC6B080-D978-4594-AD65-C11341F735E7}" type="slidenum">
              <a:rPr lang="en-US" smtClean="0"/>
              <a:t>‹#›</a:t>
            </a:fld>
            <a:endParaRPr lang="en-US"/>
          </a:p>
        </p:txBody>
      </p:sp>
    </p:spTree>
    <p:extLst>
      <p:ext uri="{BB962C8B-B14F-4D97-AF65-F5344CB8AC3E}">
        <p14:creationId xmlns:p14="http://schemas.microsoft.com/office/powerpoint/2010/main" val="3012668548"/>
      </p:ext>
    </p:extLst>
  </p:cSld>
  <p:clrMap bg1="lt1" tx1="dk1" bg2="lt2" tx2="dk2" accent1="accent1" accent2="accent2" accent3="accent3" accent4="accent4" accent5="accent5" accent6="accent6" hlink="hlink" folHlink="folHlink"/>
  <p:sldLayoutIdLst>
    <p:sldLayoutId id="2147483854" r:id="rId1"/>
    <p:sldLayoutId id="2147483855" r:id="rId2"/>
    <p:sldLayoutId id="2147483856" r:id="rId3"/>
    <p:sldLayoutId id="2147483857" r:id="rId4"/>
    <p:sldLayoutId id="2147483858" r:id="rId5"/>
    <p:sldLayoutId id="2147483859" r:id="rId6"/>
    <p:sldLayoutId id="2147483860" r:id="rId7"/>
    <p:sldLayoutId id="2147483861" r:id="rId8"/>
    <p:sldLayoutId id="2147483862" r:id="rId9"/>
    <p:sldLayoutId id="2147483863" r:id="rId10"/>
    <p:sldLayoutId id="2147483864"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7.xml><?xml version="1.0" encoding="utf-8"?>
<p:sldMaster xmlns:a="http://schemas.openxmlformats.org/drawingml/2006/main" xmlns:r="http://schemas.openxmlformats.org/officeDocument/2006/relationships" xmlns:p="http://schemas.openxmlformats.org/presentationml/2006/main" preserve="1">
  <p:cSld>
    <p:bg>
      <p:bgPr>
        <a:solidFill>
          <a:schemeClr val="bg2"/>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CA31254F-D9EC-27E8-33E6-4C02248EDF17}"/>
              </a:ext>
            </a:extLst>
          </p:cNvPr>
          <p:cNvSpPr>
            <a:spLocks noGrp="1"/>
          </p:cNvSpPr>
          <p:nvPr>
            <p:ph type="title"/>
          </p:nvPr>
        </p:nvSpPr>
        <p:spPr>
          <a:xfrm>
            <a:off x="1676400" y="730250"/>
            <a:ext cx="21031200" cy="2651125"/>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C5EF94A1-212D-0756-5CFE-3057AE4B6D25}"/>
              </a:ext>
            </a:extLst>
          </p:cNvPr>
          <p:cNvSpPr>
            <a:spLocks noGrp="1"/>
          </p:cNvSpPr>
          <p:nvPr>
            <p:ph type="body" idx="1"/>
          </p:nvPr>
        </p:nvSpPr>
        <p:spPr>
          <a:xfrm>
            <a:off x="1676400" y="3651250"/>
            <a:ext cx="21031200" cy="8702675"/>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469A5A0-8AD1-3041-1060-256FC7987B55}"/>
              </a:ext>
            </a:extLst>
          </p:cNvPr>
          <p:cNvSpPr>
            <a:spLocks noGrp="1"/>
          </p:cNvSpPr>
          <p:nvPr>
            <p:ph type="dt" sz="half" idx="2"/>
          </p:nvPr>
        </p:nvSpPr>
        <p:spPr>
          <a:xfrm>
            <a:off x="1676400" y="12712700"/>
            <a:ext cx="5486400" cy="730250"/>
          </a:xfrm>
          <a:prstGeom prst="rect">
            <a:avLst/>
          </a:prstGeom>
        </p:spPr>
        <p:txBody>
          <a:bodyPr vert="horz" lIns="91440" tIns="45720" rIns="91440" bIns="45720" rtlCol="0" anchor="ctr"/>
          <a:lstStyle>
            <a:lvl1pPr algn="l">
              <a:defRPr sz="1200">
                <a:solidFill>
                  <a:schemeClr val="tx1">
                    <a:tint val="82000"/>
                  </a:schemeClr>
                </a:solidFill>
              </a:defRPr>
            </a:lvl1pPr>
          </a:lstStyle>
          <a:p>
            <a:fld id="{5652A5EE-206B-40E7-97FC-A4452EE94D1E}" type="datetimeFigureOut">
              <a:rPr lang="en-US" smtClean="0"/>
              <a:t>9/3/2025</a:t>
            </a:fld>
            <a:endParaRPr lang="en-US"/>
          </a:p>
        </p:txBody>
      </p:sp>
      <p:sp>
        <p:nvSpPr>
          <p:cNvPr id="5" name="Footer Placeholder 4">
            <a:extLst>
              <a:ext uri="{FF2B5EF4-FFF2-40B4-BE49-F238E27FC236}">
                <a16:creationId xmlns:a16="http://schemas.microsoft.com/office/drawing/2014/main" id="{096463E6-B730-C755-3864-A757E92268C8}"/>
              </a:ext>
            </a:extLst>
          </p:cNvPr>
          <p:cNvSpPr>
            <a:spLocks noGrp="1"/>
          </p:cNvSpPr>
          <p:nvPr>
            <p:ph type="ftr" sz="quarter" idx="3"/>
          </p:nvPr>
        </p:nvSpPr>
        <p:spPr>
          <a:xfrm>
            <a:off x="8077200" y="12712700"/>
            <a:ext cx="8229600" cy="730250"/>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a:p>
        </p:txBody>
      </p:sp>
      <p:sp>
        <p:nvSpPr>
          <p:cNvPr id="6" name="Slide Number Placeholder 5">
            <a:extLst>
              <a:ext uri="{FF2B5EF4-FFF2-40B4-BE49-F238E27FC236}">
                <a16:creationId xmlns:a16="http://schemas.microsoft.com/office/drawing/2014/main" id="{20E76D7B-D1CC-ED26-053E-BA2A66293D5A}"/>
              </a:ext>
            </a:extLst>
          </p:cNvPr>
          <p:cNvSpPr>
            <a:spLocks noGrp="1"/>
          </p:cNvSpPr>
          <p:nvPr>
            <p:ph type="sldNum" sz="quarter" idx="4"/>
          </p:nvPr>
        </p:nvSpPr>
        <p:spPr>
          <a:xfrm>
            <a:off x="17221200" y="12712700"/>
            <a:ext cx="5486400" cy="730250"/>
          </a:xfrm>
          <a:prstGeom prst="rect">
            <a:avLst/>
          </a:prstGeom>
        </p:spPr>
        <p:txBody>
          <a:bodyPr vert="horz" lIns="91440" tIns="45720" rIns="91440" bIns="45720" rtlCol="0" anchor="ctr"/>
          <a:lstStyle>
            <a:lvl1pPr algn="r">
              <a:defRPr sz="1200">
                <a:solidFill>
                  <a:schemeClr val="tx1">
                    <a:tint val="82000"/>
                  </a:schemeClr>
                </a:solidFill>
              </a:defRPr>
            </a:lvl1pPr>
          </a:lstStyle>
          <a:p>
            <a:fld id="{5C39194C-745E-48CA-AB00-401DE51CB89E}" type="slidenum">
              <a:rPr lang="en-US" smtClean="0"/>
              <a:t>‹#›</a:t>
            </a:fld>
            <a:endParaRPr lang="en-US"/>
          </a:p>
        </p:txBody>
      </p:sp>
      <p:sp>
        <p:nvSpPr>
          <p:cNvPr id="7" name="TextBox 6">
            <a:extLst>
              <a:ext uri="{FF2B5EF4-FFF2-40B4-BE49-F238E27FC236}">
                <a16:creationId xmlns:a16="http://schemas.microsoft.com/office/drawing/2014/main" id="{D7B5C20B-D7BB-6664-B447-FBD491987F89}"/>
              </a:ext>
            </a:extLst>
          </p:cNvPr>
          <p:cNvSpPr txBox="1"/>
          <p:nvPr userDrawn="1"/>
        </p:nvSpPr>
        <p:spPr>
          <a:xfrm>
            <a:off x="21687428" y="-738402"/>
            <a:ext cx="2759090" cy="507831"/>
          </a:xfrm>
          <a:prstGeom prst="rect">
            <a:avLst/>
          </a:prstGeom>
          <a:noFill/>
        </p:spPr>
        <p:txBody>
          <a:bodyPr wrap="none" rtlCol="0">
            <a:spAutoFit/>
          </a:bodyPr>
          <a:lstStyle/>
          <a:p>
            <a:pPr algn="ctr"/>
            <a:r>
              <a:rPr lang="en-US" sz="2700" b="1" u="none" dirty="0">
                <a:solidFill>
                  <a:schemeClr val="bg2">
                    <a:lumMod val="50000"/>
                    <a:lumOff val="50000"/>
                  </a:schemeClr>
                </a:solidFill>
                <a:latin typeface="+mj-lt"/>
              </a:rPr>
              <a:t>slideocean</a:t>
            </a:r>
            <a:r>
              <a:rPr lang="en-US" sz="2700" b="1" u="none" dirty="0">
                <a:solidFill>
                  <a:schemeClr val="bg2">
                    <a:lumMod val="50000"/>
                    <a:lumOff val="50000"/>
                  </a:schemeClr>
                </a:solidFill>
                <a:latin typeface="+mn-lt"/>
              </a:rPr>
              <a:t>.net</a:t>
            </a:r>
          </a:p>
        </p:txBody>
      </p:sp>
    </p:spTree>
    <p:extLst>
      <p:ext uri="{BB962C8B-B14F-4D97-AF65-F5344CB8AC3E}">
        <p14:creationId xmlns:p14="http://schemas.microsoft.com/office/powerpoint/2010/main" val="2439759114"/>
      </p:ext>
    </p:extLst>
  </p:cSld>
  <p:clrMap bg1="lt1" tx1="dk1" bg2="lt2" tx2="dk2" accent1="accent1" accent2="accent2" accent3="accent3" accent4="accent4" accent5="accent5" accent6="accent6" hlink="hlink" folHlink="folHlink"/>
  <p:sldLayoutIdLst>
    <p:sldLayoutId id="2147483866" r:id="rId1"/>
    <p:sldLayoutId id="2147483867" r:id="rId2"/>
    <p:sldLayoutId id="2147483868" r:id="rId3"/>
    <p:sldLayoutId id="2147483869" r:id="rId4"/>
    <p:sldLayoutId id="2147483870" r:id="rId5"/>
    <p:sldLayoutId id="2147483871" r:id="rId6"/>
    <p:sldLayoutId id="2147483872" r:id="rId7"/>
    <p:sldLayoutId id="2147483873" r:id="rId8"/>
    <p:sldLayoutId id="2147483874" r:id="rId9"/>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8.xml><?xml version="1.0" encoding="utf-8"?>
<p:sldMaster xmlns:a="http://schemas.openxmlformats.org/drawingml/2006/main" xmlns:r="http://schemas.openxmlformats.org/officeDocument/2006/relationships" xmlns:p="http://schemas.openxmlformats.org/presentationml/2006/main" preserve="1">
  <p:cSld>
    <p:bg>
      <p:bgPr>
        <a:solidFill>
          <a:schemeClr val="bg2"/>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E1E48C65-5CC5-5A72-78FE-0CB1EABCC29F}"/>
              </a:ext>
            </a:extLst>
          </p:cNvPr>
          <p:cNvSpPr>
            <a:spLocks noGrp="1"/>
          </p:cNvSpPr>
          <p:nvPr>
            <p:ph type="title"/>
          </p:nvPr>
        </p:nvSpPr>
        <p:spPr>
          <a:xfrm>
            <a:off x="1676400" y="730250"/>
            <a:ext cx="21031200" cy="2651125"/>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17B1D795-1B17-D36F-5161-4E66175F4302}"/>
              </a:ext>
            </a:extLst>
          </p:cNvPr>
          <p:cNvSpPr>
            <a:spLocks noGrp="1"/>
          </p:cNvSpPr>
          <p:nvPr>
            <p:ph type="body" idx="1"/>
          </p:nvPr>
        </p:nvSpPr>
        <p:spPr>
          <a:xfrm>
            <a:off x="1676400" y="3651250"/>
            <a:ext cx="21031200" cy="8702675"/>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9A0BB14-681B-9099-78FB-D15331439458}"/>
              </a:ext>
            </a:extLst>
          </p:cNvPr>
          <p:cNvSpPr>
            <a:spLocks noGrp="1"/>
          </p:cNvSpPr>
          <p:nvPr>
            <p:ph type="dt" sz="half" idx="2"/>
          </p:nvPr>
        </p:nvSpPr>
        <p:spPr>
          <a:xfrm>
            <a:off x="1676400" y="12712700"/>
            <a:ext cx="5486400" cy="730250"/>
          </a:xfrm>
          <a:prstGeom prst="rect">
            <a:avLst/>
          </a:prstGeom>
        </p:spPr>
        <p:txBody>
          <a:bodyPr vert="horz" lIns="91440" tIns="45720" rIns="91440" bIns="45720" rtlCol="0" anchor="ctr"/>
          <a:lstStyle>
            <a:lvl1pPr algn="l">
              <a:defRPr sz="1200">
                <a:solidFill>
                  <a:schemeClr val="tx1">
                    <a:tint val="82000"/>
                  </a:schemeClr>
                </a:solidFill>
              </a:defRPr>
            </a:lvl1pPr>
          </a:lstStyle>
          <a:p>
            <a:fld id="{469ADD89-E9A7-4E24-B7E6-C579456AB5B0}" type="datetimeFigureOut">
              <a:rPr lang="en-US" smtClean="0"/>
              <a:t>9/3/2025</a:t>
            </a:fld>
            <a:endParaRPr lang="en-US"/>
          </a:p>
        </p:txBody>
      </p:sp>
      <p:sp>
        <p:nvSpPr>
          <p:cNvPr id="5" name="Footer Placeholder 4">
            <a:extLst>
              <a:ext uri="{FF2B5EF4-FFF2-40B4-BE49-F238E27FC236}">
                <a16:creationId xmlns:a16="http://schemas.microsoft.com/office/drawing/2014/main" id="{79A03E81-034F-F14A-DCF9-33574A5E7171}"/>
              </a:ext>
            </a:extLst>
          </p:cNvPr>
          <p:cNvSpPr>
            <a:spLocks noGrp="1"/>
          </p:cNvSpPr>
          <p:nvPr>
            <p:ph type="ftr" sz="quarter" idx="3"/>
          </p:nvPr>
        </p:nvSpPr>
        <p:spPr>
          <a:xfrm>
            <a:off x="8077200" y="12712700"/>
            <a:ext cx="8229600" cy="730250"/>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a:p>
        </p:txBody>
      </p:sp>
      <p:sp>
        <p:nvSpPr>
          <p:cNvPr id="6" name="Slide Number Placeholder 5">
            <a:extLst>
              <a:ext uri="{FF2B5EF4-FFF2-40B4-BE49-F238E27FC236}">
                <a16:creationId xmlns:a16="http://schemas.microsoft.com/office/drawing/2014/main" id="{A6B39754-AD89-96A5-52D4-CCA75AB12521}"/>
              </a:ext>
            </a:extLst>
          </p:cNvPr>
          <p:cNvSpPr>
            <a:spLocks noGrp="1"/>
          </p:cNvSpPr>
          <p:nvPr>
            <p:ph type="sldNum" sz="quarter" idx="4"/>
          </p:nvPr>
        </p:nvSpPr>
        <p:spPr>
          <a:xfrm>
            <a:off x="17221200" y="12712700"/>
            <a:ext cx="5486400" cy="730250"/>
          </a:xfrm>
          <a:prstGeom prst="rect">
            <a:avLst/>
          </a:prstGeom>
        </p:spPr>
        <p:txBody>
          <a:bodyPr vert="horz" lIns="91440" tIns="45720" rIns="91440" bIns="45720" rtlCol="0" anchor="ctr"/>
          <a:lstStyle>
            <a:lvl1pPr algn="r">
              <a:defRPr sz="1200">
                <a:solidFill>
                  <a:schemeClr val="tx1">
                    <a:tint val="82000"/>
                  </a:schemeClr>
                </a:solidFill>
              </a:defRPr>
            </a:lvl1pPr>
          </a:lstStyle>
          <a:p>
            <a:fld id="{7E6BA0D5-4FA3-41FE-B1F2-BC58BCC3433D}" type="slidenum">
              <a:rPr lang="en-US" smtClean="0"/>
              <a:t>‹#›</a:t>
            </a:fld>
            <a:endParaRPr lang="en-US"/>
          </a:p>
        </p:txBody>
      </p:sp>
      <p:sp>
        <p:nvSpPr>
          <p:cNvPr id="7" name="TextBox 6">
            <a:extLst>
              <a:ext uri="{FF2B5EF4-FFF2-40B4-BE49-F238E27FC236}">
                <a16:creationId xmlns:a16="http://schemas.microsoft.com/office/drawing/2014/main" id="{DD7E0116-BC85-99EE-07DB-B8F9E2528317}"/>
              </a:ext>
            </a:extLst>
          </p:cNvPr>
          <p:cNvSpPr txBox="1"/>
          <p:nvPr userDrawn="1"/>
        </p:nvSpPr>
        <p:spPr>
          <a:xfrm>
            <a:off x="21687428" y="-738402"/>
            <a:ext cx="2759090" cy="507831"/>
          </a:xfrm>
          <a:prstGeom prst="rect">
            <a:avLst/>
          </a:prstGeom>
          <a:noFill/>
        </p:spPr>
        <p:txBody>
          <a:bodyPr wrap="none" rtlCol="0">
            <a:spAutoFit/>
          </a:bodyPr>
          <a:lstStyle/>
          <a:p>
            <a:pPr algn="ctr"/>
            <a:r>
              <a:rPr lang="en-US" sz="2700" b="1" u="none" dirty="0">
                <a:solidFill>
                  <a:schemeClr val="bg2">
                    <a:lumMod val="50000"/>
                    <a:lumOff val="50000"/>
                  </a:schemeClr>
                </a:solidFill>
                <a:latin typeface="+mj-lt"/>
              </a:rPr>
              <a:t>slideocean</a:t>
            </a:r>
            <a:r>
              <a:rPr lang="en-US" sz="2700" b="1" u="none" dirty="0">
                <a:solidFill>
                  <a:schemeClr val="bg2">
                    <a:lumMod val="50000"/>
                    <a:lumOff val="50000"/>
                  </a:schemeClr>
                </a:solidFill>
                <a:latin typeface="+mn-lt"/>
              </a:rPr>
              <a:t>.net</a:t>
            </a:r>
          </a:p>
        </p:txBody>
      </p:sp>
    </p:spTree>
    <p:extLst>
      <p:ext uri="{BB962C8B-B14F-4D97-AF65-F5344CB8AC3E}">
        <p14:creationId xmlns:p14="http://schemas.microsoft.com/office/powerpoint/2010/main" val="2796849001"/>
      </p:ext>
    </p:extLst>
  </p:cSld>
  <p:clrMap bg1="lt1" tx1="dk1" bg2="lt2" tx2="dk2" accent1="accent1" accent2="accent2" accent3="accent3" accent4="accent4" accent5="accent5" accent6="accent6" hlink="hlink" folHlink="folHlink"/>
  <p:sldLayoutIdLst>
    <p:sldLayoutId id="2147483876" r:id="rId1"/>
    <p:sldLayoutId id="2147483877" r:id="rId2"/>
    <p:sldLayoutId id="2147483878" r:id="rId3"/>
    <p:sldLayoutId id="2147483879" r:id="rId4"/>
    <p:sldLayoutId id="2147483880" r:id="rId5"/>
    <p:sldLayoutId id="2147483881" r:id="rId6"/>
    <p:sldLayoutId id="2147483882" r:id="rId7"/>
    <p:sldLayoutId id="2147483883" r:id="rId8"/>
    <p:sldLayoutId id="2147483884" r:id="rId9"/>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9.xml><?xml version="1.0" encoding="utf-8"?>
<p:sldMaster xmlns:a="http://schemas.openxmlformats.org/drawingml/2006/main" xmlns:r="http://schemas.openxmlformats.org/officeDocument/2006/relationships" xmlns:p="http://schemas.openxmlformats.org/presentationml/2006/main" preserve="1">
  <p:cSld>
    <p:bg>
      <p:bgPr>
        <a:solidFill>
          <a:schemeClr val="bg2"/>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5928E8ED-9FF8-E183-0527-659B71EA479A}"/>
              </a:ext>
            </a:extLst>
          </p:cNvPr>
          <p:cNvSpPr>
            <a:spLocks noGrp="1"/>
          </p:cNvSpPr>
          <p:nvPr>
            <p:ph type="title"/>
          </p:nvPr>
        </p:nvSpPr>
        <p:spPr>
          <a:xfrm>
            <a:off x="1676400" y="730250"/>
            <a:ext cx="21031200" cy="2651125"/>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F75FFDB0-9C3D-FD02-6661-F6035EB6293E}"/>
              </a:ext>
            </a:extLst>
          </p:cNvPr>
          <p:cNvSpPr>
            <a:spLocks noGrp="1"/>
          </p:cNvSpPr>
          <p:nvPr>
            <p:ph type="body" idx="1"/>
          </p:nvPr>
        </p:nvSpPr>
        <p:spPr>
          <a:xfrm>
            <a:off x="1676400" y="3651250"/>
            <a:ext cx="21031200" cy="8702675"/>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B762209-0179-3F46-0D30-0D4FA3C8CCF4}"/>
              </a:ext>
            </a:extLst>
          </p:cNvPr>
          <p:cNvSpPr>
            <a:spLocks noGrp="1"/>
          </p:cNvSpPr>
          <p:nvPr>
            <p:ph type="dt" sz="half" idx="2"/>
          </p:nvPr>
        </p:nvSpPr>
        <p:spPr>
          <a:xfrm>
            <a:off x="1676400" y="12712700"/>
            <a:ext cx="5486400" cy="730250"/>
          </a:xfrm>
          <a:prstGeom prst="rect">
            <a:avLst/>
          </a:prstGeom>
        </p:spPr>
        <p:txBody>
          <a:bodyPr vert="horz" lIns="91440" tIns="45720" rIns="91440" bIns="45720" rtlCol="0" anchor="ctr"/>
          <a:lstStyle>
            <a:lvl1pPr algn="l">
              <a:defRPr sz="1200">
                <a:solidFill>
                  <a:schemeClr val="tx1">
                    <a:tint val="82000"/>
                  </a:schemeClr>
                </a:solidFill>
              </a:defRPr>
            </a:lvl1pPr>
          </a:lstStyle>
          <a:p>
            <a:fld id="{724BDBCA-D758-4D31-AC8A-8D7531051215}" type="datetimeFigureOut">
              <a:rPr lang="en-US" smtClean="0"/>
              <a:t>9/3/2025</a:t>
            </a:fld>
            <a:endParaRPr lang="en-US"/>
          </a:p>
        </p:txBody>
      </p:sp>
      <p:sp>
        <p:nvSpPr>
          <p:cNvPr id="5" name="Footer Placeholder 4">
            <a:extLst>
              <a:ext uri="{FF2B5EF4-FFF2-40B4-BE49-F238E27FC236}">
                <a16:creationId xmlns:a16="http://schemas.microsoft.com/office/drawing/2014/main" id="{077CBDD0-0087-4456-7F54-F635D2AA3A7F}"/>
              </a:ext>
            </a:extLst>
          </p:cNvPr>
          <p:cNvSpPr>
            <a:spLocks noGrp="1"/>
          </p:cNvSpPr>
          <p:nvPr>
            <p:ph type="ftr" sz="quarter" idx="3"/>
          </p:nvPr>
        </p:nvSpPr>
        <p:spPr>
          <a:xfrm>
            <a:off x="8077200" y="12712700"/>
            <a:ext cx="8229600" cy="730250"/>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a:p>
        </p:txBody>
      </p:sp>
      <p:sp>
        <p:nvSpPr>
          <p:cNvPr id="6" name="Slide Number Placeholder 5">
            <a:extLst>
              <a:ext uri="{FF2B5EF4-FFF2-40B4-BE49-F238E27FC236}">
                <a16:creationId xmlns:a16="http://schemas.microsoft.com/office/drawing/2014/main" id="{C0A92976-5F52-80A8-9ED7-E6D3C4C3A9F6}"/>
              </a:ext>
            </a:extLst>
          </p:cNvPr>
          <p:cNvSpPr>
            <a:spLocks noGrp="1"/>
          </p:cNvSpPr>
          <p:nvPr>
            <p:ph type="sldNum" sz="quarter" idx="4"/>
          </p:nvPr>
        </p:nvSpPr>
        <p:spPr>
          <a:xfrm>
            <a:off x="17221200" y="12712700"/>
            <a:ext cx="5486400" cy="730250"/>
          </a:xfrm>
          <a:prstGeom prst="rect">
            <a:avLst/>
          </a:prstGeom>
        </p:spPr>
        <p:txBody>
          <a:bodyPr vert="horz" lIns="91440" tIns="45720" rIns="91440" bIns="45720" rtlCol="0" anchor="ctr"/>
          <a:lstStyle>
            <a:lvl1pPr algn="r">
              <a:defRPr sz="1200">
                <a:solidFill>
                  <a:schemeClr val="tx1">
                    <a:tint val="82000"/>
                  </a:schemeClr>
                </a:solidFill>
              </a:defRPr>
            </a:lvl1pPr>
          </a:lstStyle>
          <a:p>
            <a:fld id="{BD353B87-FD7D-4BEF-8AF9-6F702E883271}" type="slidenum">
              <a:rPr lang="en-US" smtClean="0"/>
              <a:t>‹#›</a:t>
            </a:fld>
            <a:endParaRPr lang="en-US"/>
          </a:p>
        </p:txBody>
      </p:sp>
      <p:sp>
        <p:nvSpPr>
          <p:cNvPr id="7" name="TextBox 6">
            <a:extLst>
              <a:ext uri="{FF2B5EF4-FFF2-40B4-BE49-F238E27FC236}">
                <a16:creationId xmlns:a16="http://schemas.microsoft.com/office/drawing/2014/main" id="{0AA10E01-62ED-1ECD-26F5-F75F33D21257}"/>
              </a:ext>
            </a:extLst>
          </p:cNvPr>
          <p:cNvSpPr txBox="1"/>
          <p:nvPr userDrawn="1"/>
        </p:nvSpPr>
        <p:spPr>
          <a:xfrm>
            <a:off x="21687428" y="-738402"/>
            <a:ext cx="2759090" cy="507831"/>
          </a:xfrm>
          <a:prstGeom prst="rect">
            <a:avLst/>
          </a:prstGeom>
          <a:noFill/>
        </p:spPr>
        <p:txBody>
          <a:bodyPr wrap="none" rtlCol="0">
            <a:spAutoFit/>
          </a:bodyPr>
          <a:lstStyle/>
          <a:p>
            <a:pPr algn="ctr"/>
            <a:r>
              <a:rPr lang="en-US" sz="2700" b="1" u="none" dirty="0">
                <a:solidFill>
                  <a:schemeClr val="bg2">
                    <a:lumMod val="50000"/>
                    <a:lumOff val="50000"/>
                  </a:schemeClr>
                </a:solidFill>
                <a:latin typeface="+mj-lt"/>
              </a:rPr>
              <a:t>slideocean</a:t>
            </a:r>
            <a:r>
              <a:rPr lang="en-US" sz="2700" b="1" u="none" dirty="0">
                <a:solidFill>
                  <a:schemeClr val="bg2">
                    <a:lumMod val="50000"/>
                    <a:lumOff val="50000"/>
                  </a:schemeClr>
                </a:solidFill>
                <a:latin typeface="+mn-lt"/>
              </a:rPr>
              <a:t>.net</a:t>
            </a:r>
          </a:p>
        </p:txBody>
      </p:sp>
    </p:spTree>
    <p:extLst>
      <p:ext uri="{BB962C8B-B14F-4D97-AF65-F5344CB8AC3E}">
        <p14:creationId xmlns:p14="http://schemas.microsoft.com/office/powerpoint/2010/main" val="2209621999"/>
      </p:ext>
    </p:extLst>
  </p:cSld>
  <p:clrMap bg1="lt1" tx1="dk1" bg2="lt2" tx2="dk2" accent1="accent1" accent2="accent2" accent3="accent3" accent4="accent4" accent5="accent5" accent6="accent6" hlink="hlink" folHlink="folHlink"/>
  <p:sldLayoutIdLst>
    <p:sldLayoutId id="2147483886" r:id="rId1"/>
    <p:sldLayoutId id="2147483887" r:id="rId2"/>
    <p:sldLayoutId id="2147483888" r:id="rId3"/>
    <p:sldLayoutId id="2147483889" r:id="rId4"/>
    <p:sldLayoutId id="2147483890" r:id="rId5"/>
    <p:sldLayoutId id="2147483891" r:id="rId6"/>
    <p:sldLayoutId id="2147483892" r:id="rId7"/>
    <p:sldLayoutId id="2147483893" r:id="rId8"/>
    <p:sldLayoutId id="2147483894" r:id="rId9"/>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2"/>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5928E8ED-9FF8-E183-0527-659B71EA479A}"/>
              </a:ext>
            </a:extLst>
          </p:cNvPr>
          <p:cNvSpPr>
            <a:spLocks noGrp="1"/>
          </p:cNvSpPr>
          <p:nvPr>
            <p:ph type="title"/>
          </p:nvPr>
        </p:nvSpPr>
        <p:spPr>
          <a:xfrm>
            <a:off x="1676400" y="730250"/>
            <a:ext cx="21031200" cy="2651125"/>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F75FFDB0-9C3D-FD02-6661-F6035EB6293E}"/>
              </a:ext>
            </a:extLst>
          </p:cNvPr>
          <p:cNvSpPr>
            <a:spLocks noGrp="1"/>
          </p:cNvSpPr>
          <p:nvPr>
            <p:ph type="body" idx="1"/>
          </p:nvPr>
        </p:nvSpPr>
        <p:spPr>
          <a:xfrm>
            <a:off x="1676400" y="3651250"/>
            <a:ext cx="21031200" cy="8702675"/>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B762209-0179-3F46-0D30-0D4FA3C8CCF4}"/>
              </a:ext>
            </a:extLst>
          </p:cNvPr>
          <p:cNvSpPr>
            <a:spLocks noGrp="1"/>
          </p:cNvSpPr>
          <p:nvPr>
            <p:ph type="dt" sz="half" idx="2"/>
          </p:nvPr>
        </p:nvSpPr>
        <p:spPr>
          <a:xfrm>
            <a:off x="1676400" y="12712700"/>
            <a:ext cx="5486400" cy="730250"/>
          </a:xfrm>
          <a:prstGeom prst="rect">
            <a:avLst/>
          </a:prstGeom>
        </p:spPr>
        <p:txBody>
          <a:bodyPr vert="horz" lIns="91440" tIns="45720" rIns="91440" bIns="45720" rtlCol="0" anchor="ctr"/>
          <a:lstStyle>
            <a:lvl1pPr algn="l">
              <a:defRPr sz="1200">
                <a:solidFill>
                  <a:schemeClr val="tx1">
                    <a:tint val="82000"/>
                  </a:schemeClr>
                </a:solidFill>
              </a:defRPr>
            </a:lvl1pPr>
          </a:lstStyle>
          <a:p>
            <a:fld id="{724BDBCA-D758-4D31-AC8A-8D7531051215}" type="datetimeFigureOut">
              <a:rPr lang="en-US" smtClean="0"/>
              <a:t>9/3/2025</a:t>
            </a:fld>
            <a:endParaRPr lang="en-US"/>
          </a:p>
        </p:txBody>
      </p:sp>
      <p:sp>
        <p:nvSpPr>
          <p:cNvPr id="5" name="Footer Placeholder 4">
            <a:extLst>
              <a:ext uri="{FF2B5EF4-FFF2-40B4-BE49-F238E27FC236}">
                <a16:creationId xmlns:a16="http://schemas.microsoft.com/office/drawing/2014/main" id="{077CBDD0-0087-4456-7F54-F635D2AA3A7F}"/>
              </a:ext>
            </a:extLst>
          </p:cNvPr>
          <p:cNvSpPr>
            <a:spLocks noGrp="1"/>
          </p:cNvSpPr>
          <p:nvPr>
            <p:ph type="ftr" sz="quarter" idx="3"/>
          </p:nvPr>
        </p:nvSpPr>
        <p:spPr>
          <a:xfrm>
            <a:off x="8077200" y="12712700"/>
            <a:ext cx="8229600" cy="730250"/>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a:p>
        </p:txBody>
      </p:sp>
      <p:sp>
        <p:nvSpPr>
          <p:cNvPr id="6" name="Slide Number Placeholder 5">
            <a:extLst>
              <a:ext uri="{FF2B5EF4-FFF2-40B4-BE49-F238E27FC236}">
                <a16:creationId xmlns:a16="http://schemas.microsoft.com/office/drawing/2014/main" id="{C0A92976-5F52-80A8-9ED7-E6D3C4C3A9F6}"/>
              </a:ext>
            </a:extLst>
          </p:cNvPr>
          <p:cNvSpPr>
            <a:spLocks noGrp="1"/>
          </p:cNvSpPr>
          <p:nvPr>
            <p:ph type="sldNum" sz="quarter" idx="4"/>
          </p:nvPr>
        </p:nvSpPr>
        <p:spPr>
          <a:xfrm>
            <a:off x="17221200" y="12712700"/>
            <a:ext cx="5486400" cy="730250"/>
          </a:xfrm>
          <a:prstGeom prst="rect">
            <a:avLst/>
          </a:prstGeom>
        </p:spPr>
        <p:txBody>
          <a:bodyPr vert="horz" lIns="91440" tIns="45720" rIns="91440" bIns="45720" rtlCol="0" anchor="ctr"/>
          <a:lstStyle>
            <a:lvl1pPr algn="r">
              <a:defRPr sz="1200">
                <a:solidFill>
                  <a:schemeClr val="tx1">
                    <a:tint val="82000"/>
                  </a:schemeClr>
                </a:solidFill>
              </a:defRPr>
            </a:lvl1pPr>
          </a:lstStyle>
          <a:p>
            <a:fld id="{BD353B87-FD7D-4BEF-8AF9-6F702E883271}" type="slidenum">
              <a:rPr lang="en-US" smtClean="0"/>
              <a:t>‹#›</a:t>
            </a:fld>
            <a:endParaRPr lang="en-US"/>
          </a:p>
        </p:txBody>
      </p:sp>
      <p:sp>
        <p:nvSpPr>
          <p:cNvPr id="7" name="TextBox 6">
            <a:extLst>
              <a:ext uri="{FF2B5EF4-FFF2-40B4-BE49-F238E27FC236}">
                <a16:creationId xmlns:a16="http://schemas.microsoft.com/office/drawing/2014/main" id="{0AA10E01-62ED-1ECD-26F5-F75F33D21257}"/>
              </a:ext>
            </a:extLst>
          </p:cNvPr>
          <p:cNvSpPr txBox="1"/>
          <p:nvPr userDrawn="1"/>
        </p:nvSpPr>
        <p:spPr>
          <a:xfrm>
            <a:off x="21687428" y="-738402"/>
            <a:ext cx="2759090" cy="507831"/>
          </a:xfrm>
          <a:prstGeom prst="rect">
            <a:avLst/>
          </a:prstGeom>
          <a:noFill/>
        </p:spPr>
        <p:txBody>
          <a:bodyPr wrap="none" rtlCol="0">
            <a:spAutoFit/>
          </a:bodyPr>
          <a:lstStyle/>
          <a:p>
            <a:pPr algn="ctr"/>
            <a:r>
              <a:rPr lang="en-US" sz="2700" b="1" u="none" dirty="0">
                <a:solidFill>
                  <a:schemeClr val="bg2">
                    <a:lumMod val="50000"/>
                    <a:lumOff val="50000"/>
                  </a:schemeClr>
                </a:solidFill>
                <a:latin typeface="+mj-lt"/>
              </a:rPr>
              <a:t>slideocean</a:t>
            </a:r>
            <a:r>
              <a:rPr lang="en-US" sz="2700" b="1" u="none" dirty="0">
                <a:solidFill>
                  <a:schemeClr val="bg2">
                    <a:lumMod val="50000"/>
                    <a:lumOff val="50000"/>
                  </a:schemeClr>
                </a:solidFill>
                <a:latin typeface="+mn-lt"/>
              </a:rPr>
              <a:t>.net</a:t>
            </a:r>
          </a:p>
        </p:txBody>
      </p:sp>
    </p:spTree>
    <p:extLst>
      <p:ext uri="{BB962C8B-B14F-4D97-AF65-F5344CB8AC3E}">
        <p14:creationId xmlns:p14="http://schemas.microsoft.com/office/powerpoint/2010/main" val="3530121726"/>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9" r:id="rId4"/>
    <p:sldLayoutId id="2147483690" r:id="rId5"/>
    <p:sldLayoutId id="2147483691" r:id="rId6"/>
    <p:sldLayoutId id="2147483692" r:id="rId7"/>
    <p:sldLayoutId id="2147483693" r:id="rId8"/>
    <p:sldLayoutId id="2147483694" r:id="rId9"/>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2"/>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4F935CBD-6F7C-ABA5-3399-7BE662A8AFD6}"/>
              </a:ext>
            </a:extLst>
          </p:cNvPr>
          <p:cNvSpPr>
            <a:spLocks noGrp="1"/>
          </p:cNvSpPr>
          <p:nvPr>
            <p:ph type="title"/>
          </p:nvPr>
        </p:nvSpPr>
        <p:spPr>
          <a:xfrm>
            <a:off x="1676400" y="730250"/>
            <a:ext cx="21031200" cy="2651125"/>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BADF5025-EE7B-7121-4C2E-AE9F4E9CF163}"/>
              </a:ext>
            </a:extLst>
          </p:cNvPr>
          <p:cNvSpPr>
            <a:spLocks noGrp="1"/>
          </p:cNvSpPr>
          <p:nvPr>
            <p:ph type="body" idx="1"/>
          </p:nvPr>
        </p:nvSpPr>
        <p:spPr>
          <a:xfrm>
            <a:off x="1676400" y="3651250"/>
            <a:ext cx="21031200" cy="8702675"/>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FA91D32-AD3B-C5D1-2CFF-0D6D9E28CBAF}"/>
              </a:ext>
            </a:extLst>
          </p:cNvPr>
          <p:cNvSpPr>
            <a:spLocks noGrp="1"/>
          </p:cNvSpPr>
          <p:nvPr>
            <p:ph type="dt" sz="half" idx="2"/>
          </p:nvPr>
        </p:nvSpPr>
        <p:spPr>
          <a:xfrm>
            <a:off x="1676400" y="12712700"/>
            <a:ext cx="5486400" cy="730250"/>
          </a:xfrm>
          <a:prstGeom prst="rect">
            <a:avLst/>
          </a:prstGeom>
        </p:spPr>
        <p:txBody>
          <a:bodyPr vert="horz" lIns="91440" tIns="45720" rIns="91440" bIns="45720" rtlCol="0" anchor="ctr"/>
          <a:lstStyle>
            <a:lvl1pPr algn="l">
              <a:defRPr sz="1200">
                <a:solidFill>
                  <a:schemeClr val="tx1">
                    <a:tint val="82000"/>
                  </a:schemeClr>
                </a:solidFill>
              </a:defRPr>
            </a:lvl1pPr>
          </a:lstStyle>
          <a:p>
            <a:fld id="{5289DC63-53BF-4F10-89FC-DA2842D055D5}" type="datetimeFigureOut">
              <a:rPr lang="en-US" smtClean="0"/>
              <a:t>9/3/2025</a:t>
            </a:fld>
            <a:endParaRPr lang="en-US"/>
          </a:p>
        </p:txBody>
      </p:sp>
      <p:sp>
        <p:nvSpPr>
          <p:cNvPr id="5" name="Footer Placeholder 4">
            <a:extLst>
              <a:ext uri="{FF2B5EF4-FFF2-40B4-BE49-F238E27FC236}">
                <a16:creationId xmlns:a16="http://schemas.microsoft.com/office/drawing/2014/main" id="{03F5AEE4-BC27-6855-123C-4955CA9FD284}"/>
              </a:ext>
            </a:extLst>
          </p:cNvPr>
          <p:cNvSpPr>
            <a:spLocks noGrp="1"/>
          </p:cNvSpPr>
          <p:nvPr>
            <p:ph type="ftr" sz="quarter" idx="3"/>
          </p:nvPr>
        </p:nvSpPr>
        <p:spPr>
          <a:xfrm>
            <a:off x="8077200" y="12712700"/>
            <a:ext cx="8229600" cy="730250"/>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a:p>
        </p:txBody>
      </p:sp>
      <p:sp>
        <p:nvSpPr>
          <p:cNvPr id="6" name="Slide Number Placeholder 5">
            <a:extLst>
              <a:ext uri="{FF2B5EF4-FFF2-40B4-BE49-F238E27FC236}">
                <a16:creationId xmlns:a16="http://schemas.microsoft.com/office/drawing/2014/main" id="{EE82F7F4-5AD0-2371-103F-49A7BFE9C0BD}"/>
              </a:ext>
            </a:extLst>
          </p:cNvPr>
          <p:cNvSpPr>
            <a:spLocks noGrp="1"/>
          </p:cNvSpPr>
          <p:nvPr>
            <p:ph type="sldNum" sz="quarter" idx="4"/>
          </p:nvPr>
        </p:nvSpPr>
        <p:spPr>
          <a:xfrm>
            <a:off x="17221200" y="12712700"/>
            <a:ext cx="5486400" cy="730250"/>
          </a:xfrm>
          <a:prstGeom prst="rect">
            <a:avLst/>
          </a:prstGeom>
        </p:spPr>
        <p:txBody>
          <a:bodyPr vert="horz" lIns="91440" tIns="45720" rIns="91440" bIns="45720" rtlCol="0" anchor="ctr"/>
          <a:lstStyle>
            <a:lvl1pPr algn="r">
              <a:defRPr sz="1200">
                <a:solidFill>
                  <a:schemeClr val="tx1">
                    <a:tint val="82000"/>
                  </a:schemeClr>
                </a:solidFill>
              </a:defRPr>
            </a:lvl1pPr>
          </a:lstStyle>
          <a:p>
            <a:fld id="{E26F896D-6AF7-497E-97D3-5FAA77CD0E3B}" type="slidenum">
              <a:rPr lang="en-US" smtClean="0"/>
              <a:t>‹#›</a:t>
            </a:fld>
            <a:endParaRPr lang="en-US"/>
          </a:p>
        </p:txBody>
      </p:sp>
      <p:sp>
        <p:nvSpPr>
          <p:cNvPr id="7" name="TextBox 6">
            <a:extLst>
              <a:ext uri="{FF2B5EF4-FFF2-40B4-BE49-F238E27FC236}">
                <a16:creationId xmlns:a16="http://schemas.microsoft.com/office/drawing/2014/main" id="{E24261D5-FF9A-A1F1-13AE-561693F9E9EB}"/>
              </a:ext>
            </a:extLst>
          </p:cNvPr>
          <p:cNvSpPr txBox="1"/>
          <p:nvPr userDrawn="1"/>
        </p:nvSpPr>
        <p:spPr>
          <a:xfrm>
            <a:off x="21687428" y="-738402"/>
            <a:ext cx="2759090" cy="507831"/>
          </a:xfrm>
          <a:prstGeom prst="rect">
            <a:avLst/>
          </a:prstGeom>
          <a:noFill/>
        </p:spPr>
        <p:txBody>
          <a:bodyPr wrap="none" rtlCol="0">
            <a:spAutoFit/>
          </a:bodyPr>
          <a:lstStyle/>
          <a:p>
            <a:pPr algn="ctr"/>
            <a:r>
              <a:rPr lang="en-US" sz="2700" b="1" u="none" dirty="0">
                <a:solidFill>
                  <a:schemeClr val="bg2">
                    <a:lumMod val="50000"/>
                    <a:lumOff val="50000"/>
                  </a:schemeClr>
                </a:solidFill>
                <a:latin typeface="+mj-lt"/>
              </a:rPr>
              <a:t>slideocean</a:t>
            </a:r>
            <a:r>
              <a:rPr lang="en-US" sz="2700" b="1" u="none" dirty="0">
                <a:solidFill>
                  <a:schemeClr val="bg2">
                    <a:lumMod val="50000"/>
                    <a:lumOff val="50000"/>
                  </a:schemeClr>
                </a:solidFill>
                <a:latin typeface="+mn-lt"/>
              </a:rPr>
              <a:t>.net</a:t>
            </a:r>
          </a:p>
        </p:txBody>
      </p:sp>
    </p:spTree>
    <p:extLst>
      <p:ext uri="{BB962C8B-B14F-4D97-AF65-F5344CB8AC3E}">
        <p14:creationId xmlns:p14="http://schemas.microsoft.com/office/powerpoint/2010/main" val="2944729371"/>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1" r:id="rId4"/>
    <p:sldLayoutId id="2147483702" r:id="rId5"/>
    <p:sldLayoutId id="2147483703" r:id="rId6"/>
    <p:sldLayoutId id="2147483704" r:id="rId7"/>
    <p:sldLayoutId id="2147483705" r:id="rId8"/>
    <p:sldLayoutId id="2147483706" r:id="rId9"/>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chemeClr val="bg2"/>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E1E48C65-5CC5-5A72-78FE-0CB1EABCC29F}"/>
              </a:ext>
            </a:extLst>
          </p:cNvPr>
          <p:cNvSpPr>
            <a:spLocks noGrp="1"/>
          </p:cNvSpPr>
          <p:nvPr>
            <p:ph type="title"/>
          </p:nvPr>
        </p:nvSpPr>
        <p:spPr>
          <a:xfrm>
            <a:off x="1676400" y="730250"/>
            <a:ext cx="21031200" cy="2651125"/>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17B1D795-1B17-D36F-5161-4E66175F4302}"/>
              </a:ext>
            </a:extLst>
          </p:cNvPr>
          <p:cNvSpPr>
            <a:spLocks noGrp="1"/>
          </p:cNvSpPr>
          <p:nvPr>
            <p:ph type="body" idx="1"/>
          </p:nvPr>
        </p:nvSpPr>
        <p:spPr>
          <a:xfrm>
            <a:off x="1676400" y="3651250"/>
            <a:ext cx="21031200" cy="8702675"/>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9A0BB14-681B-9099-78FB-D15331439458}"/>
              </a:ext>
            </a:extLst>
          </p:cNvPr>
          <p:cNvSpPr>
            <a:spLocks noGrp="1"/>
          </p:cNvSpPr>
          <p:nvPr>
            <p:ph type="dt" sz="half" idx="2"/>
          </p:nvPr>
        </p:nvSpPr>
        <p:spPr>
          <a:xfrm>
            <a:off x="1676400" y="12712700"/>
            <a:ext cx="5486400" cy="730250"/>
          </a:xfrm>
          <a:prstGeom prst="rect">
            <a:avLst/>
          </a:prstGeom>
        </p:spPr>
        <p:txBody>
          <a:bodyPr vert="horz" lIns="91440" tIns="45720" rIns="91440" bIns="45720" rtlCol="0" anchor="ctr"/>
          <a:lstStyle>
            <a:lvl1pPr algn="l">
              <a:defRPr sz="1200">
                <a:solidFill>
                  <a:schemeClr val="tx1">
                    <a:tint val="82000"/>
                  </a:schemeClr>
                </a:solidFill>
              </a:defRPr>
            </a:lvl1pPr>
          </a:lstStyle>
          <a:p>
            <a:fld id="{469ADD89-E9A7-4E24-B7E6-C579456AB5B0}" type="datetimeFigureOut">
              <a:rPr lang="en-US" smtClean="0"/>
              <a:t>9/3/2025</a:t>
            </a:fld>
            <a:endParaRPr lang="en-US"/>
          </a:p>
        </p:txBody>
      </p:sp>
      <p:sp>
        <p:nvSpPr>
          <p:cNvPr id="5" name="Footer Placeholder 4">
            <a:extLst>
              <a:ext uri="{FF2B5EF4-FFF2-40B4-BE49-F238E27FC236}">
                <a16:creationId xmlns:a16="http://schemas.microsoft.com/office/drawing/2014/main" id="{79A03E81-034F-F14A-DCF9-33574A5E7171}"/>
              </a:ext>
            </a:extLst>
          </p:cNvPr>
          <p:cNvSpPr>
            <a:spLocks noGrp="1"/>
          </p:cNvSpPr>
          <p:nvPr>
            <p:ph type="ftr" sz="quarter" idx="3"/>
          </p:nvPr>
        </p:nvSpPr>
        <p:spPr>
          <a:xfrm>
            <a:off x="8077200" y="12712700"/>
            <a:ext cx="8229600" cy="730250"/>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a:p>
        </p:txBody>
      </p:sp>
      <p:sp>
        <p:nvSpPr>
          <p:cNvPr id="6" name="Slide Number Placeholder 5">
            <a:extLst>
              <a:ext uri="{FF2B5EF4-FFF2-40B4-BE49-F238E27FC236}">
                <a16:creationId xmlns:a16="http://schemas.microsoft.com/office/drawing/2014/main" id="{A6B39754-AD89-96A5-52D4-CCA75AB12521}"/>
              </a:ext>
            </a:extLst>
          </p:cNvPr>
          <p:cNvSpPr>
            <a:spLocks noGrp="1"/>
          </p:cNvSpPr>
          <p:nvPr>
            <p:ph type="sldNum" sz="quarter" idx="4"/>
          </p:nvPr>
        </p:nvSpPr>
        <p:spPr>
          <a:xfrm>
            <a:off x="17221200" y="12712700"/>
            <a:ext cx="5486400" cy="730250"/>
          </a:xfrm>
          <a:prstGeom prst="rect">
            <a:avLst/>
          </a:prstGeom>
        </p:spPr>
        <p:txBody>
          <a:bodyPr vert="horz" lIns="91440" tIns="45720" rIns="91440" bIns="45720" rtlCol="0" anchor="ctr"/>
          <a:lstStyle>
            <a:lvl1pPr algn="r">
              <a:defRPr sz="1200">
                <a:solidFill>
                  <a:schemeClr val="tx1">
                    <a:tint val="82000"/>
                  </a:schemeClr>
                </a:solidFill>
              </a:defRPr>
            </a:lvl1pPr>
          </a:lstStyle>
          <a:p>
            <a:fld id="{7E6BA0D5-4FA3-41FE-B1F2-BC58BCC3433D}" type="slidenum">
              <a:rPr lang="en-US" smtClean="0"/>
              <a:t>‹#›</a:t>
            </a:fld>
            <a:endParaRPr lang="en-US"/>
          </a:p>
        </p:txBody>
      </p:sp>
      <p:sp>
        <p:nvSpPr>
          <p:cNvPr id="7" name="TextBox 6">
            <a:extLst>
              <a:ext uri="{FF2B5EF4-FFF2-40B4-BE49-F238E27FC236}">
                <a16:creationId xmlns:a16="http://schemas.microsoft.com/office/drawing/2014/main" id="{DD7E0116-BC85-99EE-07DB-B8F9E2528317}"/>
              </a:ext>
            </a:extLst>
          </p:cNvPr>
          <p:cNvSpPr txBox="1"/>
          <p:nvPr userDrawn="1"/>
        </p:nvSpPr>
        <p:spPr>
          <a:xfrm>
            <a:off x="21687428" y="-738402"/>
            <a:ext cx="2759090" cy="507831"/>
          </a:xfrm>
          <a:prstGeom prst="rect">
            <a:avLst/>
          </a:prstGeom>
          <a:noFill/>
        </p:spPr>
        <p:txBody>
          <a:bodyPr wrap="none" rtlCol="0">
            <a:spAutoFit/>
          </a:bodyPr>
          <a:lstStyle/>
          <a:p>
            <a:pPr algn="ctr"/>
            <a:r>
              <a:rPr lang="en-US" sz="2700" b="1" u="none" dirty="0">
                <a:solidFill>
                  <a:schemeClr val="bg2">
                    <a:lumMod val="50000"/>
                    <a:lumOff val="50000"/>
                  </a:schemeClr>
                </a:solidFill>
                <a:latin typeface="+mj-lt"/>
              </a:rPr>
              <a:t>slideocean</a:t>
            </a:r>
            <a:r>
              <a:rPr lang="en-US" sz="2700" b="1" u="none" dirty="0">
                <a:solidFill>
                  <a:schemeClr val="bg2">
                    <a:lumMod val="50000"/>
                    <a:lumOff val="50000"/>
                  </a:schemeClr>
                </a:solidFill>
                <a:latin typeface="+mn-lt"/>
              </a:rPr>
              <a:t>.net</a:t>
            </a:r>
          </a:p>
        </p:txBody>
      </p:sp>
    </p:spTree>
    <p:extLst>
      <p:ext uri="{BB962C8B-B14F-4D97-AF65-F5344CB8AC3E}">
        <p14:creationId xmlns:p14="http://schemas.microsoft.com/office/powerpoint/2010/main" val="851964221"/>
      </p:ext>
    </p:extLst>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3" r:id="rId4"/>
    <p:sldLayoutId id="2147483714" r:id="rId5"/>
    <p:sldLayoutId id="2147483715" r:id="rId6"/>
    <p:sldLayoutId id="2147483716" r:id="rId7"/>
    <p:sldLayoutId id="2147483717" r:id="rId8"/>
    <p:sldLayoutId id="2147483718" r:id="rId9"/>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solidFill>
          <a:schemeClr val="bg2"/>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CA31254F-D9EC-27E8-33E6-4C02248EDF17}"/>
              </a:ext>
            </a:extLst>
          </p:cNvPr>
          <p:cNvSpPr>
            <a:spLocks noGrp="1"/>
          </p:cNvSpPr>
          <p:nvPr>
            <p:ph type="title"/>
          </p:nvPr>
        </p:nvSpPr>
        <p:spPr>
          <a:xfrm>
            <a:off x="1676400" y="730250"/>
            <a:ext cx="21031200" cy="2651125"/>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C5EF94A1-212D-0756-5CFE-3057AE4B6D25}"/>
              </a:ext>
            </a:extLst>
          </p:cNvPr>
          <p:cNvSpPr>
            <a:spLocks noGrp="1"/>
          </p:cNvSpPr>
          <p:nvPr>
            <p:ph type="body" idx="1"/>
          </p:nvPr>
        </p:nvSpPr>
        <p:spPr>
          <a:xfrm>
            <a:off x="1676400" y="3651250"/>
            <a:ext cx="21031200" cy="8702675"/>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469A5A0-8AD1-3041-1060-256FC7987B55}"/>
              </a:ext>
            </a:extLst>
          </p:cNvPr>
          <p:cNvSpPr>
            <a:spLocks noGrp="1"/>
          </p:cNvSpPr>
          <p:nvPr>
            <p:ph type="dt" sz="half" idx="2"/>
          </p:nvPr>
        </p:nvSpPr>
        <p:spPr>
          <a:xfrm>
            <a:off x="1676400" y="12712700"/>
            <a:ext cx="5486400" cy="730250"/>
          </a:xfrm>
          <a:prstGeom prst="rect">
            <a:avLst/>
          </a:prstGeom>
        </p:spPr>
        <p:txBody>
          <a:bodyPr vert="horz" lIns="91440" tIns="45720" rIns="91440" bIns="45720" rtlCol="0" anchor="ctr"/>
          <a:lstStyle>
            <a:lvl1pPr algn="l">
              <a:defRPr sz="1200">
                <a:solidFill>
                  <a:schemeClr val="tx1">
                    <a:tint val="82000"/>
                  </a:schemeClr>
                </a:solidFill>
              </a:defRPr>
            </a:lvl1pPr>
          </a:lstStyle>
          <a:p>
            <a:fld id="{5652A5EE-206B-40E7-97FC-A4452EE94D1E}" type="datetimeFigureOut">
              <a:rPr lang="en-US" smtClean="0"/>
              <a:t>9/3/2025</a:t>
            </a:fld>
            <a:endParaRPr lang="en-US"/>
          </a:p>
        </p:txBody>
      </p:sp>
      <p:sp>
        <p:nvSpPr>
          <p:cNvPr id="5" name="Footer Placeholder 4">
            <a:extLst>
              <a:ext uri="{FF2B5EF4-FFF2-40B4-BE49-F238E27FC236}">
                <a16:creationId xmlns:a16="http://schemas.microsoft.com/office/drawing/2014/main" id="{096463E6-B730-C755-3864-A757E92268C8}"/>
              </a:ext>
            </a:extLst>
          </p:cNvPr>
          <p:cNvSpPr>
            <a:spLocks noGrp="1"/>
          </p:cNvSpPr>
          <p:nvPr>
            <p:ph type="ftr" sz="quarter" idx="3"/>
          </p:nvPr>
        </p:nvSpPr>
        <p:spPr>
          <a:xfrm>
            <a:off x="8077200" y="12712700"/>
            <a:ext cx="8229600" cy="730250"/>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a:p>
        </p:txBody>
      </p:sp>
      <p:sp>
        <p:nvSpPr>
          <p:cNvPr id="6" name="Slide Number Placeholder 5">
            <a:extLst>
              <a:ext uri="{FF2B5EF4-FFF2-40B4-BE49-F238E27FC236}">
                <a16:creationId xmlns:a16="http://schemas.microsoft.com/office/drawing/2014/main" id="{20E76D7B-D1CC-ED26-053E-BA2A66293D5A}"/>
              </a:ext>
            </a:extLst>
          </p:cNvPr>
          <p:cNvSpPr>
            <a:spLocks noGrp="1"/>
          </p:cNvSpPr>
          <p:nvPr>
            <p:ph type="sldNum" sz="quarter" idx="4"/>
          </p:nvPr>
        </p:nvSpPr>
        <p:spPr>
          <a:xfrm>
            <a:off x="17221200" y="12712700"/>
            <a:ext cx="5486400" cy="730250"/>
          </a:xfrm>
          <a:prstGeom prst="rect">
            <a:avLst/>
          </a:prstGeom>
        </p:spPr>
        <p:txBody>
          <a:bodyPr vert="horz" lIns="91440" tIns="45720" rIns="91440" bIns="45720" rtlCol="0" anchor="ctr"/>
          <a:lstStyle>
            <a:lvl1pPr algn="r">
              <a:defRPr sz="1200">
                <a:solidFill>
                  <a:schemeClr val="tx1">
                    <a:tint val="82000"/>
                  </a:schemeClr>
                </a:solidFill>
              </a:defRPr>
            </a:lvl1pPr>
          </a:lstStyle>
          <a:p>
            <a:fld id="{5C39194C-745E-48CA-AB00-401DE51CB89E}" type="slidenum">
              <a:rPr lang="en-US" smtClean="0"/>
              <a:t>‹#›</a:t>
            </a:fld>
            <a:endParaRPr lang="en-US"/>
          </a:p>
        </p:txBody>
      </p:sp>
      <p:sp>
        <p:nvSpPr>
          <p:cNvPr id="7" name="TextBox 6">
            <a:extLst>
              <a:ext uri="{FF2B5EF4-FFF2-40B4-BE49-F238E27FC236}">
                <a16:creationId xmlns:a16="http://schemas.microsoft.com/office/drawing/2014/main" id="{D7B5C20B-D7BB-6664-B447-FBD491987F89}"/>
              </a:ext>
            </a:extLst>
          </p:cNvPr>
          <p:cNvSpPr txBox="1"/>
          <p:nvPr userDrawn="1"/>
        </p:nvSpPr>
        <p:spPr>
          <a:xfrm>
            <a:off x="21687428" y="-738402"/>
            <a:ext cx="2759090" cy="507831"/>
          </a:xfrm>
          <a:prstGeom prst="rect">
            <a:avLst/>
          </a:prstGeom>
          <a:noFill/>
        </p:spPr>
        <p:txBody>
          <a:bodyPr wrap="none" rtlCol="0">
            <a:spAutoFit/>
          </a:bodyPr>
          <a:lstStyle/>
          <a:p>
            <a:pPr algn="ctr"/>
            <a:r>
              <a:rPr lang="en-US" sz="2700" b="1" u="none" dirty="0">
                <a:solidFill>
                  <a:schemeClr val="bg2">
                    <a:lumMod val="50000"/>
                    <a:lumOff val="50000"/>
                  </a:schemeClr>
                </a:solidFill>
                <a:latin typeface="+mj-lt"/>
              </a:rPr>
              <a:t>slideocean</a:t>
            </a:r>
            <a:r>
              <a:rPr lang="en-US" sz="2700" b="1" u="none" dirty="0">
                <a:solidFill>
                  <a:schemeClr val="bg2">
                    <a:lumMod val="50000"/>
                    <a:lumOff val="50000"/>
                  </a:schemeClr>
                </a:solidFill>
                <a:latin typeface="+mn-lt"/>
              </a:rPr>
              <a:t>.net</a:t>
            </a:r>
          </a:p>
        </p:txBody>
      </p:sp>
    </p:spTree>
    <p:extLst>
      <p:ext uri="{BB962C8B-B14F-4D97-AF65-F5344CB8AC3E}">
        <p14:creationId xmlns:p14="http://schemas.microsoft.com/office/powerpoint/2010/main" val="2780070558"/>
      </p:ext>
    </p:extLst>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5" r:id="rId4"/>
    <p:sldLayoutId id="2147483726" r:id="rId5"/>
    <p:sldLayoutId id="2147483727" r:id="rId6"/>
    <p:sldLayoutId id="2147483728" r:id="rId7"/>
    <p:sldLayoutId id="2147483729" r:id="rId8"/>
    <p:sldLayoutId id="2147483730" r:id="rId9"/>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29F4E5B9-AFE6-2EDA-2636-4B6B0506D2D2}"/>
              </a:ext>
            </a:extLst>
          </p:cNvPr>
          <p:cNvSpPr>
            <a:spLocks noGrp="1"/>
          </p:cNvSpPr>
          <p:nvPr>
            <p:ph type="title"/>
          </p:nvPr>
        </p:nvSpPr>
        <p:spPr>
          <a:xfrm>
            <a:off x="1676400" y="730250"/>
            <a:ext cx="21031200" cy="2651125"/>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75732C22-375B-ED76-6606-B3848490D3A6}"/>
              </a:ext>
            </a:extLst>
          </p:cNvPr>
          <p:cNvSpPr>
            <a:spLocks noGrp="1"/>
          </p:cNvSpPr>
          <p:nvPr>
            <p:ph type="body" idx="1"/>
          </p:nvPr>
        </p:nvSpPr>
        <p:spPr>
          <a:xfrm>
            <a:off x="1676400" y="3651250"/>
            <a:ext cx="21031200" cy="8702675"/>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ECFD9AA-DF51-408F-F315-09AF9671F434}"/>
              </a:ext>
            </a:extLst>
          </p:cNvPr>
          <p:cNvSpPr>
            <a:spLocks noGrp="1"/>
          </p:cNvSpPr>
          <p:nvPr>
            <p:ph type="dt" sz="half" idx="2"/>
          </p:nvPr>
        </p:nvSpPr>
        <p:spPr>
          <a:xfrm>
            <a:off x="1676400" y="12712700"/>
            <a:ext cx="5486400" cy="730250"/>
          </a:xfrm>
          <a:prstGeom prst="rect">
            <a:avLst/>
          </a:prstGeom>
        </p:spPr>
        <p:txBody>
          <a:bodyPr vert="horz" lIns="91440" tIns="45720" rIns="91440" bIns="45720" rtlCol="0" anchor="ctr"/>
          <a:lstStyle>
            <a:lvl1pPr algn="l">
              <a:defRPr sz="1200">
                <a:solidFill>
                  <a:schemeClr val="tx1">
                    <a:tint val="82000"/>
                  </a:schemeClr>
                </a:solidFill>
              </a:defRPr>
            </a:lvl1pPr>
          </a:lstStyle>
          <a:p>
            <a:fld id="{B88639F1-135F-4D4B-BA39-9A1236440256}" type="datetimeFigureOut">
              <a:rPr lang="en-US" smtClean="0"/>
              <a:t>9/3/2025</a:t>
            </a:fld>
            <a:endParaRPr lang="en-US"/>
          </a:p>
        </p:txBody>
      </p:sp>
      <p:sp>
        <p:nvSpPr>
          <p:cNvPr id="5" name="Footer Placeholder 4">
            <a:extLst>
              <a:ext uri="{FF2B5EF4-FFF2-40B4-BE49-F238E27FC236}">
                <a16:creationId xmlns:a16="http://schemas.microsoft.com/office/drawing/2014/main" id="{045FCD94-8773-93D9-2EF3-FDAF3DE5968C}"/>
              </a:ext>
            </a:extLst>
          </p:cNvPr>
          <p:cNvSpPr>
            <a:spLocks noGrp="1"/>
          </p:cNvSpPr>
          <p:nvPr>
            <p:ph type="ftr" sz="quarter" idx="3"/>
          </p:nvPr>
        </p:nvSpPr>
        <p:spPr>
          <a:xfrm>
            <a:off x="8077200" y="12712700"/>
            <a:ext cx="8229600" cy="730250"/>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a:p>
        </p:txBody>
      </p:sp>
      <p:sp>
        <p:nvSpPr>
          <p:cNvPr id="6" name="Slide Number Placeholder 5">
            <a:extLst>
              <a:ext uri="{FF2B5EF4-FFF2-40B4-BE49-F238E27FC236}">
                <a16:creationId xmlns:a16="http://schemas.microsoft.com/office/drawing/2014/main" id="{DFFFB00E-4C3A-56E2-69F6-C710446B3690}"/>
              </a:ext>
            </a:extLst>
          </p:cNvPr>
          <p:cNvSpPr>
            <a:spLocks noGrp="1"/>
          </p:cNvSpPr>
          <p:nvPr>
            <p:ph type="sldNum" sz="quarter" idx="4"/>
          </p:nvPr>
        </p:nvSpPr>
        <p:spPr>
          <a:xfrm>
            <a:off x="17221200" y="12712700"/>
            <a:ext cx="5486400" cy="730250"/>
          </a:xfrm>
          <a:prstGeom prst="rect">
            <a:avLst/>
          </a:prstGeom>
        </p:spPr>
        <p:txBody>
          <a:bodyPr vert="horz" lIns="91440" tIns="45720" rIns="91440" bIns="45720" rtlCol="0" anchor="ctr"/>
          <a:lstStyle>
            <a:lvl1pPr algn="r">
              <a:defRPr sz="1200">
                <a:solidFill>
                  <a:schemeClr val="tx1">
                    <a:tint val="82000"/>
                  </a:schemeClr>
                </a:solidFill>
              </a:defRPr>
            </a:lvl1pPr>
          </a:lstStyle>
          <a:p>
            <a:fld id="{5CC6B080-D978-4594-AD65-C11341F735E7}" type="slidenum">
              <a:rPr lang="en-US" smtClean="0"/>
              <a:t>‹#›</a:t>
            </a:fld>
            <a:endParaRPr lang="en-US"/>
          </a:p>
        </p:txBody>
      </p:sp>
    </p:spTree>
    <p:extLst>
      <p:ext uri="{BB962C8B-B14F-4D97-AF65-F5344CB8AC3E}">
        <p14:creationId xmlns:p14="http://schemas.microsoft.com/office/powerpoint/2010/main" val="2919605255"/>
      </p:ext>
    </p:extLst>
  </p:cSld>
  <p:clrMap bg1="lt1" tx1="dk1" bg2="lt2" tx2="dk2" accent1="accent1" accent2="accent2" accent3="accent3" accent4="accent4" accent5="accent5" accent6="accent6" hlink="hlink" folHlink="folHlink"/>
  <p:sldLayoutIdLst>
    <p:sldLayoutId id="2147483734" r:id="rId1"/>
    <p:sldLayoutId id="2147483735" r:id="rId2"/>
    <p:sldLayoutId id="2147483736" r:id="rId3"/>
    <p:sldLayoutId id="2147483737" r:id="rId4"/>
    <p:sldLayoutId id="2147483738" r:id="rId5"/>
    <p:sldLayoutId id="2147483739" r:id="rId6"/>
    <p:sldLayoutId id="2147483740" r:id="rId7"/>
    <p:sldLayoutId id="2147483741" r:id="rId8"/>
    <p:sldLayoutId id="2147483742" r:id="rId9"/>
    <p:sldLayoutId id="2147483743" r:id="rId10"/>
    <p:sldLayoutId id="2147483744"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CE83F7C4-1407-3F5C-3102-5C3572104A1B}"/>
              </a:ext>
            </a:extLst>
          </p:cNvPr>
          <p:cNvSpPr>
            <a:spLocks noGrp="1"/>
          </p:cNvSpPr>
          <p:nvPr>
            <p:ph type="title"/>
          </p:nvPr>
        </p:nvSpPr>
        <p:spPr>
          <a:xfrm>
            <a:off x="1676400" y="730250"/>
            <a:ext cx="21031200" cy="2651125"/>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ADEE3EFE-02F5-DCBA-AB18-892FBE5B4367}"/>
              </a:ext>
            </a:extLst>
          </p:cNvPr>
          <p:cNvSpPr>
            <a:spLocks noGrp="1"/>
          </p:cNvSpPr>
          <p:nvPr>
            <p:ph type="body" idx="1"/>
          </p:nvPr>
        </p:nvSpPr>
        <p:spPr>
          <a:xfrm>
            <a:off x="1676400" y="3651250"/>
            <a:ext cx="21031200" cy="8702675"/>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949F596-0274-9614-F6F5-7344515E846E}"/>
              </a:ext>
            </a:extLst>
          </p:cNvPr>
          <p:cNvSpPr>
            <a:spLocks noGrp="1"/>
          </p:cNvSpPr>
          <p:nvPr>
            <p:ph type="dt" sz="half" idx="2"/>
          </p:nvPr>
        </p:nvSpPr>
        <p:spPr>
          <a:xfrm>
            <a:off x="1676400" y="12712700"/>
            <a:ext cx="5486400" cy="730250"/>
          </a:xfrm>
          <a:prstGeom prst="rect">
            <a:avLst/>
          </a:prstGeom>
        </p:spPr>
        <p:txBody>
          <a:bodyPr vert="horz" lIns="91440" tIns="45720" rIns="91440" bIns="45720" rtlCol="0" anchor="ctr"/>
          <a:lstStyle>
            <a:lvl1pPr algn="l">
              <a:defRPr sz="1200">
                <a:solidFill>
                  <a:schemeClr val="tx1">
                    <a:tint val="82000"/>
                  </a:schemeClr>
                </a:solidFill>
              </a:defRPr>
            </a:lvl1pPr>
          </a:lstStyle>
          <a:p>
            <a:fld id="{0EAB8A23-70D1-4D89-80AE-F3AA359A3EBA}" type="datetimeFigureOut">
              <a:rPr lang="en-US" smtClean="0"/>
              <a:t>9/3/2025</a:t>
            </a:fld>
            <a:endParaRPr lang="en-US"/>
          </a:p>
        </p:txBody>
      </p:sp>
      <p:sp>
        <p:nvSpPr>
          <p:cNvPr id="5" name="Footer Placeholder 4">
            <a:extLst>
              <a:ext uri="{FF2B5EF4-FFF2-40B4-BE49-F238E27FC236}">
                <a16:creationId xmlns:a16="http://schemas.microsoft.com/office/drawing/2014/main" id="{0224A944-FC5D-2BE9-BA73-4A09986E2EF6}"/>
              </a:ext>
            </a:extLst>
          </p:cNvPr>
          <p:cNvSpPr>
            <a:spLocks noGrp="1"/>
          </p:cNvSpPr>
          <p:nvPr>
            <p:ph type="ftr" sz="quarter" idx="3"/>
          </p:nvPr>
        </p:nvSpPr>
        <p:spPr>
          <a:xfrm>
            <a:off x="8077200" y="12712700"/>
            <a:ext cx="8229600" cy="730250"/>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a:p>
        </p:txBody>
      </p:sp>
      <p:sp>
        <p:nvSpPr>
          <p:cNvPr id="6" name="Slide Number Placeholder 5">
            <a:extLst>
              <a:ext uri="{FF2B5EF4-FFF2-40B4-BE49-F238E27FC236}">
                <a16:creationId xmlns:a16="http://schemas.microsoft.com/office/drawing/2014/main" id="{5C24F833-6FD9-FD8F-EF08-936CA7AC3D85}"/>
              </a:ext>
            </a:extLst>
          </p:cNvPr>
          <p:cNvSpPr>
            <a:spLocks noGrp="1"/>
          </p:cNvSpPr>
          <p:nvPr>
            <p:ph type="sldNum" sz="quarter" idx="4"/>
          </p:nvPr>
        </p:nvSpPr>
        <p:spPr>
          <a:xfrm>
            <a:off x="17221200" y="12712700"/>
            <a:ext cx="5486400" cy="730250"/>
          </a:xfrm>
          <a:prstGeom prst="rect">
            <a:avLst/>
          </a:prstGeom>
        </p:spPr>
        <p:txBody>
          <a:bodyPr vert="horz" lIns="91440" tIns="45720" rIns="91440" bIns="45720" rtlCol="0" anchor="ctr"/>
          <a:lstStyle>
            <a:lvl1pPr algn="r">
              <a:defRPr sz="1200">
                <a:solidFill>
                  <a:schemeClr val="tx1">
                    <a:tint val="82000"/>
                  </a:schemeClr>
                </a:solidFill>
              </a:defRPr>
            </a:lvl1pPr>
          </a:lstStyle>
          <a:p>
            <a:fld id="{8416D49A-9D60-4109-8293-C15A473C7D90}" type="slidenum">
              <a:rPr lang="en-US" smtClean="0"/>
              <a:t>‹#›</a:t>
            </a:fld>
            <a:endParaRPr lang="en-US"/>
          </a:p>
        </p:txBody>
      </p:sp>
    </p:spTree>
    <p:extLst>
      <p:ext uri="{BB962C8B-B14F-4D97-AF65-F5344CB8AC3E}">
        <p14:creationId xmlns:p14="http://schemas.microsoft.com/office/powerpoint/2010/main" val="805055008"/>
      </p:ext>
    </p:extLst>
  </p:cSld>
  <p:clrMap bg1="lt1" tx1="dk1" bg2="lt2" tx2="dk2" accent1="accent1" accent2="accent2" accent3="accent3" accent4="accent4" accent5="accent5" accent6="accent6" hlink="hlink" folHlink="folHlink"/>
  <p:sldLayoutIdLst>
    <p:sldLayoutId id="2147483746" r:id="rId1"/>
    <p:sldLayoutId id="2147483747" r:id="rId2"/>
    <p:sldLayoutId id="2147483748" r:id="rId3"/>
    <p:sldLayoutId id="2147483749" r:id="rId4"/>
    <p:sldLayoutId id="2147483750" r:id="rId5"/>
    <p:sldLayoutId id="2147483751" r:id="rId6"/>
    <p:sldLayoutId id="2147483752" r:id="rId7"/>
    <p:sldLayoutId id="2147483753" r:id="rId8"/>
    <p:sldLayoutId id="2147483754" r:id="rId9"/>
    <p:sldLayoutId id="2147483755" r:id="rId10"/>
    <p:sldLayoutId id="2147483756"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29F4E5B9-AFE6-2EDA-2636-4B6B0506D2D2}"/>
              </a:ext>
            </a:extLst>
          </p:cNvPr>
          <p:cNvSpPr>
            <a:spLocks noGrp="1"/>
          </p:cNvSpPr>
          <p:nvPr>
            <p:ph type="title"/>
          </p:nvPr>
        </p:nvSpPr>
        <p:spPr>
          <a:xfrm>
            <a:off x="1676400" y="730250"/>
            <a:ext cx="21031200" cy="2651125"/>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75732C22-375B-ED76-6606-B3848490D3A6}"/>
              </a:ext>
            </a:extLst>
          </p:cNvPr>
          <p:cNvSpPr>
            <a:spLocks noGrp="1"/>
          </p:cNvSpPr>
          <p:nvPr>
            <p:ph type="body" idx="1"/>
          </p:nvPr>
        </p:nvSpPr>
        <p:spPr>
          <a:xfrm>
            <a:off x="1676400" y="3651250"/>
            <a:ext cx="21031200" cy="8702675"/>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ECFD9AA-DF51-408F-F315-09AF9671F434}"/>
              </a:ext>
            </a:extLst>
          </p:cNvPr>
          <p:cNvSpPr>
            <a:spLocks noGrp="1"/>
          </p:cNvSpPr>
          <p:nvPr>
            <p:ph type="dt" sz="half" idx="2"/>
          </p:nvPr>
        </p:nvSpPr>
        <p:spPr>
          <a:xfrm>
            <a:off x="1676400" y="12712700"/>
            <a:ext cx="5486400" cy="730250"/>
          </a:xfrm>
          <a:prstGeom prst="rect">
            <a:avLst/>
          </a:prstGeom>
        </p:spPr>
        <p:txBody>
          <a:bodyPr vert="horz" lIns="91440" tIns="45720" rIns="91440" bIns="45720" rtlCol="0" anchor="ctr"/>
          <a:lstStyle>
            <a:lvl1pPr algn="l">
              <a:defRPr sz="1200">
                <a:solidFill>
                  <a:schemeClr val="tx1">
                    <a:tint val="82000"/>
                  </a:schemeClr>
                </a:solidFill>
              </a:defRPr>
            </a:lvl1pPr>
          </a:lstStyle>
          <a:p>
            <a:fld id="{B88639F1-135F-4D4B-BA39-9A1236440256}" type="datetimeFigureOut">
              <a:rPr lang="en-US" smtClean="0"/>
              <a:t>9/3/2025</a:t>
            </a:fld>
            <a:endParaRPr lang="en-US"/>
          </a:p>
        </p:txBody>
      </p:sp>
      <p:sp>
        <p:nvSpPr>
          <p:cNvPr id="5" name="Footer Placeholder 4">
            <a:extLst>
              <a:ext uri="{FF2B5EF4-FFF2-40B4-BE49-F238E27FC236}">
                <a16:creationId xmlns:a16="http://schemas.microsoft.com/office/drawing/2014/main" id="{045FCD94-8773-93D9-2EF3-FDAF3DE5968C}"/>
              </a:ext>
            </a:extLst>
          </p:cNvPr>
          <p:cNvSpPr>
            <a:spLocks noGrp="1"/>
          </p:cNvSpPr>
          <p:nvPr>
            <p:ph type="ftr" sz="quarter" idx="3"/>
          </p:nvPr>
        </p:nvSpPr>
        <p:spPr>
          <a:xfrm>
            <a:off x="8077200" y="12712700"/>
            <a:ext cx="8229600" cy="730250"/>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a:p>
        </p:txBody>
      </p:sp>
      <p:sp>
        <p:nvSpPr>
          <p:cNvPr id="6" name="Slide Number Placeholder 5">
            <a:extLst>
              <a:ext uri="{FF2B5EF4-FFF2-40B4-BE49-F238E27FC236}">
                <a16:creationId xmlns:a16="http://schemas.microsoft.com/office/drawing/2014/main" id="{DFFFB00E-4C3A-56E2-69F6-C710446B3690}"/>
              </a:ext>
            </a:extLst>
          </p:cNvPr>
          <p:cNvSpPr>
            <a:spLocks noGrp="1"/>
          </p:cNvSpPr>
          <p:nvPr>
            <p:ph type="sldNum" sz="quarter" idx="4"/>
          </p:nvPr>
        </p:nvSpPr>
        <p:spPr>
          <a:xfrm>
            <a:off x="17221200" y="12712700"/>
            <a:ext cx="5486400" cy="730250"/>
          </a:xfrm>
          <a:prstGeom prst="rect">
            <a:avLst/>
          </a:prstGeom>
        </p:spPr>
        <p:txBody>
          <a:bodyPr vert="horz" lIns="91440" tIns="45720" rIns="91440" bIns="45720" rtlCol="0" anchor="ctr"/>
          <a:lstStyle>
            <a:lvl1pPr algn="r">
              <a:defRPr sz="1200">
                <a:solidFill>
                  <a:schemeClr val="tx1">
                    <a:tint val="82000"/>
                  </a:schemeClr>
                </a:solidFill>
              </a:defRPr>
            </a:lvl1pPr>
          </a:lstStyle>
          <a:p>
            <a:fld id="{5CC6B080-D978-4594-AD65-C11341F735E7}" type="slidenum">
              <a:rPr lang="en-US" smtClean="0"/>
              <a:t>‹#›</a:t>
            </a:fld>
            <a:endParaRPr lang="en-US"/>
          </a:p>
        </p:txBody>
      </p:sp>
    </p:spTree>
    <p:extLst>
      <p:ext uri="{BB962C8B-B14F-4D97-AF65-F5344CB8AC3E}">
        <p14:creationId xmlns:p14="http://schemas.microsoft.com/office/powerpoint/2010/main" val="1801912653"/>
      </p:ext>
    </p:extLst>
  </p:cSld>
  <p:clrMap bg1="lt1" tx1="dk1" bg2="lt2" tx2="dk2" accent1="accent1" accent2="accent2" accent3="accent3" accent4="accent4" accent5="accent5" accent6="accent6" hlink="hlink" folHlink="folHlink"/>
  <p:sldLayoutIdLst>
    <p:sldLayoutId id="2147483769" r:id="rId1"/>
    <p:sldLayoutId id="2147483770" r:id="rId2"/>
    <p:sldLayoutId id="2147483771" r:id="rId3"/>
    <p:sldLayoutId id="2147483772" r:id="rId4"/>
    <p:sldLayoutId id="2147483773" r:id="rId5"/>
    <p:sldLayoutId id="2147483774" r:id="rId6"/>
    <p:sldLayoutId id="2147483775" r:id="rId7"/>
    <p:sldLayoutId id="2147483776" r:id="rId8"/>
    <p:sldLayoutId id="2147483777" r:id="rId9"/>
    <p:sldLayoutId id="2147483778" r:id="rId10"/>
    <p:sldLayoutId id="214748377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reserve="1">
  <p:cSld>
    <p:bg>
      <p:bgPr>
        <a:solidFill>
          <a:schemeClr val="bg2"/>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CA31254F-D9EC-27E8-33E6-4C02248EDF17}"/>
              </a:ext>
            </a:extLst>
          </p:cNvPr>
          <p:cNvSpPr>
            <a:spLocks noGrp="1"/>
          </p:cNvSpPr>
          <p:nvPr>
            <p:ph type="title"/>
          </p:nvPr>
        </p:nvSpPr>
        <p:spPr>
          <a:xfrm>
            <a:off x="1676400" y="730250"/>
            <a:ext cx="21031200" cy="2651125"/>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C5EF94A1-212D-0756-5CFE-3057AE4B6D25}"/>
              </a:ext>
            </a:extLst>
          </p:cNvPr>
          <p:cNvSpPr>
            <a:spLocks noGrp="1"/>
          </p:cNvSpPr>
          <p:nvPr>
            <p:ph type="body" idx="1"/>
          </p:nvPr>
        </p:nvSpPr>
        <p:spPr>
          <a:xfrm>
            <a:off x="1676400" y="3651250"/>
            <a:ext cx="21031200" cy="8702675"/>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469A5A0-8AD1-3041-1060-256FC7987B55}"/>
              </a:ext>
            </a:extLst>
          </p:cNvPr>
          <p:cNvSpPr>
            <a:spLocks noGrp="1"/>
          </p:cNvSpPr>
          <p:nvPr>
            <p:ph type="dt" sz="half" idx="2"/>
          </p:nvPr>
        </p:nvSpPr>
        <p:spPr>
          <a:xfrm>
            <a:off x="1676400" y="12712700"/>
            <a:ext cx="5486400" cy="730250"/>
          </a:xfrm>
          <a:prstGeom prst="rect">
            <a:avLst/>
          </a:prstGeom>
        </p:spPr>
        <p:txBody>
          <a:bodyPr vert="horz" lIns="91440" tIns="45720" rIns="91440" bIns="45720" rtlCol="0" anchor="ctr"/>
          <a:lstStyle>
            <a:lvl1pPr algn="l">
              <a:defRPr sz="1200">
                <a:solidFill>
                  <a:schemeClr val="tx1">
                    <a:tint val="82000"/>
                  </a:schemeClr>
                </a:solidFill>
              </a:defRPr>
            </a:lvl1pPr>
          </a:lstStyle>
          <a:p>
            <a:fld id="{5652A5EE-206B-40E7-97FC-A4452EE94D1E}" type="datetimeFigureOut">
              <a:rPr lang="en-US" smtClean="0"/>
              <a:t>9/3/2025</a:t>
            </a:fld>
            <a:endParaRPr lang="en-US"/>
          </a:p>
        </p:txBody>
      </p:sp>
      <p:sp>
        <p:nvSpPr>
          <p:cNvPr id="5" name="Footer Placeholder 4">
            <a:extLst>
              <a:ext uri="{FF2B5EF4-FFF2-40B4-BE49-F238E27FC236}">
                <a16:creationId xmlns:a16="http://schemas.microsoft.com/office/drawing/2014/main" id="{096463E6-B730-C755-3864-A757E92268C8}"/>
              </a:ext>
            </a:extLst>
          </p:cNvPr>
          <p:cNvSpPr>
            <a:spLocks noGrp="1"/>
          </p:cNvSpPr>
          <p:nvPr>
            <p:ph type="ftr" sz="quarter" idx="3"/>
          </p:nvPr>
        </p:nvSpPr>
        <p:spPr>
          <a:xfrm>
            <a:off x="8077200" y="12712700"/>
            <a:ext cx="8229600" cy="730250"/>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a:p>
        </p:txBody>
      </p:sp>
      <p:sp>
        <p:nvSpPr>
          <p:cNvPr id="6" name="Slide Number Placeholder 5">
            <a:extLst>
              <a:ext uri="{FF2B5EF4-FFF2-40B4-BE49-F238E27FC236}">
                <a16:creationId xmlns:a16="http://schemas.microsoft.com/office/drawing/2014/main" id="{20E76D7B-D1CC-ED26-053E-BA2A66293D5A}"/>
              </a:ext>
            </a:extLst>
          </p:cNvPr>
          <p:cNvSpPr>
            <a:spLocks noGrp="1"/>
          </p:cNvSpPr>
          <p:nvPr>
            <p:ph type="sldNum" sz="quarter" idx="4"/>
          </p:nvPr>
        </p:nvSpPr>
        <p:spPr>
          <a:xfrm>
            <a:off x="17221200" y="12712700"/>
            <a:ext cx="5486400" cy="730250"/>
          </a:xfrm>
          <a:prstGeom prst="rect">
            <a:avLst/>
          </a:prstGeom>
        </p:spPr>
        <p:txBody>
          <a:bodyPr vert="horz" lIns="91440" tIns="45720" rIns="91440" bIns="45720" rtlCol="0" anchor="ctr"/>
          <a:lstStyle>
            <a:lvl1pPr algn="r">
              <a:defRPr sz="1200">
                <a:solidFill>
                  <a:schemeClr val="tx1">
                    <a:tint val="82000"/>
                  </a:schemeClr>
                </a:solidFill>
              </a:defRPr>
            </a:lvl1pPr>
          </a:lstStyle>
          <a:p>
            <a:fld id="{5C39194C-745E-48CA-AB00-401DE51CB89E}" type="slidenum">
              <a:rPr lang="en-US" smtClean="0"/>
              <a:t>‹#›</a:t>
            </a:fld>
            <a:endParaRPr lang="en-US"/>
          </a:p>
        </p:txBody>
      </p:sp>
      <p:sp>
        <p:nvSpPr>
          <p:cNvPr id="7" name="TextBox 6">
            <a:extLst>
              <a:ext uri="{FF2B5EF4-FFF2-40B4-BE49-F238E27FC236}">
                <a16:creationId xmlns:a16="http://schemas.microsoft.com/office/drawing/2014/main" id="{D7B5C20B-D7BB-6664-B447-FBD491987F89}"/>
              </a:ext>
            </a:extLst>
          </p:cNvPr>
          <p:cNvSpPr txBox="1"/>
          <p:nvPr userDrawn="1"/>
        </p:nvSpPr>
        <p:spPr>
          <a:xfrm>
            <a:off x="21687428" y="-738402"/>
            <a:ext cx="2759090" cy="507831"/>
          </a:xfrm>
          <a:prstGeom prst="rect">
            <a:avLst/>
          </a:prstGeom>
          <a:noFill/>
        </p:spPr>
        <p:txBody>
          <a:bodyPr wrap="none" rtlCol="0">
            <a:spAutoFit/>
          </a:bodyPr>
          <a:lstStyle/>
          <a:p>
            <a:pPr algn="ctr"/>
            <a:r>
              <a:rPr lang="en-US" sz="2700" b="1" u="none" dirty="0">
                <a:solidFill>
                  <a:schemeClr val="bg2">
                    <a:lumMod val="50000"/>
                    <a:lumOff val="50000"/>
                  </a:schemeClr>
                </a:solidFill>
                <a:latin typeface="+mj-lt"/>
              </a:rPr>
              <a:t>slideocean</a:t>
            </a:r>
            <a:r>
              <a:rPr lang="en-US" sz="2700" b="1" u="none" dirty="0">
                <a:solidFill>
                  <a:schemeClr val="bg2">
                    <a:lumMod val="50000"/>
                    <a:lumOff val="50000"/>
                  </a:schemeClr>
                </a:solidFill>
                <a:latin typeface="+mn-lt"/>
              </a:rPr>
              <a:t>.net</a:t>
            </a:r>
          </a:p>
        </p:txBody>
      </p:sp>
    </p:spTree>
    <p:extLst>
      <p:ext uri="{BB962C8B-B14F-4D97-AF65-F5344CB8AC3E}">
        <p14:creationId xmlns:p14="http://schemas.microsoft.com/office/powerpoint/2010/main" val="2163124891"/>
      </p:ext>
    </p:extLst>
  </p:cSld>
  <p:clrMap bg1="lt1" tx1="dk1" bg2="lt2" tx2="dk2" accent1="accent1" accent2="accent2" accent3="accent3" accent4="accent4" accent5="accent5" accent6="accent6" hlink="hlink" folHlink="folHlink"/>
  <p:sldLayoutIdLst>
    <p:sldLayoutId id="2147483781" r:id="rId1"/>
    <p:sldLayoutId id="2147483782" r:id="rId2"/>
    <p:sldLayoutId id="2147483783" r:id="rId3"/>
    <p:sldLayoutId id="2147483784" r:id="rId4"/>
    <p:sldLayoutId id="2147483785" r:id="rId5"/>
    <p:sldLayoutId id="2147483786" r:id="rId6"/>
    <p:sldLayoutId id="2147483787" r:id="rId7"/>
    <p:sldLayoutId id="2147483788" r:id="rId8"/>
    <p:sldLayoutId id="2147483789" r:id="rId9"/>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84.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4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5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70.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3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1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79.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0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93.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tx2">
            <a:lumMod val="20000"/>
            <a:lumOff val="80000"/>
          </a:schemeClr>
        </a:solidFill>
        <a:effectLst/>
      </p:bgPr>
    </p:bg>
    <p:spTree>
      <p:nvGrpSpPr>
        <p:cNvPr id="1" name=""/>
        <p:cNvGrpSpPr/>
        <p:nvPr/>
      </p:nvGrpSpPr>
      <p:grpSpPr>
        <a:xfrm>
          <a:off x="0" y="0"/>
          <a:ext cx="0" cy="0"/>
          <a:chOff x="0" y="0"/>
          <a:chExt cx="0" cy="0"/>
        </a:xfrm>
      </p:grpSpPr>
      <p:sp>
        <p:nvSpPr>
          <p:cNvPr id="2" name="Circle: Hollow 1">
            <a:extLst>
              <a:ext uri="{FF2B5EF4-FFF2-40B4-BE49-F238E27FC236}">
                <a16:creationId xmlns:a16="http://schemas.microsoft.com/office/drawing/2014/main" id="{3AB28DB2-D6D0-BCC3-4F5D-C8C1C8DDB0AC}"/>
              </a:ext>
            </a:extLst>
          </p:cNvPr>
          <p:cNvSpPr/>
          <p:nvPr/>
        </p:nvSpPr>
        <p:spPr>
          <a:xfrm>
            <a:off x="20424915" y="10085980"/>
            <a:ext cx="1315104" cy="1315104"/>
          </a:xfrm>
          <a:prstGeom prst="donut">
            <a:avLst/>
          </a:prstGeom>
          <a:gradFill>
            <a:gsLst>
              <a:gs pos="0">
                <a:schemeClr val="accent6"/>
              </a:gs>
              <a:gs pos="100000">
                <a:schemeClr val="bg2">
                  <a:alpha val="0"/>
                </a:schemeClr>
              </a:gs>
            </a:gsLst>
            <a:lin ang="5400000" scaled="1"/>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33" name="Circle: Hollow 32">
            <a:extLst>
              <a:ext uri="{FF2B5EF4-FFF2-40B4-BE49-F238E27FC236}">
                <a16:creationId xmlns:a16="http://schemas.microsoft.com/office/drawing/2014/main" id="{3CA80F6D-2341-38A6-26D6-118C081644B9}"/>
              </a:ext>
            </a:extLst>
          </p:cNvPr>
          <p:cNvSpPr/>
          <p:nvPr/>
        </p:nvSpPr>
        <p:spPr>
          <a:xfrm>
            <a:off x="2639218" y="10085980"/>
            <a:ext cx="1315104" cy="1315104"/>
          </a:xfrm>
          <a:prstGeom prst="donut">
            <a:avLst/>
          </a:prstGeom>
          <a:gradFill>
            <a:gsLst>
              <a:gs pos="0">
                <a:schemeClr val="accent1"/>
              </a:gs>
              <a:gs pos="100000">
                <a:schemeClr val="bg2">
                  <a:alpha val="0"/>
                </a:schemeClr>
              </a:gs>
            </a:gsLst>
            <a:lin ang="5400000" scaled="1"/>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nvGrpSpPr>
          <p:cNvPr id="34" name="Group 33">
            <a:extLst>
              <a:ext uri="{FF2B5EF4-FFF2-40B4-BE49-F238E27FC236}">
                <a16:creationId xmlns:a16="http://schemas.microsoft.com/office/drawing/2014/main" id="{B06D6D34-055A-14CB-25C9-235A0950C48C}"/>
              </a:ext>
            </a:extLst>
          </p:cNvPr>
          <p:cNvGrpSpPr/>
          <p:nvPr/>
        </p:nvGrpSpPr>
        <p:grpSpPr>
          <a:xfrm>
            <a:off x="19343174" y="5671236"/>
            <a:ext cx="3478587" cy="4860365"/>
            <a:chOff x="19343174" y="5671236"/>
            <a:chExt cx="3478587" cy="4860365"/>
          </a:xfrm>
        </p:grpSpPr>
        <p:sp>
          <p:nvSpPr>
            <p:cNvPr id="35" name="Rectangle: Rounded Corners 34">
              <a:extLst>
                <a:ext uri="{FF2B5EF4-FFF2-40B4-BE49-F238E27FC236}">
                  <a16:creationId xmlns:a16="http://schemas.microsoft.com/office/drawing/2014/main" id="{750D0E05-1FC2-9D26-A742-961EB3B1F8B2}"/>
                </a:ext>
              </a:extLst>
            </p:cNvPr>
            <p:cNvSpPr/>
            <p:nvPr/>
          </p:nvSpPr>
          <p:spPr>
            <a:xfrm flipH="1">
              <a:off x="19343174" y="5671236"/>
              <a:ext cx="3473824" cy="4860365"/>
            </a:xfrm>
            <a:prstGeom prst="roundRect">
              <a:avLst>
                <a:gd name="adj" fmla="val 2832"/>
              </a:avLst>
            </a:prstGeom>
            <a:gradFill>
              <a:gsLst>
                <a:gs pos="0">
                  <a:schemeClr val="bg2"/>
                </a:gs>
                <a:gs pos="100000">
                  <a:schemeClr val="bg2">
                    <a:lumMod val="95000"/>
                  </a:schemeClr>
                </a:gs>
              </a:gsLst>
              <a:lin ang="5400000" scaled="1"/>
            </a:gradFill>
            <a:ln>
              <a:noFill/>
            </a:ln>
            <a:effectLst>
              <a:outerShdw blurRad="444500" dist="317500" dir="2700000" algn="tl" rotWithShape="0">
                <a:prstClr val="black">
                  <a:alpha val="2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Rectangle: Rounded Corners 35">
              <a:extLst>
                <a:ext uri="{FF2B5EF4-FFF2-40B4-BE49-F238E27FC236}">
                  <a16:creationId xmlns:a16="http://schemas.microsoft.com/office/drawing/2014/main" id="{637723C7-2D6D-7DEA-7105-342FB4F2B21F}"/>
                </a:ext>
              </a:extLst>
            </p:cNvPr>
            <p:cNvSpPr/>
            <p:nvPr/>
          </p:nvSpPr>
          <p:spPr>
            <a:xfrm flipH="1">
              <a:off x="19347937" y="5671236"/>
              <a:ext cx="3473824" cy="4860365"/>
            </a:xfrm>
            <a:prstGeom prst="roundRect">
              <a:avLst>
                <a:gd name="adj" fmla="val 2832"/>
              </a:avLst>
            </a:prstGeom>
            <a:gradFill>
              <a:gsLst>
                <a:gs pos="0">
                  <a:schemeClr val="bg1"/>
                </a:gs>
                <a:gs pos="100000">
                  <a:schemeClr val="bg1">
                    <a:lumMod val="95000"/>
                  </a:schemeClr>
                </a:gs>
              </a:gsLst>
              <a:lin ang="5400000" scaled="1"/>
            </a:gradFill>
            <a:ln>
              <a:solidFill>
                <a:schemeClr val="bg2"/>
              </a:solidFill>
            </a:ln>
            <a:effectLst>
              <a:outerShdw blurRad="127000" dist="127000" dir="2700000" algn="tl" rotWithShape="0">
                <a:prstClr val="black">
                  <a:alpha val="2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sp>
        <p:nvSpPr>
          <p:cNvPr id="37" name="Circle: Hollow 36">
            <a:extLst>
              <a:ext uri="{FF2B5EF4-FFF2-40B4-BE49-F238E27FC236}">
                <a16:creationId xmlns:a16="http://schemas.microsoft.com/office/drawing/2014/main" id="{935D6EA7-1139-A7AB-920B-6F03F055803E}"/>
              </a:ext>
            </a:extLst>
          </p:cNvPr>
          <p:cNvSpPr/>
          <p:nvPr/>
        </p:nvSpPr>
        <p:spPr>
          <a:xfrm>
            <a:off x="7085642" y="10085980"/>
            <a:ext cx="1315104" cy="1315104"/>
          </a:xfrm>
          <a:prstGeom prst="donut">
            <a:avLst/>
          </a:prstGeom>
          <a:gradFill>
            <a:gsLst>
              <a:gs pos="0">
                <a:schemeClr val="accent3"/>
              </a:gs>
              <a:gs pos="100000">
                <a:schemeClr val="bg2">
                  <a:alpha val="0"/>
                </a:schemeClr>
              </a:gs>
            </a:gsLst>
            <a:lin ang="5400000" scaled="1"/>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38" name="Circle: Hollow 37">
            <a:extLst>
              <a:ext uri="{FF2B5EF4-FFF2-40B4-BE49-F238E27FC236}">
                <a16:creationId xmlns:a16="http://schemas.microsoft.com/office/drawing/2014/main" id="{477D1D79-DADC-50CD-0D7B-8725A61BBB5F}"/>
              </a:ext>
            </a:extLst>
          </p:cNvPr>
          <p:cNvSpPr/>
          <p:nvPr/>
        </p:nvSpPr>
        <p:spPr>
          <a:xfrm>
            <a:off x="11532066" y="10085980"/>
            <a:ext cx="1315104" cy="1315104"/>
          </a:xfrm>
          <a:prstGeom prst="donut">
            <a:avLst/>
          </a:prstGeom>
          <a:gradFill>
            <a:gsLst>
              <a:gs pos="0">
                <a:schemeClr val="accent4"/>
              </a:gs>
              <a:gs pos="100000">
                <a:schemeClr val="bg2">
                  <a:alpha val="0"/>
                </a:schemeClr>
              </a:gs>
            </a:gsLst>
            <a:lin ang="5400000" scaled="1"/>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39" name="Circle: Hollow 38">
            <a:extLst>
              <a:ext uri="{FF2B5EF4-FFF2-40B4-BE49-F238E27FC236}">
                <a16:creationId xmlns:a16="http://schemas.microsoft.com/office/drawing/2014/main" id="{7D0E174F-F1CB-89AC-1CD4-939AE18E098A}"/>
              </a:ext>
            </a:extLst>
          </p:cNvPr>
          <p:cNvSpPr/>
          <p:nvPr/>
        </p:nvSpPr>
        <p:spPr>
          <a:xfrm>
            <a:off x="15978490" y="10085980"/>
            <a:ext cx="1315104" cy="1315104"/>
          </a:xfrm>
          <a:prstGeom prst="donut">
            <a:avLst/>
          </a:prstGeom>
          <a:gradFill>
            <a:gsLst>
              <a:gs pos="0">
                <a:schemeClr val="accent5"/>
              </a:gs>
              <a:gs pos="100000">
                <a:schemeClr val="bg2">
                  <a:alpha val="0"/>
                </a:schemeClr>
              </a:gs>
            </a:gsLst>
            <a:lin ang="5400000" scaled="1"/>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nvGrpSpPr>
          <p:cNvPr id="40" name="Group 39">
            <a:extLst>
              <a:ext uri="{FF2B5EF4-FFF2-40B4-BE49-F238E27FC236}">
                <a16:creationId xmlns:a16="http://schemas.microsoft.com/office/drawing/2014/main" id="{68732F42-9124-E7DD-508D-ACD8AC79F410}"/>
              </a:ext>
            </a:extLst>
          </p:cNvPr>
          <p:cNvGrpSpPr/>
          <p:nvPr/>
        </p:nvGrpSpPr>
        <p:grpSpPr>
          <a:xfrm>
            <a:off x="10450325" y="5671236"/>
            <a:ext cx="3478587" cy="4860365"/>
            <a:chOff x="10450325" y="5671236"/>
            <a:chExt cx="3478587" cy="4860365"/>
          </a:xfrm>
        </p:grpSpPr>
        <p:sp>
          <p:nvSpPr>
            <p:cNvPr id="41" name="Rectangle: Rounded Corners 40">
              <a:extLst>
                <a:ext uri="{FF2B5EF4-FFF2-40B4-BE49-F238E27FC236}">
                  <a16:creationId xmlns:a16="http://schemas.microsoft.com/office/drawing/2014/main" id="{CF202B8B-26E4-1D8F-A147-B69DDC63BF96}"/>
                </a:ext>
              </a:extLst>
            </p:cNvPr>
            <p:cNvSpPr/>
            <p:nvPr/>
          </p:nvSpPr>
          <p:spPr>
            <a:xfrm flipH="1">
              <a:off x="10450325" y="5671236"/>
              <a:ext cx="3473824" cy="4860365"/>
            </a:xfrm>
            <a:prstGeom prst="roundRect">
              <a:avLst>
                <a:gd name="adj" fmla="val 2832"/>
              </a:avLst>
            </a:prstGeom>
            <a:gradFill>
              <a:gsLst>
                <a:gs pos="0">
                  <a:schemeClr val="bg2"/>
                </a:gs>
                <a:gs pos="100000">
                  <a:schemeClr val="bg2">
                    <a:lumMod val="95000"/>
                  </a:schemeClr>
                </a:gs>
              </a:gsLst>
              <a:lin ang="5400000" scaled="1"/>
            </a:gradFill>
            <a:ln>
              <a:noFill/>
            </a:ln>
            <a:effectLst>
              <a:outerShdw blurRad="444500" dist="317500" dir="2700000" algn="tl" rotWithShape="0">
                <a:prstClr val="black">
                  <a:alpha val="2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Rounded Corners 41">
              <a:extLst>
                <a:ext uri="{FF2B5EF4-FFF2-40B4-BE49-F238E27FC236}">
                  <a16:creationId xmlns:a16="http://schemas.microsoft.com/office/drawing/2014/main" id="{EBF2ED4D-61B5-D220-83F3-49C461B3F960}"/>
                </a:ext>
              </a:extLst>
            </p:cNvPr>
            <p:cNvSpPr/>
            <p:nvPr/>
          </p:nvSpPr>
          <p:spPr>
            <a:xfrm flipH="1">
              <a:off x="10455088" y="5671236"/>
              <a:ext cx="3473824" cy="4860365"/>
            </a:xfrm>
            <a:prstGeom prst="roundRect">
              <a:avLst>
                <a:gd name="adj" fmla="val 2832"/>
              </a:avLst>
            </a:prstGeom>
            <a:gradFill>
              <a:gsLst>
                <a:gs pos="0">
                  <a:schemeClr val="bg1"/>
                </a:gs>
                <a:gs pos="100000">
                  <a:schemeClr val="bg1">
                    <a:lumMod val="95000"/>
                  </a:schemeClr>
                </a:gs>
              </a:gsLst>
              <a:lin ang="5400000" scaled="1"/>
            </a:gradFill>
            <a:ln>
              <a:solidFill>
                <a:schemeClr val="bg2"/>
              </a:solidFill>
            </a:ln>
            <a:effectLst>
              <a:outerShdw blurRad="127000" dist="127000" dir="2700000" algn="tl" rotWithShape="0">
                <a:prstClr val="black">
                  <a:alpha val="2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grpSp>
        <p:nvGrpSpPr>
          <p:cNvPr id="43" name="Group 42">
            <a:extLst>
              <a:ext uri="{FF2B5EF4-FFF2-40B4-BE49-F238E27FC236}">
                <a16:creationId xmlns:a16="http://schemas.microsoft.com/office/drawing/2014/main" id="{30D2CA7A-C8DF-9146-5D35-11B41251509E}"/>
              </a:ext>
            </a:extLst>
          </p:cNvPr>
          <p:cNvGrpSpPr/>
          <p:nvPr/>
        </p:nvGrpSpPr>
        <p:grpSpPr>
          <a:xfrm>
            <a:off x="10455088" y="5671236"/>
            <a:ext cx="3478587" cy="3154176"/>
            <a:chOff x="10455088" y="5671236"/>
            <a:chExt cx="3478587" cy="3154176"/>
          </a:xfrm>
        </p:grpSpPr>
        <p:sp>
          <p:nvSpPr>
            <p:cNvPr id="44" name="Freeform: Shape 43">
              <a:extLst>
                <a:ext uri="{FF2B5EF4-FFF2-40B4-BE49-F238E27FC236}">
                  <a16:creationId xmlns:a16="http://schemas.microsoft.com/office/drawing/2014/main" id="{563DDF1D-6999-C836-9D69-09BA51F63B61}"/>
                </a:ext>
              </a:extLst>
            </p:cNvPr>
            <p:cNvSpPr/>
            <p:nvPr/>
          </p:nvSpPr>
          <p:spPr>
            <a:xfrm flipH="1">
              <a:off x="10455088" y="5671236"/>
              <a:ext cx="2767012" cy="3154176"/>
            </a:xfrm>
            <a:custGeom>
              <a:avLst/>
              <a:gdLst>
                <a:gd name="connsiteX0" fmla="*/ 2668634 w 2767012"/>
                <a:gd name="connsiteY0" fmla="*/ 0 h 3154176"/>
                <a:gd name="connsiteX1" fmla="*/ 735016 w 2767012"/>
                <a:gd name="connsiteY1" fmla="*/ 0 h 3154176"/>
                <a:gd name="connsiteX2" fmla="*/ 632074 w 2767012"/>
                <a:gd name="connsiteY2" fmla="*/ 76979 h 3154176"/>
                <a:gd name="connsiteX3" fmla="*/ 0 w 2767012"/>
                <a:gd name="connsiteY3" fmla="*/ 1417264 h 3154176"/>
                <a:gd name="connsiteX4" fmla="*/ 1736912 w 2767012"/>
                <a:gd name="connsiteY4" fmla="*/ 3154176 h 3154176"/>
                <a:gd name="connsiteX5" fmla="*/ 2708036 w 2767012"/>
                <a:gd name="connsiteY5" fmla="*/ 2857539 h 3154176"/>
                <a:gd name="connsiteX6" fmla="*/ 2767012 w 2767012"/>
                <a:gd name="connsiteY6" fmla="*/ 2813438 h 3154176"/>
                <a:gd name="connsiteX7" fmla="*/ 2767012 w 2767012"/>
                <a:gd name="connsiteY7" fmla="*/ 98379 h 3154176"/>
                <a:gd name="connsiteX8" fmla="*/ 2668634 w 2767012"/>
                <a:gd name="connsiteY8" fmla="*/ 0 h 31541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767012" h="3154176">
                  <a:moveTo>
                    <a:pt x="2668634" y="0"/>
                  </a:moveTo>
                  <a:lnTo>
                    <a:pt x="735016" y="0"/>
                  </a:lnTo>
                  <a:lnTo>
                    <a:pt x="632074" y="76979"/>
                  </a:lnTo>
                  <a:cubicBezTo>
                    <a:pt x="246050" y="395554"/>
                    <a:pt x="0" y="877675"/>
                    <a:pt x="0" y="1417264"/>
                  </a:cubicBezTo>
                  <a:cubicBezTo>
                    <a:pt x="0" y="2376534"/>
                    <a:pt x="777642" y="3154176"/>
                    <a:pt x="1736912" y="3154176"/>
                  </a:cubicBezTo>
                  <a:cubicBezTo>
                    <a:pt x="2096638" y="3154176"/>
                    <a:pt x="2430822" y="3044820"/>
                    <a:pt x="2708036" y="2857539"/>
                  </a:cubicBezTo>
                  <a:lnTo>
                    <a:pt x="2767012" y="2813438"/>
                  </a:lnTo>
                  <a:lnTo>
                    <a:pt x="2767012" y="98379"/>
                  </a:lnTo>
                  <a:cubicBezTo>
                    <a:pt x="2767012" y="44046"/>
                    <a:pt x="2722966" y="0"/>
                    <a:pt x="2668634" y="0"/>
                  </a:cubicBezTo>
                  <a:close/>
                </a:path>
              </a:pathLst>
            </a:custGeom>
            <a:solidFill>
              <a:schemeClr val="accent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Rectangle 44">
              <a:extLst>
                <a:ext uri="{FF2B5EF4-FFF2-40B4-BE49-F238E27FC236}">
                  <a16:creationId xmlns:a16="http://schemas.microsoft.com/office/drawing/2014/main" id="{84282B45-9DE2-A77A-A423-3D6410D03661}"/>
                </a:ext>
              </a:extLst>
            </p:cNvPr>
            <p:cNvSpPr/>
            <p:nvPr/>
          </p:nvSpPr>
          <p:spPr>
            <a:xfrm flipH="1">
              <a:off x="12412476" y="6816851"/>
              <a:ext cx="1521199" cy="508000"/>
            </a:xfrm>
            <a:prstGeom prst="rect">
              <a:avLst/>
            </a:prstGeom>
            <a:solidFill>
              <a:schemeClr val="accent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46" name="Group 45">
            <a:extLst>
              <a:ext uri="{FF2B5EF4-FFF2-40B4-BE49-F238E27FC236}">
                <a16:creationId xmlns:a16="http://schemas.microsoft.com/office/drawing/2014/main" id="{FE3FF2FB-67EC-011A-D232-95B73EC3386D}"/>
              </a:ext>
            </a:extLst>
          </p:cNvPr>
          <p:cNvGrpSpPr/>
          <p:nvPr/>
        </p:nvGrpSpPr>
        <p:grpSpPr>
          <a:xfrm>
            <a:off x="12499975" y="6540719"/>
            <a:ext cx="1073150" cy="1073150"/>
            <a:chOff x="12499975" y="6540719"/>
            <a:chExt cx="1073150" cy="1073150"/>
          </a:xfrm>
        </p:grpSpPr>
        <p:sp>
          <p:nvSpPr>
            <p:cNvPr id="47" name="Oval 46">
              <a:extLst>
                <a:ext uri="{FF2B5EF4-FFF2-40B4-BE49-F238E27FC236}">
                  <a16:creationId xmlns:a16="http://schemas.microsoft.com/office/drawing/2014/main" id="{0B15E9DC-60AE-272B-338D-F5087AF461AF}"/>
                </a:ext>
              </a:extLst>
            </p:cNvPr>
            <p:cNvSpPr/>
            <p:nvPr/>
          </p:nvSpPr>
          <p:spPr>
            <a:xfrm>
              <a:off x="12499975" y="6540719"/>
              <a:ext cx="1073150" cy="1073150"/>
            </a:xfrm>
            <a:prstGeom prst="ellipse">
              <a:avLst/>
            </a:prstGeom>
            <a:gradFill>
              <a:gsLst>
                <a:gs pos="0">
                  <a:schemeClr val="bg2"/>
                </a:gs>
                <a:gs pos="100000">
                  <a:schemeClr val="bg2">
                    <a:lumMod val="85000"/>
                  </a:schemeClr>
                </a:gs>
              </a:gsLst>
              <a:lin ang="5400000" scaled="1"/>
            </a:gradFill>
            <a:ln w="6350">
              <a:solidFill>
                <a:schemeClr val="bg2"/>
              </a:solidFill>
            </a:ln>
            <a:effectLst>
              <a:outerShdw blurRad="127000" dist="127000" dir="2700000" algn="tl" rotWithShape="0">
                <a:prstClr val="black">
                  <a:alpha val="2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48" name="Oval 47">
              <a:extLst>
                <a:ext uri="{FF2B5EF4-FFF2-40B4-BE49-F238E27FC236}">
                  <a16:creationId xmlns:a16="http://schemas.microsoft.com/office/drawing/2014/main" id="{FCA30AD4-9B2D-0EAD-1683-C65BBFF0C7B1}"/>
                </a:ext>
              </a:extLst>
            </p:cNvPr>
            <p:cNvSpPr/>
            <p:nvPr/>
          </p:nvSpPr>
          <p:spPr>
            <a:xfrm>
              <a:off x="12641450" y="6682194"/>
              <a:ext cx="790200" cy="790200"/>
            </a:xfrm>
            <a:prstGeom prst="ellipse">
              <a:avLst/>
            </a:prstGeom>
            <a:gradFill>
              <a:gsLst>
                <a:gs pos="100000">
                  <a:schemeClr val="bg2"/>
                </a:gs>
                <a:gs pos="0">
                  <a:schemeClr val="bg2">
                    <a:lumMod val="95000"/>
                  </a:schemeClr>
                </a:gs>
              </a:gsLst>
              <a:lin ang="5400000" scaled="1"/>
            </a:gradFill>
            <a:ln>
              <a:solidFill>
                <a:schemeClr val="bg2"/>
              </a:solidFill>
            </a:ln>
            <a:effectLst/>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sz="2200" b="1" dirty="0">
                  <a:solidFill>
                    <a:schemeClr val="tx2"/>
                  </a:solidFill>
                  <a:latin typeface="+mj-lt"/>
                </a:rPr>
                <a:t>01</a:t>
              </a:r>
            </a:p>
          </p:txBody>
        </p:sp>
      </p:grpSp>
      <p:sp>
        <p:nvSpPr>
          <p:cNvPr id="49" name="TextBox 48">
            <a:extLst>
              <a:ext uri="{FF2B5EF4-FFF2-40B4-BE49-F238E27FC236}">
                <a16:creationId xmlns:a16="http://schemas.microsoft.com/office/drawing/2014/main" id="{A59724FB-ABBD-65AC-9637-763C059040DA}"/>
              </a:ext>
            </a:extLst>
          </p:cNvPr>
          <p:cNvSpPr txBox="1"/>
          <p:nvPr/>
        </p:nvSpPr>
        <p:spPr>
          <a:xfrm rot="10800000" flipV="1">
            <a:off x="10643381" y="9541060"/>
            <a:ext cx="3097238" cy="615553"/>
          </a:xfrm>
          <a:prstGeom prst="rect">
            <a:avLst/>
          </a:prstGeom>
          <a:noFill/>
        </p:spPr>
        <p:txBody>
          <a:bodyPr wrap="square" rtlCol="0" anchor="t">
            <a:spAutoFit/>
          </a:bodyPr>
          <a:lstStyle/>
          <a:p>
            <a:pPr lvl="0" algn="ctr"/>
            <a:r>
              <a:rPr lang="vi-VN" sz="1700" dirty="0">
                <a:solidFill>
                  <a:schemeClr val="tx2"/>
                </a:solidFill>
              </a:rPr>
              <a:t>Xác định nhu cầu, lợi ích thực sự của từng bên.</a:t>
            </a:r>
            <a:endParaRPr kumimoji="0" lang="en-US" sz="1700" b="0" i="0" u="none" strike="noStrike" kern="1200" cap="none" spc="0" normalizeH="0" baseline="0" noProof="0" dirty="0">
              <a:ln>
                <a:noFill/>
              </a:ln>
              <a:solidFill>
                <a:schemeClr val="tx2"/>
              </a:solidFill>
              <a:effectLst/>
              <a:uLnTx/>
              <a:uFillTx/>
              <a:latin typeface="Open Sans Light"/>
            </a:endParaRPr>
          </a:p>
        </p:txBody>
      </p:sp>
      <p:sp>
        <p:nvSpPr>
          <p:cNvPr id="50" name="TextBox 49">
            <a:extLst>
              <a:ext uri="{FF2B5EF4-FFF2-40B4-BE49-F238E27FC236}">
                <a16:creationId xmlns:a16="http://schemas.microsoft.com/office/drawing/2014/main" id="{82C2022F-B244-6179-E363-A4DC11BE7476}"/>
              </a:ext>
            </a:extLst>
          </p:cNvPr>
          <p:cNvSpPr txBox="1"/>
          <p:nvPr/>
        </p:nvSpPr>
        <p:spPr>
          <a:xfrm rot="10800000" flipV="1">
            <a:off x="10455089" y="9022612"/>
            <a:ext cx="3473824" cy="461665"/>
          </a:xfrm>
          <a:prstGeom prst="rect">
            <a:avLst/>
          </a:prstGeom>
          <a:noFill/>
        </p:spPr>
        <p:txBody>
          <a:bodyPr wrap="square" rtlCol="0" anchor="t">
            <a:spAutoFit/>
          </a:bodyPr>
          <a:lstStyle/>
          <a:p>
            <a:pPr lvl="0" algn="ctr"/>
            <a:r>
              <a:rPr lang="en-US" sz="2400" b="1" dirty="0">
                <a:solidFill>
                  <a:schemeClr val="accent4">
                    <a:lumMod val="75000"/>
                  </a:schemeClr>
                </a:solidFill>
                <a:latin typeface="UTM Avo"/>
              </a:rPr>
              <a:t>CLARIFICATION</a:t>
            </a:r>
            <a:endParaRPr kumimoji="0" lang="en-US" sz="2400" b="1" i="0" u="none" strike="noStrike" kern="1200" cap="none" spc="0" normalizeH="0" baseline="0" noProof="0" dirty="0">
              <a:ln>
                <a:noFill/>
              </a:ln>
              <a:solidFill>
                <a:schemeClr val="accent4">
                  <a:lumMod val="75000"/>
                </a:schemeClr>
              </a:solidFill>
              <a:effectLst/>
              <a:uLnTx/>
              <a:uFillTx/>
              <a:latin typeface="UTM Avo"/>
            </a:endParaRPr>
          </a:p>
        </p:txBody>
      </p:sp>
      <p:grpSp>
        <p:nvGrpSpPr>
          <p:cNvPr id="51" name="Group 50">
            <a:extLst>
              <a:ext uri="{FF2B5EF4-FFF2-40B4-BE49-F238E27FC236}">
                <a16:creationId xmlns:a16="http://schemas.microsoft.com/office/drawing/2014/main" id="{660A8307-E577-79DD-972F-6979ADD57D77}"/>
              </a:ext>
            </a:extLst>
          </p:cNvPr>
          <p:cNvGrpSpPr/>
          <p:nvPr/>
        </p:nvGrpSpPr>
        <p:grpSpPr>
          <a:xfrm>
            <a:off x="6003901" y="5671236"/>
            <a:ext cx="3478587" cy="4860365"/>
            <a:chOff x="6003901" y="5671236"/>
            <a:chExt cx="3478587" cy="4860365"/>
          </a:xfrm>
        </p:grpSpPr>
        <p:sp>
          <p:nvSpPr>
            <p:cNvPr id="52" name="Rectangle: Rounded Corners 51">
              <a:extLst>
                <a:ext uri="{FF2B5EF4-FFF2-40B4-BE49-F238E27FC236}">
                  <a16:creationId xmlns:a16="http://schemas.microsoft.com/office/drawing/2014/main" id="{2F488D4A-CC09-541F-158F-8DA132F45182}"/>
                </a:ext>
              </a:extLst>
            </p:cNvPr>
            <p:cNvSpPr/>
            <p:nvPr/>
          </p:nvSpPr>
          <p:spPr>
            <a:xfrm flipH="1">
              <a:off x="6003901" y="5671236"/>
              <a:ext cx="3473824" cy="4860365"/>
            </a:xfrm>
            <a:prstGeom prst="roundRect">
              <a:avLst>
                <a:gd name="adj" fmla="val 2832"/>
              </a:avLst>
            </a:prstGeom>
            <a:gradFill>
              <a:gsLst>
                <a:gs pos="0">
                  <a:schemeClr val="bg2"/>
                </a:gs>
                <a:gs pos="100000">
                  <a:schemeClr val="bg2">
                    <a:lumMod val="95000"/>
                  </a:schemeClr>
                </a:gs>
              </a:gsLst>
              <a:lin ang="5400000" scaled="1"/>
            </a:gradFill>
            <a:ln>
              <a:noFill/>
            </a:ln>
            <a:effectLst>
              <a:outerShdw blurRad="444500" dist="317500" dir="2700000" algn="tl" rotWithShape="0">
                <a:prstClr val="black">
                  <a:alpha val="2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Rectangle: Rounded Corners 52">
              <a:extLst>
                <a:ext uri="{FF2B5EF4-FFF2-40B4-BE49-F238E27FC236}">
                  <a16:creationId xmlns:a16="http://schemas.microsoft.com/office/drawing/2014/main" id="{78030B3F-78C0-B776-A14A-FC0F641E4C68}"/>
                </a:ext>
              </a:extLst>
            </p:cNvPr>
            <p:cNvSpPr/>
            <p:nvPr/>
          </p:nvSpPr>
          <p:spPr>
            <a:xfrm flipH="1">
              <a:off x="6008664" y="5671236"/>
              <a:ext cx="3473824" cy="4860365"/>
            </a:xfrm>
            <a:prstGeom prst="roundRect">
              <a:avLst>
                <a:gd name="adj" fmla="val 2832"/>
              </a:avLst>
            </a:prstGeom>
            <a:gradFill>
              <a:gsLst>
                <a:gs pos="0">
                  <a:schemeClr val="bg1"/>
                </a:gs>
                <a:gs pos="100000">
                  <a:schemeClr val="bg1">
                    <a:lumMod val="95000"/>
                  </a:schemeClr>
                </a:gs>
              </a:gsLst>
              <a:lin ang="5400000" scaled="1"/>
            </a:gradFill>
            <a:ln>
              <a:solidFill>
                <a:schemeClr val="bg2"/>
              </a:solidFill>
            </a:ln>
            <a:effectLst>
              <a:outerShdw blurRad="127000" dist="127000" dir="2700000" algn="tl" rotWithShape="0">
                <a:prstClr val="black">
                  <a:alpha val="2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grpSp>
        <p:nvGrpSpPr>
          <p:cNvPr id="54" name="Group 53">
            <a:extLst>
              <a:ext uri="{FF2B5EF4-FFF2-40B4-BE49-F238E27FC236}">
                <a16:creationId xmlns:a16="http://schemas.microsoft.com/office/drawing/2014/main" id="{E74341C9-0C5F-2D2E-4481-B029D5CEDE1D}"/>
              </a:ext>
            </a:extLst>
          </p:cNvPr>
          <p:cNvGrpSpPr/>
          <p:nvPr/>
        </p:nvGrpSpPr>
        <p:grpSpPr>
          <a:xfrm>
            <a:off x="6008664" y="5671236"/>
            <a:ext cx="3478587" cy="3154176"/>
            <a:chOff x="6008664" y="5671236"/>
            <a:chExt cx="3478587" cy="3154176"/>
          </a:xfrm>
        </p:grpSpPr>
        <p:sp>
          <p:nvSpPr>
            <p:cNvPr id="55" name="Freeform: Shape 54">
              <a:extLst>
                <a:ext uri="{FF2B5EF4-FFF2-40B4-BE49-F238E27FC236}">
                  <a16:creationId xmlns:a16="http://schemas.microsoft.com/office/drawing/2014/main" id="{CBF7DEF4-6C2E-D688-EA91-353CA06379DB}"/>
                </a:ext>
              </a:extLst>
            </p:cNvPr>
            <p:cNvSpPr/>
            <p:nvPr/>
          </p:nvSpPr>
          <p:spPr>
            <a:xfrm flipH="1">
              <a:off x="6008664" y="5671236"/>
              <a:ext cx="2767012" cy="3154176"/>
            </a:xfrm>
            <a:custGeom>
              <a:avLst/>
              <a:gdLst>
                <a:gd name="connsiteX0" fmla="*/ 2668634 w 2767012"/>
                <a:gd name="connsiteY0" fmla="*/ 0 h 3154176"/>
                <a:gd name="connsiteX1" fmla="*/ 735016 w 2767012"/>
                <a:gd name="connsiteY1" fmla="*/ 0 h 3154176"/>
                <a:gd name="connsiteX2" fmla="*/ 632074 w 2767012"/>
                <a:gd name="connsiteY2" fmla="*/ 76979 h 3154176"/>
                <a:gd name="connsiteX3" fmla="*/ 0 w 2767012"/>
                <a:gd name="connsiteY3" fmla="*/ 1417264 h 3154176"/>
                <a:gd name="connsiteX4" fmla="*/ 1736912 w 2767012"/>
                <a:gd name="connsiteY4" fmla="*/ 3154176 h 3154176"/>
                <a:gd name="connsiteX5" fmla="*/ 2708036 w 2767012"/>
                <a:gd name="connsiteY5" fmla="*/ 2857539 h 3154176"/>
                <a:gd name="connsiteX6" fmla="*/ 2767012 w 2767012"/>
                <a:gd name="connsiteY6" fmla="*/ 2813438 h 3154176"/>
                <a:gd name="connsiteX7" fmla="*/ 2767012 w 2767012"/>
                <a:gd name="connsiteY7" fmla="*/ 98379 h 3154176"/>
                <a:gd name="connsiteX8" fmla="*/ 2668634 w 2767012"/>
                <a:gd name="connsiteY8" fmla="*/ 0 h 31541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767012" h="3154176">
                  <a:moveTo>
                    <a:pt x="2668634" y="0"/>
                  </a:moveTo>
                  <a:lnTo>
                    <a:pt x="735016" y="0"/>
                  </a:lnTo>
                  <a:lnTo>
                    <a:pt x="632074" y="76979"/>
                  </a:lnTo>
                  <a:cubicBezTo>
                    <a:pt x="246050" y="395554"/>
                    <a:pt x="0" y="877675"/>
                    <a:pt x="0" y="1417264"/>
                  </a:cubicBezTo>
                  <a:cubicBezTo>
                    <a:pt x="0" y="2376534"/>
                    <a:pt x="777642" y="3154176"/>
                    <a:pt x="1736912" y="3154176"/>
                  </a:cubicBezTo>
                  <a:cubicBezTo>
                    <a:pt x="2096638" y="3154176"/>
                    <a:pt x="2430822" y="3044820"/>
                    <a:pt x="2708036" y="2857539"/>
                  </a:cubicBezTo>
                  <a:lnTo>
                    <a:pt x="2767012" y="2813438"/>
                  </a:lnTo>
                  <a:lnTo>
                    <a:pt x="2767012" y="98379"/>
                  </a:lnTo>
                  <a:cubicBezTo>
                    <a:pt x="2767012" y="44046"/>
                    <a:pt x="2722966" y="0"/>
                    <a:pt x="2668634" y="0"/>
                  </a:cubicBezTo>
                  <a:close/>
                </a:path>
              </a:pathLst>
            </a:custGeom>
            <a:solidFill>
              <a:schemeClr val="accent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Rectangle 55">
              <a:extLst>
                <a:ext uri="{FF2B5EF4-FFF2-40B4-BE49-F238E27FC236}">
                  <a16:creationId xmlns:a16="http://schemas.microsoft.com/office/drawing/2014/main" id="{DF73AE27-84A1-8377-1AD2-BE2C25785E9E}"/>
                </a:ext>
              </a:extLst>
            </p:cNvPr>
            <p:cNvSpPr/>
            <p:nvPr/>
          </p:nvSpPr>
          <p:spPr>
            <a:xfrm flipH="1">
              <a:off x="7966052" y="6816851"/>
              <a:ext cx="1521199" cy="508000"/>
            </a:xfrm>
            <a:prstGeom prst="rect">
              <a:avLst/>
            </a:prstGeom>
            <a:solidFill>
              <a:schemeClr val="accent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57" name="Group 56">
            <a:extLst>
              <a:ext uri="{FF2B5EF4-FFF2-40B4-BE49-F238E27FC236}">
                <a16:creationId xmlns:a16="http://schemas.microsoft.com/office/drawing/2014/main" id="{A3F42B66-EE1E-BBCF-3112-AC423B30C88D}"/>
              </a:ext>
            </a:extLst>
          </p:cNvPr>
          <p:cNvGrpSpPr/>
          <p:nvPr/>
        </p:nvGrpSpPr>
        <p:grpSpPr>
          <a:xfrm>
            <a:off x="8053551" y="6540719"/>
            <a:ext cx="1073150" cy="1073150"/>
            <a:chOff x="8053551" y="6540719"/>
            <a:chExt cx="1073150" cy="1073150"/>
          </a:xfrm>
        </p:grpSpPr>
        <p:sp>
          <p:nvSpPr>
            <p:cNvPr id="58" name="Oval 57">
              <a:extLst>
                <a:ext uri="{FF2B5EF4-FFF2-40B4-BE49-F238E27FC236}">
                  <a16:creationId xmlns:a16="http://schemas.microsoft.com/office/drawing/2014/main" id="{4C995ADB-641F-8C49-C759-E8067877E786}"/>
                </a:ext>
              </a:extLst>
            </p:cNvPr>
            <p:cNvSpPr/>
            <p:nvPr/>
          </p:nvSpPr>
          <p:spPr>
            <a:xfrm>
              <a:off x="8053551" y="6540719"/>
              <a:ext cx="1073150" cy="1073150"/>
            </a:xfrm>
            <a:prstGeom prst="ellipse">
              <a:avLst/>
            </a:prstGeom>
            <a:gradFill>
              <a:gsLst>
                <a:gs pos="0">
                  <a:schemeClr val="bg2"/>
                </a:gs>
                <a:gs pos="100000">
                  <a:schemeClr val="bg2">
                    <a:lumMod val="85000"/>
                  </a:schemeClr>
                </a:gs>
              </a:gsLst>
              <a:lin ang="5400000" scaled="1"/>
            </a:gradFill>
            <a:ln w="6350">
              <a:solidFill>
                <a:schemeClr val="bg2"/>
              </a:solidFill>
            </a:ln>
            <a:effectLst>
              <a:outerShdw blurRad="127000" dist="127000" dir="2700000" algn="tl" rotWithShape="0">
                <a:prstClr val="black">
                  <a:alpha val="2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59" name="Oval 58">
              <a:extLst>
                <a:ext uri="{FF2B5EF4-FFF2-40B4-BE49-F238E27FC236}">
                  <a16:creationId xmlns:a16="http://schemas.microsoft.com/office/drawing/2014/main" id="{3A641386-1492-278F-1081-E50231EF5894}"/>
                </a:ext>
              </a:extLst>
            </p:cNvPr>
            <p:cNvSpPr/>
            <p:nvPr/>
          </p:nvSpPr>
          <p:spPr>
            <a:xfrm>
              <a:off x="8195026" y="6682194"/>
              <a:ext cx="790200" cy="790200"/>
            </a:xfrm>
            <a:prstGeom prst="ellipse">
              <a:avLst/>
            </a:prstGeom>
            <a:gradFill>
              <a:gsLst>
                <a:gs pos="100000">
                  <a:schemeClr val="bg2"/>
                </a:gs>
                <a:gs pos="0">
                  <a:schemeClr val="bg2">
                    <a:lumMod val="95000"/>
                  </a:schemeClr>
                </a:gs>
              </a:gsLst>
              <a:lin ang="5400000" scaled="1"/>
            </a:gradFill>
            <a:ln>
              <a:solidFill>
                <a:schemeClr val="bg2"/>
              </a:solidFill>
            </a:ln>
            <a:effectLst/>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sz="2200" b="1" dirty="0">
                  <a:solidFill>
                    <a:schemeClr val="tx2"/>
                  </a:solidFill>
                  <a:latin typeface="+mj-lt"/>
                </a:rPr>
                <a:t>01</a:t>
              </a:r>
            </a:p>
          </p:txBody>
        </p:sp>
      </p:grpSp>
      <p:sp>
        <p:nvSpPr>
          <p:cNvPr id="60" name="TextBox 59">
            <a:extLst>
              <a:ext uri="{FF2B5EF4-FFF2-40B4-BE49-F238E27FC236}">
                <a16:creationId xmlns:a16="http://schemas.microsoft.com/office/drawing/2014/main" id="{61B2C1A0-7E09-1733-D0AF-CFB9736BEA25}"/>
              </a:ext>
            </a:extLst>
          </p:cNvPr>
          <p:cNvSpPr txBox="1"/>
          <p:nvPr/>
        </p:nvSpPr>
        <p:spPr>
          <a:xfrm rot="10800000" flipV="1">
            <a:off x="6196957" y="9541060"/>
            <a:ext cx="3097238" cy="615553"/>
          </a:xfrm>
          <a:prstGeom prst="rect">
            <a:avLst/>
          </a:prstGeom>
          <a:noFill/>
        </p:spPr>
        <p:txBody>
          <a:bodyPr wrap="square" rtlCol="0" anchor="t">
            <a:spAutoFit/>
          </a:bodyPr>
          <a:lstStyle/>
          <a:p>
            <a:pPr lvl="0" algn="ctr"/>
            <a:r>
              <a:rPr lang="vi-VN" sz="1700" dirty="0">
                <a:solidFill>
                  <a:schemeClr val="tx2"/>
                </a:solidFill>
              </a:rPr>
              <a:t>Chia sẻ quan điểm, lắng nghe để tạo sự tin tưởng ban đầu.</a:t>
            </a:r>
            <a:endParaRPr kumimoji="0" lang="en-US" sz="1700" b="0" i="0" u="none" strike="noStrike" kern="1200" cap="none" spc="0" normalizeH="0" baseline="0" noProof="0" dirty="0">
              <a:ln>
                <a:noFill/>
              </a:ln>
              <a:solidFill>
                <a:schemeClr val="tx2"/>
              </a:solidFill>
              <a:effectLst/>
              <a:uLnTx/>
              <a:uFillTx/>
              <a:latin typeface="Open Sans Light"/>
            </a:endParaRPr>
          </a:p>
        </p:txBody>
      </p:sp>
      <p:sp>
        <p:nvSpPr>
          <p:cNvPr id="61" name="TextBox 60">
            <a:extLst>
              <a:ext uri="{FF2B5EF4-FFF2-40B4-BE49-F238E27FC236}">
                <a16:creationId xmlns:a16="http://schemas.microsoft.com/office/drawing/2014/main" id="{ED50F977-1BFB-2309-E437-45A7DD69F926}"/>
              </a:ext>
            </a:extLst>
          </p:cNvPr>
          <p:cNvSpPr txBox="1"/>
          <p:nvPr/>
        </p:nvSpPr>
        <p:spPr>
          <a:xfrm rot="10800000" flipV="1">
            <a:off x="6008665" y="9022612"/>
            <a:ext cx="3473824" cy="461665"/>
          </a:xfrm>
          <a:prstGeom prst="rect">
            <a:avLst/>
          </a:prstGeom>
          <a:noFill/>
        </p:spPr>
        <p:txBody>
          <a:bodyPr wrap="square" rtlCol="0" anchor="t">
            <a:spAutoFit/>
          </a:bodyPr>
          <a:lstStyle/>
          <a:p>
            <a:pPr lvl="0" algn="ctr"/>
            <a:r>
              <a:rPr lang="en-US" sz="2400" b="1" dirty="0">
                <a:solidFill>
                  <a:schemeClr val="accent3">
                    <a:lumMod val="25000"/>
                  </a:schemeClr>
                </a:solidFill>
                <a:latin typeface="UTM Avo"/>
              </a:rPr>
              <a:t>DISCUSSION</a:t>
            </a:r>
            <a:endParaRPr kumimoji="0" lang="en-US" sz="2400" b="1" i="0" u="none" strike="noStrike" kern="1200" cap="none" spc="0" normalizeH="0" baseline="0" noProof="0" dirty="0">
              <a:ln>
                <a:noFill/>
              </a:ln>
              <a:solidFill>
                <a:schemeClr val="accent3">
                  <a:lumMod val="25000"/>
                </a:schemeClr>
              </a:solidFill>
              <a:effectLst/>
              <a:uLnTx/>
              <a:uFillTx/>
              <a:latin typeface="UTM Avo"/>
            </a:endParaRPr>
          </a:p>
        </p:txBody>
      </p:sp>
      <p:grpSp>
        <p:nvGrpSpPr>
          <p:cNvPr id="62" name="Group 61">
            <a:extLst>
              <a:ext uri="{FF2B5EF4-FFF2-40B4-BE49-F238E27FC236}">
                <a16:creationId xmlns:a16="http://schemas.microsoft.com/office/drawing/2014/main" id="{2418D42E-2E9B-5E58-E0A9-DA657F222613}"/>
              </a:ext>
            </a:extLst>
          </p:cNvPr>
          <p:cNvGrpSpPr/>
          <p:nvPr/>
        </p:nvGrpSpPr>
        <p:grpSpPr>
          <a:xfrm>
            <a:off x="1557477" y="5671236"/>
            <a:ext cx="3478587" cy="4860365"/>
            <a:chOff x="1557477" y="5671236"/>
            <a:chExt cx="3478587" cy="4860365"/>
          </a:xfrm>
        </p:grpSpPr>
        <p:sp>
          <p:nvSpPr>
            <p:cNvPr id="63" name="Rectangle: Rounded Corners 62">
              <a:extLst>
                <a:ext uri="{FF2B5EF4-FFF2-40B4-BE49-F238E27FC236}">
                  <a16:creationId xmlns:a16="http://schemas.microsoft.com/office/drawing/2014/main" id="{29301768-2E04-88BC-7E26-8C124E9AA15B}"/>
                </a:ext>
              </a:extLst>
            </p:cNvPr>
            <p:cNvSpPr/>
            <p:nvPr/>
          </p:nvSpPr>
          <p:spPr>
            <a:xfrm flipH="1">
              <a:off x="1557477" y="5671236"/>
              <a:ext cx="3473824" cy="4860365"/>
            </a:xfrm>
            <a:prstGeom prst="roundRect">
              <a:avLst>
                <a:gd name="adj" fmla="val 2832"/>
              </a:avLst>
            </a:prstGeom>
            <a:gradFill>
              <a:gsLst>
                <a:gs pos="0">
                  <a:schemeClr val="bg2"/>
                </a:gs>
                <a:gs pos="100000">
                  <a:schemeClr val="bg2">
                    <a:lumMod val="95000"/>
                  </a:schemeClr>
                </a:gs>
              </a:gsLst>
              <a:lin ang="5400000" scaled="1"/>
            </a:gradFill>
            <a:ln>
              <a:noFill/>
            </a:ln>
            <a:effectLst>
              <a:outerShdw blurRad="444500" dist="317500" dir="2700000" algn="tl" rotWithShape="0">
                <a:prstClr val="black">
                  <a:alpha val="2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8" name="Rectangle: Rounded Corners 127">
              <a:extLst>
                <a:ext uri="{FF2B5EF4-FFF2-40B4-BE49-F238E27FC236}">
                  <a16:creationId xmlns:a16="http://schemas.microsoft.com/office/drawing/2014/main" id="{F477E8BF-BE39-E35E-EE75-262055062DF5}"/>
                </a:ext>
              </a:extLst>
            </p:cNvPr>
            <p:cNvSpPr/>
            <p:nvPr/>
          </p:nvSpPr>
          <p:spPr>
            <a:xfrm flipH="1">
              <a:off x="1562240" y="5671236"/>
              <a:ext cx="3473824" cy="4860365"/>
            </a:xfrm>
            <a:prstGeom prst="roundRect">
              <a:avLst>
                <a:gd name="adj" fmla="val 2832"/>
              </a:avLst>
            </a:prstGeom>
            <a:gradFill>
              <a:gsLst>
                <a:gs pos="0">
                  <a:schemeClr val="bg1"/>
                </a:gs>
                <a:gs pos="100000">
                  <a:schemeClr val="bg1">
                    <a:lumMod val="95000"/>
                  </a:schemeClr>
                </a:gs>
              </a:gsLst>
              <a:lin ang="5400000" scaled="1"/>
            </a:gradFill>
            <a:ln>
              <a:solidFill>
                <a:schemeClr val="bg2"/>
              </a:solidFill>
            </a:ln>
            <a:effectLst>
              <a:outerShdw blurRad="127000" dist="127000" dir="2700000" algn="tl" rotWithShape="0">
                <a:prstClr val="black">
                  <a:alpha val="2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30" name="Group 129">
            <a:extLst>
              <a:ext uri="{FF2B5EF4-FFF2-40B4-BE49-F238E27FC236}">
                <a16:creationId xmlns:a16="http://schemas.microsoft.com/office/drawing/2014/main" id="{7DEEDDC4-A720-DC05-FEDB-B5FC04BD3EE4}"/>
              </a:ext>
            </a:extLst>
          </p:cNvPr>
          <p:cNvGrpSpPr/>
          <p:nvPr/>
        </p:nvGrpSpPr>
        <p:grpSpPr>
          <a:xfrm>
            <a:off x="1562240" y="5671236"/>
            <a:ext cx="3478587" cy="3154176"/>
            <a:chOff x="1562240" y="5671236"/>
            <a:chExt cx="3478587" cy="3154176"/>
          </a:xfrm>
        </p:grpSpPr>
        <p:sp>
          <p:nvSpPr>
            <p:cNvPr id="131" name="Freeform: Shape 130">
              <a:extLst>
                <a:ext uri="{FF2B5EF4-FFF2-40B4-BE49-F238E27FC236}">
                  <a16:creationId xmlns:a16="http://schemas.microsoft.com/office/drawing/2014/main" id="{DED6ADF4-0144-BC5C-4496-5FB60E44E9B1}"/>
                </a:ext>
              </a:extLst>
            </p:cNvPr>
            <p:cNvSpPr/>
            <p:nvPr/>
          </p:nvSpPr>
          <p:spPr>
            <a:xfrm flipH="1">
              <a:off x="1562240" y="5671236"/>
              <a:ext cx="2767012" cy="3154176"/>
            </a:xfrm>
            <a:custGeom>
              <a:avLst/>
              <a:gdLst>
                <a:gd name="connsiteX0" fmla="*/ 2668634 w 2767012"/>
                <a:gd name="connsiteY0" fmla="*/ 0 h 3154176"/>
                <a:gd name="connsiteX1" fmla="*/ 735016 w 2767012"/>
                <a:gd name="connsiteY1" fmla="*/ 0 h 3154176"/>
                <a:gd name="connsiteX2" fmla="*/ 632074 w 2767012"/>
                <a:gd name="connsiteY2" fmla="*/ 76979 h 3154176"/>
                <a:gd name="connsiteX3" fmla="*/ 0 w 2767012"/>
                <a:gd name="connsiteY3" fmla="*/ 1417264 h 3154176"/>
                <a:gd name="connsiteX4" fmla="*/ 1736912 w 2767012"/>
                <a:gd name="connsiteY4" fmla="*/ 3154176 h 3154176"/>
                <a:gd name="connsiteX5" fmla="*/ 2708036 w 2767012"/>
                <a:gd name="connsiteY5" fmla="*/ 2857539 h 3154176"/>
                <a:gd name="connsiteX6" fmla="*/ 2767012 w 2767012"/>
                <a:gd name="connsiteY6" fmla="*/ 2813438 h 3154176"/>
                <a:gd name="connsiteX7" fmla="*/ 2767012 w 2767012"/>
                <a:gd name="connsiteY7" fmla="*/ 98379 h 3154176"/>
                <a:gd name="connsiteX8" fmla="*/ 2668634 w 2767012"/>
                <a:gd name="connsiteY8" fmla="*/ 0 h 31541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767012" h="3154176">
                  <a:moveTo>
                    <a:pt x="2668634" y="0"/>
                  </a:moveTo>
                  <a:lnTo>
                    <a:pt x="735016" y="0"/>
                  </a:lnTo>
                  <a:lnTo>
                    <a:pt x="632074" y="76979"/>
                  </a:lnTo>
                  <a:cubicBezTo>
                    <a:pt x="246050" y="395554"/>
                    <a:pt x="0" y="877675"/>
                    <a:pt x="0" y="1417264"/>
                  </a:cubicBezTo>
                  <a:cubicBezTo>
                    <a:pt x="0" y="2376534"/>
                    <a:pt x="777642" y="3154176"/>
                    <a:pt x="1736912" y="3154176"/>
                  </a:cubicBezTo>
                  <a:cubicBezTo>
                    <a:pt x="2096638" y="3154176"/>
                    <a:pt x="2430822" y="3044820"/>
                    <a:pt x="2708036" y="2857539"/>
                  </a:cubicBezTo>
                  <a:lnTo>
                    <a:pt x="2767012" y="2813438"/>
                  </a:lnTo>
                  <a:lnTo>
                    <a:pt x="2767012" y="98379"/>
                  </a:lnTo>
                  <a:cubicBezTo>
                    <a:pt x="2767012" y="44046"/>
                    <a:pt x="2722966" y="0"/>
                    <a:pt x="2668634" y="0"/>
                  </a:cubicBezTo>
                  <a:close/>
                </a:path>
              </a:pathLst>
            </a:cu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2" name="Rectangle 131">
              <a:extLst>
                <a:ext uri="{FF2B5EF4-FFF2-40B4-BE49-F238E27FC236}">
                  <a16:creationId xmlns:a16="http://schemas.microsoft.com/office/drawing/2014/main" id="{79D0AD12-5445-8150-642E-708555D65790}"/>
                </a:ext>
              </a:extLst>
            </p:cNvPr>
            <p:cNvSpPr/>
            <p:nvPr/>
          </p:nvSpPr>
          <p:spPr>
            <a:xfrm flipH="1">
              <a:off x="3519628" y="6816851"/>
              <a:ext cx="1521199" cy="508000"/>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33" name="Group 132">
            <a:extLst>
              <a:ext uri="{FF2B5EF4-FFF2-40B4-BE49-F238E27FC236}">
                <a16:creationId xmlns:a16="http://schemas.microsoft.com/office/drawing/2014/main" id="{CBF26C1F-80D2-F062-9BE3-8F12EF85E255}"/>
              </a:ext>
            </a:extLst>
          </p:cNvPr>
          <p:cNvGrpSpPr/>
          <p:nvPr/>
        </p:nvGrpSpPr>
        <p:grpSpPr>
          <a:xfrm>
            <a:off x="3607127" y="6540719"/>
            <a:ext cx="1073150" cy="1073150"/>
            <a:chOff x="3607127" y="6540719"/>
            <a:chExt cx="1073150" cy="1073150"/>
          </a:xfrm>
        </p:grpSpPr>
        <p:sp>
          <p:nvSpPr>
            <p:cNvPr id="134" name="Oval 133">
              <a:extLst>
                <a:ext uri="{FF2B5EF4-FFF2-40B4-BE49-F238E27FC236}">
                  <a16:creationId xmlns:a16="http://schemas.microsoft.com/office/drawing/2014/main" id="{8F888A69-BE50-9A92-0AF0-8971552A8B4C}"/>
                </a:ext>
              </a:extLst>
            </p:cNvPr>
            <p:cNvSpPr/>
            <p:nvPr/>
          </p:nvSpPr>
          <p:spPr>
            <a:xfrm>
              <a:off x="3607127" y="6540719"/>
              <a:ext cx="1073150" cy="1073150"/>
            </a:xfrm>
            <a:prstGeom prst="ellipse">
              <a:avLst/>
            </a:prstGeom>
            <a:gradFill>
              <a:gsLst>
                <a:gs pos="0">
                  <a:schemeClr val="bg2"/>
                </a:gs>
                <a:gs pos="100000">
                  <a:schemeClr val="bg2">
                    <a:lumMod val="85000"/>
                  </a:schemeClr>
                </a:gs>
              </a:gsLst>
              <a:lin ang="5400000" scaled="1"/>
            </a:gradFill>
            <a:ln w="6350">
              <a:solidFill>
                <a:schemeClr val="bg2"/>
              </a:solidFill>
            </a:ln>
            <a:effectLst>
              <a:outerShdw blurRad="127000" dist="127000" dir="2700000" algn="tl" rotWithShape="0">
                <a:prstClr val="black">
                  <a:alpha val="2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135" name="Oval 134">
              <a:extLst>
                <a:ext uri="{FF2B5EF4-FFF2-40B4-BE49-F238E27FC236}">
                  <a16:creationId xmlns:a16="http://schemas.microsoft.com/office/drawing/2014/main" id="{D460A4ED-DF6B-85BD-2B41-B55D34D15FA1}"/>
                </a:ext>
              </a:extLst>
            </p:cNvPr>
            <p:cNvSpPr/>
            <p:nvPr/>
          </p:nvSpPr>
          <p:spPr>
            <a:xfrm>
              <a:off x="3748602" y="6682194"/>
              <a:ext cx="790200" cy="790200"/>
            </a:xfrm>
            <a:prstGeom prst="ellipse">
              <a:avLst/>
            </a:prstGeom>
            <a:gradFill>
              <a:gsLst>
                <a:gs pos="100000">
                  <a:schemeClr val="bg2"/>
                </a:gs>
                <a:gs pos="0">
                  <a:schemeClr val="bg2">
                    <a:lumMod val="95000"/>
                  </a:schemeClr>
                </a:gs>
              </a:gsLst>
              <a:lin ang="5400000" scaled="1"/>
            </a:gradFill>
            <a:ln>
              <a:solidFill>
                <a:schemeClr val="bg2"/>
              </a:solidFill>
            </a:ln>
            <a:effectLst/>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sz="2200" b="1" dirty="0">
                  <a:solidFill>
                    <a:schemeClr val="tx2"/>
                  </a:solidFill>
                  <a:latin typeface="+mj-lt"/>
                </a:rPr>
                <a:t>01</a:t>
              </a:r>
            </a:p>
          </p:txBody>
        </p:sp>
      </p:grpSp>
      <p:sp>
        <p:nvSpPr>
          <p:cNvPr id="136" name="Freeform: Shape 135">
            <a:extLst>
              <a:ext uri="{FF2B5EF4-FFF2-40B4-BE49-F238E27FC236}">
                <a16:creationId xmlns:a16="http://schemas.microsoft.com/office/drawing/2014/main" id="{AD82BE6E-5498-9532-F920-559B4D1E42D3}"/>
              </a:ext>
            </a:extLst>
          </p:cNvPr>
          <p:cNvSpPr/>
          <p:nvPr/>
        </p:nvSpPr>
        <p:spPr>
          <a:xfrm>
            <a:off x="1931003" y="6404358"/>
            <a:ext cx="1322674" cy="1368284"/>
          </a:xfrm>
          <a:custGeom>
            <a:avLst/>
            <a:gdLst>
              <a:gd name="connsiteX0" fmla="*/ 358064 w 441960"/>
              <a:gd name="connsiteY0" fmla="*/ 444170 h 457200"/>
              <a:gd name="connsiteX1" fmla="*/ 95631 w 441960"/>
              <a:gd name="connsiteY1" fmla="*/ 444170 h 457200"/>
              <a:gd name="connsiteX2" fmla="*/ 19431 w 441960"/>
              <a:gd name="connsiteY2" fmla="*/ 367970 h 457200"/>
              <a:gd name="connsiteX3" fmla="*/ 19431 w 441960"/>
              <a:gd name="connsiteY3" fmla="*/ 205207 h 457200"/>
              <a:gd name="connsiteX4" fmla="*/ 95631 w 441960"/>
              <a:gd name="connsiteY4" fmla="*/ 129007 h 457200"/>
              <a:gd name="connsiteX5" fmla="*/ 358064 w 441960"/>
              <a:gd name="connsiteY5" fmla="*/ 129007 h 457200"/>
              <a:gd name="connsiteX6" fmla="*/ 434264 w 441960"/>
              <a:gd name="connsiteY6" fmla="*/ 205207 h 457200"/>
              <a:gd name="connsiteX7" fmla="*/ 434264 w 441960"/>
              <a:gd name="connsiteY7" fmla="*/ 368122 h 457200"/>
              <a:gd name="connsiteX8" fmla="*/ 358064 w 441960"/>
              <a:gd name="connsiteY8" fmla="*/ 444170 h 457200"/>
              <a:gd name="connsiteX9" fmla="*/ 300152 w 441960"/>
              <a:gd name="connsiteY9" fmla="*/ 86944 h 457200"/>
              <a:gd name="connsiteX10" fmla="*/ 300152 w 441960"/>
              <a:gd name="connsiteY10" fmla="*/ 86944 h 457200"/>
              <a:gd name="connsiteX11" fmla="*/ 232638 w 441960"/>
              <a:gd name="connsiteY11" fmla="*/ 19431 h 457200"/>
              <a:gd name="connsiteX12" fmla="*/ 221057 w 441960"/>
              <a:gd name="connsiteY12" fmla="*/ 19431 h 457200"/>
              <a:gd name="connsiteX13" fmla="*/ 153543 w 441960"/>
              <a:gd name="connsiteY13" fmla="*/ 86944 h 457200"/>
              <a:gd name="connsiteX14" fmla="*/ 153543 w 441960"/>
              <a:gd name="connsiteY14" fmla="*/ 86944 h 457200"/>
              <a:gd name="connsiteX15" fmla="*/ 19431 w 441960"/>
              <a:gd name="connsiteY15" fmla="*/ 245745 h 457200"/>
              <a:gd name="connsiteX16" fmla="*/ 135408 w 441960"/>
              <a:gd name="connsiteY16" fmla="*/ 290855 h 457200"/>
              <a:gd name="connsiteX17" fmla="*/ 318440 w 441960"/>
              <a:gd name="connsiteY17" fmla="*/ 290855 h 457200"/>
              <a:gd name="connsiteX18" fmla="*/ 434417 w 441960"/>
              <a:gd name="connsiteY18" fmla="*/ 245745 h 457200"/>
              <a:gd name="connsiteX19" fmla="*/ 226848 w 441960"/>
              <a:gd name="connsiteY19" fmla="*/ 350444 h 457200"/>
              <a:gd name="connsiteX20" fmla="*/ 226848 w 441960"/>
              <a:gd name="connsiteY20" fmla="*/ 265405 h 457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441960" h="457200">
                <a:moveTo>
                  <a:pt x="358064" y="444170"/>
                </a:moveTo>
                <a:lnTo>
                  <a:pt x="95631" y="444170"/>
                </a:lnTo>
                <a:cubicBezTo>
                  <a:pt x="53568" y="444170"/>
                  <a:pt x="19431" y="410032"/>
                  <a:pt x="19431" y="367970"/>
                </a:cubicBezTo>
                <a:lnTo>
                  <a:pt x="19431" y="205207"/>
                </a:lnTo>
                <a:cubicBezTo>
                  <a:pt x="19431" y="163144"/>
                  <a:pt x="53568" y="129007"/>
                  <a:pt x="95631" y="129007"/>
                </a:cubicBezTo>
                <a:lnTo>
                  <a:pt x="358064" y="129007"/>
                </a:lnTo>
                <a:cubicBezTo>
                  <a:pt x="400127" y="129007"/>
                  <a:pt x="434264" y="163144"/>
                  <a:pt x="434264" y="205207"/>
                </a:cubicBezTo>
                <a:lnTo>
                  <a:pt x="434264" y="368122"/>
                </a:lnTo>
                <a:cubicBezTo>
                  <a:pt x="434264" y="410032"/>
                  <a:pt x="400127" y="444170"/>
                  <a:pt x="358064" y="444170"/>
                </a:cubicBezTo>
                <a:close/>
                <a:moveTo>
                  <a:pt x="300152" y="86944"/>
                </a:moveTo>
                <a:lnTo>
                  <a:pt x="300152" y="86944"/>
                </a:lnTo>
                <a:cubicBezTo>
                  <a:pt x="300152" y="49606"/>
                  <a:pt x="269977" y="19431"/>
                  <a:pt x="232638" y="19431"/>
                </a:cubicBezTo>
                <a:lnTo>
                  <a:pt x="221057" y="19431"/>
                </a:lnTo>
                <a:cubicBezTo>
                  <a:pt x="183719" y="19431"/>
                  <a:pt x="153543" y="49606"/>
                  <a:pt x="153543" y="86944"/>
                </a:cubicBezTo>
                <a:lnTo>
                  <a:pt x="153543" y="86944"/>
                </a:lnTo>
                <a:moveTo>
                  <a:pt x="19431" y="245745"/>
                </a:moveTo>
                <a:lnTo>
                  <a:pt x="135408" y="290855"/>
                </a:lnTo>
                <a:cubicBezTo>
                  <a:pt x="194234" y="313715"/>
                  <a:pt x="259614" y="313715"/>
                  <a:pt x="318440" y="290855"/>
                </a:cubicBezTo>
                <a:lnTo>
                  <a:pt x="434417" y="245745"/>
                </a:lnTo>
                <a:moveTo>
                  <a:pt x="226848" y="350444"/>
                </a:moveTo>
                <a:lnTo>
                  <a:pt x="226848" y="265405"/>
                </a:lnTo>
              </a:path>
            </a:pathLst>
          </a:custGeom>
          <a:noFill/>
          <a:ln w="19050">
            <a:solidFill>
              <a:schemeClr val="bg2"/>
            </a:solidFill>
            <a:round/>
            <a:headEnd/>
            <a:tailEnd/>
          </a:ln>
          <a:extLst>
            <a:ext uri="{909E8E84-426E-40DD-AFC4-6F175D3DCCD1}">
              <a14:hiddenFill xmlns:a14="http://schemas.microsoft.com/office/drawing/2010/main">
                <a:solidFill>
                  <a:srgbClr val="FFFFFF"/>
                </a:solidFill>
              </a14:hiddenFill>
            </a:ext>
          </a:extLst>
        </p:spPr>
        <p:txBody>
          <a:bodyPr vert="horz" wrap="square" lIns="182832" tIns="91416" rIns="182832" bIns="91416" numCol="1" anchor="t" anchorCtr="0" compatLnSpc="1">
            <a:prstTxWarp prst="textNoShape">
              <a:avLst/>
            </a:prstTxWarp>
          </a:bodyPr>
          <a:lstStyle/>
          <a:p>
            <a:endParaRPr lang="ru-UA" sz="7198"/>
          </a:p>
        </p:txBody>
      </p:sp>
      <p:sp>
        <p:nvSpPr>
          <p:cNvPr id="137" name="TextBox 136">
            <a:extLst>
              <a:ext uri="{FF2B5EF4-FFF2-40B4-BE49-F238E27FC236}">
                <a16:creationId xmlns:a16="http://schemas.microsoft.com/office/drawing/2014/main" id="{05D4DB8E-0E6A-1163-EC75-2A9D55A23E73}"/>
              </a:ext>
            </a:extLst>
          </p:cNvPr>
          <p:cNvSpPr txBox="1"/>
          <p:nvPr/>
        </p:nvSpPr>
        <p:spPr>
          <a:xfrm rot="10800000" flipV="1">
            <a:off x="1750533" y="9541060"/>
            <a:ext cx="3097238" cy="615553"/>
          </a:xfrm>
          <a:prstGeom prst="rect">
            <a:avLst/>
          </a:prstGeom>
          <a:noFill/>
        </p:spPr>
        <p:txBody>
          <a:bodyPr wrap="square" rtlCol="0" anchor="t">
            <a:spAutoFit/>
          </a:bodyPr>
          <a:lstStyle/>
          <a:p>
            <a:pPr lvl="0" algn="ctr"/>
            <a:r>
              <a:rPr lang="vi-VN" sz="1700" dirty="0">
                <a:solidFill>
                  <a:schemeClr val="tx2"/>
                </a:solidFill>
              </a:rPr>
              <a:t>Xác định mục tiêu, thu thập thông tin, hiểu rõ đối tác.</a:t>
            </a:r>
            <a:endParaRPr kumimoji="0" lang="en-US" sz="1700" b="0" i="0" u="none" strike="noStrike" kern="1200" cap="none" spc="0" normalizeH="0" baseline="0" noProof="0" dirty="0">
              <a:ln>
                <a:noFill/>
              </a:ln>
              <a:solidFill>
                <a:schemeClr val="tx2"/>
              </a:solidFill>
              <a:effectLst/>
              <a:uLnTx/>
              <a:uFillTx/>
              <a:latin typeface="Open Sans Light"/>
            </a:endParaRPr>
          </a:p>
        </p:txBody>
      </p:sp>
      <p:sp>
        <p:nvSpPr>
          <p:cNvPr id="138" name="TextBox 137">
            <a:extLst>
              <a:ext uri="{FF2B5EF4-FFF2-40B4-BE49-F238E27FC236}">
                <a16:creationId xmlns:a16="http://schemas.microsoft.com/office/drawing/2014/main" id="{12C53780-33BA-A498-EAA2-FA286CB9793A}"/>
              </a:ext>
            </a:extLst>
          </p:cNvPr>
          <p:cNvSpPr txBox="1"/>
          <p:nvPr/>
        </p:nvSpPr>
        <p:spPr>
          <a:xfrm rot="10800000" flipV="1">
            <a:off x="1562241" y="9022612"/>
            <a:ext cx="3473824" cy="461665"/>
          </a:xfrm>
          <a:prstGeom prst="rect">
            <a:avLst/>
          </a:prstGeom>
          <a:noFill/>
        </p:spPr>
        <p:txBody>
          <a:bodyPr wrap="square" rtlCol="0" anchor="t">
            <a:spAutoFit/>
          </a:bodyPr>
          <a:lstStyle/>
          <a:p>
            <a:pPr lvl="0" algn="ctr"/>
            <a:r>
              <a:rPr lang="en-US" sz="2400" b="1" dirty="0">
                <a:solidFill>
                  <a:schemeClr val="accent1">
                    <a:lumMod val="75000"/>
                  </a:schemeClr>
                </a:solidFill>
                <a:latin typeface="UTM Avo"/>
              </a:rPr>
              <a:t>PREPARATION</a:t>
            </a:r>
            <a:endParaRPr kumimoji="0" lang="en-US" sz="2400" b="1" i="0" u="none" strike="noStrike" kern="1200" cap="none" spc="0" normalizeH="0" baseline="0" noProof="0" dirty="0">
              <a:ln>
                <a:noFill/>
              </a:ln>
              <a:solidFill>
                <a:schemeClr val="accent1">
                  <a:lumMod val="75000"/>
                </a:schemeClr>
              </a:solidFill>
              <a:effectLst/>
              <a:uLnTx/>
              <a:uFillTx/>
              <a:latin typeface="UTM Avo"/>
            </a:endParaRPr>
          </a:p>
        </p:txBody>
      </p:sp>
      <p:grpSp>
        <p:nvGrpSpPr>
          <p:cNvPr id="139" name="Group 138">
            <a:extLst>
              <a:ext uri="{FF2B5EF4-FFF2-40B4-BE49-F238E27FC236}">
                <a16:creationId xmlns:a16="http://schemas.microsoft.com/office/drawing/2014/main" id="{494CAE10-A8C2-BD1C-3AF8-A9B41A5BD91F}"/>
              </a:ext>
            </a:extLst>
          </p:cNvPr>
          <p:cNvGrpSpPr/>
          <p:nvPr/>
        </p:nvGrpSpPr>
        <p:grpSpPr>
          <a:xfrm>
            <a:off x="14896749" y="5671236"/>
            <a:ext cx="3478587" cy="4860365"/>
            <a:chOff x="14896749" y="5671236"/>
            <a:chExt cx="3478587" cy="4860365"/>
          </a:xfrm>
        </p:grpSpPr>
        <p:sp>
          <p:nvSpPr>
            <p:cNvPr id="140" name="Rectangle: Rounded Corners 139">
              <a:extLst>
                <a:ext uri="{FF2B5EF4-FFF2-40B4-BE49-F238E27FC236}">
                  <a16:creationId xmlns:a16="http://schemas.microsoft.com/office/drawing/2014/main" id="{3ADE3E00-24F0-37B1-58A4-746AB6690FF1}"/>
                </a:ext>
              </a:extLst>
            </p:cNvPr>
            <p:cNvSpPr/>
            <p:nvPr/>
          </p:nvSpPr>
          <p:spPr>
            <a:xfrm flipH="1">
              <a:off x="14896749" y="5671236"/>
              <a:ext cx="3473824" cy="4860365"/>
            </a:xfrm>
            <a:prstGeom prst="roundRect">
              <a:avLst>
                <a:gd name="adj" fmla="val 2832"/>
              </a:avLst>
            </a:prstGeom>
            <a:gradFill>
              <a:gsLst>
                <a:gs pos="0">
                  <a:schemeClr val="bg2"/>
                </a:gs>
                <a:gs pos="100000">
                  <a:schemeClr val="bg2">
                    <a:lumMod val="95000"/>
                  </a:schemeClr>
                </a:gs>
              </a:gsLst>
              <a:lin ang="5400000" scaled="1"/>
            </a:gradFill>
            <a:ln>
              <a:noFill/>
            </a:ln>
            <a:effectLst>
              <a:outerShdw blurRad="444500" dist="317500" dir="2700000" algn="tl" rotWithShape="0">
                <a:prstClr val="black">
                  <a:alpha val="2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1" name="Rectangle: Rounded Corners 140">
              <a:extLst>
                <a:ext uri="{FF2B5EF4-FFF2-40B4-BE49-F238E27FC236}">
                  <a16:creationId xmlns:a16="http://schemas.microsoft.com/office/drawing/2014/main" id="{A4489ACC-50D1-1C3B-CDD6-30F7A41BF0EC}"/>
                </a:ext>
              </a:extLst>
            </p:cNvPr>
            <p:cNvSpPr/>
            <p:nvPr/>
          </p:nvSpPr>
          <p:spPr>
            <a:xfrm flipH="1">
              <a:off x="14901512" y="5671236"/>
              <a:ext cx="3473824" cy="4860365"/>
            </a:xfrm>
            <a:prstGeom prst="roundRect">
              <a:avLst>
                <a:gd name="adj" fmla="val 2832"/>
              </a:avLst>
            </a:prstGeom>
            <a:gradFill>
              <a:gsLst>
                <a:gs pos="0">
                  <a:schemeClr val="bg1"/>
                </a:gs>
                <a:gs pos="100000">
                  <a:schemeClr val="bg1">
                    <a:lumMod val="95000"/>
                  </a:schemeClr>
                </a:gs>
              </a:gsLst>
              <a:lin ang="5400000" scaled="1"/>
            </a:gradFill>
            <a:ln>
              <a:solidFill>
                <a:schemeClr val="bg2"/>
              </a:solidFill>
            </a:ln>
            <a:effectLst>
              <a:outerShdw blurRad="127000" dist="127000" dir="2700000" algn="tl" rotWithShape="0">
                <a:prstClr val="black">
                  <a:alpha val="2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grpSp>
        <p:nvGrpSpPr>
          <p:cNvPr id="142" name="Group 141">
            <a:extLst>
              <a:ext uri="{FF2B5EF4-FFF2-40B4-BE49-F238E27FC236}">
                <a16:creationId xmlns:a16="http://schemas.microsoft.com/office/drawing/2014/main" id="{BA880BB4-7490-BCF7-6E1E-7A862CA7D98C}"/>
              </a:ext>
            </a:extLst>
          </p:cNvPr>
          <p:cNvGrpSpPr/>
          <p:nvPr/>
        </p:nvGrpSpPr>
        <p:grpSpPr>
          <a:xfrm>
            <a:off x="14901512" y="5671236"/>
            <a:ext cx="3478587" cy="3154176"/>
            <a:chOff x="14901512" y="5671236"/>
            <a:chExt cx="3478587" cy="3154176"/>
          </a:xfrm>
        </p:grpSpPr>
        <p:sp>
          <p:nvSpPr>
            <p:cNvPr id="143" name="Freeform: Shape 142">
              <a:extLst>
                <a:ext uri="{FF2B5EF4-FFF2-40B4-BE49-F238E27FC236}">
                  <a16:creationId xmlns:a16="http://schemas.microsoft.com/office/drawing/2014/main" id="{74403A13-6FB6-87BF-BF7D-04E5B3661525}"/>
                </a:ext>
              </a:extLst>
            </p:cNvPr>
            <p:cNvSpPr/>
            <p:nvPr/>
          </p:nvSpPr>
          <p:spPr>
            <a:xfrm flipH="1">
              <a:off x="14901512" y="5671236"/>
              <a:ext cx="2767012" cy="3154176"/>
            </a:xfrm>
            <a:custGeom>
              <a:avLst/>
              <a:gdLst>
                <a:gd name="connsiteX0" fmla="*/ 2668634 w 2767012"/>
                <a:gd name="connsiteY0" fmla="*/ 0 h 3154176"/>
                <a:gd name="connsiteX1" fmla="*/ 735016 w 2767012"/>
                <a:gd name="connsiteY1" fmla="*/ 0 h 3154176"/>
                <a:gd name="connsiteX2" fmla="*/ 632074 w 2767012"/>
                <a:gd name="connsiteY2" fmla="*/ 76979 h 3154176"/>
                <a:gd name="connsiteX3" fmla="*/ 0 w 2767012"/>
                <a:gd name="connsiteY3" fmla="*/ 1417264 h 3154176"/>
                <a:gd name="connsiteX4" fmla="*/ 1736912 w 2767012"/>
                <a:gd name="connsiteY4" fmla="*/ 3154176 h 3154176"/>
                <a:gd name="connsiteX5" fmla="*/ 2708036 w 2767012"/>
                <a:gd name="connsiteY5" fmla="*/ 2857539 h 3154176"/>
                <a:gd name="connsiteX6" fmla="*/ 2767012 w 2767012"/>
                <a:gd name="connsiteY6" fmla="*/ 2813438 h 3154176"/>
                <a:gd name="connsiteX7" fmla="*/ 2767012 w 2767012"/>
                <a:gd name="connsiteY7" fmla="*/ 98379 h 3154176"/>
                <a:gd name="connsiteX8" fmla="*/ 2668634 w 2767012"/>
                <a:gd name="connsiteY8" fmla="*/ 0 h 31541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767012" h="3154176">
                  <a:moveTo>
                    <a:pt x="2668634" y="0"/>
                  </a:moveTo>
                  <a:lnTo>
                    <a:pt x="735016" y="0"/>
                  </a:lnTo>
                  <a:lnTo>
                    <a:pt x="632074" y="76979"/>
                  </a:lnTo>
                  <a:cubicBezTo>
                    <a:pt x="246050" y="395554"/>
                    <a:pt x="0" y="877675"/>
                    <a:pt x="0" y="1417264"/>
                  </a:cubicBezTo>
                  <a:cubicBezTo>
                    <a:pt x="0" y="2376534"/>
                    <a:pt x="777642" y="3154176"/>
                    <a:pt x="1736912" y="3154176"/>
                  </a:cubicBezTo>
                  <a:cubicBezTo>
                    <a:pt x="2096638" y="3154176"/>
                    <a:pt x="2430822" y="3044820"/>
                    <a:pt x="2708036" y="2857539"/>
                  </a:cubicBezTo>
                  <a:lnTo>
                    <a:pt x="2767012" y="2813438"/>
                  </a:lnTo>
                  <a:lnTo>
                    <a:pt x="2767012" y="98379"/>
                  </a:lnTo>
                  <a:cubicBezTo>
                    <a:pt x="2767012" y="44046"/>
                    <a:pt x="2722966" y="0"/>
                    <a:pt x="2668634" y="0"/>
                  </a:cubicBezTo>
                  <a:close/>
                </a:path>
              </a:pathLst>
            </a:custGeom>
            <a:solidFill>
              <a:schemeClr val="accent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4" name="Rectangle 143">
              <a:extLst>
                <a:ext uri="{FF2B5EF4-FFF2-40B4-BE49-F238E27FC236}">
                  <a16:creationId xmlns:a16="http://schemas.microsoft.com/office/drawing/2014/main" id="{EAE7EC7A-8F38-7C4D-4146-CD4591D00BCF}"/>
                </a:ext>
              </a:extLst>
            </p:cNvPr>
            <p:cNvSpPr/>
            <p:nvPr/>
          </p:nvSpPr>
          <p:spPr>
            <a:xfrm flipH="1">
              <a:off x="16858900" y="6816851"/>
              <a:ext cx="1521199" cy="508000"/>
            </a:xfrm>
            <a:prstGeom prst="rect">
              <a:avLst/>
            </a:prstGeom>
            <a:solidFill>
              <a:schemeClr val="accent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45" name="Group 144">
            <a:extLst>
              <a:ext uri="{FF2B5EF4-FFF2-40B4-BE49-F238E27FC236}">
                <a16:creationId xmlns:a16="http://schemas.microsoft.com/office/drawing/2014/main" id="{E373D049-1B72-A247-20ED-7DBFAE06A922}"/>
              </a:ext>
            </a:extLst>
          </p:cNvPr>
          <p:cNvGrpSpPr/>
          <p:nvPr/>
        </p:nvGrpSpPr>
        <p:grpSpPr>
          <a:xfrm>
            <a:off x="16946399" y="6540719"/>
            <a:ext cx="1073150" cy="1073150"/>
            <a:chOff x="16946399" y="6540719"/>
            <a:chExt cx="1073150" cy="1073150"/>
          </a:xfrm>
        </p:grpSpPr>
        <p:sp>
          <p:nvSpPr>
            <p:cNvPr id="146" name="Oval 145">
              <a:extLst>
                <a:ext uri="{FF2B5EF4-FFF2-40B4-BE49-F238E27FC236}">
                  <a16:creationId xmlns:a16="http://schemas.microsoft.com/office/drawing/2014/main" id="{DFE31652-BC79-6D56-6C45-A45E8A709A6F}"/>
                </a:ext>
              </a:extLst>
            </p:cNvPr>
            <p:cNvSpPr/>
            <p:nvPr/>
          </p:nvSpPr>
          <p:spPr>
            <a:xfrm>
              <a:off x="16946399" y="6540719"/>
              <a:ext cx="1073150" cy="1073150"/>
            </a:xfrm>
            <a:prstGeom prst="ellipse">
              <a:avLst/>
            </a:prstGeom>
            <a:gradFill>
              <a:gsLst>
                <a:gs pos="0">
                  <a:schemeClr val="bg2"/>
                </a:gs>
                <a:gs pos="100000">
                  <a:schemeClr val="bg2">
                    <a:lumMod val="85000"/>
                  </a:schemeClr>
                </a:gs>
              </a:gsLst>
              <a:lin ang="5400000" scaled="1"/>
            </a:gradFill>
            <a:ln w="6350">
              <a:solidFill>
                <a:schemeClr val="bg2"/>
              </a:solidFill>
            </a:ln>
            <a:effectLst>
              <a:outerShdw blurRad="127000" dist="127000" dir="2700000" algn="tl" rotWithShape="0">
                <a:prstClr val="black">
                  <a:alpha val="2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147" name="Oval 146">
              <a:extLst>
                <a:ext uri="{FF2B5EF4-FFF2-40B4-BE49-F238E27FC236}">
                  <a16:creationId xmlns:a16="http://schemas.microsoft.com/office/drawing/2014/main" id="{4CC2E302-731F-AA0F-4A29-94DF686A5964}"/>
                </a:ext>
              </a:extLst>
            </p:cNvPr>
            <p:cNvSpPr/>
            <p:nvPr/>
          </p:nvSpPr>
          <p:spPr>
            <a:xfrm>
              <a:off x="17087874" y="6682194"/>
              <a:ext cx="790200" cy="790200"/>
            </a:xfrm>
            <a:prstGeom prst="ellipse">
              <a:avLst/>
            </a:prstGeom>
            <a:gradFill>
              <a:gsLst>
                <a:gs pos="100000">
                  <a:schemeClr val="bg2"/>
                </a:gs>
                <a:gs pos="0">
                  <a:schemeClr val="bg2">
                    <a:lumMod val="95000"/>
                  </a:schemeClr>
                </a:gs>
              </a:gsLst>
              <a:lin ang="5400000" scaled="1"/>
            </a:gradFill>
            <a:ln>
              <a:solidFill>
                <a:schemeClr val="bg2"/>
              </a:solidFill>
            </a:ln>
            <a:effectLst/>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sz="2200" b="1" dirty="0">
                  <a:solidFill>
                    <a:schemeClr val="tx2"/>
                  </a:solidFill>
                  <a:latin typeface="+mj-lt"/>
                </a:rPr>
                <a:t>01</a:t>
              </a:r>
            </a:p>
          </p:txBody>
        </p:sp>
      </p:grpSp>
      <p:sp>
        <p:nvSpPr>
          <p:cNvPr id="148" name="TextBox 147">
            <a:extLst>
              <a:ext uri="{FF2B5EF4-FFF2-40B4-BE49-F238E27FC236}">
                <a16:creationId xmlns:a16="http://schemas.microsoft.com/office/drawing/2014/main" id="{DDDE43D6-4663-30B7-45FD-59B0D6391C19}"/>
              </a:ext>
            </a:extLst>
          </p:cNvPr>
          <p:cNvSpPr txBox="1"/>
          <p:nvPr/>
        </p:nvSpPr>
        <p:spPr>
          <a:xfrm rot="10800000" flipV="1">
            <a:off x="15089805" y="9541060"/>
            <a:ext cx="3097238" cy="615553"/>
          </a:xfrm>
          <a:prstGeom prst="rect">
            <a:avLst/>
          </a:prstGeom>
          <a:noFill/>
        </p:spPr>
        <p:txBody>
          <a:bodyPr wrap="square" rtlCol="0" anchor="t">
            <a:spAutoFit/>
          </a:bodyPr>
          <a:lstStyle/>
          <a:p>
            <a:pPr lvl="0" algn="ctr"/>
            <a:r>
              <a:rPr lang="vi-VN" sz="1700" dirty="0">
                <a:solidFill>
                  <a:schemeClr val="tx2"/>
                </a:solidFill>
              </a:rPr>
              <a:t>Đề xuất, nhượng bộ hợp lý để đạt thỏa thuận cân bằng.</a:t>
            </a:r>
            <a:endParaRPr kumimoji="0" lang="en-US" sz="1700" b="0" i="0" u="none" strike="noStrike" kern="1200" cap="none" spc="0" normalizeH="0" baseline="0" noProof="0" dirty="0">
              <a:ln>
                <a:noFill/>
              </a:ln>
              <a:solidFill>
                <a:schemeClr val="tx2"/>
              </a:solidFill>
              <a:effectLst/>
              <a:uLnTx/>
              <a:uFillTx/>
              <a:latin typeface="Open Sans Light"/>
            </a:endParaRPr>
          </a:p>
        </p:txBody>
      </p:sp>
      <p:sp>
        <p:nvSpPr>
          <p:cNvPr id="149" name="TextBox 148">
            <a:extLst>
              <a:ext uri="{FF2B5EF4-FFF2-40B4-BE49-F238E27FC236}">
                <a16:creationId xmlns:a16="http://schemas.microsoft.com/office/drawing/2014/main" id="{11C313C4-2682-831D-E558-7C87013D2F75}"/>
              </a:ext>
            </a:extLst>
          </p:cNvPr>
          <p:cNvSpPr txBox="1"/>
          <p:nvPr/>
        </p:nvSpPr>
        <p:spPr>
          <a:xfrm rot="10800000" flipV="1">
            <a:off x="14901513" y="9022612"/>
            <a:ext cx="3473824" cy="461665"/>
          </a:xfrm>
          <a:prstGeom prst="rect">
            <a:avLst/>
          </a:prstGeom>
          <a:noFill/>
        </p:spPr>
        <p:txBody>
          <a:bodyPr wrap="square" rtlCol="0" anchor="t">
            <a:spAutoFit/>
          </a:bodyPr>
          <a:lstStyle/>
          <a:p>
            <a:pPr lvl="0" algn="ctr"/>
            <a:r>
              <a:rPr lang="en-US" sz="2400" b="1" dirty="0">
                <a:solidFill>
                  <a:schemeClr val="accent5">
                    <a:lumMod val="75000"/>
                  </a:schemeClr>
                </a:solidFill>
                <a:latin typeface="UTM Avo"/>
              </a:rPr>
              <a:t>BARGAINING</a:t>
            </a:r>
            <a:endParaRPr kumimoji="0" lang="en-US" sz="2400" b="1" i="0" u="none" strike="noStrike" kern="1200" cap="none" spc="0" normalizeH="0" baseline="0" noProof="0" dirty="0">
              <a:ln>
                <a:noFill/>
              </a:ln>
              <a:solidFill>
                <a:schemeClr val="accent5">
                  <a:lumMod val="75000"/>
                </a:schemeClr>
              </a:solidFill>
              <a:effectLst/>
              <a:uLnTx/>
              <a:uFillTx/>
              <a:latin typeface="UTM Avo"/>
            </a:endParaRPr>
          </a:p>
        </p:txBody>
      </p:sp>
      <p:grpSp>
        <p:nvGrpSpPr>
          <p:cNvPr id="150" name="Group 149">
            <a:extLst>
              <a:ext uri="{FF2B5EF4-FFF2-40B4-BE49-F238E27FC236}">
                <a16:creationId xmlns:a16="http://schemas.microsoft.com/office/drawing/2014/main" id="{70DBE323-D8D6-6EAE-D5E5-30BB0BA14CE5}"/>
              </a:ext>
            </a:extLst>
          </p:cNvPr>
          <p:cNvGrpSpPr/>
          <p:nvPr/>
        </p:nvGrpSpPr>
        <p:grpSpPr>
          <a:xfrm>
            <a:off x="19347937" y="5671236"/>
            <a:ext cx="3478587" cy="3154176"/>
            <a:chOff x="19347937" y="5671236"/>
            <a:chExt cx="3478587" cy="3154176"/>
          </a:xfrm>
        </p:grpSpPr>
        <p:sp>
          <p:nvSpPr>
            <p:cNvPr id="151" name="Freeform: Shape 150">
              <a:extLst>
                <a:ext uri="{FF2B5EF4-FFF2-40B4-BE49-F238E27FC236}">
                  <a16:creationId xmlns:a16="http://schemas.microsoft.com/office/drawing/2014/main" id="{D2C186E5-3E9C-F051-DFD2-E54EDF73C5BD}"/>
                </a:ext>
              </a:extLst>
            </p:cNvPr>
            <p:cNvSpPr/>
            <p:nvPr/>
          </p:nvSpPr>
          <p:spPr>
            <a:xfrm flipH="1">
              <a:off x="19347937" y="5671236"/>
              <a:ext cx="2767012" cy="3154176"/>
            </a:xfrm>
            <a:custGeom>
              <a:avLst/>
              <a:gdLst>
                <a:gd name="connsiteX0" fmla="*/ 2668634 w 2767012"/>
                <a:gd name="connsiteY0" fmla="*/ 0 h 3154176"/>
                <a:gd name="connsiteX1" fmla="*/ 735016 w 2767012"/>
                <a:gd name="connsiteY1" fmla="*/ 0 h 3154176"/>
                <a:gd name="connsiteX2" fmla="*/ 632074 w 2767012"/>
                <a:gd name="connsiteY2" fmla="*/ 76979 h 3154176"/>
                <a:gd name="connsiteX3" fmla="*/ 0 w 2767012"/>
                <a:gd name="connsiteY3" fmla="*/ 1417264 h 3154176"/>
                <a:gd name="connsiteX4" fmla="*/ 1736912 w 2767012"/>
                <a:gd name="connsiteY4" fmla="*/ 3154176 h 3154176"/>
                <a:gd name="connsiteX5" fmla="*/ 2708036 w 2767012"/>
                <a:gd name="connsiteY5" fmla="*/ 2857539 h 3154176"/>
                <a:gd name="connsiteX6" fmla="*/ 2767012 w 2767012"/>
                <a:gd name="connsiteY6" fmla="*/ 2813438 h 3154176"/>
                <a:gd name="connsiteX7" fmla="*/ 2767012 w 2767012"/>
                <a:gd name="connsiteY7" fmla="*/ 98379 h 3154176"/>
                <a:gd name="connsiteX8" fmla="*/ 2668634 w 2767012"/>
                <a:gd name="connsiteY8" fmla="*/ 0 h 31541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767012" h="3154176">
                  <a:moveTo>
                    <a:pt x="2668634" y="0"/>
                  </a:moveTo>
                  <a:lnTo>
                    <a:pt x="735016" y="0"/>
                  </a:lnTo>
                  <a:lnTo>
                    <a:pt x="632074" y="76979"/>
                  </a:lnTo>
                  <a:cubicBezTo>
                    <a:pt x="246050" y="395554"/>
                    <a:pt x="0" y="877675"/>
                    <a:pt x="0" y="1417264"/>
                  </a:cubicBezTo>
                  <a:cubicBezTo>
                    <a:pt x="0" y="2376534"/>
                    <a:pt x="777642" y="3154176"/>
                    <a:pt x="1736912" y="3154176"/>
                  </a:cubicBezTo>
                  <a:cubicBezTo>
                    <a:pt x="2096638" y="3154176"/>
                    <a:pt x="2430822" y="3044820"/>
                    <a:pt x="2708036" y="2857539"/>
                  </a:cubicBezTo>
                  <a:lnTo>
                    <a:pt x="2767012" y="2813438"/>
                  </a:lnTo>
                  <a:lnTo>
                    <a:pt x="2767012" y="98379"/>
                  </a:lnTo>
                  <a:cubicBezTo>
                    <a:pt x="2767012" y="44046"/>
                    <a:pt x="2722966" y="0"/>
                    <a:pt x="2668634" y="0"/>
                  </a:cubicBezTo>
                  <a:close/>
                </a:path>
              </a:pathLst>
            </a:custGeom>
            <a:solidFill>
              <a:schemeClr val="accent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2" name="Rectangle 151">
              <a:extLst>
                <a:ext uri="{FF2B5EF4-FFF2-40B4-BE49-F238E27FC236}">
                  <a16:creationId xmlns:a16="http://schemas.microsoft.com/office/drawing/2014/main" id="{3E86A1C5-6B95-5547-174B-8C092B472C8F}"/>
                </a:ext>
              </a:extLst>
            </p:cNvPr>
            <p:cNvSpPr/>
            <p:nvPr/>
          </p:nvSpPr>
          <p:spPr>
            <a:xfrm flipH="1">
              <a:off x="21305325" y="6816851"/>
              <a:ext cx="1521199" cy="508000"/>
            </a:xfrm>
            <a:prstGeom prst="rect">
              <a:avLst/>
            </a:prstGeom>
            <a:solidFill>
              <a:schemeClr val="accent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53" name="Group 152">
            <a:extLst>
              <a:ext uri="{FF2B5EF4-FFF2-40B4-BE49-F238E27FC236}">
                <a16:creationId xmlns:a16="http://schemas.microsoft.com/office/drawing/2014/main" id="{39872F0F-7B9A-FDA4-3D9A-19FDD5E88901}"/>
              </a:ext>
            </a:extLst>
          </p:cNvPr>
          <p:cNvGrpSpPr/>
          <p:nvPr/>
        </p:nvGrpSpPr>
        <p:grpSpPr>
          <a:xfrm>
            <a:off x="21392824" y="6540719"/>
            <a:ext cx="1073150" cy="1073150"/>
            <a:chOff x="21392824" y="6540719"/>
            <a:chExt cx="1073150" cy="1073150"/>
          </a:xfrm>
        </p:grpSpPr>
        <p:sp>
          <p:nvSpPr>
            <p:cNvPr id="154" name="Oval 153">
              <a:extLst>
                <a:ext uri="{FF2B5EF4-FFF2-40B4-BE49-F238E27FC236}">
                  <a16:creationId xmlns:a16="http://schemas.microsoft.com/office/drawing/2014/main" id="{D194F910-8389-3AE0-7AD9-940B06D842F8}"/>
                </a:ext>
              </a:extLst>
            </p:cNvPr>
            <p:cNvSpPr/>
            <p:nvPr/>
          </p:nvSpPr>
          <p:spPr>
            <a:xfrm>
              <a:off x="21392824" y="6540719"/>
              <a:ext cx="1073150" cy="1073150"/>
            </a:xfrm>
            <a:prstGeom prst="ellipse">
              <a:avLst/>
            </a:prstGeom>
            <a:gradFill>
              <a:gsLst>
                <a:gs pos="0">
                  <a:schemeClr val="bg2"/>
                </a:gs>
                <a:gs pos="100000">
                  <a:schemeClr val="bg2">
                    <a:lumMod val="85000"/>
                  </a:schemeClr>
                </a:gs>
              </a:gsLst>
              <a:lin ang="5400000" scaled="1"/>
            </a:gradFill>
            <a:ln w="6350">
              <a:solidFill>
                <a:schemeClr val="bg2"/>
              </a:solidFill>
            </a:ln>
            <a:effectLst>
              <a:outerShdw blurRad="127000" dist="127000" dir="2700000" algn="tl" rotWithShape="0">
                <a:prstClr val="black">
                  <a:alpha val="2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155" name="Oval 154">
              <a:extLst>
                <a:ext uri="{FF2B5EF4-FFF2-40B4-BE49-F238E27FC236}">
                  <a16:creationId xmlns:a16="http://schemas.microsoft.com/office/drawing/2014/main" id="{800E9812-8419-E13C-BF2C-C64B663F8574}"/>
                </a:ext>
              </a:extLst>
            </p:cNvPr>
            <p:cNvSpPr/>
            <p:nvPr/>
          </p:nvSpPr>
          <p:spPr>
            <a:xfrm>
              <a:off x="21534299" y="6682194"/>
              <a:ext cx="790200" cy="790200"/>
            </a:xfrm>
            <a:prstGeom prst="ellipse">
              <a:avLst/>
            </a:prstGeom>
            <a:gradFill>
              <a:gsLst>
                <a:gs pos="100000">
                  <a:schemeClr val="bg2"/>
                </a:gs>
                <a:gs pos="0">
                  <a:schemeClr val="bg2">
                    <a:lumMod val="95000"/>
                  </a:schemeClr>
                </a:gs>
              </a:gsLst>
              <a:lin ang="5400000" scaled="1"/>
            </a:gradFill>
            <a:ln>
              <a:solidFill>
                <a:schemeClr val="bg2"/>
              </a:solidFill>
            </a:ln>
            <a:effectLst/>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sz="2200" b="1" dirty="0">
                  <a:solidFill>
                    <a:schemeClr val="tx2"/>
                  </a:solidFill>
                  <a:latin typeface="+mj-lt"/>
                </a:rPr>
                <a:t>01</a:t>
              </a:r>
            </a:p>
          </p:txBody>
        </p:sp>
      </p:grpSp>
      <p:sp>
        <p:nvSpPr>
          <p:cNvPr id="156" name="TextBox 155">
            <a:extLst>
              <a:ext uri="{FF2B5EF4-FFF2-40B4-BE49-F238E27FC236}">
                <a16:creationId xmlns:a16="http://schemas.microsoft.com/office/drawing/2014/main" id="{0E22724B-B364-D6D0-B32A-FD1DD1DE6311}"/>
              </a:ext>
            </a:extLst>
          </p:cNvPr>
          <p:cNvSpPr txBox="1"/>
          <p:nvPr/>
        </p:nvSpPr>
        <p:spPr>
          <a:xfrm rot="10800000" flipV="1">
            <a:off x="19536230" y="9541060"/>
            <a:ext cx="3097238" cy="615553"/>
          </a:xfrm>
          <a:prstGeom prst="rect">
            <a:avLst/>
          </a:prstGeom>
          <a:noFill/>
        </p:spPr>
        <p:txBody>
          <a:bodyPr wrap="square" rtlCol="0" anchor="t">
            <a:spAutoFit/>
          </a:bodyPr>
          <a:lstStyle/>
          <a:p>
            <a:pPr lvl="0" algn="ctr"/>
            <a:r>
              <a:rPr lang="vi-VN" sz="1700" dirty="0">
                <a:solidFill>
                  <a:schemeClr val="tx2"/>
                </a:solidFill>
              </a:rPr>
              <a:t>Ký kết điều khoản rõ ràng và cam kết thực hiện.</a:t>
            </a:r>
            <a:endParaRPr kumimoji="0" lang="en-US" sz="1700" b="0" i="0" u="none" strike="noStrike" kern="1200" cap="none" spc="0" normalizeH="0" baseline="0" noProof="0" dirty="0">
              <a:ln>
                <a:noFill/>
              </a:ln>
              <a:solidFill>
                <a:schemeClr val="tx2"/>
              </a:solidFill>
              <a:effectLst/>
              <a:uLnTx/>
              <a:uFillTx/>
              <a:latin typeface="Open Sans Light"/>
            </a:endParaRPr>
          </a:p>
        </p:txBody>
      </p:sp>
      <p:sp>
        <p:nvSpPr>
          <p:cNvPr id="157" name="TextBox 156">
            <a:extLst>
              <a:ext uri="{FF2B5EF4-FFF2-40B4-BE49-F238E27FC236}">
                <a16:creationId xmlns:a16="http://schemas.microsoft.com/office/drawing/2014/main" id="{31D4CB44-50D5-04FF-2EAE-BF49D6F8F9D5}"/>
              </a:ext>
            </a:extLst>
          </p:cNvPr>
          <p:cNvSpPr txBox="1"/>
          <p:nvPr/>
        </p:nvSpPr>
        <p:spPr>
          <a:xfrm rot="10800000" flipV="1">
            <a:off x="19347938" y="9022612"/>
            <a:ext cx="3473824" cy="461665"/>
          </a:xfrm>
          <a:prstGeom prst="rect">
            <a:avLst/>
          </a:prstGeom>
          <a:noFill/>
        </p:spPr>
        <p:txBody>
          <a:bodyPr wrap="square" rtlCol="0" anchor="t">
            <a:spAutoFit/>
          </a:bodyPr>
          <a:lstStyle/>
          <a:p>
            <a:pPr lvl="0" algn="ctr"/>
            <a:r>
              <a:rPr lang="en-US" sz="2400" b="1" dirty="0">
                <a:solidFill>
                  <a:schemeClr val="accent6">
                    <a:lumMod val="75000"/>
                  </a:schemeClr>
                </a:solidFill>
                <a:latin typeface="UTM Avo"/>
              </a:rPr>
              <a:t>AGREEMENT</a:t>
            </a:r>
            <a:endParaRPr kumimoji="0" lang="en-US" sz="2400" b="1" i="0" u="none" strike="noStrike" kern="1200" cap="none" spc="0" normalizeH="0" baseline="0" noProof="0" dirty="0">
              <a:ln>
                <a:noFill/>
              </a:ln>
              <a:solidFill>
                <a:schemeClr val="accent6">
                  <a:lumMod val="75000"/>
                </a:schemeClr>
              </a:solidFill>
              <a:effectLst/>
              <a:uLnTx/>
              <a:uFillTx/>
              <a:latin typeface="UTM Avo"/>
            </a:endParaRPr>
          </a:p>
        </p:txBody>
      </p:sp>
      <p:sp>
        <p:nvSpPr>
          <p:cNvPr id="158" name="TextBox 48">
            <a:extLst>
              <a:ext uri="{FF2B5EF4-FFF2-40B4-BE49-F238E27FC236}">
                <a16:creationId xmlns:a16="http://schemas.microsoft.com/office/drawing/2014/main" id="{6796C70F-467C-2AC4-6BD2-072D7D7EF13B}"/>
              </a:ext>
            </a:extLst>
          </p:cNvPr>
          <p:cNvSpPr txBox="1"/>
          <p:nvPr/>
        </p:nvSpPr>
        <p:spPr>
          <a:xfrm>
            <a:off x="9272355" y="1959987"/>
            <a:ext cx="5839291" cy="523220"/>
          </a:xfrm>
          <a:prstGeom prst="rect">
            <a:avLst/>
          </a:prstGeom>
          <a:noFill/>
        </p:spPr>
        <p:txBody>
          <a:bodyPr wrap="none" rtlCol="0" anchor="ct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2800" b="0" i="0" u="none" strike="noStrike" kern="1200" cap="none" spc="0" normalizeH="0" baseline="0" noProof="0" dirty="0">
                <a:ln>
                  <a:noFill/>
                </a:ln>
                <a:solidFill>
                  <a:srgbClr val="2A2834"/>
                </a:solidFill>
                <a:effectLst/>
                <a:uLnTx/>
                <a:uFillTx/>
                <a:latin typeface="Open Sans Light"/>
                <a:ea typeface="+mn-ea"/>
                <a:cs typeface="+mn-cs"/>
              </a:rPr>
              <a:t>we sell CONFIDENCE not templates</a:t>
            </a:r>
          </a:p>
        </p:txBody>
      </p:sp>
      <p:grpSp>
        <p:nvGrpSpPr>
          <p:cNvPr id="159" name="Group 158">
            <a:extLst>
              <a:ext uri="{FF2B5EF4-FFF2-40B4-BE49-F238E27FC236}">
                <a16:creationId xmlns:a16="http://schemas.microsoft.com/office/drawing/2014/main" id="{C07B44B0-9CF1-BEAB-FE14-AB3F9CC1E7B9}"/>
              </a:ext>
            </a:extLst>
          </p:cNvPr>
          <p:cNvGrpSpPr/>
          <p:nvPr/>
        </p:nvGrpSpPr>
        <p:grpSpPr>
          <a:xfrm>
            <a:off x="3724919" y="818641"/>
            <a:ext cx="17006524" cy="1323439"/>
            <a:chOff x="4773427" y="818641"/>
            <a:chExt cx="17006524" cy="1323439"/>
          </a:xfrm>
        </p:grpSpPr>
        <p:sp>
          <p:nvSpPr>
            <p:cNvPr id="160" name="TextBox 48">
              <a:extLst>
                <a:ext uri="{FF2B5EF4-FFF2-40B4-BE49-F238E27FC236}">
                  <a16:creationId xmlns:a16="http://schemas.microsoft.com/office/drawing/2014/main" id="{838E8123-6FDD-49A3-0DFF-8A9D34BA5BB2}"/>
                </a:ext>
              </a:extLst>
            </p:cNvPr>
            <p:cNvSpPr txBox="1"/>
            <p:nvPr/>
          </p:nvSpPr>
          <p:spPr>
            <a:xfrm>
              <a:off x="9423299" y="818641"/>
              <a:ext cx="12356652" cy="1323439"/>
            </a:xfrm>
            <a:prstGeom prst="rect">
              <a:avLst/>
            </a:prstGeom>
            <a:noFill/>
          </p:spPr>
          <p:txBody>
            <a:bodyPr wrap="none" rtlCol="0" anchor="ct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US" sz="8000" b="1" dirty="0">
                  <a:solidFill>
                    <a:schemeClr val="accent2"/>
                  </a:solidFill>
                  <a:effectLst>
                    <a:outerShdw blurRad="63500" dist="101600" dir="5400000" algn="t" rotWithShape="0">
                      <a:prstClr val="black">
                        <a:alpha val="20000"/>
                      </a:prstClr>
                    </a:outerShdw>
                  </a:effectLst>
                  <a:latin typeface="UTM Avo"/>
                </a:rPr>
                <a:t>NEGOTIATION</a:t>
              </a:r>
              <a:r>
                <a:rPr kumimoji="0" lang="en-US" sz="8000" b="1" i="0" u="none" strike="noStrike" kern="1200" cap="none" spc="0" normalizeH="0" baseline="0" noProof="0" dirty="0">
                  <a:ln>
                    <a:noFill/>
                  </a:ln>
                  <a:gradFill>
                    <a:gsLst>
                      <a:gs pos="0">
                        <a:schemeClr val="accent1"/>
                      </a:gs>
                      <a:gs pos="100000">
                        <a:schemeClr val="accent5"/>
                      </a:gs>
                    </a:gsLst>
                    <a:lin ang="0" scaled="0"/>
                  </a:gradFill>
                  <a:effectLst>
                    <a:outerShdw blurRad="63500" dist="101600" dir="5400000" algn="t" rotWithShape="0">
                      <a:prstClr val="black">
                        <a:alpha val="20000"/>
                      </a:prstClr>
                    </a:outerShdw>
                  </a:effectLst>
                  <a:uLnTx/>
                  <a:uFillTx/>
                  <a:latin typeface="UTM Avo"/>
                  <a:ea typeface="+mn-ea"/>
                  <a:cs typeface="+mn-cs"/>
                </a:rPr>
                <a:t> </a:t>
              </a:r>
              <a:r>
                <a:rPr kumimoji="0" lang="en-US" sz="8000" b="1" i="0" u="none" strike="noStrike" kern="1200" cap="none" spc="0" normalizeH="0" baseline="0" noProof="0" dirty="0">
                  <a:ln>
                    <a:noFill/>
                  </a:ln>
                  <a:solidFill>
                    <a:schemeClr val="accent6"/>
                  </a:solidFill>
                  <a:effectLst>
                    <a:outerShdw blurRad="63500" dist="101600" dir="5400000" algn="t" rotWithShape="0">
                      <a:prstClr val="black">
                        <a:alpha val="20000"/>
                      </a:prstClr>
                    </a:outerShdw>
                  </a:effectLst>
                  <a:uLnTx/>
                  <a:uFillTx/>
                  <a:latin typeface="UTM Avo"/>
                  <a:ea typeface="+mn-ea"/>
                  <a:cs typeface="+mn-cs"/>
                </a:rPr>
                <a:t>PROCESS</a:t>
              </a:r>
            </a:p>
          </p:txBody>
        </p:sp>
        <p:sp>
          <p:nvSpPr>
            <p:cNvPr id="161" name="TextBox 48">
              <a:extLst>
                <a:ext uri="{FF2B5EF4-FFF2-40B4-BE49-F238E27FC236}">
                  <a16:creationId xmlns:a16="http://schemas.microsoft.com/office/drawing/2014/main" id="{E682E84F-B2DE-F314-7824-B567BA41ED30}"/>
                </a:ext>
              </a:extLst>
            </p:cNvPr>
            <p:cNvSpPr txBox="1"/>
            <p:nvPr/>
          </p:nvSpPr>
          <p:spPr>
            <a:xfrm>
              <a:off x="4773427" y="818641"/>
              <a:ext cx="4940776" cy="1323439"/>
            </a:xfrm>
            <a:prstGeom prst="rect">
              <a:avLst/>
            </a:prstGeom>
            <a:noFill/>
          </p:spPr>
          <p:txBody>
            <a:bodyPr wrap="none" rtlCol="0" anchor="ct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8000" b="1" i="0" u="none" strike="noStrike" kern="1200" cap="none" spc="0" normalizeH="0" baseline="0" noProof="0" dirty="0">
                  <a:ln>
                    <a:noFill/>
                  </a:ln>
                  <a:solidFill>
                    <a:srgbClr val="2A2834"/>
                  </a:solidFill>
                  <a:effectLst>
                    <a:outerShdw blurRad="63500" dist="101600" dir="5400000" algn="t" rotWithShape="0">
                      <a:prstClr val="black">
                        <a:alpha val="20000"/>
                      </a:prstClr>
                    </a:outerShdw>
                  </a:effectLst>
                  <a:uLnTx/>
                  <a:uFillTx/>
                  <a:latin typeface="UTM Avo"/>
                  <a:ea typeface="+mn-ea"/>
                  <a:cs typeface="+mn-cs"/>
                </a:rPr>
                <a:t>5 STEPS - </a:t>
              </a:r>
              <a:endParaRPr kumimoji="0" lang="en-US" sz="8000" b="1" i="0" u="none" strike="noStrike" kern="1200" cap="none" spc="0" normalizeH="0" baseline="0" noProof="0" dirty="0">
                <a:ln>
                  <a:noFill/>
                </a:ln>
                <a:gradFill>
                  <a:gsLst>
                    <a:gs pos="0">
                      <a:srgbClr val="CE54F5"/>
                    </a:gs>
                    <a:gs pos="100000">
                      <a:srgbClr val="3DE9EE"/>
                    </a:gs>
                  </a:gsLst>
                  <a:lin ang="0" scaled="0"/>
                </a:gradFill>
                <a:effectLst>
                  <a:outerShdw blurRad="63500" dist="101600" dir="5400000" algn="t" rotWithShape="0">
                    <a:prstClr val="black">
                      <a:alpha val="20000"/>
                    </a:prstClr>
                  </a:outerShdw>
                </a:effectLst>
                <a:uLnTx/>
                <a:uFillTx/>
                <a:latin typeface="UTM Avo"/>
                <a:ea typeface="+mn-ea"/>
                <a:cs typeface="+mn-cs"/>
              </a:endParaRPr>
            </a:p>
          </p:txBody>
        </p:sp>
      </p:grpSp>
      <p:sp>
        <p:nvSpPr>
          <p:cNvPr id="162" name="TextBox 25">
            <a:extLst>
              <a:ext uri="{FF2B5EF4-FFF2-40B4-BE49-F238E27FC236}">
                <a16:creationId xmlns:a16="http://schemas.microsoft.com/office/drawing/2014/main" id="{9D0351B5-B4D5-D162-F7AF-3B457126B310}"/>
              </a:ext>
            </a:extLst>
          </p:cNvPr>
          <p:cNvSpPr txBox="1"/>
          <p:nvPr/>
        </p:nvSpPr>
        <p:spPr>
          <a:xfrm>
            <a:off x="11147484" y="12697304"/>
            <a:ext cx="2089033" cy="400110"/>
          </a:xfrm>
          <a:prstGeom prst="rect">
            <a:avLst/>
          </a:prstGeom>
          <a:noFill/>
        </p:spPr>
        <p:txBody>
          <a:bodyPr wrap="non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r>
              <a:rPr lang="en-US" sz="2000" b="1" u="none" dirty="0">
                <a:solidFill>
                  <a:schemeClr val="bg1">
                    <a:lumMod val="75000"/>
                  </a:schemeClr>
                </a:solidFill>
                <a:latin typeface="+mj-lt"/>
              </a:rPr>
              <a:t>slideocean</a:t>
            </a:r>
            <a:r>
              <a:rPr lang="en-US" sz="2000" b="1" u="none" dirty="0">
                <a:solidFill>
                  <a:schemeClr val="bg1">
                    <a:lumMod val="75000"/>
                  </a:schemeClr>
                </a:solidFill>
                <a:latin typeface="+mn-lt"/>
              </a:rPr>
              <a:t>.net</a:t>
            </a:r>
          </a:p>
        </p:txBody>
      </p:sp>
      <p:sp>
        <p:nvSpPr>
          <p:cNvPr id="163" name="TextBox 25">
            <a:extLst>
              <a:ext uri="{FF2B5EF4-FFF2-40B4-BE49-F238E27FC236}">
                <a16:creationId xmlns:a16="http://schemas.microsoft.com/office/drawing/2014/main" id="{AFC00A7C-2CF4-8DC6-D046-2BA58BE3E6E7}"/>
              </a:ext>
            </a:extLst>
          </p:cNvPr>
          <p:cNvSpPr txBox="1"/>
          <p:nvPr/>
        </p:nvSpPr>
        <p:spPr>
          <a:xfrm>
            <a:off x="5345474" y="4161429"/>
            <a:ext cx="13693053" cy="769441"/>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r>
              <a:rPr lang="vi-VN" sz="2200" u="none" dirty="0">
                <a:solidFill>
                  <a:schemeClr val="tx2"/>
                </a:solidFill>
              </a:rPr>
              <a:t>Quy trình đàm phán 5 bước giúp các bên tiếp cận chuyên nghiệp, từ chuẩn bị kỹ lưỡng, trao đổi thẳng thắn, làm rõ nhu cầu, thương lượng hợp lý đến đi đến thỏa thuận cuối cùng.</a:t>
            </a:r>
            <a:endParaRPr lang="en-US" sz="2200" u="none" dirty="0">
              <a:solidFill>
                <a:schemeClr val="tx2"/>
              </a:solidFill>
            </a:endParaRPr>
          </a:p>
        </p:txBody>
      </p:sp>
      <p:sp>
        <p:nvSpPr>
          <p:cNvPr id="164" name="Freeform 109">
            <a:extLst>
              <a:ext uri="{FF2B5EF4-FFF2-40B4-BE49-F238E27FC236}">
                <a16:creationId xmlns:a16="http://schemas.microsoft.com/office/drawing/2014/main" id="{27661D1F-6214-B3BD-4734-D838F6792029}"/>
              </a:ext>
            </a:extLst>
          </p:cNvPr>
          <p:cNvSpPr>
            <a:spLocks noEditPoints="1"/>
          </p:cNvSpPr>
          <p:nvPr/>
        </p:nvSpPr>
        <p:spPr bwMode="auto">
          <a:xfrm>
            <a:off x="6422331" y="6452986"/>
            <a:ext cx="1217554" cy="1248616"/>
          </a:xfrm>
          <a:custGeom>
            <a:avLst/>
            <a:gdLst>
              <a:gd name="T0" fmla="*/ 704 w 819"/>
              <a:gd name="T1" fmla="*/ 341 h 836"/>
              <a:gd name="T2" fmla="*/ 363 w 819"/>
              <a:gd name="T3" fmla="*/ 682 h 836"/>
              <a:gd name="T4" fmla="*/ 175 w 819"/>
              <a:gd name="T5" fmla="*/ 626 h 836"/>
              <a:gd name="T6" fmla="*/ 0 w 819"/>
              <a:gd name="T7" fmla="*/ 682 h 836"/>
              <a:gd name="T8" fmla="*/ 59 w 819"/>
              <a:gd name="T9" fmla="*/ 497 h 836"/>
              <a:gd name="T10" fmla="*/ 22 w 819"/>
              <a:gd name="T11" fmla="*/ 341 h 836"/>
              <a:gd name="T12" fmla="*/ 363 w 819"/>
              <a:gd name="T13" fmla="*/ 0 h 836"/>
              <a:gd name="T14" fmla="*/ 704 w 819"/>
              <a:gd name="T15" fmla="*/ 341 h 836"/>
              <a:gd name="T16" fmla="*/ 409 w 819"/>
              <a:gd name="T17" fmla="*/ 794 h 836"/>
              <a:gd name="T18" fmla="*/ 549 w 819"/>
              <a:gd name="T19" fmla="*/ 836 h 836"/>
              <a:gd name="T20" fmla="*/ 688 w 819"/>
              <a:gd name="T21" fmla="*/ 794 h 836"/>
              <a:gd name="T22" fmla="*/ 819 w 819"/>
              <a:gd name="T23" fmla="*/ 836 h 836"/>
              <a:gd name="T24" fmla="*/ 775 w 819"/>
              <a:gd name="T25" fmla="*/ 697 h 836"/>
              <a:gd name="T26" fmla="*/ 803 w 819"/>
              <a:gd name="T27" fmla="*/ 581 h 836"/>
              <a:gd name="T28" fmla="*/ 786 w 819"/>
              <a:gd name="T29" fmla="*/ 491 h 836"/>
              <a:gd name="T30" fmla="*/ 204 w 819"/>
              <a:gd name="T31" fmla="*/ 276 h 836"/>
              <a:gd name="T32" fmla="*/ 522 w 819"/>
              <a:gd name="T33" fmla="*/ 276 h 836"/>
              <a:gd name="T34" fmla="*/ 204 w 819"/>
              <a:gd name="T35" fmla="*/ 406 h 836"/>
              <a:gd name="T36" fmla="*/ 522 w 819"/>
              <a:gd name="T37" fmla="*/ 406 h 8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819" h="836">
                <a:moveTo>
                  <a:pt x="704" y="341"/>
                </a:moveTo>
                <a:cubicBezTo>
                  <a:pt x="704" y="529"/>
                  <a:pt x="551" y="682"/>
                  <a:pt x="363" y="682"/>
                </a:cubicBezTo>
                <a:cubicBezTo>
                  <a:pt x="293" y="682"/>
                  <a:pt x="229" y="661"/>
                  <a:pt x="175" y="626"/>
                </a:cubicBezTo>
                <a:cubicBezTo>
                  <a:pt x="0" y="682"/>
                  <a:pt x="0" y="682"/>
                  <a:pt x="0" y="682"/>
                </a:cubicBezTo>
                <a:cubicBezTo>
                  <a:pt x="59" y="497"/>
                  <a:pt x="59" y="497"/>
                  <a:pt x="59" y="497"/>
                </a:cubicBezTo>
                <a:cubicBezTo>
                  <a:pt x="35" y="450"/>
                  <a:pt x="22" y="397"/>
                  <a:pt x="22" y="341"/>
                </a:cubicBezTo>
                <a:cubicBezTo>
                  <a:pt x="22" y="153"/>
                  <a:pt x="174" y="0"/>
                  <a:pt x="363" y="0"/>
                </a:cubicBezTo>
                <a:cubicBezTo>
                  <a:pt x="551" y="0"/>
                  <a:pt x="704" y="153"/>
                  <a:pt x="704" y="341"/>
                </a:cubicBezTo>
                <a:close/>
                <a:moveTo>
                  <a:pt x="409" y="794"/>
                </a:moveTo>
                <a:cubicBezTo>
                  <a:pt x="449" y="820"/>
                  <a:pt x="497" y="836"/>
                  <a:pt x="549" y="836"/>
                </a:cubicBezTo>
                <a:cubicBezTo>
                  <a:pt x="600" y="836"/>
                  <a:pt x="648" y="820"/>
                  <a:pt x="688" y="794"/>
                </a:cubicBezTo>
                <a:cubicBezTo>
                  <a:pt x="819" y="836"/>
                  <a:pt x="819" y="836"/>
                  <a:pt x="819" y="836"/>
                </a:cubicBezTo>
                <a:cubicBezTo>
                  <a:pt x="775" y="697"/>
                  <a:pt x="775" y="697"/>
                  <a:pt x="775" y="697"/>
                </a:cubicBezTo>
                <a:cubicBezTo>
                  <a:pt x="792" y="663"/>
                  <a:pt x="803" y="623"/>
                  <a:pt x="803" y="581"/>
                </a:cubicBezTo>
                <a:cubicBezTo>
                  <a:pt x="803" y="549"/>
                  <a:pt x="797" y="519"/>
                  <a:pt x="786" y="491"/>
                </a:cubicBezTo>
                <a:moveTo>
                  <a:pt x="204" y="276"/>
                </a:moveTo>
                <a:cubicBezTo>
                  <a:pt x="522" y="276"/>
                  <a:pt x="522" y="276"/>
                  <a:pt x="522" y="276"/>
                </a:cubicBezTo>
                <a:moveTo>
                  <a:pt x="204" y="406"/>
                </a:moveTo>
                <a:cubicBezTo>
                  <a:pt x="522" y="406"/>
                  <a:pt x="522" y="406"/>
                  <a:pt x="522" y="406"/>
                </a:cubicBezTo>
              </a:path>
            </a:pathLst>
          </a:custGeom>
          <a:noFill/>
          <a:ln w="19050">
            <a:solidFill>
              <a:schemeClr val="bg2"/>
            </a:solidFill>
            <a:round/>
            <a:headEnd/>
            <a:tailEnd/>
          </a:ln>
          <a:extLst>
            <a:ext uri="{909E8E84-426E-40DD-AFC4-6F175D3DCCD1}">
              <a14:hiddenFill xmlns:a14="http://schemas.microsoft.com/office/drawing/2010/main">
                <a:solidFill>
                  <a:srgbClr val="FFFFFF"/>
                </a:solidFill>
              </a14:hiddenFill>
            </a:ext>
          </a:extLst>
        </p:spPr>
        <p:txBody>
          <a:bodyPr vert="horz" wrap="square" lIns="182832" tIns="91416" rIns="182832" bIns="91416" numCol="1" anchor="t" anchorCtr="0" compatLnSpc="1">
            <a:prstTxWarp prst="textNoShape">
              <a:avLst/>
            </a:prstTxWarp>
          </a:bodyPr>
          <a:lstStyle/>
          <a:p>
            <a:endParaRPr lang="ru-UA" sz="7198"/>
          </a:p>
        </p:txBody>
      </p:sp>
      <p:sp>
        <p:nvSpPr>
          <p:cNvPr id="165" name="Freeform: Shape 164">
            <a:extLst>
              <a:ext uri="{FF2B5EF4-FFF2-40B4-BE49-F238E27FC236}">
                <a16:creationId xmlns:a16="http://schemas.microsoft.com/office/drawing/2014/main" id="{2B5CE329-F45C-A4F4-9AD4-7605F0695C78}"/>
              </a:ext>
            </a:extLst>
          </p:cNvPr>
          <p:cNvSpPr/>
          <p:nvPr/>
        </p:nvSpPr>
        <p:spPr>
          <a:xfrm>
            <a:off x="15208067" y="6413821"/>
            <a:ext cx="1395888" cy="1349358"/>
          </a:xfrm>
          <a:custGeom>
            <a:avLst/>
            <a:gdLst>
              <a:gd name="connsiteX0" fmla="*/ 351739 w 457200"/>
              <a:gd name="connsiteY0" fmla="*/ 100601 h 441960"/>
              <a:gd name="connsiteX1" fmla="*/ 395478 w 457200"/>
              <a:gd name="connsiteY1" fmla="*/ 100601 h 441960"/>
              <a:gd name="connsiteX2" fmla="*/ 420167 w 457200"/>
              <a:gd name="connsiteY2" fmla="*/ 118127 h 441960"/>
              <a:gd name="connsiteX3" fmla="*/ 449123 w 457200"/>
              <a:gd name="connsiteY3" fmla="*/ 200423 h 441960"/>
              <a:gd name="connsiteX4" fmla="*/ 450647 w 457200"/>
              <a:gd name="connsiteY4" fmla="*/ 209110 h 441960"/>
              <a:gd name="connsiteX5" fmla="*/ 450647 w 457200"/>
              <a:gd name="connsiteY5" fmla="*/ 400067 h 441960"/>
              <a:gd name="connsiteX6" fmla="*/ 424435 w 457200"/>
              <a:gd name="connsiteY6" fmla="*/ 426280 h 441960"/>
              <a:gd name="connsiteX7" fmla="*/ 226467 w 457200"/>
              <a:gd name="connsiteY7" fmla="*/ 426280 h 441960"/>
              <a:gd name="connsiteX8" fmla="*/ 200254 w 457200"/>
              <a:gd name="connsiteY8" fmla="*/ 400067 h 441960"/>
              <a:gd name="connsiteX9" fmla="*/ 200254 w 457200"/>
              <a:gd name="connsiteY9" fmla="*/ 381627 h 441960"/>
              <a:gd name="connsiteX10" fmla="*/ 378409 w 457200"/>
              <a:gd name="connsiteY10" fmla="*/ 127271 h 441960"/>
              <a:gd name="connsiteX11" fmla="*/ 277673 w 457200"/>
              <a:gd name="connsiteY11" fmla="*/ 26535 h 441960"/>
              <a:gd name="connsiteX12" fmla="*/ 249936 w 457200"/>
              <a:gd name="connsiteY12" fmla="*/ 21810 h 441960"/>
              <a:gd name="connsiteX13" fmla="*/ 169774 w 457200"/>
              <a:gd name="connsiteY13" fmla="*/ 60215 h 441960"/>
              <a:gd name="connsiteX14" fmla="*/ 163068 w 457200"/>
              <a:gd name="connsiteY14" fmla="*/ 64940 h 441960"/>
              <a:gd name="connsiteX15" fmla="*/ 26518 w 457200"/>
              <a:gd name="connsiteY15" fmla="*/ 201490 h 441960"/>
              <a:gd name="connsiteX16" fmla="*/ 26518 w 457200"/>
              <a:gd name="connsiteY16" fmla="*/ 235932 h 441960"/>
              <a:gd name="connsiteX17" fmla="*/ 169164 w 457200"/>
              <a:gd name="connsiteY17" fmla="*/ 378579 h 441960"/>
              <a:gd name="connsiteX18" fmla="*/ 203607 w 457200"/>
              <a:gd name="connsiteY18" fmla="*/ 378579 h 441960"/>
              <a:gd name="connsiteX19" fmla="*/ 340157 w 457200"/>
              <a:gd name="connsiteY19" fmla="*/ 242028 h 441960"/>
              <a:gd name="connsiteX20" fmla="*/ 344881 w 457200"/>
              <a:gd name="connsiteY20" fmla="*/ 235323 h 441960"/>
              <a:gd name="connsiteX21" fmla="*/ 383286 w 457200"/>
              <a:gd name="connsiteY21" fmla="*/ 155160 h 441960"/>
              <a:gd name="connsiteX22" fmla="*/ 378409 w 457200"/>
              <a:gd name="connsiteY22" fmla="*/ 127271 h 441960"/>
              <a:gd name="connsiteX23" fmla="*/ 142189 w 457200"/>
              <a:gd name="connsiteY23" fmla="*/ 175277 h 441960"/>
              <a:gd name="connsiteX24" fmla="*/ 130912 w 457200"/>
              <a:gd name="connsiteY24" fmla="*/ 201795 h 441960"/>
              <a:gd name="connsiteX25" fmla="*/ 157429 w 457200"/>
              <a:gd name="connsiteY25" fmla="*/ 213072 h 441960"/>
              <a:gd name="connsiteX26" fmla="*/ 168707 w 457200"/>
              <a:gd name="connsiteY26" fmla="*/ 186555 h 441960"/>
              <a:gd name="connsiteX27" fmla="*/ 142189 w 457200"/>
              <a:gd name="connsiteY27" fmla="*/ 175277 h 441960"/>
              <a:gd name="connsiteX28" fmla="*/ 241554 w 457200"/>
              <a:gd name="connsiteY28" fmla="*/ 217340 h 441960"/>
              <a:gd name="connsiteX29" fmla="*/ 230277 w 457200"/>
              <a:gd name="connsiteY29" fmla="*/ 243857 h 441960"/>
              <a:gd name="connsiteX30" fmla="*/ 256794 w 457200"/>
              <a:gd name="connsiteY30" fmla="*/ 255135 h 441960"/>
              <a:gd name="connsiteX31" fmla="*/ 268072 w 457200"/>
              <a:gd name="connsiteY31" fmla="*/ 228617 h 441960"/>
              <a:gd name="connsiteX32" fmla="*/ 241554 w 457200"/>
              <a:gd name="connsiteY32" fmla="*/ 217340 h 441960"/>
              <a:gd name="connsiteX33" fmla="*/ 226619 w 457200"/>
              <a:gd name="connsiteY33" fmla="*/ 154398 h 441960"/>
              <a:gd name="connsiteX34" fmla="*/ 173127 w 457200"/>
              <a:gd name="connsiteY34" fmla="*/ 280586 h 441960"/>
              <a:gd name="connsiteX35" fmla="*/ 369265 w 457200"/>
              <a:gd name="connsiteY35" fmla="*/ 35679 h 441960"/>
              <a:gd name="connsiteX36" fmla="*/ 290932 w 457200"/>
              <a:gd name="connsiteY36" fmla="*/ 114012 h 441960"/>
              <a:gd name="connsiteX37" fmla="*/ 271424 w 457200"/>
              <a:gd name="connsiteY37" fmla="*/ 94505 h 441960"/>
              <a:gd name="connsiteX38" fmla="*/ 310439 w 457200"/>
              <a:gd name="connsiteY38" fmla="*/ 133520 h 441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457200" h="441960">
                <a:moveTo>
                  <a:pt x="351739" y="100601"/>
                </a:moveTo>
                <a:lnTo>
                  <a:pt x="395478" y="100601"/>
                </a:lnTo>
                <a:cubicBezTo>
                  <a:pt x="406603" y="100601"/>
                  <a:pt x="416509" y="107612"/>
                  <a:pt x="420167" y="118127"/>
                </a:cubicBezTo>
                <a:lnTo>
                  <a:pt x="449123" y="200423"/>
                </a:lnTo>
                <a:cubicBezTo>
                  <a:pt x="450038" y="203166"/>
                  <a:pt x="450647" y="206214"/>
                  <a:pt x="450647" y="209110"/>
                </a:cubicBezTo>
                <a:lnTo>
                  <a:pt x="450647" y="400067"/>
                </a:lnTo>
                <a:cubicBezTo>
                  <a:pt x="450647" y="414545"/>
                  <a:pt x="438912" y="426280"/>
                  <a:pt x="424435" y="426280"/>
                </a:cubicBezTo>
                <a:lnTo>
                  <a:pt x="226467" y="426280"/>
                </a:lnTo>
                <a:cubicBezTo>
                  <a:pt x="211988" y="426280"/>
                  <a:pt x="200254" y="414545"/>
                  <a:pt x="200254" y="400067"/>
                </a:cubicBezTo>
                <a:lnTo>
                  <a:pt x="200254" y="381627"/>
                </a:lnTo>
                <a:moveTo>
                  <a:pt x="378409" y="127271"/>
                </a:moveTo>
                <a:lnTo>
                  <a:pt x="277673" y="26535"/>
                </a:lnTo>
                <a:cubicBezTo>
                  <a:pt x="270358" y="19220"/>
                  <a:pt x="259233" y="17391"/>
                  <a:pt x="249936" y="21810"/>
                </a:cubicBezTo>
                <a:lnTo>
                  <a:pt x="169774" y="60215"/>
                </a:lnTo>
                <a:cubicBezTo>
                  <a:pt x="167335" y="61434"/>
                  <a:pt x="165049" y="62958"/>
                  <a:pt x="163068" y="64940"/>
                </a:cubicBezTo>
                <a:lnTo>
                  <a:pt x="26518" y="201490"/>
                </a:lnTo>
                <a:cubicBezTo>
                  <a:pt x="17069" y="210939"/>
                  <a:pt x="17069" y="226331"/>
                  <a:pt x="26518" y="235932"/>
                </a:cubicBezTo>
                <a:lnTo>
                  <a:pt x="169164" y="378579"/>
                </a:lnTo>
                <a:cubicBezTo>
                  <a:pt x="178613" y="388028"/>
                  <a:pt x="194005" y="388028"/>
                  <a:pt x="203607" y="378579"/>
                </a:cubicBezTo>
                <a:lnTo>
                  <a:pt x="340157" y="242028"/>
                </a:lnTo>
                <a:cubicBezTo>
                  <a:pt x="342138" y="240047"/>
                  <a:pt x="343662" y="237761"/>
                  <a:pt x="344881" y="235323"/>
                </a:cubicBezTo>
                <a:lnTo>
                  <a:pt x="383286" y="155160"/>
                </a:lnTo>
                <a:cubicBezTo>
                  <a:pt x="387706" y="145712"/>
                  <a:pt x="385724" y="134586"/>
                  <a:pt x="378409" y="127271"/>
                </a:cubicBezTo>
                <a:close/>
                <a:moveTo>
                  <a:pt x="142189" y="175277"/>
                </a:moveTo>
                <a:cubicBezTo>
                  <a:pt x="131674" y="179544"/>
                  <a:pt x="126644" y="191432"/>
                  <a:pt x="130912" y="201795"/>
                </a:cubicBezTo>
                <a:cubicBezTo>
                  <a:pt x="135179" y="212310"/>
                  <a:pt x="147066" y="217340"/>
                  <a:pt x="157429" y="213072"/>
                </a:cubicBezTo>
                <a:cubicBezTo>
                  <a:pt x="167945" y="208805"/>
                  <a:pt x="172974" y="196918"/>
                  <a:pt x="168707" y="186555"/>
                </a:cubicBezTo>
                <a:cubicBezTo>
                  <a:pt x="164592" y="176039"/>
                  <a:pt x="152705" y="171010"/>
                  <a:pt x="142189" y="175277"/>
                </a:cubicBezTo>
                <a:close/>
                <a:moveTo>
                  <a:pt x="241554" y="217340"/>
                </a:moveTo>
                <a:cubicBezTo>
                  <a:pt x="231038" y="221607"/>
                  <a:pt x="226009" y="233494"/>
                  <a:pt x="230277" y="243857"/>
                </a:cubicBezTo>
                <a:cubicBezTo>
                  <a:pt x="234544" y="254373"/>
                  <a:pt x="246431" y="259402"/>
                  <a:pt x="256794" y="255135"/>
                </a:cubicBezTo>
                <a:cubicBezTo>
                  <a:pt x="267310" y="250868"/>
                  <a:pt x="272339" y="238980"/>
                  <a:pt x="268072" y="228617"/>
                </a:cubicBezTo>
                <a:cubicBezTo>
                  <a:pt x="263957" y="218102"/>
                  <a:pt x="252070" y="213072"/>
                  <a:pt x="241554" y="217340"/>
                </a:cubicBezTo>
                <a:close/>
                <a:moveTo>
                  <a:pt x="226619" y="154398"/>
                </a:moveTo>
                <a:lnTo>
                  <a:pt x="173127" y="280586"/>
                </a:lnTo>
                <a:moveTo>
                  <a:pt x="369265" y="35679"/>
                </a:moveTo>
                <a:lnTo>
                  <a:pt x="290932" y="114012"/>
                </a:lnTo>
                <a:moveTo>
                  <a:pt x="271424" y="94505"/>
                </a:moveTo>
                <a:lnTo>
                  <a:pt x="310439" y="133520"/>
                </a:lnTo>
              </a:path>
            </a:pathLst>
          </a:custGeom>
          <a:noFill/>
          <a:ln w="19050">
            <a:solidFill>
              <a:schemeClr val="bg2"/>
            </a:solidFill>
            <a:round/>
            <a:headEnd/>
            <a:tailEnd/>
          </a:ln>
          <a:extLst>
            <a:ext uri="{909E8E84-426E-40DD-AFC4-6F175D3DCCD1}">
              <a14:hiddenFill xmlns:a14="http://schemas.microsoft.com/office/drawing/2010/main">
                <a:solidFill>
                  <a:srgbClr val="FFFFFF"/>
                </a:solidFill>
              </a14:hiddenFill>
            </a:ext>
          </a:extLst>
        </p:spPr>
        <p:txBody>
          <a:bodyPr vert="horz" wrap="square" lIns="182832" tIns="91416" rIns="182832" bIns="91416" numCol="1" anchor="t" anchorCtr="0" compatLnSpc="1">
            <a:prstTxWarp prst="textNoShape">
              <a:avLst/>
            </a:prstTxWarp>
          </a:bodyPr>
          <a:lstStyle/>
          <a:p>
            <a:endParaRPr lang="ru-UA" sz="7198"/>
          </a:p>
        </p:txBody>
      </p:sp>
      <p:sp>
        <p:nvSpPr>
          <p:cNvPr id="166" name="Freeform: Shape 165">
            <a:extLst>
              <a:ext uri="{FF2B5EF4-FFF2-40B4-BE49-F238E27FC236}">
                <a16:creationId xmlns:a16="http://schemas.microsoft.com/office/drawing/2014/main" id="{961AAA40-62CC-A073-D3F3-87132BEADE93}"/>
              </a:ext>
            </a:extLst>
          </p:cNvPr>
          <p:cNvSpPr/>
          <p:nvPr/>
        </p:nvSpPr>
        <p:spPr>
          <a:xfrm>
            <a:off x="10826637" y="6335026"/>
            <a:ext cx="1444364" cy="1497860"/>
          </a:xfrm>
          <a:custGeom>
            <a:avLst/>
            <a:gdLst>
              <a:gd name="connsiteX0" fmla="*/ 284150 w 411480"/>
              <a:gd name="connsiteY0" fmla="*/ 60579 h 426720"/>
              <a:gd name="connsiteX1" fmla="*/ 345872 w 411480"/>
              <a:gd name="connsiteY1" fmla="*/ 175336 h 426720"/>
              <a:gd name="connsiteX2" fmla="*/ 392658 w 411480"/>
              <a:gd name="connsiteY2" fmla="*/ 269824 h 426720"/>
              <a:gd name="connsiteX3" fmla="*/ 353187 w 411480"/>
              <a:gd name="connsiteY3" fmla="*/ 269824 h 426720"/>
              <a:gd name="connsiteX4" fmla="*/ 353187 w 411480"/>
              <a:gd name="connsiteY4" fmla="*/ 335356 h 426720"/>
              <a:gd name="connsiteX5" fmla="*/ 332613 w 411480"/>
              <a:gd name="connsiteY5" fmla="*/ 355930 h 426720"/>
              <a:gd name="connsiteX6" fmla="*/ 289179 w 411480"/>
              <a:gd name="connsiteY6" fmla="*/ 355930 h 426720"/>
              <a:gd name="connsiteX7" fmla="*/ 289179 w 411480"/>
              <a:gd name="connsiteY7" fmla="*/ 410032 h 426720"/>
              <a:gd name="connsiteX8" fmla="*/ 114986 w 411480"/>
              <a:gd name="connsiteY8" fmla="*/ 410032 h 426720"/>
              <a:gd name="connsiteX9" fmla="*/ 83439 w 411480"/>
              <a:gd name="connsiteY9" fmla="*/ 291922 h 426720"/>
              <a:gd name="connsiteX10" fmla="*/ 221514 w 411480"/>
              <a:gd name="connsiteY10" fmla="*/ 140741 h 426720"/>
              <a:gd name="connsiteX11" fmla="*/ 219989 w 411480"/>
              <a:gd name="connsiteY11" fmla="*/ 124282 h 426720"/>
              <a:gd name="connsiteX12" fmla="*/ 247269 w 411480"/>
              <a:gd name="connsiteY12" fmla="*/ 95478 h 426720"/>
              <a:gd name="connsiteX13" fmla="*/ 229439 w 411480"/>
              <a:gd name="connsiteY13" fmla="*/ 64694 h 426720"/>
              <a:gd name="connsiteX14" fmla="*/ 190728 w 411480"/>
              <a:gd name="connsiteY14" fmla="*/ 73990 h 426720"/>
              <a:gd name="connsiteX15" fmla="*/ 162382 w 411480"/>
              <a:gd name="connsiteY15" fmla="*/ 57531 h 426720"/>
              <a:gd name="connsiteX16" fmla="*/ 151105 w 411480"/>
              <a:gd name="connsiteY16" fmla="*/ 19431 h 426720"/>
              <a:gd name="connsiteX17" fmla="*/ 115595 w 411480"/>
              <a:gd name="connsiteY17" fmla="*/ 19431 h 426720"/>
              <a:gd name="connsiteX18" fmla="*/ 104318 w 411480"/>
              <a:gd name="connsiteY18" fmla="*/ 57531 h 426720"/>
              <a:gd name="connsiteX19" fmla="*/ 75972 w 411480"/>
              <a:gd name="connsiteY19" fmla="*/ 73990 h 426720"/>
              <a:gd name="connsiteX20" fmla="*/ 37262 w 411480"/>
              <a:gd name="connsiteY20" fmla="*/ 64694 h 426720"/>
              <a:gd name="connsiteX21" fmla="*/ 19431 w 411480"/>
              <a:gd name="connsiteY21" fmla="*/ 95478 h 426720"/>
              <a:gd name="connsiteX22" fmla="*/ 46710 w 411480"/>
              <a:gd name="connsiteY22" fmla="*/ 124282 h 426720"/>
              <a:gd name="connsiteX23" fmla="*/ 45187 w 411480"/>
              <a:gd name="connsiteY23" fmla="*/ 140741 h 426720"/>
              <a:gd name="connsiteX24" fmla="*/ 46710 w 411480"/>
              <a:gd name="connsiteY24" fmla="*/ 157201 h 426720"/>
              <a:gd name="connsiteX25" fmla="*/ 19431 w 411480"/>
              <a:gd name="connsiteY25" fmla="*/ 186004 h 426720"/>
              <a:gd name="connsiteX26" fmla="*/ 37262 w 411480"/>
              <a:gd name="connsiteY26" fmla="*/ 216789 h 426720"/>
              <a:gd name="connsiteX27" fmla="*/ 75972 w 411480"/>
              <a:gd name="connsiteY27" fmla="*/ 207493 h 426720"/>
              <a:gd name="connsiteX28" fmla="*/ 104318 w 411480"/>
              <a:gd name="connsiteY28" fmla="*/ 223952 h 426720"/>
              <a:gd name="connsiteX29" fmla="*/ 115595 w 411480"/>
              <a:gd name="connsiteY29" fmla="*/ 262052 h 426720"/>
              <a:gd name="connsiteX30" fmla="*/ 151105 w 411480"/>
              <a:gd name="connsiteY30" fmla="*/ 262052 h 426720"/>
              <a:gd name="connsiteX31" fmla="*/ 162382 w 411480"/>
              <a:gd name="connsiteY31" fmla="*/ 223952 h 426720"/>
              <a:gd name="connsiteX32" fmla="*/ 190728 w 411480"/>
              <a:gd name="connsiteY32" fmla="*/ 207493 h 426720"/>
              <a:gd name="connsiteX33" fmla="*/ 229439 w 411480"/>
              <a:gd name="connsiteY33" fmla="*/ 216789 h 426720"/>
              <a:gd name="connsiteX34" fmla="*/ 247269 w 411480"/>
              <a:gd name="connsiteY34" fmla="*/ 186004 h 426720"/>
              <a:gd name="connsiteX35" fmla="*/ 219989 w 411480"/>
              <a:gd name="connsiteY35" fmla="*/ 157201 h 426720"/>
              <a:gd name="connsiteX36" fmla="*/ 221514 w 411480"/>
              <a:gd name="connsiteY36" fmla="*/ 140741 h 426720"/>
              <a:gd name="connsiteX37" fmla="*/ 175488 w 411480"/>
              <a:gd name="connsiteY37" fmla="*/ 140741 h 426720"/>
              <a:gd name="connsiteX38" fmla="*/ 133274 w 411480"/>
              <a:gd name="connsiteY38" fmla="*/ 182956 h 426720"/>
              <a:gd name="connsiteX39" fmla="*/ 91059 w 411480"/>
              <a:gd name="connsiteY39" fmla="*/ 140741 h 426720"/>
              <a:gd name="connsiteX40" fmla="*/ 133274 w 411480"/>
              <a:gd name="connsiteY40" fmla="*/ 98526 h 426720"/>
              <a:gd name="connsiteX41" fmla="*/ 175488 w 411480"/>
              <a:gd name="connsiteY41" fmla="*/ 140741 h 4267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Lst>
            <a:rect l="l" t="t" r="r" b="b"/>
            <a:pathLst>
              <a:path w="411480" h="426720">
                <a:moveTo>
                  <a:pt x="284150" y="60579"/>
                </a:moveTo>
                <a:cubicBezTo>
                  <a:pt x="355016" y="91516"/>
                  <a:pt x="345872" y="175336"/>
                  <a:pt x="345872" y="175336"/>
                </a:cubicBezTo>
                <a:lnTo>
                  <a:pt x="392658" y="269824"/>
                </a:lnTo>
                <a:lnTo>
                  <a:pt x="353187" y="269824"/>
                </a:lnTo>
                <a:lnTo>
                  <a:pt x="353187" y="335356"/>
                </a:lnTo>
                <a:cubicBezTo>
                  <a:pt x="353187" y="346634"/>
                  <a:pt x="344043" y="355930"/>
                  <a:pt x="332613" y="355930"/>
                </a:cubicBezTo>
                <a:lnTo>
                  <a:pt x="289179" y="355930"/>
                </a:lnTo>
                <a:lnTo>
                  <a:pt x="289179" y="410032"/>
                </a:lnTo>
                <a:lnTo>
                  <a:pt x="114986" y="410032"/>
                </a:lnTo>
                <a:cubicBezTo>
                  <a:pt x="115748" y="368579"/>
                  <a:pt x="104470" y="327888"/>
                  <a:pt x="83439" y="291922"/>
                </a:cubicBezTo>
                <a:moveTo>
                  <a:pt x="221514" y="140741"/>
                </a:moveTo>
                <a:cubicBezTo>
                  <a:pt x="221514" y="135103"/>
                  <a:pt x="220904" y="129616"/>
                  <a:pt x="219989" y="124282"/>
                </a:cubicBezTo>
                <a:lnTo>
                  <a:pt x="247269" y="95478"/>
                </a:lnTo>
                <a:lnTo>
                  <a:pt x="229439" y="64694"/>
                </a:lnTo>
                <a:lnTo>
                  <a:pt x="190728" y="73990"/>
                </a:lnTo>
                <a:cubicBezTo>
                  <a:pt x="182499" y="66827"/>
                  <a:pt x="172898" y="61341"/>
                  <a:pt x="162382" y="57531"/>
                </a:cubicBezTo>
                <a:lnTo>
                  <a:pt x="151105" y="19431"/>
                </a:lnTo>
                <a:lnTo>
                  <a:pt x="115595" y="19431"/>
                </a:lnTo>
                <a:lnTo>
                  <a:pt x="104318" y="57531"/>
                </a:lnTo>
                <a:cubicBezTo>
                  <a:pt x="93802" y="61188"/>
                  <a:pt x="84201" y="66827"/>
                  <a:pt x="75972" y="73990"/>
                </a:cubicBezTo>
                <a:lnTo>
                  <a:pt x="37262" y="64694"/>
                </a:lnTo>
                <a:lnTo>
                  <a:pt x="19431" y="95478"/>
                </a:lnTo>
                <a:lnTo>
                  <a:pt x="46710" y="124282"/>
                </a:lnTo>
                <a:cubicBezTo>
                  <a:pt x="45644" y="129616"/>
                  <a:pt x="45187" y="135103"/>
                  <a:pt x="45187" y="140741"/>
                </a:cubicBezTo>
                <a:cubicBezTo>
                  <a:pt x="45187" y="146380"/>
                  <a:pt x="45796" y="151866"/>
                  <a:pt x="46710" y="157201"/>
                </a:cubicBezTo>
                <a:lnTo>
                  <a:pt x="19431" y="186004"/>
                </a:lnTo>
                <a:lnTo>
                  <a:pt x="37262" y="216789"/>
                </a:lnTo>
                <a:lnTo>
                  <a:pt x="75972" y="207493"/>
                </a:lnTo>
                <a:cubicBezTo>
                  <a:pt x="84201" y="214655"/>
                  <a:pt x="93802" y="220142"/>
                  <a:pt x="104318" y="223952"/>
                </a:cubicBezTo>
                <a:lnTo>
                  <a:pt x="115595" y="262052"/>
                </a:lnTo>
                <a:lnTo>
                  <a:pt x="151105" y="262052"/>
                </a:lnTo>
                <a:lnTo>
                  <a:pt x="162382" y="223952"/>
                </a:lnTo>
                <a:cubicBezTo>
                  <a:pt x="172898" y="220294"/>
                  <a:pt x="182499" y="214655"/>
                  <a:pt x="190728" y="207493"/>
                </a:cubicBezTo>
                <a:lnTo>
                  <a:pt x="229439" y="216789"/>
                </a:lnTo>
                <a:lnTo>
                  <a:pt x="247269" y="186004"/>
                </a:lnTo>
                <a:lnTo>
                  <a:pt x="219989" y="157201"/>
                </a:lnTo>
                <a:cubicBezTo>
                  <a:pt x="220904" y="151866"/>
                  <a:pt x="221514" y="146380"/>
                  <a:pt x="221514" y="140741"/>
                </a:cubicBezTo>
                <a:close/>
                <a:moveTo>
                  <a:pt x="175488" y="140741"/>
                </a:moveTo>
                <a:cubicBezTo>
                  <a:pt x="175488" y="164058"/>
                  <a:pt x="156591" y="182956"/>
                  <a:pt x="133274" y="182956"/>
                </a:cubicBezTo>
                <a:cubicBezTo>
                  <a:pt x="109957" y="182956"/>
                  <a:pt x="91059" y="164058"/>
                  <a:pt x="91059" y="140741"/>
                </a:cubicBezTo>
                <a:cubicBezTo>
                  <a:pt x="91059" y="117424"/>
                  <a:pt x="109957" y="98526"/>
                  <a:pt x="133274" y="98526"/>
                </a:cubicBezTo>
                <a:cubicBezTo>
                  <a:pt x="156591" y="98526"/>
                  <a:pt x="175488" y="117424"/>
                  <a:pt x="175488" y="140741"/>
                </a:cubicBezTo>
                <a:close/>
              </a:path>
            </a:pathLst>
          </a:custGeom>
          <a:noFill/>
          <a:ln w="19050">
            <a:solidFill>
              <a:schemeClr val="bg2"/>
            </a:solidFill>
            <a:round/>
            <a:headEnd/>
            <a:tailEnd/>
          </a:ln>
          <a:extLst>
            <a:ext uri="{909E8E84-426E-40DD-AFC4-6F175D3DCCD1}">
              <a14:hiddenFill xmlns:a14="http://schemas.microsoft.com/office/drawing/2010/main">
                <a:solidFill>
                  <a:srgbClr val="FFFFFF"/>
                </a:solidFill>
              </a14:hiddenFill>
            </a:ext>
          </a:extLst>
        </p:spPr>
        <p:txBody>
          <a:bodyPr vert="horz" wrap="square" lIns="182832" tIns="91416" rIns="182832" bIns="91416" numCol="1" anchor="t" anchorCtr="0" compatLnSpc="1">
            <a:prstTxWarp prst="textNoShape">
              <a:avLst/>
            </a:prstTxWarp>
          </a:bodyPr>
          <a:lstStyle/>
          <a:p>
            <a:endParaRPr lang="ru-UA" sz="7198"/>
          </a:p>
        </p:txBody>
      </p:sp>
      <p:sp>
        <p:nvSpPr>
          <p:cNvPr id="167" name="Freeform: Shape 166">
            <a:extLst>
              <a:ext uri="{FF2B5EF4-FFF2-40B4-BE49-F238E27FC236}">
                <a16:creationId xmlns:a16="http://schemas.microsoft.com/office/drawing/2014/main" id="{D2039941-C5F5-1902-6B41-920F2A68C68A}"/>
              </a:ext>
            </a:extLst>
          </p:cNvPr>
          <p:cNvSpPr/>
          <p:nvPr/>
        </p:nvSpPr>
        <p:spPr>
          <a:xfrm>
            <a:off x="19560544" y="6598230"/>
            <a:ext cx="1701032" cy="1103372"/>
          </a:xfrm>
          <a:custGeom>
            <a:avLst/>
            <a:gdLst>
              <a:gd name="connsiteX0" fmla="*/ 468668 w 563880"/>
              <a:gd name="connsiteY0" fmla="*/ 192931 h 365760"/>
              <a:gd name="connsiteX1" fmla="*/ 425081 w 563880"/>
              <a:gd name="connsiteY1" fmla="*/ 219296 h 365760"/>
              <a:gd name="connsiteX2" fmla="*/ 315201 w 563880"/>
              <a:gd name="connsiteY2" fmla="*/ 144925 h 365760"/>
              <a:gd name="connsiteX3" fmla="*/ 260184 w 563880"/>
              <a:gd name="connsiteY3" fmla="*/ 142639 h 365760"/>
              <a:gd name="connsiteX4" fmla="*/ 194348 w 563880"/>
              <a:gd name="connsiteY4" fmla="*/ 163213 h 365760"/>
              <a:gd name="connsiteX5" fmla="*/ 217208 w 563880"/>
              <a:gd name="connsiteY5" fmla="*/ 115055 h 365760"/>
              <a:gd name="connsiteX6" fmla="*/ 319773 w 563880"/>
              <a:gd name="connsiteY6" fmla="*/ 82593 h 365760"/>
              <a:gd name="connsiteX7" fmla="*/ 398869 w 563880"/>
              <a:gd name="connsiteY7" fmla="*/ 88994 h 365760"/>
              <a:gd name="connsiteX8" fmla="*/ 468668 w 563880"/>
              <a:gd name="connsiteY8" fmla="*/ 192931 h 365760"/>
              <a:gd name="connsiteX9" fmla="*/ 256070 w 563880"/>
              <a:gd name="connsiteY9" fmla="*/ 326433 h 365760"/>
              <a:gd name="connsiteX10" fmla="*/ 288836 w 563880"/>
              <a:gd name="connsiteY10" fmla="*/ 341826 h 365760"/>
              <a:gd name="connsiteX11" fmla="*/ 330593 w 563880"/>
              <a:gd name="connsiteY11" fmla="*/ 324147 h 365760"/>
              <a:gd name="connsiteX12" fmla="*/ 368389 w 563880"/>
              <a:gd name="connsiteY12" fmla="*/ 295496 h 365760"/>
              <a:gd name="connsiteX13" fmla="*/ 404507 w 563880"/>
              <a:gd name="connsiteY13" fmla="*/ 263492 h 365760"/>
              <a:gd name="connsiteX14" fmla="*/ 428587 w 563880"/>
              <a:gd name="connsiteY14" fmla="*/ 221125 h 365760"/>
              <a:gd name="connsiteX15" fmla="*/ 237934 w 563880"/>
              <a:gd name="connsiteY15" fmla="*/ 103472 h 365760"/>
              <a:gd name="connsiteX16" fmla="*/ 164630 w 563880"/>
              <a:gd name="connsiteY16" fmla="*/ 85794 h 365760"/>
              <a:gd name="connsiteX17" fmla="*/ 93611 w 563880"/>
              <a:gd name="connsiteY17" fmla="*/ 190645 h 365760"/>
              <a:gd name="connsiteX18" fmla="*/ 125310 w 563880"/>
              <a:gd name="connsiteY18" fmla="*/ 229202 h 365760"/>
              <a:gd name="connsiteX19" fmla="*/ 125310 w 563880"/>
              <a:gd name="connsiteY19" fmla="*/ 229202 h 365760"/>
              <a:gd name="connsiteX20" fmla="*/ 133236 w 563880"/>
              <a:gd name="connsiteY20" fmla="*/ 280561 h 365760"/>
              <a:gd name="connsiteX21" fmla="*/ 168440 w 563880"/>
              <a:gd name="connsiteY21" fmla="*/ 312108 h 365760"/>
              <a:gd name="connsiteX22" fmla="*/ 207454 w 563880"/>
              <a:gd name="connsiteY22" fmla="*/ 331005 h 365760"/>
              <a:gd name="connsiteX23" fmla="*/ 243573 w 563880"/>
              <a:gd name="connsiteY23" fmla="*/ 341826 h 365760"/>
              <a:gd name="connsiteX24" fmla="*/ 262013 w 563880"/>
              <a:gd name="connsiteY24" fmla="*/ 319423 h 365760"/>
              <a:gd name="connsiteX25" fmla="*/ 245859 w 563880"/>
              <a:gd name="connsiteY25" fmla="*/ 285438 h 365760"/>
              <a:gd name="connsiteX26" fmla="*/ 221323 w 563880"/>
              <a:gd name="connsiteY26" fmla="*/ 249776 h 365760"/>
              <a:gd name="connsiteX27" fmla="*/ 184899 w 563880"/>
              <a:gd name="connsiteY27" fmla="*/ 219601 h 365760"/>
              <a:gd name="connsiteX28" fmla="*/ 132930 w 563880"/>
              <a:gd name="connsiteY28" fmla="*/ 219449 h 365760"/>
              <a:gd name="connsiteX29" fmla="*/ 125310 w 563880"/>
              <a:gd name="connsiteY29" fmla="*/ 229202 h 365760"/>
              <a:gd name="connsiteX30" fmla="*/ 507377 w 563880"/>
              <a:gd name="connsiteY30" fmla="*/ 212133 h 365760"/>
              <a:gd name="connsiteX31" fmla="*/ 535876 w 563880"/>
              <a:gd name="connsiteY31" fmla="*/ 193083 h 365760"/>
              <a:gd name="connsiteX32" fmla="*/ 541667 w 563880"/>
              <a:gd name="connsiteY32" fmla="*/ 163213 h 365760"/>
              <a:gd name="connsiteX33" fmla="*/ 454190 w 563880"/>
              <a:gd name="connsiteY33" fmla="*/ 34130 h 365760"/>
              <a:gd name="connsiteX34" fmla="*/ 424472 w 563880"/>
              <a:gd name="connsiteY34" fmla="*/ 28339 h 365760"/>
              <a:gd name="connsiteX35" fmla="*/ 396430 w 563880"/>
              <a:gd name="connsiteY35" fmla="*/ 47084 h 365760"/>
              <a:gd name="connsiteX36" fmla="*/ 390487 w 563880"/>
              <a:gd name="connsiteY36" fmla="*/ 76955 h 365760"/>
              <a:gd name="connsiteX37" fmla="*/ 477507 w 563880"/>
              <a:gd name="connsiteY37" fmla="*/ 206342 h 365760"/>
              <a:gd name="connsiteX38" fmla="*/ 507377 w 563880"/>
              <a:gd name="connsiteY38" fmla="*/ 212133 h 365760"/>
              <a:gd name="connsiteX39" fmla="*/ 167983 w 563880"/>
              <a:gd name="connsiteY39" fmla="*/ 42360 h 365760"/>
              <a:gd name="connsiteX40" fmla="*/ 139636 w 563880"/>
              <a:gd name="connsiteY40" fmla="*/ 23157 h 365760"/>
              <a:gd name="connsiteX41" fmla="*/ 109766 w 563880"/>
              <a:gd name="connsiteY41" fmla="*/ 28949 h 365760"/>
              <a:gd name="connsiteX42" fmla="*/ 23050 w 563880"/>
              <a:gd name="connsiteY42" fmla="*/ 158641 h 365760"/>
              <a:gd name="connsiteX43" fmla="*/ 28841 w 563880"/>
              <a:gd name="connsiteY43" fmla="*/ 188359 h 365760"/>
              <a:gd name="connsiteX44" fmla="*/ 56730 w 563880"/>
              <a:gd name="connsiteY44" fmla="*/ 207257 h 365760"/>
              <a:gd name="connsiteX45" fmla="*/ 86601 w 563880"/>
              <a:gd name="connsiteY45" fmla="*/ 201465 h 365760"/>
              <a:gd name="connsiteX46" fmla="*/ 173774 w 563880"/>
              <a:gd name="connsiteY46" fmla="*/ 72230 h 365760"/>
              <a:gd name="connsiteX47" fmla="*/ 167983 w 563880"/>
              <a:gd name="connsiteY47" fmla="*/ 42360 h 3657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563880" h="365760">
                <a:moveTo>
                  <a:pt x="468668" y="192931"/>
                </a:moveTo>
                <a:cubicBezTo>
                  <a:pt x="468668" y="192931"/>
                  <a:pt x="433768" y="229050"/>
                  <a:pt x="425081" y="219296"/>
                </a:cubicBezTo>
                <a:cubicBezTo>
                  <a:pt x="416547" y="209543"/>
                  <a:pt x="331813" y="154526"/>
                  <a:pt x="315201" y="144925"/>
                </a:cubicBezTo>
                <a:cubicBezTo>
                  <a:pt x="298590" y="135171"/>
                  <a:pt x="275120" y="138677"/>
                  <a:pt x="260184" y="142639"/>
                </a:cubicBezTo>
                <a:cubicBezTo>
                  <a:pt x="215531" y="180434"/>
                  <a:pt x="209283" y="168395"/>
                  <a:pt x="194348" y="163213"/>
                </a:cubicBezTo>
                <a:cubicBezTo>
                  <a:pt x="179413" y="158031"/>
                  <a:pt x="209740" y="121455"/>
                  <a:pt x="217208" y="115055"/>
                </a:cubicBezTo>
                <a:cubicBezTo>
                  <a:pt x="224676" y="108654"/>
                  <a:pt x="302552" y="69182"/>
                  <a:pt x="319773" y="82593"/>
                </a:cubicBezTo>
                <a:cubicBezTo>
                  <a:pt x="336994" y="96005"/>
                  <a:pt x="381038" y="94481"/>
                  <a:pt x="398869" y="88994"/>
                </a:cubicBezTo>
                <a:lnTo>
                  <a:pt x="468668" y="192931"/>
                </a:lnTo>
                <a:close/>
                <a:moveTo>
                  <a:pt x="256070" y="326433"/>
                </a:moveTo>
                <a:cubicBezTo>
                  <a:pt x="266433" y="331767"/>
                  <a:pt x="277406" y="336949"/>
                  <a:pt x="288836" y="341826"/>
                </a:cubicBezTo>
                <a:cubicBezTo>
                  <a:pt x="293103" y="343197"/>
                  <a:pt x="327240" y="356151"/>
                  <a:pt x="330593" y="324147"/>
                </a:cubicBezTo>
                <a:cubicBezTo>
                  <a:pt x="356349" y="322776"/>
                  <a:pt x="372351" y="304945"/>
                  <a:pt x="368389" y="295496"/>
                </a:cubicBezTo>
                <a:cubicBezTo>
                  <a:pt x="393077" y="294887"/>
                  <a:pt x="410146" y="275227"/>
                  <a:pt x="404507" y="263492"/>
                </a:cubicBezTo>
                <a:cubicBezTo>
                  <a:pt x="415328" y="260901"/>
                  <a:pt x="441693" y="252824"/>
                  <a:pt x="428587" y="221125"/>
                </a:cubicBezTo>
                <a:moveTo>
                  <a:pt x="237934" y="103472"/>
                </a:moveTo>
                <a:cubicBezTo>
                  <a:pt x="215684" y="103015"/>
                  <a:pt x="172097" y="93109"/>
                  <a:pt x="164630" y="85794"/>
                </a:cubicBezTo>
                <a:cubicBezTo>
                  <a:pt x="148628" y="109873"/>
                  <a:pt x="93611" y="190645"/>
                  <a:pt x="93611" y="190645"/>
                </a:cubicBezTo>
                <a:cubicBezTo>
                  <a:pt x="93611" y="190645"/>
                  <a:pt x="103822" y="206495"/>
                  <a:pt x="125310" y="229202"/>
                </a:cubicBezTo>
                <a:moveTo>
                  <a:pt x="125310" y="229202"/>
                </a:moveTo>
                <a:cubicBezTo>
                  <a:pt x="119977" y="234231"/>
                  <a:pt x="89344" y="273398"/>
                  <a:pt x="133236" y="280561"/>
                </a:cubicBezTo>
                <a:cubicBezTo>
                  <a:pt x="134454" y="300678"/>
                  <a:pt x="131559" y="318356"/>
                  <a:pt x="168440" y="312108"/>
                </a:cubicBezTo>
                <a:cubicBezTo>
                  <a:pt x="168440" y="312108"/>
                  <a:pt x="172402" y="348989"/>
                  <a:pt x="207454" y="331005"/>
                </a:cubicBezTo>
                <a:cubicBezTo>
                  <a:pt x="215531" y="343959"/>
                  <a:pt x="228943" y="356304"/>
                  <a:pt x="243573" y="341826"/>
                </a:cubicBezTo>
                <a:lnTo>
                  <a:pt x="262013" y="319423"/>
                </a:lnTo>
                <a:cubicBezTo>
                  <a:pt x="274206" y="302811"/>
                  <a:pt x="259727" y="291381"/>
                  <a:pt x="245859" y="285438"/>
                </a:cubicBezTo>
                <a:cubicBezTo>
                  <a:pt x="258508" y="248252"/>
                  <a:pt x="221323" y="249776"/>
                  <a:pt x="221323" y="249776"/>
                </a:cubicBezTo>
                <a:cubicBezTo>
                  <a:pt x="222084" y="212286"/>
                  <a:pt x="204863" y="217772"/>
                  <a:pt x="184899" y="219601"/>
                </a:cubicBezTo>
                <a:cubicBezTo>
                  <a:pt x="171336" y="177386"/>
                  <a:pt x="137046" y="213505"/>
                  <a:pt x="132930" y="219449"/>
                </a:cubicBezTo>
                <a:lnTo>
                  <a:pt x="125310" y="229202"/>
                </a:lnTo>
                <a:close/>
                <a:moveTo>
                  <a:pt x="507377" y="212133"/>
                </a:moveTo>
                <a:lnTo>
                  <a:pt x="535876" y="193083"/>
                </a:lnTo>
                <a:cubicBezTo>
                  <a:pt x="545782" y="186378"/>
                  <a:pt x="548373" y="172967"/>
                  <a:pt x="541667" y="163213"/>
                </a:cubicBezTo>
                <a:lnTo>
                  <a:pt x="454190" y="34130"/>
                </a:lnTo>
                <a:cubicBezTo>
                  <a:pt x="447484" y="24377"/>
                  <a:pt x="434226" y="21786"/>
                  <a:pt x="424472" y="28339"/>
                </a:cubicBezTo>
                <a:lnTo>
                  <a:pt x="396430" y="47084"/>
                </a:lnTo>
                <a:cubicBezTo>
                  <a:pt x="386524" y="53637"/>
                  <a:pt x="383933" y="67049"/>
                  <a:pt x="390487" y="76955"/>
                </a:cubicBezTo>
                <a:lnTo>
                  <a:pt x="477507" y="206342"/>
                </a:lnTo>
                <a:cubicBezTo>
                  <a:pt x="484213" y="216096"/>
                  <a:pt x="497471" y="218687"/>
                  <a:pt x="507377" y="212133"/>
                </a:cubicBezTo>
                <a:close/>
                <a:moveTo>
                  <a:pt x="167983" y="42360"/>
                </a:moveTo>
                <a:lnTo>
                  <a:pt x="139636" y="23157"/>
                </a:lnTo>
                <a:cubicBezTo>
                  <a:pt x="129730" y="16452"/>
                  <a:pt x="116319" y="19043"/>
                  <a:pt x="109766" y="28949"/>
                </a:cubicBezTo>
                <a:lnTo>
                  <a:pt x="23050" y="158641"/>
                </a:lnTo>
                <a:cubicBezTo>
                  <a:pt x="16497" y="168547"/>
                  <a:pt x="19088" y="181806"/>
                  <a:pt x="28841" y="188359"/>
                </a:cubicBezTo>
                <a:lnTo>
                  <a:pt x="56730" y="207257"/>
                </a:lnTo>
                <a:cubicBezTo>
                  <a:pt x="66637" y="213962"/>
                  <a:pt x="79895" y="211371"/>
                  <a:pt x="86601" y="201465"/>
                </a:cubicBezTo>
                <a:lnTo>
                  <a:pt x="173774" y="72230"/>
                </a:lnTo>
                <a:cubicBezTo>
                  <a:pt x="180327" y="62324"/>
                  <a:pt x="177889" y="49065"/>
                  <a:pt x="167983" y="42360"/>
                </a:cubicBezTo>
                <a:close/>
              </a:path>
            </a:pathLst>
          </a:custGeom>
          <a:noFill/>
          <a:ln w="19050">
            <a:solidFill>
              <a:schemeClr val="bg2"/>
            </a:solidFill>
            <a:round/>
            <a:headEnd/>
            <a:tailEnd/>
          </a:ln>
          <a:extLst>
            <a:ext uri="{909E8E84-426E-40DD-AFC4-6F175D3DCCD1}">
              <a14:hiddenFill xmlns:a14="http://schemas.microsoft.com/office/drawing/2010/main">
                <a:solidFill>
                  <a:srgbClr val="FFFFFF"/>
                </a:solidFill>
              </a14:hiddenFill>
            </a:ext>
          </a:extLst>
        </p:spPr>
        <p:txBody>
          <a:bodyPr vert="horz" wrap="square" lIns="182832" tIns="91416" rIns="182832" bIns="91416" numCol="1" anchor="t" anchorCtr="0" compatLnSpc="1">
            <a:prstTxWarp prst="textNoShape">
              <a:avLst/>
            </a:prstTxWarp>
          </a:bodyPr>
          <a:lstStyle/>
          <a:p>
            <a:endParaRPr lang="ru-UA" sz="7198"/>
          </a:p>
        </p:txBody>
      </p:sp>
    </p:spTree>
    <p:extLst>
      <p:ext uri="{BB962C8B-B14F-4D97-AF65-F5344CB8AC3E}">
        <p14:creationId xmlns:p14="http://schemas.microsoft.com/office/powerpoint/2010/main" val="1818761120"/>
      </p:ext>
    </p:extLst>
  </p:cSld>
  <p:clrMapOvr>
    <a:masterClrMapping/>
  </p:clrMapOvr>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50000" fill="hold" nodeType="withEffect">
                                      <p:stCondLst>
                                        <p:cond delay="0"/>
                                      </p:stCondLst>
                                      <p:childTnLst>
                                        <p:set>
                                          <p:cBhvr>
                                            <p:cTn id="6" dur="1" fill="hold">
                                              <p:stCondLst>
                                                <p:cond delay="0"/>
                                              </p:stCondLst>
                                            </p:cTn>
                                            <p:tgtEl>
                                              <p:spTgt spid="34"/>
                                            </p:tgtEl>
                                            <p:attrNameLst>
                                              <p:attrName>style.visibility</p:attrName>
                                            </p:attrNameLst>
                                          </p:cBhvr>
                                          <p:to>
                                            <p:strVal val="visible"/>
                                          </p:to>
                                        </p:set>
                                        <p:anim calcmode="lin" valueType="num">
                                          <p:cBhvr additive="base">
                                            <p:cTn id="7" dur="1000" fill="hold"/>
                                            <p:tgtEl>
                                              <p:spTgt spid="34"/>
                                            </p:tgtEl>
                                            <p:attrNameLst>
                                              <p:attrName>ppt_x</p:attrName>
                                            </p:attrNameLst>
                                          </p:cBhvr>
                                          <p:tavLst>
                                            <p:tav tm="0">
                                              <p:val>
                                                <p:strVal val="#ppt_x"/>
                                              </p:val>
                                            </p:tav>
                                            <p:tav tm="100000">
                                              <p:val>
                                                <p:strVal val="#ppt_x"/>
                                              </p:val>
                                            </p:tav>
                                          </p:tavLst>
                                        </p:anim>
                                        <p:anim calcmode="lin" valueType="num">
                                          <p:cBhvr additive="base">
                                            <p:cTn id="8" dur="1000" fill="hold"/>
                                            <p:tgtEl>
                                              <p:spTgt spid="34"/>
                                            </p:tgtEl>
                                            <p:attrNameLst>
                                              <p:attrName>ppt_y</p:attrName>
                                            </p:attrNameLst>
                                          </p:cBhvr>
                                          <p:tavLst>
                                            <p:tav tm="0">
                                              <p:val>
                                                <p:strVal val="1+#ppt_h/2"/>
                                              </p:val>
                                            </p:tav>
                                            <p:tav tm="100000">
                                              <p:val>
                                                <p:strVal val="#ppt_y"/>
                                              </p:val>
                                            </p:tav>
                                          </p:tavLst>
                                        </p:anim>
                                      </p:childTnLst>
                                    </p:cTn>
                                  </p:par>
                                  <p:par>
                                    <p:cTn id="9" presetID="2" presetClass="entr" presetSubtype="8" fill="hold" nodeType="withEffect" p14:presetBounceEnd="50000">
                                      <p:stCondLst>
                                        <p:cond delay="0"/>
                                      </p:stCondLst>
                                      <p:childTnLst>
                                        <p:set>
                                          <p:cBhvr>
                                            <p:cTn id="10" dur="1" fill="hold">
                                              <p:stCondLst>
                                                <p:cond delay="0"/>
                                              </p:stCondLst>
                                            </p:cTn>
                                            <p:tgtEl>
                                              <p:spTgt spid="150"/>
                                            </p:tgtEl>
                                            <p:attrNameLst>
                                              <p:attrName>style.visibility</p:attrName>
                                            </p:attrNameLst>
                                          </p:cBhvr>
                                          <p:to>
                                            <p:strVal val="visible"/>
                                          </p:to>
                                        </p:set>
                                        <p:anim calcmode="lin" valueType="num" p14:bounceEnd="50000">
                                          <p:cBhvr additive="base">
                                            <p:cTn id="11" dur="1250" fill="hold"/>
                                            <p:tgtEl>
                                              <p:spTgt spid="150"/>
                                            </p:tgtEl>
                                            <p:attrNameLst>
                                              <p:attrName>ppt_x</p:attrName>
                                            </p:attrNameLst>
                                          </p:cBhvr>
                                          <p:tavLst>
                                            <p:tav tm="0">
                                              <p:val>
                                                <p:strVal val="0-#ppt_w/2"/>
                                              </p:val>
                                            </p:tav>
                                            <p:tav tm="100000">
                                              <p:val>
                                                <p:strVal val="#ppt_x"/>
                                              </p:val>
                                            </p:tav>
                                          </p:tavLst>
                                        </p:anim>
                                        <p:anim calcmode="lin" valueType="num" p14:bounceEnd="50000">
                                          <p:cBhvr additive="base">
                                            <p:cTn id="12" dur="1250" fill="hold"/>
                                            <p:tgtEl>
                                              <p:spTgt spid="150"/>
                                            </p:tgtEl>
                                            <p:attrNameLst>
                                              <p:attrName>ppt_y</p:attrName>
                                            </p:attrNameLst>
                                          </p:cBhvr>
                                          <p:tavLst>
                                            <p:tav tm="0">
                                              <p:val>
                                                <p:strVal val="#ppt_y"/>
                                              </p:val>
                                            </p:tav>
                                            <p:tav tm="100000">
                                              <p:val>
                                                <p:strVal val="#ppt_y"/>
                                              </p:val>
                                            </p:tav>
                                          </p:tavLst>
                                        </p:anim>
                                      </p:childTnLst>
                                    </p:cTn>
                                  </p:par>
                                  <p:par>
                                    <p:cTn id="13" presetID="31" presetClass="entr" presetSubtype="0" fill="hold" nodeType="withEffect">
                                      <p:stCondLst>
                                        <p:cond delay="500"/>
                                      </p:stCondLst>
                                      <p:childTnLst>
                                        <p:set>
                                          <p:cBhvr>
                                            <p:cTn id="14" dur="1" fill="hold">
                                              <p:stCondLst>
                                                <p:cond delay="0"/>
                                              </p:stCondLst>
                                            </p:cTn>
                                            <p:tgtEl>
                                              <p:spTgt spid="133"/>
                                            </p:tgtEl>
                                            <p:attrNameLst>
                                              <p:attrName>style.visibility</p:attrName>
                                            </p:attrNameLst>
                                          </p:cBhvr>
                                          <p:to>
                                            <p:strVal val="visible"/>
                                          </p:to>
                                        </p:set>
                                        <p:anim calcmode="lin" valueType="num">
                                          <p:cBhvr>
                                            <p:cTn id="15" dur="750" fill="hold"/>
                                            <p:tgtEl>
                                              <p:spTgt spid="133"/>
                                            </p:tgtEl>
                                            <p:attrNameLst>
                                              <p:attrName>ppt_w</p:attrName>
                                            </p:attrNameLst>
                                          </p:cBhvr>
                                          <p:tavLst>
                                            <p:tav tm="0">
                                              <p:val>
                                                <p:fltVal val="0"/>
                                              </p:val>
                                            </p:tav>
                                            <p:tav tm="100000">
                                              <p:val>
                                                <p:strVal val="#ppt_w"/>
                                              </p:val>
                                            </p:tav>
                                          </p:tavLst>
                                        </p:anim>
                                        <p:anim calcmode="lin" valueType="num">
                                          <p:cBhvr>
                                            <p:cTn id="16" dur="750" fill="hold"/>
                                            <p:tgtEl>
                                              <p:spTgt spid="133"/>
                                            </p:tgtEl>
                                            <p:attrNameLst>
                                              <p:attrName>ppt_h</p:attrName>
                                            </p:attrNameLst>
                                          </p:cBhvr>
                                          <p:tavLst>
                                            <p:tav tm="0">
                                              <p:val>
                                                <p:fltVal val="0"/>
                                              </p:val>
                                            </p:tav>
                                            <p:tav tm="100000">
                                              <p:val>
                                                <p:strVal val="#ppt_h"/>
                                              </p:val>
                                            </p:tav>
                                          </p:tavLst>
                                        </p:anim>
                                        <p:anim calcmode="lin" valueType="num">
                                          <p:cBhvr>
                                            <p:cTn id="17" dur="750" fill="hold"/>
                                            <p:tgtEl>
                                              <p:spTgt spid="133"/>
                                            </p:tgtEl>
                                            <p:attrNameLst>
                                              <p:attrName>style.rotation</p:attrName>
                                            </p:attrNameLst>
                                          </p:cBhvr>
                                          <p:tavLst>
                                            <p:tav tm="0">
                                              <p:val>
                                                <p:fltVal val="90"/>
                                              </p:val>
                                            </p:tav>
                                            <p:tav tm="100000">
                                              <p:val>
                                                <p:fltVal val="0"/>
                                              </p:val>
                                            </p:tav>
                                          </p:tavLst>
                                        </p:anim>
                                        <p:animEffect transition="in" filter="fade">
                                          <p:cBhvr>
                                            <p:cTn id="18" dur="750"/>
                                            <p:tgtEl>
                                              <p:spTgt spid="133"/>
                                            </p:tgtEl>
                                          </p:cBhvr>
                                        </p:animEffect>
                                      </p:childTnLst>
                                    </p:cTn>
                                  </p:par>
                                  <p:par>
                                    <p:cTn id="19" presetID="22" presetClass="entr" presetSubtype="2" fill="hold" grpId="0" nodeType="withEffect">
                                      <p:stCondLst>
                                        <p:cond delay="500"/>
                                      </p:stCondLst>
                                      <p:childTnLst>
                                        <p:set>
                                          <p:cBhvr>
                                            <p:cTn id="20" dur="1" fill="hold">
                                              <p:stCondLst>
                                                <p:cond delay="0"/>
                                              </p:stCondLst>
                                            </p:cTn>
                                            <p:tgtEl>
                                              <p:spTgt spid="167"/>
                                            </p:tgtEl>
                                            <p:attrNameLst>
                                              <p:attrName>style.visibility</p:attrName>
                                            </p:attrNameLst>
                                          </p:cBhvr>
                                          <p:to>
                                            <p:strVal val="visible"/>
                                          </p:to>
                                        </p:set>
                                        <p:animEffect transition="in" filter="wipe(right)">
                                          <p:cBhvr>
                                            <p:cTn id="21" dur="500"/>
                                            <p:tgtEl>
                                              <p:spTgt spid="167"/>
                                            </p:tgtEl>
                                          </p:cBhvr>
                                        </p:animEffect>
                                      </p:childTnLst>
                                    </p:cTn>
                                  </p:par>
                                  <p:par>
                                    <p:cTn id="22" presetID="22" presetClass="entr" presetSubtype="1" fill="hold" grpId="0" nodeType="withEffect">
                                      <p:stCondLst>
                                        <p:cond delay="1250"/>
                                      </p:stCondLst>
                                      <p:childTnLst>
                                        <p:set>
                                          <p:cBhvr>
                                            <p:cTn id="23" dur="1" fill="hold">
                                              <p:stCondLst>
                                                <p:cond delay="0"/>
                                              </p:stCondLst>
                                            </p:cTn>
                                            <p:tgtEl>
                                              <p:spTgt spid="33"/>
                                            </p:tgtEl>
                                            <p:attrNameLst>
                                              <p:attrName>style.visibility</p:attrName>
                                            </p:attrNameLst>
                                          </p:cBhvr>
                                          <p:to>
                                            <p:strVal val="visible"/>
                                          </p:to>
                                        </p:set>
                                        <p:animEffect transition="in" filter="wipe(up)">
                                          <p:cBhvr>
                                            <p:cTn id="24" dur="500"/>
                                            <p:tgtEl>
                                              <p:spTgt spid="33"/>
                                            </p:tgtEl>
                                          </p:cBhvr>
                                        </p:animEffect>
                                      </p:childTnLst>
                                    </p:cTn>
                                  </p:par>
                                  <p:par>
                                    <p:cTn id="25" presetID="2" presetClass="entr" presetSubtype="4" decel="50000" fill="hold" nodeType="withEffect">
                                      <p:stCondLst>
                                        <p:cond delay="250"/>
                                      </p:stCondLst>
                                      <p:childTnLst>
                                        <p:set>
                                          <p:cBhvr>
                                            <p:cTn id="26" dur="1" fill="hold">
                                              <p:stCondLst>
                                                <p:cond delay="0"/>
                                              </p:stCondLst>
                                            </p:cTn>
                                            <p:tgtEl>
                                              <p:spTgt spid="139"/>
                                            </p:tgtEl>
                                            <p:attrNameLst>
                                              <p:attrName>style.visibility</p:attrName>
                                            </p:attrNameLst>
                                          </p:cBhvr>
                                          <p:to>
                                            <p:strVal val="visible"/>
                                          </p:to>
                                        </p:set>
                                        <p:anim calcmode="lin" valueType="num">
                                          <p:cBhvr additive="base">
                                            <p:cTn id="27" dur="1000" fill="hold"/>
                                            <p:tgtEl>
                                              <p:spTgt spid="139"/>
                                            </p:tgtEl>
                                            <p:attrNameLst>
                                              <p:attrName>ppt_x</p:attrName>
                                            </p:attrNameLst>
                                          </p:cBhvr>
                                          <p:tavLst>
                                            <p:tav tm="0">
                                              <p:val>
                                                <p:strVal val="#ppt_x"/>
                                              </p:val>
                                            </p:tav>
                                            <p:tav tm="100000">
                                              <p:val>
                                                <p:strVal val="#ppt_x"/>
                                              </p:val>
                                            </p:tav>
                                          </p:tavLst>
                                        </p:anim>
                                        <p:anim calcmode="lin" valueType="num">
                                          <p:cBhvr additive="base">
                                            <p:cTn id="28" dur="1000" fill="hold"/>
                                            <p:tgtEl>
                                              <p:spTgt spid="139"/>
                                            </p:tgtEl>
                                            <p:attrNameLst>
                                              <p:attrName>ppt_y</p:attrName>
                                            </p:attrNameLst>
                                          </p:cBhvr>
                                          <p:tavLst>
                                            <p:tav tm="0">
                                              <p:val>
                                                <p:strVal val="1+#ppt_h/2"/>
                                              </p:val>
                                            </p:tav>
                                            <p:tav tm="100000">
                                              <p:val>
                                                <p:strVal val="#ppt_y"/>
                                              </p:val>
                                            </p:tav>
                                          </p:tavLst>
                                        </p:anim>
                                      </p:childTnLst>
                                    </p:cTn>
                                  </p:par>
                                  <p:par>
                                    <p:cTn id="29" presetID="2" presetClass="entr" presetSubtype="8" fill="hold" nodeType="withEffect" p14:presetBounceEnd="50000">
                                      <p:stCondLst>
                                        <p:cond delay="250"/>
                                      </p:stCondLst>
                                      <p:childTnLst>
                                        <p:set>
                                          <p:cBhvr>
                                            <p:cTn id="30" dur="1" fill="hold">
                                              <p:stCondLst>
                                                <p:cond delay="0"/>
                                              </p:stCondLst>
                                            </p:cTn>
                                            <p:tgtEl>
                                              <p:spTgt spid="142"/>
                                            </p:tgtEl>
                                            <p:attrNameLst>
                                              <p:attrName>style.visibility</p:attrName>
                                            </p:attrNameLst>
                                          </p:cBhvr>
                                          <p:to>
                                            <p:strVal val="visible"/>
                                          </p:to>
                                        </p:set>
                                        <p:anim calcmode="lin" valueType="num" p14:bounceEnd="50000">
                                          <p:cBhvr additive="base">
                                            <p:cTn id="31" dur="1250" fill="hold"/>
                                            <p:tgtEl>
                                              <p:spTgt spid="142"/>
                                            </p:tgtEl>
                                            <p:attrNameLst>
                                              <p:attrName>ppt_x</p:attrName>
                                            </p:attrNameLst>
                                          </p:cBhvr>
                                          <p:tavLst>
                                            <p:tav tm="0">
                                              <p:val>
                                                <p:strVal val="0-#ppt_w/2"/>
                                              </p:val>
                                            </p:tav>
                                            <p:tav tm="100000">
                                              <p:val>
                                                <p:strVal val="#ppt_x"/>
                                              </p:val>
                                            </p:tav>
                                          </p:tavLst>
                                        </p:anim>
                                        <p:anim calcmode="lin" valueType="num" p14:bounceEnd="50000">
                                          <p:cBhvr additive="base">
                                            <p:cTn id="32" dur="1250" fill="hold"/>
                                            <p:tgtEl>
                                              <p:spTgt spid="142"/>
                                            </p:tgtEl>
                                            <p:attrNameLst>
                                              <p:attrName>ppt_y</p:attrName>
                                            </p:attrNameLst>
                                          </p:cBhvr>
                                          <p:tavLst>
                                            <p:tav tm="0">
                                              <p:val>
                                                <p:strVal val="#ppt_y"/>
                                              </p:val>
                                            </p:tav>
                                            <p:tav tm="100000">
                                              <p:val>
                                                <p:strVal val="#ppt_y"/>
                                              </p:val>
                                            </p:tav>
                                          </p:tavLst>
                                        </p:anim>
                                      </p:childTnLst>
                                    </p:cTn>
                                  </p:par>
                                  <p:par>
                                    <p:cTn id="33" presetID="31" presetClass="entr" presetSubtype="0" fill="hold" nodeType="withEffect">
                                      <p:stCondLst>
                                        <p:cond delay="750"/>
                                      </p:stCondLst>
                                      <p:childTnLst>
                                        <p:set>
                                          <p:cBhvr>
                                            <p:cTn id="34" dur="1" fill="hold">
                                              <p:stCondLst>
                                                <p:cond delay="0"/>
                                              </p:stCondLst>
                                            </p:cTn>
                                            <p:tgtEl>
                                              <p:spTgt spid="57"/>
                                            </p:tgtEl>
                                            <p:attrNameLst>
                                              <p:attrName>style.visibility</p:attrName>
                                            </p:attrNameLst>
                                          </p:cBhvr>
                                          <p:to>
                                            <p:strVal val="visible"/>
                                          </p:to>
                                        </p:set>
                                        <p:anim calcmode="lin" valueType="num">
                                          <p:cBhvr>
                                            <p:cTn id="35" dur="750" fill="hold"/>
                                            <p:tgtEl>
                                              <p:spTgt spid="57"/>
                                            </p:tgtEl>
                                            <p:attrNameLst>
                                              <p:attrName>ppt_w</p:attrName>
                                            </p:attrNameLst>
                                          </p:cBhvr>
                                          <p:tavLst>
                                            <p:tav tm="0">
                                              <p:val>
                                                <p:fltVal val="0"/>
                                              </p:val>
                                            </p:tav>
                                            <p:tav tm="100000">
                                              <p:val>
                                                <p:strVal val="#ppt_w"/>
                                              </p:val>
                                            </p:tav>
                                          </p:tavLst>
                                        </p:anim>
                                        <p:anim calcmode="lin" valueType="num">
                                          <p:cBhvr>
                                            <p:cTn id="36" dur="750" fill="hold"/>
                                            <p:tgtEl>
                                              <p:spTgt spid="57"/>
                                            </p:tgtEl>
                                            <p:attrNameLst>
                                              <p:attrName>ppt_h</p:attrName>
                                            </p:attrNameLst>
                                          </p:cBhvr>
                                          <p:tavLst>
                                            <p:tav tm="0">
                                              <p:val>
                                                <p:fltVal val="0"/>
                                              </p:val>
                                            </p:tav>
                                            <p:tav tm="100000">
                                              <p:val>
                                                <p:strVal val="#ppt_h"/>
                                              </p:val>
                                            </p:tav>
                                          </p:tavLst>
                                        </p:anim>
                                        <p:anim calcmode="lin" valueType="num">
                                          <p:cBhvr>
                                            <p:cTn id="37" dur="750" fill="hold"/>
                                            <p:tgtEl>
                                              <p:spTgt spid="57"/>
                                            </p:tgtEl>
                                            <p:attrNameLst>
                                              <p:attrName>style.rotation</p:attrName>
                                            </p:attrNameLst>
                                          </p:cBhvr>
                                          <p:tavLst>
                                            <p:tav tm="0">
                                              <p:val>
                                                <p:fltVal val="90"/>
                                              </p:val>
                                            </p:tav>
                                            <p:tav tm="100000">
                                              <p:val>
                                                <p:fltVal val="0"/>
                                              </p:val>
                                            </p:tav>
                                          </p:tavLst>
                                        </p:anim>
                                        <p:animEffect transition="in" filter="fade">
                                          <p:cBhvr>
                                            <p:cTn id="38" dur="750"/>
                                            <p:tgtEl>
                                              <p:spTgt spid="57"/>
                                            </p:tgtEl>
                                          </p:cBhvr>
                                        </p:animEffect>
                                      </p:childTnLst>
                                    </p:cTn>
                                  </p:par>
                                  <p:par>
                                    <p:cTn id="39" presetID="22" presetClass="entr" presetSubtype="2" fill="hold" grpId="0" nodeType="withEffect">
                                      <p:stCondLst>
                                        <p:cond delay="750"/>
                                      </p:stCondLst>
                                      <p:childTnLst>
                                        <p:set>
                                          <p:cBhvr>
                                            <p:cTn id="40" dur="1" fill="hold">
                                              <p:stCondLst>
                                                <p:cond delay="0"/>
                                              </p:stCondLst>
                                            </p:cTn>
                                            <p:tgtEl>
                                              <p:spTgt spid="165"/>
                                            </p:tgtEl>
                                            <p:attrNameLst>
                                              <p:attrName>style.visibility</p:attrName>
                                            </p:attrNameLst>
                                          </p:cBhvr>
                                          <p:to>
                                            <p:strVal val="visible"/>
                                          </p:to>
                                        </p:set>
                                        <p:animEffect transition="in" filter="wipe(right)">
                                          <p:cBhvr>
                                            <p:cTn id="41" dur="500"/>
                                            <p:tgtEl>
                                              <p:spTgt spid="165"/>
                                            </p:tgtEl>
                                          </p:cBhvr>
                                        </p:animEffect>
                                      </p:childTnLst>
                                    </p:cTn>
                                  </p:par>
                                  <p:par>
                                    <p:cTn id="42" presetID="22" presetClass="entr" presetSubtype="1" fill="hold" grpId="0" nodeType="withEffect">
                                      <p:stCondLst>
                                        <p:cond delay="1500"/>
                                      </p:stCondLst>
                                      <p:childTnLst>
                                        <p:set>
                                          <p:cBhvr>
                                            <p:cTn id="43" dur="1" fill="hold">
                                              <p:stCondLst>
                                                <p:cond delay="0"/>
                                              </p:stCondLst>
                                            </p:cTn>
                                            <p:tgtEl>
                                              <p:spTgt spid="37"/>
                                            </p:tgtEl>
                                            <p:attrNameLst>
                                              <p:attrName>style.visibility</p:attrName>
                                            </p:attrNameLst>
                                          </p:cBhvr>
                                          <p:to>
                                            <p:strVal val="visible"/>
                                          </p:to>
                                        </p:set>
                                        <p:animEffect transition="in" filter="wipe(up)">
                                          <p:cBhvr>
                                            <p:cTn id="44" dur="500"/>
                                            <p:tgtEl>
                                              <p:spTgt spid="37"/>
                                            </p:tgtEl>
                                          </p:cBhvr>
                                        </p:animEffect>
                                      </p:childTnLst>
                                    </p:cTn>
                                  </p:par>
                                  <p:par>
                                    <p:cTn id="45" presetID="2" presetClass="entr" presetSubtype="4" decel="50000" fill="hold" nodeType="withEffect">
                                      <p:stCondLst>
                                        <p:cond delay="500"/>
                                      </p:stCondLst>
                                      <p:childTnLst>
                                        <p:set>
                                          <p:cBhvr>
                                            <p:cTn id="46" dur="1" fill="hold">
                                              <p:stCondLst>
                                                <p:cond delay="0"/>
                                              </p:stCondLst>
                                            </p:cTn>
                                            <p:tgtEl>
                                              <p:spTgt spid="40"/>
                                            </p:tgtEl>
                                            <p:attrNameLst>
                                              <p:attrName>style.visibility</p:attrName>
                                            </p:attrNameLst>
                                          </p:cBhvr>
                                          <p:to>
                                            <p:strVal val="visible"/>
                                          </p:to>
                                        </p:set>
                                        <p:anim calcmode="lin" valueType="num">
                                          <p:cBhvr additive="base">
                                            <p:cTn id="47" dur="1000" fill="hold"/>
                                            <p:tgtEl>
                                              <p:spTgt spid="40"/>
                                            </p:tgtEl>
                                            <p:attrNameLst>
                                              <p:attrName>ppt_x</p:attrName>
                                            </p:attrNameLst>
                                          </p:cBhvr>
                                          <p:tavLst>
                                            <p:tav tm="0">
                                              <p:val>
                                                <p:strVal val="#ppt_x"/>
                                              </p:val>
                                            </p:tav>
                                            <p:tav tm="100000">
                                              <p:val>
                                                <p:strVal val="#ppt_x"/>
                                              </p:val>
                                            </p:tav>
                                          </p:tavLst>
                                        </p:anim>
                                        <p:anim calcmode="lin" valueType="num">
                                          <p:cBhvr additive="base">
                                            <p:cTn id="48" dur="1000" fill="hold"/>
                                            <p:tgtEl>
                                              <p:spTgt spid="40"/>
                                            </p:tgtEl>
                                            <p:attrNameLst>
                                              <p:attrName>ppt_y</p:attrName>
                                            </p:attrNameLst>
                                          </p:cBhvr>
                                          <p:tavLst>
                                            <p:tav tm="0">
                                              <p:val>
                                                <p:strVal val="1+#ppt_h/2"/>
                                              </p:val>
                                            </p:tav>
                                            <p:tav tm="100000">
                                              <p:val>
                                                <p:strVal val="#ppt_y"/>
                                              </p:val>
                                            </p:tav>
                                          </p:tavLst>
                                        </p:anim>
                                      </p:childTnLst>
                                    </p:cTn>
                                  </p:par>
                                  <p:par>
                                    <p:cTn id="49" presetID="2" presetClass="entr" presetSubtype="8" fill="hold" nodeType="withEffect" p14:presetBounceEnd="50000">
                                      <p:stCondLst>
                                        <p:cond delay="500"/>
                                      </p:stCondLst>
                                      <p:childTnLst>
                                        <p:set>
                                          <p:cBhvr>
                                            <p:cTn id="50" dur="1" fill="hold">
                                              <p:stCondLst>
                                                <p:cond delay="0"/>
                                              </p:stCondLst>
                                            </p:cTn>
                                            <p:tgtEl>
                                              <p:spTgt spid="43"/>
                                            </p:tgtEl>
                                            <p:attrNameLst>
                                              <p:attrName>style.visibility</p:attrName>
                                            </p:attrNameLst>
                                          </p:cBhvr>
                                          <p:to>
                                            <p:strVal val="visible"/>
                                          </p:to>
                                        </p:set>
                                        <p:anim calcmode="lin" valueType="num" p14:bounceEnd="50000">
                                          <p:cBhvr additive="base">
                                            <p:cTn id="51" dur="1250" fill="hold"/>
                                            <p:tgtEl>
                                              <p:spTgt spid="43"/>
                                            </p:tgtEl>
                                            <p:attrNameLst>
                                              <p:attrName>ppt_x</p:attrName>
                                            </p:attrNameLst>
                                          </p:cBhvr>
                                          <p:tavLst>
                                            <p:tav tm="0">
                                              <p:val>
                                                <p:strVal val="0-#ppt_w/2"/>
                                              </p:val>
                                            </p:tav>
                                            <p:tav tm="100000">
                                              <p:val>
                                                <p:strVal val="#ppt_x"/>
                                              </p:val>
                                            </p:tav>
                                          </p:tavLst>
                                        </p:anim>
                                        <p:anim calcmode="lin" valueType="num" p14:bounceEnd="50000">
                                          <p:cBhvr additive="base">
                                            <p:cTn id="52" dur="1250" fill="hold"/>
                                            <p:tgtEl>
                                              <p:spTgt spid="43"/>
                                            </p:tgtEl>
                                            <p:attrNameLst>
                                              <p:attrName>ppt_y</p:attrName>
                                            </p:attrNameLst>
                                          </p:cBhvr>
                                          <p:tavLst>
                                            <p:tav tm="0">
                                              <p:val>
                                                <p:strVal val="#ppt_y"/>
                                              </p:val>
                                            </p:tav>
                                            <p:tav tm="100000">
                                              <p:val>
                                                <p:strVal val="#ppt_y"/>
                                              </p:val>
                                            </p:tav>
                                          </p:tavLst>
                                        </p:anim>
                                      </p:childTnLst>
                                    </p:cTn>
                                  </p:par>
                                  <p:par>
                                    <p:cTn id="53" presetID="31" presetClass="entr" presetSubtype="0" fill="hold" nodeType="withEffect">
                                      <p:stCondLst>
                                        <p:cond delay="1000"/>
                                      </p:stCondLst>
                                      <p:childTnLst>
                                        <p:set>
                                          <p:cBhvr>
                                            <p:cTn id="54" dur="1" fill="hold">
                                              <p:stCondLst>
                                                <p:cond delay="0"/>
                                              </p:stCondLst>
                                            </p:cTn>
                                            <p:tgtEl>
                                              <p:spTgt spid="46"/>
                                            </p:tgtEl>
                                            <p:attrNameLst>
                                              <p:attrName>style.visibility</p:attrName>
                                            </p:attrNameLst>
                                          </p:cBhvr>
                                          <p:to>
                                            <p:strVal val="visible"/>
                                          </p:to>
                                        </p:set>
                                        <p:anim calcmode="lin" valueType="num">
                                          <p:cBhvr>
                                            <p:cTn id="55" dur="750" fill="hold"/>
                                            <p:tgtEl>
                                              <p:spTgt spid="46"/>
                                            </p:tgtEl>
                                            <p:attrNameLst>
                                              <p:attrName>ppt_w</p:attrName>
                                            </p:attrNameLst>
                                          </p:cBhvr>
                                          <p:tavLst>
                                            <p:tav tm="0">
                                              <p:val>
                                                <p:fltVal val="0"/>
                                              </p:val>
                                            </p:tav>
                                            <p:tav tm="100000">
                                              <p:val>
                                                <p:strVal val="#ppt_w"/>
                                              </p:val>
                                            </p:tav>
                                          </p:tavLst>
                                        </p:anim>
                                        <p:anim calcmode="lin" valueType="num">
                                          <p:cBhvr>
                                            <p:cTn id="56" dur="750" fill="hold"/>
                                            <p:tgtEl>
                                              <p:spTgt spid="46"/>
                                            </p:tgtEl>
                                            <p:attrNameLst>
                                              <p:attrName>ppt_h</p:attrName>
                                            </p:attrNameLst>
                                          </p:cBhvr>
                                          <p:tavLst>
                                            <p:tav tm="0">
                                              <p:val>
                                                <p:fltVal val="0"/>
                                              </p:val>
                                            </p:tav>
                                            <p:tav tm="100000">
                                              <p:val>
                                                <p:strVal val="#ppt_h"/>
                                              </p:val>
                                            </p:tav>
                                          </p:tavLst>
                                        </p:anim>
                                        <p:anim calcmode="lin" valueType="num">
                                          <p:cBhvr>
                                            <p:cTn id="57" dur="750" fill="hold"/>
                                            <p:tgtEl>
                                              <p:spTgt spid="46"/>
                                            </p:tgtEl>
                                            <p:attrNameLst>
                                              <p:attrName>style.rotation</p:attrName>
                                            </p:attrNameLst>
                                          </p:cBhvr>
                                          <p:tavLst>
                                            <p:tav tm="0">
                                              <p:val>
                                                <p:fltVal val="90"/>
                                              </p:val>
                                            </p:tav>
                                            <p:tav tm="100000">
                                              <p:val>
                                                <p:fltVal val="0"/>
                                              </p:val>
                                            </p:tav>
                                          </p:tavLst>
                                        </p:anim>
                                        <p:animEffect transition="in" filter="fade">
                                          <p:cBhvr>
                                            <p:cTn id="58" dur="750"/>
                                            <p:tgtEl>
                                              <p:spTgt spid="46"/>
                                            </p:tgtEl>
                                          </p:cBhvr>
                                        </p:animEffect>
                                      </p:childTnLst>
                                    </p:cTn>
                                  </p:par>
                                  <p:par>
                                    <p:cTn id="59" presetID="22" presetClass="entr" presetSubtype="2" fill="hold" grpId="0" nodeType="withEffect">
                                      <p:stCondLst>
                                        <p:cond delay="1000"/>
                                      </p:stCondLst>
                                      <p:childTnLst>
                                        <p:set>
                                          <p:cBhvr>
                                            <p:cTn id="60" dur="1" fill="hold">
                                              <p:stCondLst>
                                                <p:cond delay="0"/>
                                              </p:stCondLst>
                                            </p:cTn>
                                            <p:tgtEl>
                                              <p:spTgt spid="166"/>
                                            </p:tgtEl>
                                            <p:attrNameLst>
                                              <p:attrName>style.visibility</p:attrName>
                                            </p:attrNameLst>
                                          </p:cBhvr>
                                          <p:to>
                                            <p:strVal val="visible"/>
                                          </p:to>
                                        </p:set>
                                        <p:animEffect transition="in" filter="wipe(right)">
                                          <p:cBhvr>
                                            <p:cTn id="61" dur="500"/>
                                            <p:tgtEl>
                                              <p:spTgt spid="166"/>
                                            </p:tgtEl>
                                          </p:cBhvr>
                                        </p:animEffect>
                                      </p:childTnLst>
                                    </p:cTn>
                                  </p:par>
                                  <p:par>
                                    <p:cTn id="62" presetID="22" presetClass="entr" presetSubtype="1" fill="hold" grpId="0" nodeType="withEffect">
                                      <p:stCondLst>
                                        <p:cond delay="1750"/>
                                      </p:stCondLst>
                                      <p:childTnLst>
                                        <p:set>
                                          <p:cBhvr>
                                            <p:cTn id="63" dur="1" fill="hold">
                                              <p:stCondLst>
                                                <p:cond delay="0"/>
                                              </p:stCondLst>
                                            </p:cTn>
                                            <p:tgtEl>
                                              <p:spTgt spid="38"/>
                                            </p:tgtEl>
                                            <p:attrNameLst>
                                              <p:attrName>style.visibility</p:attrName>
                                            </p:attrNameLst>
                                          </p:cBhvr>
                                          <p:to>
                                            <p:strVal val="visible"/>
                                          </p:to>
                                        </p:set>
                                        <p:animEffect transition="in" filter="wipe(up)">
                                          <p:cBhvr>
                                            <p:cTn id="64" dur="500"/>
                                            <p:tgtEl>
                                              <p:spTgt spid="38"/>
                                            </p:tgtEl>
                                          </p:cBhvr>
                                        </p:animEffect>
                                      </p:childTnLst>
                                    </p:cTn>
                                  </p:par>
                                  <p:par>
                                    <p:cTn id="65" presetID="2" presetClass="entr" presetSubtype="4" decel="50000" fill="hold" nodeType="withEffect">
                                      <p:stCondLst>
                                        <p:cond delay="750"/>
                                      </p:stCondLst>
                                      <p:childTnLst>
                                        <p:set>
                                          <p:cBhvr>
                                            <p:cTn id="66" dur="1" fill="hold">
                                              <p:stCondLst>
                                                <p:cond delay="0"/>
                                              </p:stCondLst>
                                            </p:cTn>
                                            <p:tgtEl>
                                              <p:spTgt spid="51"/>
                                            </p:tgtEl>
                                            <p:attrNameLst>
                                              <p:attrName>style.visibility</p:attrName>
                                            </p:attrNameLst>
                                          </p:cBhvr>
                                          <p:to>
                                            <p:strVal val="visible"/>
                                          </p:to>
                                        </p:set>
                                        <p:anim calcmode="lin" valueType="num">
                                          <p:cBhvr additive="base">
                                            <p:cTn id="67" dur="1000" fill="hold"/>
                                            <p:tgtEl>
                                              <p:spTgt spid="51"/>
                                            </p:tgtEl>
                                            <p:attrNameLst>
                                              <p:attrName>ppt_x</p:attrName>
                                            </p:attrNameLst>
                                          </p:cBhvr>
                                          <p:tavLst>
                                            <p:tav tm="0">
                                              <p:val>
                                                <p:strVal val="#ppt_x"/>
                                              </p:val>
                                            </p:tav>
                                            <p:tav tm="100000">
                                              <p:val>
                                                <p:strVal val="#ppt_x"/>
                                              </p:val>
                                            </p:tav>
                                          </p:tavLst>
                                        </p:anim>
                                        <p:anim calcmode="lin" valueType="num">
                                          <p:cBhvr additive="base">
                                            <p:cTn id="68" dur="1000" fill="hold"/>
                                            <p:tgtEl>
                                              <p:spTgt spid="51"/>
                                            </p:tgtEl>
                                            <p:attrNameLst>
                                              <p:attrName>ppt_y</p:attrName>
                                            </p:attrNameLst>
                                          </p:cBhvr>
                                          <p:tavLst>
                                            <p:tav tm="0">
                                              <p:val>
                                                <p:strVal val="1+#ppt_h/2"/>
                                              </p:val>
                                            </p:tav>
                                            <p:tav tm="100000">
                                              <p:val>
                                                <p:strVal val="#ppt_y"/>
                                              </p:val>
                                            </p:tav>
                                          </p:tavLst>
                                        </p:anim>
                                      </p:childTnLst>
                                    </p:cTn>
                                  </p:par>
                                  <p:par>
                                    <p:cTn id="69" presetID="2" presetClass="entr" presetSubtype="8" fill="hold" nodeType="withEffect" p14:presetBounceEnd="50000">
                                      <p:stCondLst>
                                        <p:cond delay="750"/>
                                      </p:stCondLst>
                                      <p:childTnLst>
                                        <p:set>
                                          <p:cBhvr>
                                            <p:cTn id="70" dur="1" fill="hold">
                                              <p:stCondLst>
                                                <p:cond delay="0"/>
                                              </p:stCondLst>
                                            </p:cTn>
                                            <p:tgtEl>
                                              <p:spTgt spid="54"/>
                                            </p:tgtEl>
                                            <p:attrNameLst>
                                              <p:attrName>style.visibility</p:attrName>
                                            </p:attrNameLst>
                                          </p:cBhvr>
                                          <p:to>
                                            <p:strVal val="visible"/>
                                          </p:to>
                                        </p:set>
                                        <p:anim calcmode="lin" valueType="num" p14:bounceEnd="50000">
                                          <p:cBhvr additive="base">
                                            <p:cTn id="71" dur="1250" fill="hold"/>
                                            <p:tgtEl>
                                              <p:spTgt spid="54"/>
                                            </p:tgtEl>
                                            <p:attrNameLst>
                                              <p:attrName>ppt_x</p:attrName>
                                            </p:attrNameLst>
                                          </p:cBhvr>
                                          <p:tavLst>
                                            <p:tav tm="0">
                                              <p:val>
                                                <p:strVal val="0-#ppt_w/2"/>
                                              </p:val>
                                            </p:tav>
                                            <p:tav tm="100000">
                                              <p:val>
                                                <p:strVal val="#ppt_x"/>
                                              </p:val>
                                            </p:tav>
                                          </p:tavLst>
                                        </p:anim>
                                        <p:anim calcmode="lin" valueType="num" p14:bounceEnd="50000">
                                          <p:cBhvr additive="base">
                                            <p:cTn id="72" dur="1250" fill="hold"/>
                                            <p:tgtEl>
                                              <p:spTgt spid="54"/>
                                            </p:tgtEl>
                                            <p:attrNameLst>
                                              <p:attrName>ppt_y</p:attrName>
                                            </p:attrNameLst>
                                          </p:cBhvr>
                                          <p:tavLst>
                                            <p:tav tm="0">
                                              <p:val>
                                                <p:strVal val="#ppt_y"/>
                                              </p:val>
                                            </p:tav>
                                            <p:tav tm="100000">
                                              <p:val>
                                                <p:strVal val="#ppt_y"/>
                                              </p:val>
                                            </p:tav>
                                          </p:tavLst>
                                        </p:anim>
                                      </p:childTnLst>
                                    </p:cTn>
                                  </p:par>
                                  <p:par>
                                    <p:cTn id="73" presetID="31" presetClass="entr" presetSubtype="0" fill="hold" nodeType="withEffect">
                                      <p:stCondLst>
                                        <p:cond delay="1250"/>
                                      </p:stCondLst>
                                      <p:childTnLst>
                                        <p:set>
                                          <p:cBhvr>
                                            <p:cTn id="74" dur="1" fill="hold">
                                              <p:stCondLst>
                                                <p:cond delay="0"/>
                                              </p:stCondLst>
                                            </p:cTn>
                                            <p:tgtEl>
                                              <p:spTgt spid="145"/>
                                            </p:tgtEl>
                                            <p:attrNameLst>
                                              <p:attrName>style.visibility</p:attrName>
                                            </p:attrNameLst>
                                          </p:cBhvr>
                                          <p:to>
                                            <p:strVal val="visible"/>
                                          </p:to>
                                        </p:set>
                                        <p:anim calcmode="lin" valueType="num">
                                          <p:cBhvr>
                                            <p:cTn id="75" dur="750" fill="hold"/>
                                            <p:tgtEl>
                                              <p:spTgt spid="145"/>
                                            </p:tgtEl>
                                            <p:attrNameLst>
                                              <p:attrName>ppt_w</p:attrName>
                                            </p:attrNameLst>
                                          </p:cBhvr>
                                          <p:tavLst>
                                            <p:tav tm="0">
                                              <p:val>
                                                <p:fltVal val="0"/>
                                              </p:val>
                                            </p:tav>
                                            <p:tav tm="100000">
                                              <p:val>
                                                <p:strVal val="#ppt_w"/>
                                              </p:val>
                                            </p:tav>
                                          </p:tavLst>
                                        </p:anim>
                                        <p:anim calcmode="lin" valueType="num">
                                          <p:cBhvr>
                                            <p:cTn id="76" dur="750" fill="hold"/>
                                            <p:tgtEl>
                                              <p:spTgt spid="145"/>
                                            </p:tgtEl>
                                            <p:attrNameLst>
                                              <p:attrName>ppt_h</p:attrName>
                                            </p:attrNameLst>
                                          </p:cBhvr>
                                          <p:tavLst>
                                            <p:tav tm="0">
                                              <p:val>
                                                <p:fltVal val="0"/>
                                              </p:val>
                                            </p:tav>
                                            <p:tav tm="100000">
                                              <p:val>
                                                <p:strVal val="#ppt_h"/>
                                              </p:val>
                                            </p:tav>
                                          </p:tavLst>
                                        </p:anim>
                                        <p:anim calcmode="lin" valueType="num">
                                          <p:cBhvr>
                                            <p:cTn id="77" dur="750" fill="hold"/>
                                            <p:tgtEl>
                                              <p:spTgt spid="145"/>
                                            </p:tgtEl>
                                            <p:attrNameLst>
                                              <p:attrName>style.rotation</p:attrName>
                                            </p:attrNameLst>
                                          </p:cBhvr>
                                          <p:tavLst>
                                            <p:tav tm="0">
                                              <p:val>
                                                <p:fltVal val="90"/>
                                              </p:val>
                                            </p:tav>
                                            <p:tav tm="100000">
                                              <p:val>
                                                <p:fltVal val="0"/>
                                              </p:val>
                                            </p:tav>
                                          </p:tavLst>
                                        </p:anim>
                                        <p:animEffect transition="in" filter="fade">
                                          <p:cBhvr>
                                            <p:cTn id="78" dur="750"/>
                                            <p:tgtEl>
                                              <p:spTgt spid="145"/>
                                            </p:tgtEl>
                                          </p:cBhvr>
                                        </p:animEffect>
                                      </p:childTnLst>
                                    </p:cTn>
                                  </p:par>
                                  <p:par>
                                    <p:cTn id="79" presetID="22" presetClass="entr" presetSubtype="2" fill="hold" grpId="0" nodeType="withEffect">
                                      <p:stCondLst>
                                        <p:cond delay="1250"/>
                                      </p:stCondLst>
                                      <p:childTnLst>
                                        <p:set>
                                          <p:cBhvr>
                                            <p:cTn id="80" dur="1" fill="hold">
                                              <p:stCondLst>
                                                <p:cond delay="0"/>
                                              </p:stCondLst>
                                            </p:cTn>
                                            <p:tgtEl>
                                              <p:spTgt spid="164"/>
                                            </p:tgtEl>
                                            <p:attrNameLst>
                                              <p:attrName>style.visibility</p:attrName>
                                            </p:attrNameLst>
                                          </p:cBhvr>
                                          <p:to>
                                            <p:strVal val="visible"/>
                                          </p:to>
                                        </p:set>
                                        <p:animEffect transition="in" filter="wipe(right)">
                                          <p:cBhvr>
                                            <p:cTn id="81" dur="500"/>
                                            <p:tgtEl>
                                              <p:spTgt spid="164"/>
                                            </p:tgtEl>
                                          </p:cBhvr>
                                        </p:animEffect>
                                      </p:childTnLst>
                                    </p:cTn>
                                  </p:par>
                                  <p:par>
                                    <p:cTn id="82" presetID="22" presetClass="entr" presetSubtype="1" fill="hold" grpId="0" nodeType="withEffect">
                                      <p:stCondLst>
                                        <p:cond delay="2000"/>
                                      </p:stCondLst>
                                      <p:childTnLst>
                                        <p:set>
                                          <p:cBhvr>
                                            <p:cTn id="83" dur="1" fill="hold">
                                              <p:stCondLst>
                                                <p:cond delay="0"/>
                                              </p:stCondLst>
                                            </p:cTn>
                                            <p:tgtEl>
                                              <p:spTgt spid="39"/>
                                            </p:tgtEl>
                                            <p:attrNameLst>
                                              <p:attrName>style.visibility</p:attrName>
                                            </p:attrNameLst>
                                          </p:cBhvr>
                                          <p:to>
                                            <p:strVal val="visible"/>
                                          </p:to>
                                        </p:set>
                                        <p:animEffect transition="in" filter="wipe(up)">
                                          <p:cBhvr>
                                            <p:cTn id="84" dur="500"/>
                                            <p:tgtEl>
                                              <p:spTgt spid="39"/>
                                            </p:tgtEl>
                                          </p:cBhvr>
                                        </p:animEffect>
                                      </p:childTnLst>
                                    </p:cTn>
                                  </p:par>
                                  <p:par>
                                    <p:cTn id="85" presetID="2" presetClass="entr" presetSubtype="4" decel="50000" fill="hold" nodeType="withEffect">
                                      <p:stCondLst>
                                        <p:cond delay="1000"/>
                                      </p:stCondLst>
                                      <p:childTnLst>
                                        <p:set>
                                          <p:cBhvr>
                                            <p:cTn id="86" dur="1" fill="hold">
                                              <p:stCondLst>
                                                <p:cond delay="0"/>
                                              </p:stCondLst>
                                            </p:cTn>
                                            <p:tgtEl>
                                              <p:spTgt spid="62"/>
                                            </p:tgtEl>
                                            <p:attrNameLst>
                                              <p:attrName>style.visibility</p:attrName>
                                            </p:attrNameLst>
                                          </p:cBhvr>
                                          <p:to>
                                            <p:strVal val="visible"/>
                                          </p:to>
                                        </p:set>
                                        <p:anim calcmode="lin" valueType="num">
                                          <p:cBhvr additive="base">
                                            <p:cTn id="87" dur="1000" fill="hold"/>
                                            <p:tgtEl>
                                              <p:spTgt spid="62"/>
                                            </p:tgtEl>
                                            <p:attrNameLst>
                                              <p:attrName>ppt_x</p:attrName>
                                            </p:attrNameLst>
                                          </p:cBhvr>
                                          <p:tavLst>
                                            <p:tav tm="0">
                                              <p:val>
                                                <p:strVal val="#ppt_x"/>
                                              </p:val>
                                            </p:tav>
                                            <p:tav tm="100000">
                                              <p:val>
                                                <p:strVal val="#ppt_x"/>
                                              </p:val>
                                            </p:tav>
                                          </p:tavLst>
                                        </p:anim>
                                        <p:anim calcmode="lin" valueType="num">
                                          <p:cBhvr additive="base">
                                            <p:cTn id="88" dur="1000" fill="hold"/>
                                            <p:tgtEl>
                                              <p:spTgt spid="62"/>
                                            </p:tgtEl>
                                            <p:attrNameLst>
                                              <p:attrName>ppt_y</p:attrName>
                                            </p:attrNameLst>
                                          </p:cBhvr>
                                          <p:tavLst>
                                            <p:tav tm="0">
                                              <p:val>
                                                <p:strVal val="1+#ppt_h/2"/>
                                              </p:val>
                                            </p:tav>
                                            <p:tav tm="100000">
                                              <p:val>
                                                <p:strVal val="#ppt_y"/>
                                              </p:val>
                                            </p:tav>
                                          </p:tavLst>
                                        </p:anim>
                                      </p:childTnLst>
                                    </p:cTn>
                                  </p:par>
                                  <p:par>
                                    <p:cTn id="89" presetID="2" presetClass="entr" presetSubtype="8" fill="hold" nodeType="withEffect" p14:presetBounceEnd="50000">
                                      <p:stCondLst>
                                        <p:cond delay="1000"/>
                                      </p:stCondLst>
                                      <p:childTnLst>
                                        <p:set>
                                          <p:cBhvr>
                                            <p:cTn id="90" dur="1" fill="hold">
                                              <p:stCondLst>
                                                <p:cond delay="0"/>
                                              </p:stCondLst>
                                            </p:cTn>
                                            <p:tgtEl>
                                              <p:spTgt spid="130"/>
                                            </p:tgtEl>
                                            <p:attrNameLst>
                                              <p:attrName>style.visibility</p:attrName>
                                            </p:attrNameLst>
                                          </p:cBhvr>
                                          <p:to>
                                            <p:strVal val="visible"/>
                                          </p:to>
                                        </p:set>
                                        <p:anim calcmode="lin" valueType="num" p14:bounceEnd="50000">
                                          <p:cBhvr additive="base">
                                            <p:cTn id="91" dur="1250" fill="hold"/>
                                            <p:tgtEl>
                                              <p:spTgt spid="130"/>
                                            </p:tgtEl>
                                            <p:attrNameLst>
                                              <p:attrName>ppt_x</p:attrName>
                                            </p:attrNameLst>
                                          </p:cBhvr>
                                          <p:tavLst>
                                            <p:tav tm="0">
                                              <p:val>
                                                <p:strVal val="0-#ppt_w/2"/>
                                              </p:val>
                                            </p:tav>
                                            <p:tav tm="100000">
                                              <p:val>
                                                <p:strVal val="#ppt_x"/>
                                              </p:val>
                                            </p:tav>
                                          </p:tavLst>
                                        </p:anim>
                                        <p:anim calcmode="lin" valueType="num" p14:bounceEnd="50000">
                                          <p:cBhvr additive="base">
                                            <p:cTn id="92" dur="1250" fill="hold"/>
                                            <p:tgtEl>
                                              <p:spTgt spid="130"/>
                                            </p:tgtEl>
                                            <p:attrNameLst>
                                              <p:attrName>ppt_y</p:attrName>
                                            </p:attrNameLst>
                                          </p:cBhvr>
                                          <p:tavLst>
                                            <p:tav tm="0">
                                              <p:val>
                                                <p:strVal val="#ppt_y"/>
                                              </p:val>
                                            </p:tav>
                                            <p:tav tm="100000">
                                              <p:val>
                                                <p:strVal val="#ppt_y"/>
                                              </p:val>
                                            </p:tav>
                                          </p:tavLst>
                                        </p:anim>
                                      </p:childTnLst>
                                    </p:cTn>
                                  </p:par>
                                  <p:par>
                                    <p:cTn id="93" presetID="31" presetClass="entr" presetSubtype="0" fill="hold" nodeType="withEffect">
                                      <p:stCondLst>
                                        <p:cond delay="1500"/>
                                      </p:stCondLst>
                                      <p:childTnLst>
                                        <p:set>
                                          <p:cBhvr>
                                            <p:cTn id="94" dur="1" fill="hold">
                                              <p:stCondLst>
                                                <p:cond delay="0"/>
                                              </p:stCondLst>
                                            </p:cTn>
                                            <p:tgtEl>
                                              <p:spTgt spid="153"/>
                                            </p:tgtEl>
                                            <p:attrNameLst>
                                              <p:attrName>style.visibility</p:attrName>
                                            </p:attrNameLst>
                                          </p:cBhvr>
                                          <p:to>
                                            <p:strVal val="visible"/>
                                          </p:to>
                                        </p:set>
                                        <p:anim calcmode="lin" valueType="num">
                                          <p:cBhvr>
                                            <p:cTn id="95" dur="750" fill="hold"/>
                                            <p:tgtEl>
                                              <p:spTgt spid="153"/>
                                            </p:tgtEl>
                                            <p:attrNameLst>
                                              <p:attrName>ppt_w</p:attrName>
                                            </p:attrNameLst>
                                          </p:cBhvr>
                                          <p:tavLst>
                                            <p:tav tm="0">
                                              <p:val>
                                                <p:fltVal val="0"/>
                                              </p:val>
                                            </p:tav>
                                            <p:tav tm="100000">
                                              <p:val>
                                                <p:strVal val="#ppt_w"/>
                                              </p:val>
                                            </p:tav>
                                          </p:tavLst>
                                        </p:anim>
                                        <p:anim calcmode="lin" valueType="num">
                                          <p:cBhvr>
                                            <p:cTn id="96" dur="750" fill="hold"/>
                                            <p:tgtEl>
                                              <p:spTgt spid="153"/>
                                            </p:tgtEl>
                                            <p:attrNameLst>
                                              <p:attrName>ppt_h</p:attrName>
                                            </p:attrNameLst>
                                          </p:cBhvr>
                                          <p:tavLst>
                                            <p:tav tm="0">
                                              <p:val>
                                                <p:fltVal val="0"/>
                                              </p:val>
                                            </p:tav>
                                            <p:tav tm="100000">
                                              <p:val>
                                                <p:strVal val="#ppt_h"/>
                                              </p:val>
                                            </p:tav>
                                          </p:tavLst>
                                        </p:anim>
                                        <p:anim calcmode="lin" valueType="num">
                                          <p:cBhvr>
                                            <p:cTn id="97" dur="750" fill="hold"/>
                                            <p:tgtEl>
                                              <p:spTgt spid="153"/>
                                            </p:tgtEl>
                                            <p:attrNameLst>
                                              <p:attrName>style.rotation</p:attrName>
                                            </p:attrNameLst>
                                          </p:cBhvr>
                                          <p:tavLst>
                                            <p:tav tm="0">
                                              <p:val>
                                                <p:fltVal val="90"/>
                                              </p:val>
                                            </p:tav>
                                            <p:tav tm="100000">
                                              <p:val>
                                                <p:fltVal val="0"/>
                                              </p:val>
                                            </p:tav>
                                          </p:tavLst>
                                        </p:anim>
                                        <p:animEffect transition="in" filter="fade">
                                          <p:cBhvr>
                                            <p:cTn id="98" dur="750"/>
                                            <p:tgtEl>
                                              <p:spTgt spid="153"/>
                                            </p:tgtEl>
                                          </p:cBhvr>
                                        </p:animEffect>
                                      </p:childTnLst>
                                    </p:cTn>
                                  </p:par>
                                  <p:par>
                                    <p:cTn id="99" presetID="22" presetClass="entr" presetSubtype="2" fill="hold" grpId="0" nodeType="withEffect">
                                      <p:stCondLst>
                                        <p:cond delay="1500"/>
                                      </p:stCondLst>
                                      <p:childTnLst>
                                        <p:set>
                                          <p:cBhvr>
                                            <p:cTn id="100" dur="1" fill="hold">
                                              <p:stCondLst>
                                                <p:cond delay="0"/>
                                              </p:stCondLst>
                                            </p:cTn>
                                            <p:tgtEl>
                                              <p:spTgt spid="136"/>
                                            </p:tgtEl>
                                            <p:attrNameLst>
                                              <p:attrName>style.visibility</p:attrName>
                                            </p:attrNameLst>
                                          </p:cBhvr>
                                          <p:to>
                                            <p:strVal val="visible"/>
                                          </p:to>
                                        </p:set>
                                        <p:animEffect transition="in" filter="wipe(right)">
                                          <p:cBhvr>
                                            <p:cTn id="101" dur="500"/>
                                            <p:tgtEl>
                                              <p:spTgt spid="136"/>
                                            </p:tgtEl>
                                          </p:cBhvr>
                                        </p:animEffect>
                                      </p:childTnLst>
                                    </p:cTn>
                                  </p:par>
                                  <p:par>
                                    <p:cTn id="102" presetID="22" presetClass="entr" presetSubtype="1" fill="hold" grpId="0" nodeType="withEffect">
                                      <p:stCondLst>
                                        <p:cond delay="2250"/>
                                      </p:stCondLst>
                                      <p:childTnLst>
                                        <p:set>
                                          <p:cBhvr>
                                            <p:cTn id="103" dur="1" fill="hold">
                                              <p:stCondLst>
                                                <p:cond delay="0"/>
                                              </p:stCondLst>
                                            </p:cTn>
                                            <p:tgtEl>
                                              <p:spTgt spid="2"/>
                                            </p:tgtEl>
                                            <p:attrNameLst>
                                              <p:attrName>style.visibility</p:attrName>
                                            </p:attrNameLst>
                                          </p:cBhvr>
                                          <p:to>
                                            <p:strVal val="visible"/>
                                          </p:to>
                                        </p:set>
                                        <p:animEffect transition="in" filter="wipe(up)">
                                          <p:cBhvr>
                                            <p:cTn id="104" dur="500"/>
                                            <p:tgtEl>
                                              <p:spTgt spid="2"/>
                                            </p:tgtEl>
                                          </p:cBhvr>
                                        </p:animEffect>
                                      </p:childTnLst>
                                    </p:cTn>
                                  </p:par>
                                  <p:par>
                                    <p:cTn id="105" presetID="47" presetClass="entr" presetSubtype="0" fill="hold" grpId="0" nodeType="withEffect">
                                      <p:stCondLst>
                                        <p:cond delay="500"/>
                                      </p:stCondLst>
                                      <p:childTnLst>
                                        <p:set>
                                          <p:cBhvr>
                                            <p:cTn id="106" dur="1" fill="hold">
                                              <p:stCondLst>
                                                <p:cond delay="0"/>
                                              </p:stCondLst>
                                            </p:cTn>
                                            <p:tgtEl>
                                              <p:spTgt spid="138"/>
                                            </p:tgtEl>
                                            <p:attrNameLst>
                                              <p:attrName>style.visibility</p:attrName>
                                            </p:attrNameLst>
                                          </p:cBhvr>
                                          <p:to>
                                            <p:strVal val="visible"/>
                                          </p:to>
                                        </p:set>
                                        <p:animEffect transition="in" filter="fade">
                                          <p:cBhvr>
                                            <p:cTn id="107" dur="750"/>
                                            <p:tgtEl>
                                              <p:spTgt spid="138"/>
                                            </p:tgtEl>
                                          </p:cBhvr>
                                        </p:animEffect>
                                        <p:anim calcmode="lin" valueType="num">
                                          <p:cBhvr>
                                            <p:cTn id="108" dur="750" fill="hold"/>
                                            <p:tgtEl>
                                              <p:spTgt spid="138"/>
                                            </p:tgtEl>
                                            <p:attrNameLst>
                                              <p:attrName>ppt_x</p:attrName>
                                            </p:attrNameLst>
                                          </p:cBhvr>
                                          <p:tavLst>
                                            <p:tav tm="0">
                                              <p:val>
                                                <p:strVal val="#ppt_x"/>
                                              </p:val>
                                            </p:tav>
                                            <p:tav tm="100000">
                                              <p:val>
                                                <p:strVal val="#ppt_x"/>
                                              </p:val>
                                            </p:tav>
                                          </p:tavLst>
                                        </p:anim>
                                        <p:anim calcmode="lin" valueType="num">
                                          <p:cBhvr>
                                            <p:cTn id="109" dur="750" fill="hold"/>
                                            <p:tgtEl>
                                              <p:spTgt spid="138"/>
                                            </p:tgtEl>
                                            <p:attrNameLst>
                                              <p:attrName>ppt_y</p:attrName>
                                            </p:attrNameLst>
                                          </p:cBhvr>
                                          <p:tavLst>
                                            <p:tav tm="0">
                                              <p:val>
                                                <p:strVal val="#ppt_y-.1"/>
                                              </p:val>
                                            </p:tav>
                                            <p:tav tm="100000">
                                              <p:val>
                                                <p:strVal val="#ppt_y"/>
                                              </p:val>
                                            </p:tav>
                                          </p:tavLst>
                                        </p:anim>
                                      </p:childTnLst>
                                    </p:cTn>
                                  </p:par>
                                  <p:par>
                                    <p:cTn id="110" presetID="42" presetClass="entr" presetSubtype="0" fill="hold" grpId="0" nodeType="withEffect">
                                      <p:stCondLst>
                                        <p:cond delay="500"/>
                                      </p:stCondLst>
                                      <p:childTnLst>
                                        <p:set>
                                          <p:cBhvr>
                                            <p:cTn id="111" dur="1" fill="hold">
                                              <p:stCondLst>
                                                <p:cond delay="0"/>
                                              </p:stCondLst>
                                            </p:cTn>
                                            <p:tgtEl>
                                              <p:spTgt spid="137"/>
                                            </p:tgtEl>
                                            <p:attrNameLst>
                                              <p:attrName>style.visibility</p:attrName>
                                            </p:attrNameLst>
                                          </p:cBhvr>
                                          <p:to>
                                            <p:strVal val="visible"/>
                                          </p:to>
                                        </p:set>
                                        <p:animEffect transition="in" filter="fade">
                                          <p:cBhvr>
                                            <p:cTn id="112" dur="750"/>
                                            <p:tgtEl>
                                              <p:spTgt spid="137"/>
                                            </p:tgtEl>
                                          </p:cBhvr>
                                        </p:animEffect>
                                        <p:anim calcmode="lin" valueType="num">
                                          <p:cBhvr>
                                            <p:cTn id="113" dur="750" fill="hold"/>
                                            <p:tgtEl>
                                              <p:spTgt spid="137"/>
                                            </p:tgtEl>
                                            <p:attrNameLst>
                                              <p:attrName>ppt_x</p:attrName>
                                            </p:attrNameLst>
                                          </p:cBhvr>
                                          <p:tavLst>
                                            <p:tav tm="0">
                                              <p:val>
                                                <p:strVal val="#ppt_x"/>
                                              </p:val>
                                            </p:tav>
                                            <p:tav tm="100000">
                                              <p:val>
                                                <p:strVal val="#ppt_x"/>
                                              </p:val>
                                            </p:tav>
                                          </p:tavLst>
                                        </p:anim>
                                        <p:anim calcmode="lin" valueType="num">
                                          <p:cBhvr>
                                            <p:cTn id="114" dur="750" fill="hold"/>
                                            <p:tgtEl>
                                              <p:spTgt spid="137"/>
                                            </p:tgtEl>
                                            <p:attrNameLst>
                                              <p:attrName>ppt_y</p:attrName>
                                            </p:attrNameLst>
                                          </p:cBhvr>
                                          <p:tavLst>
                                            <p:tav tm="0">
                                              <p:val>
                                                <p:strVal val="#ppt_y+.1"/>
                                              </p:val>
                                            </p:tav>
                                            <p:tav tm="100000">
                                              <p:val>
                                                <p:strVal val="#ppt_y"/>
                                              </p:val>
                                            </p:tav>
                                          </p:tavLst>
                                        </p:anim>
                                      </p:childTnLst>
                                    </p:cTn>
                                  </p:par>
                                  <p:par>
                                    <p:cTn id="115" presetID="47" presetClass="entr" presetSubtype="0" fill="hold" grpId="0" nodeType="withEffect">
                                      <p:stCondLst>
                                        <p:cond delay="750"/>
                                      </p:stCondLst>
                                      <p:childTnLst>
                                        <p:set>
                                          <p:cBhvr>
                                            <p:cTn id="116" dur="1" fill="hold">
                                              <p:stCondLst>
                                                <p:cond delay="0"/>
                                              </p:stCondLst>
                                            </p:cTn>
                                            <p:tgtEl>
                                              <p:spTgt spid="61"/>
                                            </p:tgtEl>
                                            <p:attrNameLst>
                                              <p:attrName>style.visibility</p:attrName>
                                            </p:attrNameLst>
                                          </p:cBhvr>
                                          <p:to>
                                            <p:strVal val="visible"/>
                                          </p:to>
                                        </p:set>
                                        <p:animEffect transition="in" filter="fade">
                                          <p:cBhvr>
                                            <p:cTn id="117" dur="750"/>
                                            <p:tgtEl>
                                              <p:spTgt spid="61"/>
                                            </p:tgtEl>
                                          </p:cBhvr>
                                        </p:animEffect>
                                        <p:anim calcmode="lin" valueType="num">
                                          <p:cBhvr>
                                            <p:cTn id="118" dur="750" fill="hold"/>
                                            <p:tgtEl>
                                              <p:spTgt spid="61"/>
                                            </p:tgtEl>
                                            <p:attrNameLst>
                                              <p:attrName>ppt_x</p:attrName>
                                            </p:attrNameLst>
                                          </p:cBhvr>
                                          <p:tavLst>
                                            <p:tav tm="0">
                                              <p:val>
                                                <p:strVal val="#ppt_x"/>
                                              </p:val>
                                            </p:tav>
                                            <p:tav tm="100000">
                                              <p:val>
                                                <p:strVal val="#ppt_x"/>
                                              </p:val>
                                            </p:tav>
                                          </p:tavLst>
                                        </p:anim>
                                        <p:anim calcmode="lin" valueType="num">
                                          <p:cBhvr>
                                            <p:cTn id="119" dur="750" fill="hold"/>
                                            <p:tgtEl>
                                              <p:spTgt spid="61"/>
                                            </p:tgtEl>
                                            <p:attrNameLst>
                                              <p:attrName>ppt_y</p:attrName>
                                            </p:attrNameLst>
                                          </p:cBhvr>
                                          <p:tavLst>
                                            <p:tav tm="0">
                                              <p:val>
                                                <p:strVal val="#ppt_y-.1"/>
                                              </p:val>
                                            </p:tav>
                                            <p:tav tm="100000">
                                              <p:val>
                                                <p:strVal val="#ppt_y"/>
                                              </p:val>
                                            </p:tav>
                                          </p:tavLst>
                                        </p:anim>
                                      </p:childTnLst>
                                    </p:cTn>
                                  </p:par>
                                  <p:par>
                                    <p:cTn id="120" presetID="42" presetClass="entr" presetSubtype="0" fill="hold" grpId="0" nodeType="withEffect">
                                      <p:stCondLst>
                                        <p:cond delay="750"/>
                                      </p:stCondLst>
                                      <p:childTnLst>
                                        <p:set>
                                          <p:cBhvr>
                                            <p:cTn id="121" dur="1" fill="hold">
                                              <p:stCondLst>
                                                <p:cond delay="0"/>
                                              </p:stCondLst>
                                            </p:cTn>
                                            <p:tgtEl>
                                              <p:spTgt spid="60"/>
                                            </p:tgtEl>
                                            <p:attrNameLst>
                                              <p:attrName>style.visibility</p:attrName>
                                            </p:attrNameLst>
                                          </p:cBhvr>
                                          <p:to>
                                            <p:strVal val="visible"/>
                                          </p:to>
                                        </p:set>
                                        <p:animEffect transition="in" filter="fade">
                                          <p:cBhvr>
                                            <p:cTn id="122" dur="750"/>
                                            <p:tgtEl>
                                              <p:spTgt spid="60"/>
                                            </p:tgtEl>
                                          </p:cBhvr>
                                        </p:animEffect>
                                        <p:anim calcmode="lin" valueType="num">
                                          <p:cBhvr>
                                            <p:cTn id="123" dur="750" fill="hold"/>
                                            <p:tgtEl>
                                              <p:spTgt spid="60"/>
                                            </p:tgtEl>
                                            <p:attrNameLst>
                                              <p:attrName>ppt_x</p:attrName>
                                            </p:attrNameLst>
                                          </p:cBhvr>
                                          <p:tavLst>
                                            <p:tav tm="0">
                                              <p:val>
                                                <p:strVal val="#ppt_x"/>
                                              </p:val>
                                            </p:tav>
                                            <p:tav tm="100000">
                                              <p:val>
                                                <p:strVal val="#ppt_x"/>
                                              </p:val>
                                            </p:tav>
                                          </p:tavLst>
                                        </p:anim>
                                        <p:anim calcmode="lin" valueType="num">
                                          <p:cBhvr>
                                            <p:cTn id="124" dur="750" fill="hold"/>
                                            <p:tgtEl>
                                              <p:spTgt spid="60"/>
                                            </p:tgtEl>
                                            <p:attrNameLst>
                                              <p:attrName>ppt_y</p:attrName>
                                            </p:attrNameLst>
                                          </p:cBhvr>
                                          <p:tavLst>
                                            <p:tav tm="0">
                                              <p:val>
                                                <p:strVal val="#ppt_y+.1"/>
                                              </p:val>
                                            </p:tav>
                                            <p:tav tm="100000">
                                              <p:val>
                                                <p:strVal val="#ppt_y"/>
                                              </p:val>
                                            </p:tav>
                                          </p:tavLst>
                                        </p:anim>
                                      </p:childTnLst>
                                    </p:cTn>
                                  </p:par>
                                  <p:par>
                                    <p:cTn id="125" presetID="47" presetClass="entr" presetSubtype="0" fill="hold" grpId="0" nodeType="withEffect">
                                      <p:stCondLst>
                                        <p:cond delay="1000"/>
                                      </p:stCondLst>
                                      <p:childTnLst>
                                        <p:set>
                                          <p:cBhvr>
                                            <p:cTn id="126" dur="1" fill="hold">
                                              <p:stCondLst>
                                                <p:cond delay="0"/>
                                              </p:stCondLst>
                                            </p:cTn>
                                            <p:tgtEl>
                                              <p:spTgt spid="50"/>
                                            </p:tgtEl>
                                            <p:attrNameLst>
                                              <p:attrName>style.visibility</p:attrName>
                                            </p:attrNameLst>
                                          </p:cBhvr>
                                          <p:to>
                                            <p:strVal val="visible"/>
                                          </p:to>
                                        </p:set>
                                        <p:animEffect transition="in" filter="fade">
                                          <p:cBhvr>
                                            <p:cTn id="127" dur="750"/>
                                            <p:tgtEl>
                                              <p:spTgt spid="50"/>
                                            </p:tgtEl>
                                          </p:cBhvr>
                                        </p:animEffect>
                                        <p:anim calcmode="lin" valueType="num">
                                          <p:cBhvr>
                                            <p:cTn id="128" dur="750" fill="hold"/>
                                            <p:tgtEl>
                                              <p:spTgt spid="50"/>
                                            </p:tgtEl>
                                            <p:attrNameLst>
                                              <p:attrName>ppt_x</p:attrName>
                                            </p:attrNameLst>
                                          </p:cBhvr>
                                          <p:tavLst>
                                            <p:tav tm="0">
                                              <p:val>
                                                <p:strVal val="#ppt_x"/>
                                              </p:val>
                                            </p:tav>
                                            <p:tav tm="100000">
                                              <p:val>
                                                <p:strVal val="#ppt_x"/>
                                              </p:val>
                                            </p:tav>
                                          </p:tavLst>
                                        </p:anim>
                                        <p:anim calcmode="lin" valueType="num">
                                          <p:cBhvr>
                                            <p:cTn id="129" dur="750" fill="hold"/>
                                            <p:tgtEl>
                                              <p:spTgt spid="50"/>
                                            </p:tgtEl>
                                            <p:attrNameLst>
                                              <p:attrName>ppt_y</p:attrName>
                                            </p:attrNameLst>
                                          </p:cBhvr>
                                          <p:tavLst>
                                            <p:tav tm="0">
                                              <p:val>
                                                <p:strVal val="#ppt_y-.1"/>
                                              </p:val>
                                            </p:tav>
                                            <p:tav tm="100000">
                                              <p:val>
                                                <p:strVal val="#ppt_y"/>
                                              </p:val>
                                            </p:tav>
                                          </p:tavLst>
                                        </p:anim>
                                      </p:childTnLst>
                                    </p:cTn>
                                  </p:par>
                                  <p:par>
                                    <p:cTn id="130" presetID="42" presetClass="entr" presetSubtype="0" fill="hold" grpId="0" nodeType="withEffect">
                                      <p:stCondLst>
                                        <p:cond delay="1000"/>
                                      </p:stCondLst>
                                      <p:childTnLst>
                                        <p:set>
                                          <p:cBhvr>
                                            <p:cTn id="131" dur="1" fill="hold">
                                              <p:stCondLst>
                                                <p:cond delay="0"/>
                                              </p:stCondLst>
                                            </p:cTn>
                                            <p:tgtEl>
                                              <p:spTgt spid="49"/>
                                            </p:tgtEl>
                                            <p:attrNameLst>
                                              <p:attrName>style.visibility</p:attrName>
                                            </p:attrNameLst>
                                          </p:cBhvr>
                                          <p:to>
                                            <p:strVal val="visible"/>
                                          </p:to>
                                        </p:set>
                                        <p:animEffect transition="in" filter="fade">
                                          <p:cBhvr>
                                            <p:cTn id="132" dur="750"/>
                                            <p:tgtEl>
                                              <p:spTgt spid="49"/>
                                            </p:tgtEl>
                                          </p:cBhvr>
                                        </p:animEffect>
                                        <p:anim calcmode="lin" valueType="num">
                                          <p:cBhvr>
                                            <p:cTn id="133" dur="750" fill="hold"/>
                                            <p:tgtEl>
                                              <p:spTgt spid="49"/>
                                            </p:tgtEl>
                                            <p:attrNameLst>
                                              <p:attrName>ppt_x</p:attrName>
                                            </p:attrNameLst>
                                          </p:cBhvr>
                                          <p:tavLst>
                                            <p:tav tm="0">
                                              <p:val>
                                                <p:strVal val="#ppt_x"/>
                                              </p:val>
                                            </p:tav>
                                            <p:tav tm="100000">
                                              <p:val>
                                                <p:strVal val="#ppt_x"/>
                                              </p:val>
                                            </p:tav>
                                          </p:tavLst>
                                        </p:anim>
                                        <p:anim calcmode="lin" valueType="num">
                                          <p:cBhvr>
                                            <p:cTn id="134" dur="750" fill="hold"/>
                                            <p:tgtEl>
                                              <p:spTgt spid="49"/>
                                            </p:tgtEl>
                                            <p:attrNameLst>
                                              <p:attrName>ppt_y</p:attrName>
                                            </p:attrNameLst>
                                          </p:cBhvr>
                                          <p:tavLst>
                                            <p:tav tm="0">
                                              <p:val>
                                                <p:strVal val="#ppt_y+.1"/>
                                              </p:val>
                                            </p:tav>
                                            <p:tav tm="100000">
                                              <p:val>
                                                <p:strVal val="#ppt_y"/>
                                              </p:val>
                                            </p:tav>
                                          </p:tavLst>
                                        </p:anim>
                                      </p:childTnLst>
                                    </p:cTn>
                                  </p:par>
                                  <p:par>
                                    <p:cTn id="135" presetID="47" presetClass="entr" presetSubtype="0" fill="hold" grpId="0" nodeType="withEffect">
                                      <p:stCondLst>
                                        <p:cond delay="1250"/>
                                      </p:stCondLst>
                                      <p:childTnLst>
                                        <p:set>
                                          <p:cBhvr>
                                            <p:cTn id="136" dur="1" fill="hold">
                                              <p:stCondLst>
                                                <p:cond delay="0"/>
                                              </p:stCondLst>
                                            </p:cTn>
                                            <p:tgtEl>
                                              <p:spTgt spid="149"/>
                                            </p:tgtEl>
                                            <p:attrNameLst>
                                              <p:attrName>style.visibility</p:attrName>
                                            </p:attrNameLst>
                                          </p:cBhvr>
                                          <p:to>
                                            <p:strVal val="visible"/>
                                          </p:to>
                                        </p:set>
                                        <p:animEffect transition="in" filter="fade">
                                          <p:cBhvr>
                                            <p:cTn id="137" dur="750"/>
                                            <p:tgtEl>
                                              <p:spTgt spid="149"/>
                                            </p:tgtEl>
                                          </p:cBhvr>
                                        </p:animEffect>
                                        <p:anim calcmode="lin" valueType="num">
                                          <p:cBhvr>
                                            <p:cTn id="138" dur="750" fill="hold"/>
                                            <p:tgtEl>
                                              <p:spTgt spid="149"/>
                                            </p:tgtEl>
                                            <p:attrNameLst>
                                              <p:attrName>ppt_x</p:attrName>
                                            </p:attrNameLst>
                                          </p:cBhvr>
                                          <p:tavLst>
                                            <p:tav tm="0">
                                              <p:val>
                                                <p:strVal val="#ppt_x"/>
                                              </p:val>
                                            </p:tav>
                                            <p:tav tm="100000">
                                              <p:val>
                                                <p:strVal val="#ppt_x"/>
                                              </p:val>
                                            </p:tav>
                                          </p:tavLst>
                                        </p:anim>
                                        <p:anim calcmode="lin" valueType="num">
                                          <p:cBhvr>
                                            <p:cTn id="139" dur="750" fill="hold"/>
                                            <p:tgtEl>
                                              <p:spTgt spid="149"/>
                                            </p:tgtEl>
                                            <p:attrNameLst>
                                              <p:attrName>ppt_y</p:attrName>
                                            </p:attrNameLst>
                                          </p:cBhvr>
                                          <p:tavLst>
                                            <p:tav tm="0">
                                              <p:val>
                                                <p:strVal val="#ppt_y-.1"/>
                                              </p:val>
                                            </p:tav>
                                            <p:tav tm="100000">
                                              <p:val>
                                                <p:strVal val="#ppt_y"/>
                                              </p:val>
                                            </p:tav>
                                          </p:tavLst>
                                        </p:anim>
                                      </p:childTnLst>
                                    </p:cTn>
                                  </p:par>
                                  <p:par>
                                    <p:cTn id="140" presetID="42" presetClass="entr" presetSubtype="0" fill="hold" grpId="0" nodeType="withEffect">
                                      <p:stCondLst>
                                        <p:cond delay="1250"/>
                                      </p:stCondLst>
                                      <p:childTnLst>
                                        <p:set>
                                          <p:cBhvr>
                                            <p:cTn id="141" dur="1" fill="hold">
                                              <p:stCondLst>
                                                <p:cond delay="0"/>
                                              </p:stCondLst>
                                            </p:cTn>
                                            <p:tgtEl>
                                              <p:spTgt spid="148"/>
                                            </p:tgtEl>
                                            <p:attrNameLst>
                                              <p:attrName>style.visibility</p:attrName>
                                            </p:attrNameLst>
                                          </p:cBhvr>
                                          <p:to>
                                            <p:strVal val="visible"/>
                                          </p:to>
                                        </p:set>
                                        <p:animEffect transition="in" filter="fade">
                                          <p:cBhvr>
                                            <p:cTn id="142" dur="750"/>
                                            <p:tgtEl>
                                              <p:spTgt spid="148"/>
                                            </p:tgtEl>
                                          </p:cBhvr>
                                        </p:animEffect>
                                        <p:anim calcmode="lin" valueType="num">
                                          <p:cBhvr>
                                            <p:cTn id="143" dur="750" fill="hold"/>
                                            <p:tgtEl>
                                              <p:spTgt spid="148"/>
                                            </p:tgtEl>
                                            <p:attrNameLst>
                                              <p:attrName>ppt_x</p:attrName>
                                            </p:attrNameLst>
                                          </p:cBhvr>
                                          <p:tavLst>
                                            <p:tav tm="0">
                                              <p:val>
                                                <p:strVal val="#ppt_x"/>
                                              </p:val>
                                            </p:tav>
                                            <p:tav tm="100000">
                                              <p:val>
                                                <p:strVal val="#ppt_x"/>
                                              </p:val>
                                            </p:tav>
                                          </p:tavLst>
                                        </p:anim>
                                        <p:anim calcmode="lin" valueType="num">
                                          <p:cBhvr>
                                            <p:cTn id="144" dur="750" fill="hold"/>
                                            <p:tgtEl>
                                              <p:spTgt spid="148"/>
                                            </p:tgtEl>
                                            <p:attrNameLst>
                                              <p:attrName>ppt_y</p:attrName>
                                            </p:attrNameLst>
                                          </p:cBhvr>
                                          <p:tavLst>
                                            <p:tav tm="0">
                                              <p:val>
                                                <p:strVal val="#ppt_y+.1"/>
                                              </p:val>
                                            </p:tav>
                                            <p:tav tm="100000">
                                              <p:val>
                                                <p:strVal val="#ppt_y"/>
                                              </p:val>
                                            </p:tav>
                                          </p:tavLst>
                                        </p:anim>
                                      </p:childTnLst>
                                    </p:cTn>
                                  </p:par>
                                  <p:par>
                                    <p:cTn id="145" presetID="47" presetClass="entr" presetSubtype="0" fill="hold" grpId="0" nodeType="withEffect">
                                      <p:stCondLst>
                                        <p:cond delay="1500"/>
                                      </p:stCondLst>
                                      <p:childTnLst>
                                        <p:set>
                                          <p:cBhvr>
                                            <p:cTn id="146" dur="1" fill="hold">
                                              <p:stCondLst>
                                                <p:cond delay="0"/>
                                              </p:stCondLst>
                                            </p:cTn>
                                            <p:tgtEl>
                                              <p:spTgt spid="157"/>
                                            </p:tgtEl>
                                            <p:attrNameLst>
                                              <p:attrName>style.visibility</p:attrName>
                                            </p:attrNameLst>
                                          </p:cBhvr>
                                          <p:to>
                                            <p:strVal val="visible"/>
                                          </p:to>
                                        </p:set>
                                        <p:animEffect transition="in" filter="fade">
                                          <p:cBhvr>
                                            <p:cTn id="147" dur="750"/>
                                            <p:tgtEl>
                                              <p:spTgt spid="157"/>
                                            </p:tgtEl>
                                          </p:cBhvr>
                                        </p:animEffect>
                                        <p:anim calcmode="lin" valueType="num">
                                          <p:cBhvr>
                                            <p:cTn id="148" dur="750" fill="hold"/>
                                            <p:tgtEl>
                                              <p:spTgt spid="157"/>
                                            </p:tgtEl>
                                            <p:attrNameLst>
                                              <p:attrName>ppt_x</p:attrName>
                                            </p:attrNameLst>
                                          </p:cBhvr>
                                          <p:tavLst>
                                            <p:tav tm="0">
                                              <p:val>
                                                <p:strVal val="#ppt_x"/>
                                              </p:val>
                                            </p:tav>
                                            <p:tav tm="100000">
                                              <p:val>
                                                <p:strVal val="#ppt_x"/>
                                              </p:val>
                                            </p:tav>
                                          </p:tavLst>
                                        </p:anim>
                                        <p:anim calcmode="lin" valueType="num">
                                          <p:cBhvr>
                                            <p:cTn id="149" dur="750" fill="hold"/>
                                            <p:tgtEl>
                                              <p:spTgt spid="157"/>
                                            </p:tgtEl>
                                            <p:attrNameLst>
                                              <p:attrName>ppt_y</p:attrName>
                                            </p:attrNameLst>
                                          </p:cBhvr>
                                          <p:tavLst>
                                            <p:tav tm="0">
                                              <p:val>
                                                <p:strVal val="#ppt_y-.1"/>
                                              </p:val>
                                            </p:tav>
                                            <p:tav tm="100000">
                                              <p:val>
                                                <p:strVal val="#ppt_y"/>
                                              </p:val>
                                            </p:tav>
                                          </p:tavLst>
                                        </p:anim>
                                      </p:childTnLst>
                                    </p:cTn>
                                  </p:par>
                                  <p:par>
                                    <p:cTn id="150" presetID="42" presetClass="entr" presetSubtype="0" fill="hold" grpId="0" nodeType="withEffect">
                                      <p:stCondLst>
                                        <p:cond delay="1500"/>
                                      </p:stCondLst>
                                      <p:childTnLst>
                                        <p:set>
                                          <p:cBhvr>
                                            <p:cTn id="151" dur="1" fill="hold">
                                              <p:stCondLst>
                                                <p:cond delay="0"/>
                                              </p:stCondLst>
                                            </p:cTn>
                                            <p:tgtEl>
                                              <p:spTgt spid="156"/>
                                            </p:tgtEl>
                                            <p:attrNameLst>
                                              <p:attrName>style.visibility</p:attrName>
                                            </p:attrNameLst>
                                          </p:cBhvr>
                                          <p:to>
                                            <p:strVal val="visible"/>
                                          </p:to>
                                        </p:set>
                                        <p:animEffect transition="in" filter="fade">
                                          <p:cBhvr>
                                            <p:cTn id="152" dur="750"/>
                                            <p:tgtEl>
                                              <p:spTgt spid="156"/>
                                            </p:tgtEl>
                                          </p:cBhvr>
                                        </p:animEffect>
                                        <p:anim calcmode="lin" valueType="num">
                                          <p:cBhvr>
                                            <p:cTn id="153" dur="750" fill="hold"/>
                                            <p:tgtEl>
                                              <p:spTgt spid="156"/>
                                            </p:tgtEl>
                                            <p:attrNameLst>
                                              <p:attrName>ppt_x</p:attrName>
                                            </p:attrNameLst>
                                          </p:cBhvr>
                                          <p:tavLst>
                                            <p:tav tm="0">
                                              <p:val>
                                                <p:strVal val="#ppt_x"/>
                                              </p:val>
                                            </p:tav>
                                            <p:tav tm="100000">
                                              <p:val>
                                                <p:strVal val="#ppt_x"/>
                                              </p:val>
                                            </p:tav>
                                          </p:tavLst>
                                        </p:anim>
                                        <p:anim calcmode="lin" valueType="num">
                                          <p:cBhvr>
                                            <p:cTn id="154" dur="750" fill="hold"/>
                                            <p:tgtEl>
                                              <p:spTgt spid="156"/>
                                            </p:tgtEl>
                                            <p:attrNameLst>
                                              <p:attrName>ppt_y</p:attrName>
                                            </p:attrNameLst>
                                          </p:cBhvr>
                                          <p:tavLst>
                                            <p:tav tm="0">
                                              <p:val>
                                                <p:strVal val="#ppt_y+.1"/>
                                              </p:val>
                                            </p:tav>
                                            <p:tav tm="100000">
                                              <p:val>
                                                <p:strVal val="#ppt_y"/>
                                              </p:val>
                                            </p:tav>
                                          </p:tavLst>
                                        </p:anim>
                                      </p:childTnLst>
                                    </p:cTn>
                                  </p:par>
                                  <p:par>
                                    <p:cTn id="155" presetID="47" presetClass="entr" presetSubtype="0" fill="hold" grpId="0" nodeType="withEffect">
                                      <p:stCondLst>
                                        <p:cond delay="250"/>
                                      </p:stCondLst>
                                      <p:childTnLst>
                                        <p:set>
                                          <p:cBhvr>
                                            <p:cTn id="156" dur="1" fill="hold">
                                              <p:stCondLst>
                                                <p:cond delay="0"/>
                                              </p:stCondLst>
                                            </p:cTn>
                                            <p:tgtEl>
                                              <p:spTgt spid="163"/>
                                            </p:tgtEl>
                                            <p:attrNameLst>
                                              <p:attrName>style.visibility</p:attrName>
                                            </p:attrNameLst>
                                          </p:cBhvr>
                                          <p:to>
                                            <p:strVal val="visible"/>
                                          </p:to>
                                        </p:set>
                                        <p:animEffect transition="in" filter="fade">
                                          <p:cBhvr>
                                            <p:cTn id="157" dur="1000"/>
                                            <p:tgtEl>
                                              <p:spTgt spid="163"/>
                                            </p:tgtEl>
                                          </p:cBhvr>
                                        </p:animEffect>
                                        <p:anim calcmode="lin" valueType="num">
                                          <p:cBhvr>
                                            <p:cTn id="158" dur="1000" fill="hold"/>
                                            <p:tgtEl>
                                              <p:spTgt spid="163"/>
                                            </p:tgtEl>
                                            <p:attrNameLst>
                                              <p:attrName>ppt_x</p:attrName>
                                            </p:attrNameLst>
                                          </p:cBhvr>
                                          <p:tavLst>
                                            <p:tav tm="0">
                                              <p:val>
                                                <p:strVal val="#ppt_x"/>
                                              </p:val>
                                            </p:tav>
                                            <p:tav tm="100000">
                                              <p:val>
                                                <p:strVal val="#ppt_x"/>
                                              </p:val>
                                            </p:tav>
                                          </p:tavLst>
                                        </p:anim>
                                        <p:anim calcmode="lin" valueType="num">
                                          <p:cBhvr>
                                            <p:cTn id="159" dur="1000" fill="hold"/>
                                            <p:tgtEl>
                                              <p:spTgt spid="16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3" grpId="0" animBg="1"/>
          <p:bldP spid="37" grpId="0" animBg="1"/>
          <p:bldP spid="38" grpId="0" animBg="1"/>
          <p:bldP spid="39" grpId="0" animBg="1"/>
          <p:bldP spid="49" grpId="0"/>
          <p:bldP spid="50" grpId="0"/>
          <p:bldP spid="60" grpId="0"/>
          <p:bldP spid="61" grpId="0"/>
          <p:bldP spid="136" grpId="0" animBg="1"/>
          <p:bldP spid="137" grpId="0"/>
          <p:bldP spid="138" grpId="0"/>
          <p:bldP spid="148" grpId="0"/>
          <p:bldP spid="149" grpId="0"/>
          <p:bldP spid="156" grpId="0"/>
          <p:bldP spid="157" grpId="0"/>
          <p:bldP spid="163" grpId="0"/>
          <p:bldP spid="164" grpId="0" animBg="1"/>
          <p:bldP spid="165" grpId="0" animBg="1"/>
          <p:bldP spid="166" grpId="0" animBg="1"/>
          <p:bldP spid="167" grpId="0" animBg="1"/>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50000" fill="hold" nodeType="withEffect">
                                      <p:stCondLst>
                                        <p:cond delay="0"/>
                                      </p:stCondLst>
                                      <p:childTnLst>
                                        <p:set>
                                          <p:cBhvr>
                                            <p:cTn id="6" dur="1" fill="hold">
                                              <p:stCondLst>
                                                <p:cond delay="0"/>
                                              </p:stCondLst>
                                            </p:cTn>
                                            <p:tgtEl>
                                              <p:spTgt spid="34"/>
                                            </p:tgtEl>
                                            <p:attrNameLst>
                                              <p:attrName>style.visibility</p:attrName>
                                            </p:attrNameLst>
                                          </p:cBhvr>
                                          <p:to>
                                            <p:strVal val="visible"/>
                                          </p:to>
                                        </p:set>
                                        <p:anim calcmode="lin" valueType="num">
                                          <p:cBhvr additive="base">
                                            <p:cTn id="7" dur="1000" fill="hold"/>
                                            <p:tgtEl>
                                              <p:spTgt spid="34"/>
                                            </p:tgtEl>
                                            <p:attrNameLst>
                                              <p:attrName>ppt_x</p:attrName>
                                            </p:attrNameLst>
                                          </p:cBhvr>
                                          <p:tavLst>
                                            <p:tav tm="0">
                                              <p:val>
                                                <p:strVal val="#ppt_x"/>
                                              </p:val>
                                            </p:tav>
                                            <p:tav tm="100000">
                                              <p:val>
                                                <p:strVal val="#ppt_x"/>
                                              </p:val>
                                            </p:tav>
                                          </p:tavLst>
                                        </p:anim>
                                        <p:anim calcmode="lin" valueType="num">
                                          <p:cBhvr additive="base">
                                            <p:cTn id="8" dur="1000" fill="hold"/>
                                            <p:tgtEl>
                                              <p:spTgt spid="34"/>
                                            </p:tgtEl>
                                            <p:attrNameLst>
                                              <p:attrName>ppt_y</p:attrName>
                                            </p:attrNameLst>
                                          </p:cBhvr>
                                          <p:tavLst>
                                            <p:tav tm="0">
                                              <p:val>
                                                <p:strVal val="1+#ppt_h/2"/>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150"/>
                                            </p:tgtEl>
                                            <p:attrNameLst>
                                              <p:attrName>style.visibility</p:attrName>
                                            </p:attrNameLst>
                                          </p:cBhvr>
                                          <p:to>
                                            <p:strVal val="visible"/>
                                          </p:to>
                                        </p:set>
                                        <p:anim calcmode="lin" valueType="num">
                                          <p:cBhvr additive="base">
                                            <p:cTn id="11" dur="1250" fill="hold"/>
                                            <p:tgtEl>
                                              <p:spTgt spid="150"/>
                                            </p:tgtEl>
                                            <p:attrNameLst>
                                              <p:attrName>ppt_x</p:attrName>
                                            </p:attrNameLst>
                                          </p:cBhvr>
                                          <p:tavLst>
                                            <p:tav tm="0">
                                              <p:val>
                                                <p:strVal val="0-#ppt_w/2"/>
                                              </p:val>
                                            </p:tav>
                                            <p:tav tm="100000">
                                              <p:val>
                                                <p:strVal val="#ppt_x"/>
                                              </p:val>
                                            </p:tav>
                                          </p:tavLst>
                                        </p:anim>
                                        <p:anim calcmode="lin" valueType="num">
                                          <p:cBhvr additive="base">
                                            <p:cTn id="12" dur="1250" fill="hold"/>
                                            <p:tgtEl>
                                              <p:spTgt spid="150"/>
                                            </p:tgtEl>
                                            <p:attrNameLst>
                                              <p:attrName>ppt_y</p:attrName>
                                            </p:attrNameLst>
                                          </p:cBhvr>
                                          <p:tavLst>
                                            <p:tav tm="0">
                                              <p:val>
                                                <p:strVal val="#ppt_y"/>
                                              </p:val>
                                            </p:tav>
                                            <p:tav tm="100000">
                                              <p:val>
                                                <p:strVal val="#ppt_y"/>
                                              </p:val>
                                            </p:tav>
                                          </p:tavLst>
                                        </p:anim>
                                      </p:childTnLst>
                                    </p:cTn>
                                  </p:par>
                                  <p:par>
                                    <p:cTn id="13" presetID="31" presetClass="entr" presetSubtype="0" fill="hold" nodeType="withEffect">
                                      <p:stCondLst>
                                        <p:cond delay="500"/>
                                      </p:stCondLst>
                                      <p:childTnLst>
                                        <p:set>
                                          <p:cBhvr>
                                            <p:cTn id="14" dur="1" fill="hold">
                                              <p:stCondLst>
                                                <p:cond delay="0"/>
                                              </p:stCondLst>
                                            </p:cTn>
                                            <p:tgtEl>
                                              <p:spTgt spid="133"/>
                                            </p:tgtEl>
                                            <p:attrNameLst>
                                              <p:attrName>style.visibility</p:attrName>
                                            </p:attrNameLst>
                                          </p:cBhvr>
                                          <p:to>
                                            <p:strVal val="visible"/>
                                          </p:to>
                                        </p:set>
                                        <p:anim calcmode="lin" valueType="num">
                                          <p:cBhvr>
                                            <p:cTn id="15" dur="750" fill="hold"/>
                                            <p:tgtEl>
                                              <p:spTgt spid="133"/>
                                            </p:tgtEl>
                                            <p:attrNameLst>
                                              <p:attrName>ppt_w</p:attrName>
                                            </p:attrNameLst>
                                          </p:cBhvr>
                                          <p:tavLst>
                                            <p:tav tm="0">
                                              <p:val>
                                                <p:fltVal val="0"/>
                                              </p:val>
                                            </p:tav>
                                            <p:tav tm="100000">
                                              <p:val>
                                                <p:strVal val="#ppt_w"/>
                                              </p:val>
                                            </p:tav>
                                          </p:tavLst>
                                        </p:anim>
                                        <p:anim calcmode="lin" valueType="num">
                                          <p:cBhvr>
                                            <p:cTn id="16" dur="750" fill="hold"/>
                                            <p:tgtEl>
                                              <p:spTgt spid="133"/>
                                            </p:tgtEl>
                                            <p:attrNameLst>
                                              <p:attrName>ppt_h</p:attrName>
                                            </p:attrNameLst>
                                          </p:cBhvr>
                                          <p:tavLst>
                                            <p:tav tm="0">
                                              <p:val>
                                                <p:fltVal val="0"/>
                                              </p:val>
                                            </p:tav>
                                            <p:tav tm="100000">
                                              <p:val>
                                                <p:strVal val="#ppt_h"/>
                                              </p:val>
                                            </p:tav>
                                          </p:tavLst>
                                        </p:anim>
                                        <p:anim calcmode="lin" valueType="num">
                                          <p:cBhvr>
                                            <p:cTn id="17" dur="750" fill="hold"/>
                                            <p:tgtEl>
                                              <p:spTgt spid="133"/>
                                            </p:tgtEl>
                                            <p:attrNameLst>
                                              <p:attrName>style.rotation</p:attrName>
                                            </p:attrNameLst>
                                          </p:cBhvr>
                                          <p:tavLst>
                                            <p:tav tm="0">
                                              <p:val>
                                                <p:fltVal val="90"/>
                                              </p:val>
                                            </p:tav>
                                            <p:tav tm="100000">
                                              <p:val>
                                                <p:fltVal val="0"/>
                                              </p:val>
                                            </p:tav>
                                          </p:tavLst>
                                        </p:anim>
                                        <p:animEffect transition="in" filter="fade">
                                          <p:cBhvr>
                                            <p:cTn id="18" dur="750"/>
                                            <p:tgtEl>
                                              <p:spTgt spid="133"/>
                                            </p:tgtEl>
                                          </p:cBhvr>
                                        </p:animEffect>
                                      </p:childTnLst>
                                    </p:cTn>
                                  </p:par>
                                  <p:par>
                                    <p:cTn id="19" presetID="22" presetClass="entr" presetSubtype="2" fill="hold" grpId="0" nodeType="withEffect">
                                      <p:stCondLst>
                                        <p:cond delay="500"/>
                                      </p:stCondLst>
                                      <p:childTnLst>
                                        <p:set>
                                          <p:cBhvr>
                                            <p:cTn id="20" dur="1" fill="hold">
                                              <p:stCondLst>
                                                <p:cond delay="0"/>
                                              </p:stCondLst>
                                            </p:cTn>
                                            <p:tgtEl>
                                              <p:spTgt spid="167"/>
                                            </p:tgtEl>
                                            <p:attrNameLst>
                                              <p:attrName>style.visibility</p:attrName>
                                            </p:attrNameLst>
                                          </p:cBhvr>
                                          <p:to>
                                            <p:strVal val="visible"/>
                                          </p:to>
                                        </p:set>
                                        <p:animEffect transition="in" filter="wipe(right)">
                                          <p:cBhvr>
                                            <p:cTn id="21" dur="500"/>
                                            <p:tgtEl>
                                              <p:spTgt spid="167"/>
                                            </p:tgtEl>
                                          </p:cBhvr>
                                        </p:animEffect>
                                      </p:childTnLst>
                                    </p:cTn>
                                  </p:par>
                                  <p:par>
                                    <p:cTn id="22" presetID="22" presetClass="entr" presetSubtype="1" fill="hold" grpId="0" nodeType="withEffect">
                                      <p:stCondLst>
                                        <p:cond delay="1250"/>
                                      </p:stCondLst>
                                      <p:childTnLst>
                                        <p:set>
                                          <p:cBhvr>
                                            <p:cTn id="23" dur="1" fill="hold">
                                              <p:stCondLst>
                                                <p:cond delay="0"/>
                                              </p:stCondLst>
                                            </p:cTn>
                                            <p:tgtEl>
                                              <p:spTgt spid="33"/>
                                            </p:tgtEl>
                                            <p:attrNameLst>
                                              <p:attrName>style.visibility</p:attrName>
                                            </p:attrNameLst>
                                          </p:cBhvr>
                                          <p:to>
                                            <p:strVal val="visible"/>
                                          </p:to>
                                        </p:set>
                                        <p:animEffect transition="in" filter="wipe(up)">
                                          <p:cBhvr>
                                            <p:cTn id="24" dur="500"/>
                                            <p:tgtEl>
                                              <p:spTgt spid="33"/>
                                            </p:tgtEl>
                                          </p:cBhvr>
                                        </p:animEffect>
                                      </p:childTnLst>
                                    </p:cTn>
                                  </p:par>
                                  <p:par>
                                    <p:cTn id="25" presetID="2" presetClass="entr" presetSubtype="4" decel="50000" fill="hold" nodeType="withEffect">
                                      <p:stCondLst>
                                        <p:cond delay="250"/>
                                      </p:stCondLst>
                                      <p:childTnLst>
                                        <p:set>
                                          <p:cBhvr>
                                            <p:cTn id="26" dur="1" fill="hold">
                                              <p:stCondLst>
                                                <p:cond delay="0"/>
                                              </p:stCondLst>
                                            </p:cTn>
                                            <p:tgtEl>
                                              <p:spTgt spid="139"/>
                                            </p:tgtEl>
                                            <p:attrNameLst>
                                              <p:attrName>style.visibility</p:attrName>
                                            </p:attrNameLst>
                                          </p:cBhvr>
                                          <p:to>
                                            <p:strVal val="visible"/>
                                          </p:to>
                                        </p:set>
                                        <p:anim calcmode="lin" valueType="num">
                                          <p:cBhvr additive="base">
                                            <p:cTn id="27" dur="1000" fill="hold"/>
                                            <p:tgtEl>
                                              <p:spTgt spid="139"/>
                                            </p:tgtEl>
                                            <p:attrNameLst>
                                              <p:attrName>ppt_x</p:attrName>
                                            </p:attrNameLst>
                                          </p:cBhvr>
                                          <p:tavLst>
                                            <p:tav tm="0">
                                              <p:val>
                                                <p:strVal val="#ppt_x"/>
                                              </p:val>
                                            </p:tav>
                                            <p:tav tm="100000">
                                              <p:val>
                                                <p:strVal val="#ppt_x"/>
                                              </p:val>
                                            </p:tav>
                                          </p:tavLst>
                                        </p:anim>
                                        <p:anim calcmode="lin" valueType="num">
                                          <p:cBhvr additive="base">
                                            <p:cTn id="28" dur="1000" fill="hold"/>
                                            <p:tgtEl>
                                              <p:spTgt spid="139"/>
                                            </p:tgtEl>
                                            <p:attrNameLst>
                                              <p:attrName>ppt_y</p:attrName>
                                            </p:attrNameLst>
                                          </p:cBhvr>
                                          <p:tavLst>
                                            <p:tav tm="0">
                                              <p:val>
                                                <p:strVal val="1+#ppt_h/2"/>
                                              </p:val>
                                            </p:tav>
                                            <p:tav tm="100000">
                                              <p:val>
                                                <p:strVal val="#ppt_y"/>
                                              </p:val>
                                            </p:tav>
                                          </p:tavLst>
                                        </p:anim>
                                      </p:childTnLst>
                                    </p:cTn>
                                  </p:par>
                                  <p:par>
                                    <p:cTn id="29" presetID="2" presetClass="entr" presetSubtype="8" fill="hold" nodeType="withEffect">
                                      <p:stCondLst>
                                        <p:cond delay="250"/>
                                      </p:stCondLst>
                                      <p:childTnLst>
                                        <p:set>
                                          <p:cBhvr>
                                            <p:cTn id="30" dur="1" fill="hold">
                                              <p:stCondLst>
                                                <p:cond delay="0"/>
                                              </p:stCondLst>
                                            </p:cTn>
                                            <p:tgtEl>
                                              <p:spTgt spid="142"/>
                                            </p:tgtEl>
                                            <p:attrNameLst>
                                              <p:attrName>style.visibility</p:attrName>
                                            </p:attrNameLst>
                                          </p:cBhvr>
                                          <p:to>
                                            <p:strVal val="visible"/>
                                          </p:to>
                                        </p:set>
                                        <p:anim calcmode="lin" valueType="num">
                                          <p:cBhvr additive="base">
                                            <p:cTn id="31" dur="1250" fill="hold"/>
                                            <p:tgtEl>
                                              <p:spTgt spid="142"/>
                                            </p:tgtEl>
                                            <p:attrNameLst>
                                              <p:attrName>ppt_x</p:attrName>
                                            </p:attrNameLst>
                                          </p:cBhvr>
                                          <p:tavLst>
                                            <p:tav tm="0">
                                              <p:val>
                                                <p:strVal val="0-#ppt_w/2"/>
                                              </p:val>
                                            </p:tav>
                                            <p:tav tm="100000">
                                              <p:val>
                                                <p:strVal val="#ppt_x"/>
                                              </p:val>
                                            </p:tav>
                                          </p:tavLst>
                                        </p:anim>
                                        <p:anim calcmode="lin" valueType="num">
                                          <p:cBhvr additive="base">
                                            <p:cTn id="32" dur="1250" fill="hold"/>
                                            <p:tgtEl>
                                              <p:spTgt spid="142"/>
                                            </p:tgtEl>
                                            <p:attrNameLst>
                                              <p:attrName>ppt_y</p:attrName>
                                            </p:attrNameLst>
                                          </p:cBhvr>
                                          <p:tavLst>
                                            <p:tav tm="0">
                                              <p:val>
                                                <p:strVal val="#ppt_y"/>
                                              </p:val>
                                            </p:tav>
                                            <p:tav tm="100000">
                                              <p:val>
                                                <p:strVal val="#ppt_y"/>
                                              </p:val>
                                            </p:tav>
                                          </p:tavLst>
                                        </p:anim>
                                      </p:childTnLst>
                                    </p:cTn>
                                  </p:par>
                                  <p:par>
                                    <p:cTn id="33" presetID="31" presetClass="entr" presetSubtype="0" fill="hold" nodeType="withEffect">
                                      <p:stCondLst>
                                        <p:cond delay="750"/>
                                      </p:stCondLst>
                                      <p:childTnLst>
                                        <p:set>
                                          <p:cBhvr>
                                            <p:cTn id="34" dur="1" fill="hold">
                                              <p:stCondLst>
                                                <p:cond delay="0"/>
                                              </p:stCondLst>
                                            </p:cTn>
                                            <p:tgtEl>
                                              <p:spTgt spid="57"/>
                                            </p:tgtEl>
                                            <p:attrNameLst>
                                              <p:attrName>style.visibility</p:attrName>
                                            </p:attrNameLst>
                                          </p:cBhvr>
                                          <p:to>
                                            <p:strVal val="visible"/>
                                          </p:to>
                                        </p:set>
                                        <p:anim calcmode="lin" valueType="num">
                                          <p:cBhvr>
                                            <p:cTn id="35" dur="750" fill="hold"/>
                                            <p:tgtEl>
                                              <p:spTgt spid="57"/>
                                            </p:tgtEl>
                                            <p:attrNameLst>
                                              <p:attrName>ppt_w</p:attrName>
                                            </p:attrNameLst>
                                          </p:cBhvr>
                                          <p:tavLst>
                                            <p:tav tm="0">
                                              <p:val>
                                                <p:fltVal val="0"/>
                                              </p:val>
                                            </p:tav>
                                            <p:tav tm="100000">
                                              <p:val>
                                                <p:strVal val="#ppt_w"/>
                                              </p:val>
                                            </p:tav>
                                          </p:tavLst>
                                        </p:anim>
                                        <p:anim calcmode="lin" valueType="num">
                                          <p:cBhvr>
                                            <p:cTn id="36" dur="750" fill="hold"/>
                                            <p:tgtEl>
                                              <p:spTgt spid="57"/>
                                            </p:tgtEl>
                                            <p:attrNameLst>
                                              <p:attrName>ppt_h</p:attrName>
                                            </p:attrNameLst>
                                          </p:cBhvr>
                                          <p:tavLst>
                                            <p:tav tm="0">
                                              <p:val>
                                                <p:fltVal val="0"/>
                                              </p:val>
                                            </p:tav>
                                            <p:tav tm="100000">
                                              <p:val>
                                                <p:strVal val="#ppt_h"/>
                                              </p:val>
                                            </p:tav>
                                          </p:tavLst>
                                        </p:anim>
                                        <p:anim calcmode="lin" valueType="num">
                                          <p:cBhvr>
                                            <p:cTn id="37" dur="750" fill="hold"/>
                                            <p:tgtEl>
                                              <p:spTgt spid="57"/>
                                            </p:tgtEl>
                                            <p:attrNameLst>
                                              <p:attrName>style.rotation</p:attrName>
                                            </p:attrNameLst>
                                          </p:cBhvr>
                                          <p:tavLst>
                                            <p:tav tm="0">
                                              <p:val>
                                                <p:fltVal val="90"/>
                                              </p:val>
                                            </p:tav>
                                            <p:tav tm="100000">
                                              <p:val>
                                                <p:fltVal val="0"/>
                                              </p:val>
                                            </p:tav>
                                          </p:tavLst>
                                        </p:anim>
                                        <p:animEffect transition="in" filter="fade">
                                          <p:cBhvr>
                                            <p:cTn id="38" dur="750"/>
                                            <p:tgtEl>
                                              <p:spTgt spid="57"/>
                                            </p:tgtEl>
                                          </p:cBhvr>
                                        </p:animEffect>
                                      </p:childTnLst>
                                    </p:cTn>
                                  </p:par>
                                  <p:par>
                                    <p:cTn id="39" presetID="22" presetClass="entr" presetSubtype="2" fill="hold" grpId="0" nodeType="withEffect">
                                      <p:stCondLst>
                                        <p:cond delay="750"/>
                                      </p:stCondLst>
                                      <p:childTnLst>
                                        <p:set>
                                          <p:cBhvr>
                                            <p:cTn id="40" dur="1" fill="hold">
                                              <p:stCondLst>
                                                <p:cond delay="0"/>
                                              </p:stCondLst>
                                            </p:cTn>
                                            <p:tgtEl>
                                              <p:spTgt spid="165"/>
                                            </p:tgtEl>
                                            <p:attrNameLst>
                                              <p:attrName>style.visibility</p:attrName>
                                            </p:attrNameLst>
                                          </p:cBhvr>
                                          <p:to>
                                            <p:strVal val="visible"/>
                                          </p:to>
                                        </p:set>
                                        <p:animEffect transition="in" filter="wipe(right)">
                                          <p:cBhvr>
                                            <p:cTn id="41" dur="500"/>
                                            <p:tgtEl>
                                              <p:spTgt spid="165"/>
                                            </p:tgtEl>
                                          </p:cBhvr>
                                        </p:animEffect>
                                      </p:childTnLst>
                                    </p:cTn>
                                  </p:par>
                                  <p:par>
                                    <p:cTn id="42" presetID="22" presetClass="entr" presetSubtype="1" fill="hold" grpId="0" nodeType="withEffect">
                                      <p:stCondLst>
                                        <p:cond delay="1500"/>
                                      </p:stCondLst>
                                      <p:childTnLst>
                                        <p:set>
                                          <p:cBhvr>
                                            <p:cTn id="43" dur="1" fill="hold">
                                              <p:stCondLst>
                                                <p:cond delay="0"/>
                                              </p:stCondLst>
                                            </p:cTn>
                                            <p:tgtEl>
                                              <p:spTgt spid="37"/>
                                            </p:tgtEl>
                                            <p:attrNameLst>
                                              <p:attrName>style.visibility</p:attrName>
                                            </p:attrNameLst>
                                          </p:cBhvr>
                                          <p:to>
                                            <p:strVal val="visible"/>
                                          </p:to>
                                        </p:set>
                                        <p:animEffect transition="in" filter="wipe(up)">
                                          <p:cBhvr>
                                            <p:cTn id="44" dur="500"/>
                                            <p:tgtEl>
                                              <p:spTgt spid="37"/>
                                            </p:tgtEl>
                                          </p:cBhvr>
                                        </p:animEffect>
                                      </p:childTnLst>
                                    </p:cTn>
                                  </p:par>
                                  <p:par>
                                    <p:cTn id="45" presetID="2" presetClass="entr" presetSubtype="4" decel="50000" fill="hold" nodeType="withEffect">
                                      <p:stCondLst>
                                        <p:cond delay="500"/>
                                      </p:stCondLst>
                                      <p:childTnLst>
                                        <p:set>
                                          <p:cBhvr>
                                            <p:cTn id="46" dur="1" fill="hold">
                                              <p:stCondLst>
                                                <p:cond delay="0"/>
                                              </p:stCondLst>
                                            </p:cTn>
                                            <p:tgtEl>
                                              <p:spTgt spid="40"/>
                                            </p:tgtEl>
                                            <p:attrNameLst>
                                              <p:attrName>style.visibility</p:attrName>
                                            </p:attrNameLst>
                                          </p:cBhvr>
                                          <p:to>
                                            <p:strVal val="visible"/>
                                          </p:to>
                                        </p:set>
                                        <p:anim calcmode="lin" valueType="num">
                                          <p:cBhvr additive="base">
                                            <p:cTn id="47" dur="1000" fill="hold"/>
                                            <p:tgtEl>
                                              <p:spTgt spid="40"/>
                                            </p:tgtEl>
                                            <p:attrNameLst>
                                              <p:attrName>ppt_x</p:attrName>
                                            </p:attrNameLst>
                                          </p:cBhvr>
                                          <p:tavLst>
                                            <p:tav tm="0">
                                              <p:val>
                                                <p:strVal val="#ppt_x"/>
                                              </p:val>
                                            </p:tav>
                                            <p:tav tm="100000">
                                              <p:val>
                                                <p:strVal val="#ppt_x"/>
                                              </p:val>
                                            </p:tav>
                                          </p:tavLst>
                                        </p:anim>
                                        <p:anim calcmode="lin" valueType="num">
                                          <p:cBhvr additive="base">
                                            <p:cTn id="48" dur="1000" fill="hold"/>
                                            <p:tgtEl>
                                              <p:spTgt spid="40"/>
                                            </p:tgtEl>
                                            <p:attrNameLst>
                                              <p:attrName>ppt_y</p:attrName>
                                            </p:attrNameLst>
                                          </p:cBhvr>
                                          <p:tavLst>
                                            <p:tav tm="0">
                                              <p:val>
                                                <p:strVal val="1+#ppt_h/2"/>
                                              </p:val>
                                            </p:tav>
                                            <p:tav tm="100000">
                                              <p:val>
                                                <p:strVal val="#ppt_y"/>
                                              </p:val>
                                            </p:tav>
                                          </p:tavLst>
                                        </p:anim>
                                      </p:childTnLst>
                                    </p:cTn>
                                  </p:par>
                                  <p:par>
                                    <p:cTn id="49" presetID="2" presetClass="entr" presetSubtype="8" fill="hold" nodeType="withEffect">
                                      <p:stCondLst>
                                        <p:cond delay="500"/>
                                      </p:stCondLst>
                                      <p:childTnLst>
                                        <p:set>
                                          <p:cBhvr>
                                            <p:cTn id="50" dur="1" fill="hold">
                                              <p:stCondLst>
                                                <p:cond delay="0"/>
                                              </p:stCondLst>
                                            </p:cTn>
                                            <p:tgtEl>
                                              <p:spTgt spid="43"/>
                                            </p:tgtEl>
                                            <p:attrNameLst>
                                              <p:attrName>style.visibility</p:attrName>
                                            </p:attrNameLst>
                                          </p:cBhvr>
                                          <p:to>
                                            <p:strVal val="visible"/>
                                          </p:to>
                                        </p:set>
                                        <p:anim calcmode="lin" valueType="num">
                                          <p:cBhvr additive="base">
                                            <p:cTn id="51" dur="1250" fill="hold"/>
                                            <p:tgtEl>
                                              <p:spTgt spid="43"/>
                                            </p:tgtEl>
                                            <p:attrNameLst>
                                              <p:attrName>ppt_x</p:attrName>
                                            </p:attrNameLst>
                                          </p:cBhvr>
                                          <p:tavLst>
                                            <p:tav tm="0">
                                              <p:val>
                                                <p:strVal val="0-#ppt_w/2"/>
                                              </p:val>
                                            </p:tav>
                                            <p:tav tm="100000">
                                              <p:val>
                                                <p:strVal val="#ppt_x"/>
                                              </p:val>
                                            </p:tav>
                                          </p:tavLst>
                                        </p:anim>
                                        <p:anim calcmode="lin" valueType="num">
                                          <p:cBhvr additive="base">
                                            <p:cTn id="52" dur="1250" fill="hold"/>
                                            <p:tgtEl>
                                              <p:spTgt spid="43"/>
                                            </p:tgtEl>
                                            <p:attrNameLst>
                                              <p:attrName>ppt_y</p:attrName>
                                            </p:attrNameLst>
                                          </p:cBhvr>
                                          <p:tavLst>
                                            <p:tav tm="0">
                                              <p:val>
                                                <p:strVal val="#ppt_y"/>
                                              </p:val>
                                            </p:tav>
                                            <p:tav tm="100000">
                                              <p:val>
                                                <p:strVal val="#ppt_y"/>
                                              </p:val>
                                            </p:tav>
                                          </p:tavLst>
                                        </p:anim>
                                      </p:childTnLst>
                                    </p:cTn>
                                  </p:par>
                                  <p:par>
                                    <p:cTn id="53" presetID="31" presetClass="entr" presetSubtype="0" fill="hold" nodeType="withEffect">
                                      <p:stCondLst>
                                        <p:cond delay="1000"/>
                                      </p:stCondLst>
                                      <p:childTnLst>
                                        <p:set>
                                          <p:cBhvr>
                                            <p:cTn id="54" dur="1" fill="hold">
                                              <p:stCondLst>
                                                <p:cond delay="0"/>
                                              </p:stCondLst>
                                            </p:cTn>
                                            <p:tgtEl>
                                              <p:spTgt spid="46"/>
                                            </p:tgtEl>
                                            <p:attrNameLst>
                                              <p:attrName>style.visibility</p:attrName>
                                            </p:attrNameLst>
                                          </p:cBhvr>
                                          <p:to>
                                            <p:strVal val="visible"/>
                                          </p:to>
                                        </p:set>
                                        <p:anim calcmode="lin" valueType="num">
                                          <p:cBhvr>
                                            <p:cTn id="55" dur="750" fill="hold"/>
                                            <p:tgtEl>
                                              <p:spTgt spid="46"/>
                                            </p:tgtEl>
                                            <p:attrNameLst>
                                              <p:attrName>ppt_w</p:attrName>
                                            </p:attrNameLst>
                                          </p:cBhvr>
                                          <p:tavLst>
                                            <p:tav tm="0">
                                              <p:val>
                                                <p:fltVal val="0"/>
                                              </p:val>
                                            </p:tav>
                                            <p:tav tm="100000">
                                              <p:val>
                                                <p:strVal val="#ppt_w"/>
                                              </p:val>
                                            </p:tav>
                                          </p:tavLst>
                                        </p:anim>
                                        <p:anim calcmode="lin" valueType="num">
                                          <p:cBhvr>
                                            <p:cTn id="56" dur="750" fill="hold"/>
                                            <p:tgtEl>
                                              <p:spTgt spid="46"/>
                                            </p:tgtEl>
                                            <p:attrNameLst>
                                              <p:attrName>ppt_h</p:attrName>
                                            </p:attrNameLst>
                                          </p:cBhvr>
                                          <p:tavLst>
                                            <p:tav tm="0">
                                              <p:val>
                                                <p:fltVal val="0"/>
                                              </p:val>
                                            </p:tav>
                                            <p:tav tm="100000">
                                              <p:val>
                                                <p:strVal val="#ppt_h"/>
                                              </p:val>
                                            </p:tav>
                                          </p:tavLst>
                                        </p:anim>
                                        <p:anim calcmode="lin" valueType="num">
                                          <p:cBhvr>
                                            <p:cTn id="57" dur="750" fill="hold"/>
                                            <p:tgtEl>
                                              <p:spTgt spid="46"/>
                                            </p:tgtEl>
                                            <p:attrNameLst>
                                              <p:attrName>style.rotation</p:attrName>
                                            </p:attrNameLst>
                                          </p:cBhvr>
                                          <p:tavLst>
                                            <p:tav tm="0">
                                              <p:val>
                                                <p:fltVal val="90"/>
                                              </p:val>
                                            </p:tav>
                                            <p:tav tm="100000">
                                              <p:val>
                                                <p:fltVal val="0"/>
                                              </p:val>
                                            </p:tav>
                                          </p:tavLst>
                                        </p:anim>
                                        <p:animEffect transition="in" filter="fade">
                                          <p:cBhvr>
                                            <p:cTn id="58" dur="750"/>
                                            <p:tgtEl>
                                              <p:spTgt spid="46"/>
                                            </p:tgtEl>
                                          </p:cBhvr>
                                        </p:animEffect>
                                      </p:childTnLst>
                                    </p:cTn>
                                  </p:par>
                                  <p:par>
                                    <p:cTn id="59" presetID="22" presetClass="entr" presetSubtype="2" fill="hold" grpId="0" nodeType="withEffect">
                                      <p:stCondLst>
                                        <p:cond delay="1000"/>
                                      </p:stCondLst>
                                      <p:childTnLst>
                                        <p:set>
                                          <p:cBhvr>
                                            <p:cTn id="60" dur="1" fill="hold">
                                              <p:stCondLst>
                                                <p:cond delay="0"/>
                                              </p:stCondLst>
                                            </p:cTn>
                                            <p:tgtEl>
                                              <p:spTgt spid="166"/>
                                            </p:tgtEl>
                                            <p:attrNameLst>
                                              <p:attrName>style.visibility</p:attrName>
                                            </p:attrNameLst>
                                          </p:cBhvr>
                                          <p:to>
                                            <p:strVal val="visible"/>
                                          </p:to>
                                        </p:set>
                                        <p:animEffect transition="in" filter="wipe(right)">
                                          <p:cBhvr>
                                            <p:cTn id="61" dur="500"/>
                                            <p:tgtEl>
                                              <p:spTgt spid="166"/>
                                            </p:tgtEl>
                                          </p:cBhvr>
                                        </p:animEffect>
                                      </p:childTnLst>
                                    </p:cTn>
                                  </p:par>
                                  <p:par>
                                    <p:cTn id="62" presetID="22" presetClass="entr" presetSubtype="1" fill="hold" grpId="0" nodeType="withEffect">
                                      <p:stCondLst>
                                        <p:cond delay="1750"/>
                                      </p:stCondLst>
                                      <p:childTnLst>
                                        <p:set>
                                          <p:cBhvr>
                                            <p:cTn id="63" dur="1" fill="hold">
                                              <p:stCondLst>
                                                <p:cond delay="0"/>
                                              </p:stCondLst>
                                            </p:cTn>
                                            <p:tgtEl>
                                              <p:spTgt spid="38"/>
                                            </p:tgtEl>
                                            <p:attrNameLst>
                                              <p:attrName>style.visibility</p:attrName>
                                            </p:attrNameLst>
                                          </p:cBhvr>
                                          <p:to>
                                            <p:strVal val="visible"/>
                                          </p:to>
                                        </p:set>
                                        <p:animEffect transition="in" filter="wipe(up)">
                                          <p:cBhvr>
                                            <p:cTn id="64" dur="500"/>
                                            <p:tgtEl>
                                              <p:spTgt spid="38"/>
                                            </p:tgtEl>
                                          </p:cBhvr>
                                        </p:animEffect>
                                      </p:childTnLst>
                                    </p:cTn>
                                  </p:par>
                                  <p:par>
                                    <p:cTn id="65" presetID="2" presetClass="entr" presetSubtype="4" decel="50000" fill="hold" nodeType="withEffect">
                                      <p:stCondLst>
                                        <p:cond delay="750"/>
                                      </p:stCondLst>
                                      <p:childTnLst>
                                        <p:set>
                                          <p:cBhvr>
                                            <p:cTn id="66" dur="1" fill="hold">
                                              <p:stCondLst>
                                                <p:cond delay="0"/>
                                              </p:stCondLst>
                                            </p:cTn>
                                            <p:tgtEl>
                                              <p:spTgt spid="51"/>
                                            </p:tgtEl>
                                            <p:attrNameLst>
                                              <p:attrName>style.visibility</p:attrName>
                                            </p:attrNameLst>
                                          </p:cBhvr>
                                          <p:to>
                                            <p:strVal val="visible"/>
                                          </p:to>
                                        </p:set>
                                        <p:anim calcmode="lin" valueType="num">
                                          <p:cBhvr additive="base">
                                            <p:cTn id="67" dur="1000" fill="hold"/>
                                            <p:tgtEl>
                                              <p:spTgt spid="51"/>
                                            </p:tgtEl>
                                            <p:attrNameLst>
                                              <p:attrName>ppt_x</p:attrName>
                                            </p:attrNameLst>
                                          </p:cBhvr>
                                          <p:tavLst>
                                            <p:tav tm="0">
                                              <p:val>
                                                <p:strVal val="#ppt_x"/>
                                              </p:val>
                                            </p:tav>
                                            <p:tav tm="100000">
                                              <p:val>
                                                <p:strVal val="#ppt_x"/>
                                              </p:val>
                                            </p:tav>
                                          </p:tavLst>
                                        </p:anim>
                                        <p:anim calcmode="lin" valueType="num">
                                          <p:cBhvr additive="base">
                                            <p:cTn id="68" dur="1000" fill="hold"/>
                                            <p:tgtEl>
                                              <p:spTgt spid="51"/>
                                            </p:tgtEl>
                                            <p:attrNameLst>
                                              <p:attrName>ppt_y</p:attrName>
                                            </p:attrNameLst>
                                          </p:cBhvr>
                                          <p:tavLst>
                                            <p:tav tm="0">
                                              <p:val>
                                                <p:strVal val="1+#ppt_h/2"/>
                                              </p:val>
                                            </p:tav>
                                            <p:tav tm="100000">
                                              <p:val>
                                                <p:strVal val="#ppt_y"/>
                                              </p:val>
                                            </p:tav>
                                          </p:tavLst>
                                        </p:anim>
                                      </p:childTnLst>
                                    </p:cTn>
                                  </p:par>
                                  <p:par>
                                    <p:cTn id="69" presetID="2" presetClass="entr" presetSubtype="8" fill="hold" nodeType="withEffect">
                                      <p:stCondLst>
                                        <p:cond delay="750"/>
                                      </p:stCondLst>
                                      <p:childTnLst>
                                        <p:set>
                                          <p:cBhvr>
                                            <p:cTn id="70" dur="1" fill="hold">
                                              <p:stCondLst>
                                                <p:cond delay="0"/>
                                              </p:stCondLst>
                                            </p:cTn>
                                            <p:tgtEl>
                                              <p:spTgt spid="54"/>
                                            </p:tgtEl>
                                            <p:attrNameLst>
                                              <p:attrName>style.visibility</p:attrName>
                                            </p:attrNameLst>
                                          </p:cBhvr>
                                          <p:to>
                                            <p:strVal val="visible"/>
                                          </p:to>
                                        </p:set>
                                        <p:anim calcmode="lin" valueType="num">
                                          <p:cBhvr additive="base">
                                            <p:cTn id="71" dur="1250" fill="hold"/>
                                            <p:tgtEl>
                                              <p:spTgt spid="54"/>
                                            </p:tgtEl>
                                            <p:attrNameLst>
                                              <p:attrName>ppt_x</p:attrName>
                                            </p:attrNameLst>
                                          </p:cBhvr>
                                          <p:tavLst>
                                            <p:tav tm="0">
                                              <p:val>
                                                <p:strVal val="0-#ppt_w/2"/>
                                              </p:val>
                                            </p:tav>
                                            <p:tav tm="100000">
                                              <p:val>
                                                <p:strVal val="#ppt_x"/>
                                              </p:val>
                                            </p:tav>
                                          </p:tavLst>
                                        </p:anim>
                                        <p:anim calcmode="lin" valueType="num">
                                          <p:cBhvr additive="base">
                                            <p:cTn id="72" dur="1250" fill="hold"/>
                                            <p:tgtEl>
                                              <p:spTgt spid="54"/>
                                            </p:tgtEl>
                                            <p:attrNameLst>
                                              <p:attrName>ppt_y</p:attrName>
                                            </p:attrNameLst>
                                          </p:cBhvr>
                                          <p:tavLst>
                                            <p:tav tm="0">
                                              <p:val>
                                                <p:strVal val="#ppt_y"/>
                                              </p:val>
                                            </p:tav>
                                            <p:tav tm="100000">
                                              <p:val>
                                                <p:strVal val="#ppt_y"/>
                                              </p:val>
                                            </p:tav>
                                          </p:tavLst>
                                        </p:anim>
                                      </p:childTnLst>
                                    </p:cTn>
                                  </p:par>
                                  <p:par>
                                    <p:cTn id="73" presetID="31" presetClass="entr" presetSubtype="0" fill="hold" nodeType="withEffect">
                                      <p:stCondLst>
                                        <p:cond delay="1250"/>
                                      </p:stCondLst>
                                      <p:childTnLst>
                                        <p:set>
                                          <p:cBhvr>
                                            <p:cTn id="74" dur="1" fill="hold">
                                              <p:stCondLst>
                                                <p:cond delay="0"/>
                                              </p:stCondLst>
                                            </p:cTn>
                                            <p:tgtEl>
                                              <p:spTgt spid="145"/>
                                            </p:tgtEl>
                                            <p:attrNameLst>
                                              <p:attrName>style.visibility</p:attrName>
                                            </p:attrNameLst>
                                          </p:cBhvr>
                                          <p:to>
                                            <p:strVal val="visible"/>
                                          </p:to>
                                        </p:set>
                                        <p:anim calcmode="lin" valueType="num">
                                          <p:cBhvr>
                                            <p:cTn id="75" dur="750" fill="hold"/>
                                            <p:tgtEl>
                                              <p:spTgt spid="145"/>
                                            </p:tgtEl>
                                            <p:attrNameLst>
                                              <p:attrName>ppt_w</p:attrName>
                                            </p:attrNameLst>
                                          </p:cBhvr>
                                          <p:tavLst>
                                            <p:tav tm="0">
                                              <p:val>
                                                <p:fltVal val="0"/>
                                              </p:val>
                                            </p:tav>
                                            <p:tav tm="100000">
                                              <p:val>
                                                <p:strVal val="#ppt_w"/>
                                              </p:val>
                                            </p:tav>
                                          </p:tavLst>
                                        </p:anim>
                                        <p:anim calcmode="lin" valueType="num">
                                          <p:cBhvr>
                                            <p:cTn id="76" dur="750" fill="hold"/>
                                            <p:tgtEl>
                                              <p:spTgt spid="145"/>
                                            </p:tgtEl>
                                            <p:attrNameLst>
                                              <p:attrName>ppt_h</p:attrName>
                                            </p:attrNameLst>
                                          </p:cBhvr>
                                          <p:tavLst>
                                            <p:tav tm="0">
                                              <p:val>
                                                <p:fltVal val="0"/>
                                              </p:val>
                                            </p:tav>
                                            <p:tav tm="100000">
                                              <p:val>
                                                <p:strVal val="#ppt_h"/>
                                              </p:val>
                                            </p:tav>
                                          </p:tavLst>
                                        </p:anim>
                                        <p:anim calcmode="lin" valueType="num">
                                          <p:cBhvr>
                                            <p:cTn id="77" dur="750" fill="hold"/>
                                            <p:tgtEl>
                                              <p:spTgt spid="145"/>
                                            </p:tgtEl>
                                            <p:attrNameLst>
                                              <p:attrName>style.rotation</p:attrName>
                                            </p:attrNameLst>
                                          </p:cBhvr>
                                          <p:tavLst>
                                            <p:tav tm="0">
                                              <p:val>
                                                <p:fltVal val="90"/>
                                              </p:val>
                                            </p:tav>
                                            <p:tav tm="100000">
                                              <p:val>
                                                <p:fltVal val="0"/>
                                              </p:val>
                                            </p:tav>
                                          </p:tavLst>
                                        </p:anim>
                                        <p:animEffect transition="in" filter="fade">
                                          <p:cBhvr>
                                            <p:cTn id="78" dur="750"/>
                                            <p:tgtEl>
                                              <p:spTgt spid="145"/>
                                            </p:tgtEl>
                                          </p:cBhvr>
                                        </p:animEffect>
                                      </p:childTnLst>
                                    </p:cTn>
                                  </p:par>
                                  <p:par>
                                    <p:cTn id="79" presetID="22" presetClass="entr" presetSubtype="2" fill="hold" grpId="0" nodeType="withEffect">
                                      <p:stCondLst>
                                        <p:cond delay="1250"/>
                                      </p:stCondLst>
                                      <p:childTnLst>
                                        <p:set>
                                          <p:cBhvr>
                                            <p:cTn id="80" dur="1" fill="hold">
                                              <p:stCondLst>
                                                <p:cond delay="0"/>
                                              </p:stCondLst>
                                            </p:cTn>
                                            <p:tgtEl>
                                              <p:spTgt spid="164"/>
                                            </p:tgtEl>
                                            <p:attrNameLst>
                                              <p:attrName>style.visibility</p:attrName>
                                            </p:attrNameLst>
                                          </p:cBhvr>
                                          <p:to>
                                            <p:strVal val="visible"/>
                                          </p:to>
                                        </p:set>
                                        <p:animEffect transition="in" filter="wipe(right)">
                                          <p:cBhvr>
                                            <p:cTn id="81" dur="500"/>
                                            <p:tgtEl>
                                              <p:spTgt spid="164"/>
                                            </p:tgtEl>
                                          </p:cBhvr>
                                        </p:animEffect>
                                      </p:childTnLst>
                                    </p:cTn>
                                  </p:par>
                                  <p:par>
                                    <p:cTn id="82" presetID="22" presetClass="entr" presetSubtype="1" fill="hold" grpId="0" nodeType="withEffect">
                                      <p:stCondLst>
                                        <p:cond delay="2000"/>
                                      </p:stCondLst>
                                      <p:childTnLst>
                                        <p:set>
                                          <p:cBhvr>
                                            <p:cTn id="83" dur="1" fill="hold">
                                              <p:stCondLst>
                                                <p:cond delay="0"/>
                                              </p:stCondLst>
                                            </p:cTn>
                                            <p:tgtEl>
                                              <p:spTgt spid="39"/>
                                            </p:tgtEl>
                                            <p:attrNameLst>
                                              <p:attrName>style.visibility</p:attrName>
                                            </p:attrNameLst>
                                          </p:cBhvr>
                                          <p:to>
                                            <p:strVal val="visible"/>
                                          </p:to>
                                        </p:set>
                                        <p:animEffect transition="in" filter="wipe(up)">
                                          <p:cBhvr>
                                            <p:cTn id="84" dur="500"/>
                                            <p:tgtEl>
                                              <p:spTgt spid="39"/>
                                            </p:tgtEl>
                                          </p:cBhvr>
                                        </p:animEffect>
                                      </p:childTnLst>
                                    </p:cTn>
                                  </p:par>
                                  <p:par>
                                    <p:cTn id="85" presetID="2" presetClass="entr" presetSubtype="4" decel="50000" fill="hold" nodeType="withEffect">
                                      <p:stCondLst>
                                        <p:cond delay="1000"/>
                                      </p:stCondLst>
                                      <p:childTnLst>
                                        <p:set>
                                          <p:cBhvr>
                                            <p:cTn id="86" dur="1" fill="hold">
                                              <p:stCondLst>
                                                <p:cond delay="0"/>
                                              </p:stCondLst>
                                            </p:cTn>
                                            <p:tgtEl>
                                              <p:spTgt spid="62"/>
                                            </p:tgtEl>
                                            <p:attrNameLst>
                                              <p:attrName>style.visibility</p:attrName>
                                            </p:attrNameLst>
                                          </p:cBhvr>
                                          <p:to>
                                            <p:strVal val="visible"/>
                                          </p:to>
                                        </p:set>
                                        <p:anim calcmode="lin" valueType="num">
                                          <p:cBhvr additive="base">
                                            <p:cTn id="87" dur="1000" fill="hold"/>
                                            <p:tgtEl>
                                              <p:spTgt spid="62"/>
                                            </p:tgtEl>
                                            <p:attrNameLst>
                                              <p:attrName>ppt_x</p:attrName>
                                            </p:attrNameLst>
                                          </p:cBhvr>
                                          <p:tavLst>
                                            <p:tav tm="0">
                                              <p:val>
                                                <p:strVal val="#ppt_x"/>
                                              </p:val>
                                            </p:tav>
                                            <p:tav tm="100000">
                                              <p:val>
                                                <p:strVal val="#ppt_x"/>
                                              </p:val>
                                            </p:tav>
                                          </p:tavLst>
                                        </p:anim>
                                        <p:anim calcmode="lin" valueType="num">
                                          <p:cBhvr additive="base">
                                            <p:cTn id="88" dur="1000" fill="hold"/>
                                            <p:tgtEl>
                                              <p:spTgt spid="62"/>
                                            </p:tgtEl>
                                            <p:attrNameLst>
                                              <p:attrName>ppt_y</p:attrName>
                                            </p:attrNameLst>
                                          </p:cBhvr>
                                          <p:tavLst>
                                            <p:tav tm="0">
                                              <p:val>
                                                <p:strVal val="1+#ppt_h/2"/>
                                              </p:val>
                                            </p:tav>
                                            <p:tav tm="100000">
                                              <p:val>
                                                <p:strVal val="#ppt_y"/>
                                              </p:val>
                                            </p:tav>
                                          </p:tavLst>
                                        </p:anim>
                                      </p:childTnLst>
                                    </p:cTn>
                                  </p:par>
                                  <p:par>
                                    <p:cTn id="89" presetID="2" presetClass="entr" presetSubtype="8" fill="hold" nodeType="withEffect">
                                      <p:stCondLst>
                                        <p:cond delay="1000"/>
                                      </p:stCondLst>
                                      <p:childTnLst>
                                        <p:set>
                                          <p:cBhvr>
                                            <p:cTn id="90" dur="1" fill="hold">
                                              <p:stCondLst>
                                                <p:cond delay="0"/>
                                              </p:stCondLst>
                                            </p:cTn>
                                            <p:tgtEl>
                                              <p:spTgt spid="130"/>
                                            </p:tgtEl>
                                            <p:attrNameLst>
                                              <p:attrName>style.visibility</p:attrName>
                                            </p:attrNameLst>
                                          </p:cBhvr>
                                          <p:to>
                                            <p:strVal val="visible"/>
                                          </p:to>
                                        </p:set>
                                        <p:anim calcmode="lin" valueType="num">
                                          <p:cBhvr additive="base">
                                            <p:cTn id="91" dur="1250" fill="hold"/>
                                            <p:tgtEl>
                                              <p:spTgt spid="130"/>
                                            </p:tgtEl>
                                            <p:attrNameLst>
                                              <p:attrName>ppt_x</p:attrName>
                                            </p:attrNameLst>
                                          </p:cBhvr>
                                          <p:tavLst>
                                            <p:tav tm="0">
                                              <p:val>
                                                <p:strVal val="0-#ppt_w/2"/>
                                              </p:val>
                                            </p:tav>
                                            <p:tav tm="100000">
                                              <p:val>
                                                <p:strVal val="#ppt_x"/>
                                              </p:val>
                                            </p:tav>
                                          </p:tavLst>
                                        </p:anim>
                                        <p:anim calcmode="lin" valueType="num">
                                          <p:cBhvr additive="base">
                                            <p:cTn id="92" dur="1250" fill="hold"/>
                                            <p:tgtEl>
                                              <p:spTgt spid="130"/>
                                            </p:tgtEl>
                                            <p:attrNameLst>
                                              <p:attrName>ppt_y</p:attrName>
                                            </p:attrNameLst>
                                          </p:cBhvr>
                                          <p:tavLst>
                                            <p:tav tm="0">
                                              <p:val>
                                                <p:strVal val="#ppt_y"/>
                                              </p:val>
                                            </p:tav>
                                            <p:tav tm="100000">
                                              <p:val>
                                                <p:strVal val="#ppt_y"/>
                                              </p:val>
                                            </p:tav>
                                          </p:tavLst>
                                        </p:anim>
                                      </p:childTnLst>
                                    </p:cTn>
                                  </p:par>
                                  <p:par>
                                    <p:cTn id="93" presetID="31" presetClass="entr" presetSubtype="0" fill="hold" nodeType="withEffect">
                                      <p:stCondLst>
                                        <p:cond delay="1500"/>
                                      </p:stCondLst>
                                      <p:childTnLst>
                                        <p:set>
                                          <p:cBhvr>
                                            <p:cTn id="94" dur="1" fill="hold">
                                              <p:stCondLst>
                                                <p:cond delay="0"/>
                                              </p:stCondLst>
                                            </p:cTn>
                                            <p:tgtEl>
                                              <p:spTgt spid="153"/>
                                            </p:tgtEl>
                                            <p:attrNameLst>
                                              <p:attrName>style.visibility</p:attrName>
                                            </p:attrNameLst>
                                          </p:cBhvr>
                                          <p:to>
                                            <p:strVal val="visible"/>
                                          </p:to>
                                        </p:set>
                                        <p:anim calcmode="lin" valueType="num">
                                          <p:cBhvr>
                                            <p:cTn id="95" dur="750" fill="hold"/>
                                            <p:tgtEl>
                                              <p:spTgt spid="153"/>
                                            </p:tgtEl>
                                            <p:attrNameLst>
                                              <p:attrName>ppt_w</p:attrName>
                                            </p:attrNameLst>
                                          </p:cBhvr>
                                          <p:tavLst>
                                            <p:tav tm="0">
                                              <p:val>
                                                <p:fltVal val="0"/>
                                              </p:val>
                                            </p:tav>
                                            <p:tav tm="100000">
                                              <p:val>
                                                <p:strVal val="#ppt_w"/>
                                              </p:val>
                                            </p:tav>
                                          </p:tavLst>
                                        </p:anim>
                                        <p:anim calcmode="lin" valueType="num">
                                          <p:cBhvr>
                                            <p:cTn id="96" dur="750" fill="hold"/>
                                            <p:tgtEl>
                                              <p:spTgt spid="153"/>
                                            </p:tgtEl>
                                            <p:attrNameLst>
                                              <p:attrName>ppt_h</p:attrName>
                                            </p:attrNameLst>
                                          </p:cBhvr>
                                          <p:tavLst>
                                            <p:tav tm="0">
                                              <p:val>
                                                <p:fltVal val="0"/>
                                              </p:val>
                                            </p:tav>
                                            <p:tav tm="100000">
                                              <p:val>
                                                <p:strVal val="#ppt_h"/>
                                              </p:val>
                                            </p:tav>
                                          </p:tavLst>
                                        </p:anim>
                                        <p:anim calcmode="lin" valueType="num">
                                          <p:cBhvr>
                                            <p:cTn id="97" dur="750" fill="hold"/>
                                            <p:tgtEl>
                                              <p:spTgt spid="153"/>
                                            </p:tgtEl>
                                            <p:attrNameLst>
                                              <p:attrName>style.rotation</p:attrName>
                                            </p:attrNameLst>
                                          </p:cBhvr>
                                          <p:tavLst>
                                            <p:tav tm="0">
                                              <p:val>
                                                <p:fltVal val="90"/>
                                              </p:val>
                                            </p:tav>
                                            <p:tav tm="100000">
                                              <p:val>
                                                <p:fltVal val="0"/>
                                              </p:val>
                                            </p:tav>
                                          </p:tavLst>
                                        </p:anim>
                                        <p:animEffect transition="in" filter="fade">
                                          <p:cBhvr>
                                            <p:cTn id="98" dur="750"/>
                                            <p:tgtEl>
                                              <p:spTgt spid="153"/>
                                            </p:tgtEl>
                                          </p:cBhvr>
                                        </p:animEffect>
                                      </p:childTnLst>
                                    </p:cTn>
                                  </p:par>
                                  <p:par>
                                    <p:cTn id="99" presetID="22" presetClass="entr" presetSubtype="2" fill="hold" grpId="0" nodeType="withEffect">
                                      <p:stCondLst>
                                        <p:cond delay="1500"/>
                                      </p:stCondLst>
                                      <p:childTnLst>
                                        <p:set>
                                          <p:cBhvr>
                                            <p:cTn id="100" dur="1" fill="hold">
                                              <p:stCondLst>
                                                <p:cond delay="0"/>
                                              </p:stCondLst>
                                            </p:cTn>
                                            <p:tgtEl>
                                              <p:spTgt spid="136"/>
                                            </p:tgtEl>
                                            <p:attrNameLst>
                                              <p:attrName>style.visibility</p:attrName>
                                            </p:attrNameLst>
                                          </p:cBhvr>
                                          <p:to>
                                            <p:strVal val="visible"/>
                                          </p:to>
                                        </p:set>
                                        <p:animEffect transition="in" filter="wipe(right)">
                                          <p:cBhvr>
                                            <p:cTn id="101" dur="500"/>
                                            <p:tgtEl>
                                              <p:spTgt spid="136"/>
                                            </p:tgtEl>
                                          </p:cBhvr>
                                        </p:animEffect>
                                      </p:childTnLst>
                                    </p:cTn>
                                  </p:par>
                                  <p:par>
                                    <p:cTn id="102" presetID="22" presetClass="entr" presetSubtype="1" fill="hold" grpId="0" nodeType="withEffect">
                                      <p:stCondLst>
                                        <p:cond delay="2250"/>
                                      </p:stCondLst>
                                      <p:childTnLst>
                                        <p:set>
                                          <p:cBhvr>
                                            <p:cTn id="103" dur="1" fill="hold">
                                              <p:stCondLst>
                                                <p:cond delay="0"/>
                                              </p:stCondLst>
                                            </p:cTn>
                                            <p:tgtEl>
                                              <p:spTgt spid="2"/>
                                            </p:tgtEl>
                                            <p:attrNameLst>
                                              <p:attrName>style.visibility</p:attrName>
                                            </p:attrNameLst>
                                          </p:cBhvr>
                                          <p:to>
                                            <p:strVal val="visible"/>
                                          </p:to>
                                        </p:set>
                                        <p:animEffect transition="in" filter="wipe(up)">
                                          <p:cBhvr>
                                            <p:cTn id="104" dur="500"/>
                                            <p:tgtEl>
                                              <p:spTgt spid="2"/>
                                            </p:tgtEl>
                                          </p:cBhvr>
                                        </p:animEffect>
                                      </p:childTnLst>
                                    </p:cTn>
                                  </p:par>
                                  <p:par>
                                    <p:cTn id="105" presetID="47" presetClass="entr" presetSubtype="0" fill="hold" grpId="0" nodeType="withEffect">
                                      <p:stCondLst>
                                        <p:cond delay="500"/>
                                      </p:stCondLst>
                                      <p:childTnLst>
                                        <p:set>
                                          <p:cBhvr>
                                            <p:cTn id="106" dur="1" fill="hold">
                                              <p:stCondLst>
                                                <p:cond delay="0"/>
                                              </p:stCondLst>
                                            </p:cTn>
                                            <p:tgtEl>
                                              <p:spTgt spid="138"/>
                                            </p:tgtEl>
                                            <p:attrNameLst>
                                              <p:attrName>style.visibility</p:attrName>
                                            </p:attrNameLst>
                                          </p:cBhvr>
                                          <p:to>
                                            <p:strVal val="visible"/>
                                          </p:to>
                                        </p:set>
                                        <p:animEffect transition="in" filter="fade">
                                          <p:cBhvr>
                                            <p:cTn id="107" dur="750"/>
                                            <p:tgtEl>
                                              <p:spTgt spid="138"/>
                                            </p:tgtEl>
                                          </p:cBhvr>
                                        </p:animEffect>
                                        <p:anim calcmode="lin" valueType="num">
                                          <p:cBhvr>
                                            <p:cTn id="108" dur="750" fill="hold"/>
                                            <p:tgtEl>
                                              <p:spTgt spid="138"/>
                                            </p:tgtEl>
                                            <p:attrNameLst>
                                              <p:attrName>ppt_x</p:attrName>
                                            </p:attrNameLst>
                                          </p:cBhvr>
                                          <p:tavLst>
                                            <p:tav tm="0">
                                              <p:val>
                                                <p:strVal val="#ppt_x"/>
                                              </p:val>
                                            </p:tav>
                                            <p:tav tm="100000">
                                              <p:val>
                                                <p:strVal val="#ppt_x"/>
                                              </p:val>
                                            </p:tav>
                                          </p:tavLst>
                                        </p:anim>
                                        <p:anim calcmode="lin" valueType="num">
                                          <p:cBhvr>
                                            <p:cTn id="109" dur="750" fill="hold"/>
                                            <p:tgtEl>
                                              <p:spTgt spid="138"/>
                                            </p:tgtEl>
                                            <p:attrNameLst>
                                              <p:attrName>ppt_y</p:attrName>
                                            </p:attrNameLst>
                                          </p:cBhvr>
                                          <p:tavLst>
                                            <p:tav tm="0">
                                              <p:val>
                                                <p:strVal val="#ppt_y-.1"/>
                                              </p:val>
                                            </p:tav>
                                            <p:tav tm="100000">
                                              <p:val>
                                                <p:strVal val="#ppt_y"/>
                                              </p:val>
                                            </p:tav>
                                          </p:tavLst>
                                        </p:anim>
                                      </p:childTnLst>
                                    </p:cTn>
                                  </p:par>
                                  <p:par>
                                    <p:cTn id="110" presetID="42" presetClass="entr" presetSubtype="0" fill="hold" grpId="0" nodeType="withEffect">
                                      <p:stCondLst>
                                        <p:cond delay="500"/>
                                      </p:stCondLst>
                                      <p:childTnLst>
                                        <p:set>
                                          <p:cBhvr>
                                            <p:cTn id="111" dur="1" fill="hold">
                                              <p:stCondLst>
                                                <p:cond delay="0"/>
                                              </p:stCondLst>
                                            </p:cTn>
                                            <p:tgtEl>
                                              <p:spTgt spid="137"/>
                                            </p:tgtEl>
                                            <p:attrNameLst>
                                              <p:attrName>style.visibility</p:attrName>
                                            </p:attrNameLst>
                                          </p:cBhvr>
                                          <p:to>
                                            <p:strVal val="visible"/>
                                          </p:to>
                                        </p:set>
                                        <p:animEffect transition="in" filter="fade">
                                          <p:cBhvr>
                                            <p:cTn id="112" dur="750"/>
                                            <p:tgtEl>
                                              <p:spTgt spid="137"/>
                                            </p:tgtEl>
                                          </p:cBhvr>
                                        </p:animEffect>
                                        <p:anim calcmode="lin" valueType="num">
                                          <p:cBhvr>
                                            <p:cTn id="113" dur="750" fill="hold"/>
                                            <p:tgtEl>
                                              <p:spTgt spid="137"/>
                                            </p:tgtEl>
                                            <p:attrNameLst>
                                              <p:attrName>ppt_x</p:attrName>
                                            </p:attrNameLst>
                                          </p:cBhvr>
                                          <p:tavLst>
                                            <p:tav tm="0">
                                              <p:val>
                                                <p:strVal val="#ppt_x"/>
                                              </p:val>
                                            </p:tav>
                                            <p:tav tm="100000">
                                              <p:val>
                                                <p:strVal val="#ppt_x"/>
                                              </p:val>
                                            </p:tav>
                                          </p:tavLst>
                                        </p:anim>
                                        <p:anim calcmode="lin" valueType="num">
                                          <p:cBhvr>
                                            <p:cTn id="114" dur="750" fill="hold"/>
                                            <p:tgtEl>
                                              <p:spTgt spid="137"/>
                                            </p:tgtEl>
                                            <p:attrNameLst>
                                              <p:attrName>ppt_y</p:attrName>
                                            </p:attrNameLst>
                                          </p:cBhvr>
                                          <p:tavLst>
                                            <p:tav tm="0">
                                              <p:val>
                                                <p:strVal val="#ppt_y+.1"/>
                                              </p:val>
                                            </p:tav>
                                            <p:tav tm="100000">
                                              <p:val>
                                                <p:strVal val="#ppt_y"/>
                                              </p:val>
                                            </p:tav>
                                          </p:tavLst>
                                        </p:anim>
                                      </p:childTnLst>
                                    </p:cTn>
                                  </p:par>
                                  <p:par>
                                    <p:cTn id="115" presetID="47" presetClass="entr" presetSubtype="0" fill="hold" grpId="0" nodeType="withEffect">
                                      <p:stCondLst>
                                        <p:cond delay="750"/>
                                      </p:stCondLst>
                                      <p:childTnLst>
                                        <p:set>
                                          <p:cBhvr>
                                            <p:cTn id="116" dur="1" fill="hold">
                                              <p:stCondLst>
                                                <p:cond delay="0"/>
                                              </p:stCondLst>
                                            </p:cTn>
                                            <p:tgtEl>
                                              <p:spTgt spid="61"/>
                                            </p:tgtEl>
                                            <p:attrNameLst>
                                              <p:attrName>style.visibility</p:attrName>
                                            </p:attrNameLst>
                                          </p:cBhvr>
                                          <p:to>
                                            <p:strVal val="visible"/>
                                          </p:to>
                                        </p:set>
                                        <p:animEffect transition="in" filter="fade">
                                          <p:cBhvr>
                                            <p:cTn id="117" dur="750"/>
                                            <p:tgtEl>
                                              <p:spTgt spid="61"/>
                                            </p:tgtEl>
                                          </p:cBhvr>
                                        </p:animEffect>
                                        <p:anim calcmode="lin" valueType="num">
                                          <p:cBhvr>
                                            <p:cTn id="118" dur="750" fill="hold"/>
                                            <p:tgtEl>
                                              <p:spTgt spid="61"/>
                                            </p:tgtEl>
                                            <p:attrNameLst>
                                              <p:attrName>ppt_x</p:attrName>
                                            </p:attrNameLst>
                                          </p:cBhvr>
                                          <p:tavLst>
                                            <p:tav tm="0">
                                              <p:val>
                                                <p:strVal val="#ppt_x"/>
                                              </p:val>
                                            </p:tav>
                                            <p:tav tm="100000">
                                              <p:val>
                                                <p:strVal val="#ppt_x"/>
                                              </p:val>
                                            </p:tav>
                                          </p:tavLst>
                                        </p:anim>
                                        <p:anim calcmode="lin" valueType="num">
                                          <p:cBhvr>
                                            <p:cTn id="119" dur="750" fill="hold"/>
                                            <p:tgtEl>
                                              <p:spTgt spid="61"/>
                                            </p:tgtEl>
                                            <p:attrNameLst>
                                              <p:attrName>ppt_y</p:attrName>
                                            </p:attrNameLst>
                                          </p:cBhvr>
                                          <p:tavLst>
                                            <p:tav tm="0">
                                              <p:val>
                                                <p:strVal val="#ppt_y-.1"/>
                                              </p:val>
                                            </p:tav>
                                            <p:tav tm="100000">
                                              <p:val>
                                                <p:strVal val="#ppt_y"/>
                                              </p:val>
                                            </p:tav>
                                          </p:tavLst>
                                        </p:anim>
                                      </p:childTnLst>
                                    </p:cTn>
                                  </p:par>
                                  <p:par>
                                    <p:cTn id="120" presetID="42" presetClass="entr" presetSubtype="0" fill="hold" grpId="0" nodeType="withEffect">
                                      <p:stCondLst>
                                        <p:cond delay="750"/>
                                      </p:stCondLst>
                                      <p:childTnLst>
                                        <p:set>
                                          <p:cBhvr>
                                            <p:cTn id="121" dur="1" fill="hold">
                                              <p:stCondLst>
                                                <p:cond delay="0"/>
                                              </p:stCondLst>
                                            </p:cTn>
                                            <p:tgtEl>
                                              <p:spTgt spid="60"/>
                                            </p:tgtEl>
                                            <p:attrNameLst>
                                              <p:attrName>style.visibility</p:attrName>
                                            </p:attrNameLst>
                                          </p:cBhvr>
                                          <p:to>
                                            <p:strVal val="visible"/>
                                          </p:to>
                                        </p:set>
                                        <p:animEffect transition="in" filter="fade">
                                          <p:cBhvr>
                                            <p:cTn id="122" dur="750"/>
                                            <p:tgtEl>
                                              <p:spTgt spid="60"/>
                                            </p:tgtEl>
                                          </p:cBhvr>
                                        </p:animEffect>
                                        <p:anim calcmode="lin" valueType="num">
                                          <p:cBhvr>
                                            <p:cTn id="123" dur="750" fill="hold"/>
                                            <p:tgtEl>
                                              <p:spTgt spid="60"/>
                                            </p:tgtEl>
                                            <p:attrNameLst>
                                              <p:attrName>ppt_x</p:attrName>
                                            </p:attrNameLst>
                                          </p:cBhvr>
                                          <p:tavLst>
                                            <p:tav tm="0">
                                              <p:val>
                                                <p:strVal val="#ppt_x"/>
                                              </p:val>
                                            </p:tav>
                                            <p:tav tm="100000">
                                              <p:val>
                                                <p:strVal val="#ppt_x"/>
                                              </p:val>
                                            </p:tav>
                                          </p:tavLst>
                                        </p:anim>
                                        <p:anim calcmode="lin" valueType="num">
                                          <p:cBhvr>
                                            <p:cTn id="124" dur="750" fill="hold"/>
                                            <p:tgtEl>
                                              <p:spTgt spid="60"/>
                                            </p:tgtEl>
                                            <p:attrNameLst>
                                              <p:attrName>ppt_y</p:attrName>
                                            </p:attrNameLst>
                                          </p:cBhvr>
                                          <p:tavLst>
                                            <p:tav tm="0">
                                              <p:val>
                                                <p:strVal val="#ppt_y+.1"/>
                                              </p:val>
                                            </p:tav>
                                            <p:tav tm="100000">
                                              <p:val>
                                                <p:strVal val="#ppt_y"/>
                                              </p:val>
                                            </p:tav>
                                          </p:tavLst>
                                        </p:anim>
                                      </p:childTnLst>
                                    </p:cTn>
                                  </p:par>
                                  <p:par>
                                    <p:cTn id="125" presetID="47" presetClass="entr" presetSubtype="0" fill="hold" grpId="0" nodeType="withEffect">
                                      <p:stCondLst>
                                        <p:cond delay="1000"/>
                                      </p:stCondLst>
                                      <p:childTnLst>
                                        <p:set>
                                          <p:cBhvr>
                                            <p:cTn id="126" dur="1" fill="hold">
                                              <p:stCondLst>
                                                <p:cond delay="0"/>
                                              </p:stCondLst>
                                            </p:cTn>
                                            <p:tgtEl>
                                              <p:spTgt spid="50"/>
                                            </p:tgtEl>
                                            <p:attrNameLst>
                                              <p:attrName>style.visibility</p:attrName>
                                            </p:attrNameLst>
                                          </p:cBhvr>
                                          <p:to>
                                            <p:strVal val="visible"/>
                                          </p:to>
                                        </p:set>
                                        <p:animEffect transition="in" filter="fade">
                                          <p:cBhvr>
                                            <p:cTn id="127" dur="750"/>
                                            <p:tgtEl>
                                              <p:spTgt spid="50"/>
                                            </p:tgtEl>
                                          </p:cBhvr>
                                        </p:animEffect>
                                        <p:anim calcmode="lin" valueType="num">
                                          <p:cBhvr>
                                            <p:cTn id="128" dur="750" fill="hold"/>
                                            <p:tgtEl>
                                              <p:spTgt spid="50"/>
                                            </p:tgtEl>
                                            <p:attrNameLst>
                                              <p:attrName>ppt_x</p:attrName>
                                            </p:attrNameLst>
                                          </p:cBhvr>
                                          <p:tavLst>
                                            <p:tav tm="0">
                                              <p:val>
                                                <p:strVal val="#ppt_x"/>
                                              </p:val>
                                            </p:tav>
                                            <p:tav tm="100000">
                                              <p:val>
                                                <p:strVal val="#ppt_x"/>
                                              </p:val>
                                            </p:tav>
                                          </p:tavLst>
                                        </p:anim>
                                        <p:anim calcmode="lin" valueType="num">
                                          <p:cBhvr>
                                            <p:cTn id="129" dur="750" fill="hold"/>
                                            <p:tgtEl>
                                              <p:spTgt spid="50"/>
                                            </p:tgtEl>
                                            <p:attrNameLst>
                                              <p:attrName>ppt_y</p:attrName>
                                            </p:attrNameLst>
                                          </p:cBhvr>
                                          <p:tavLst>
                                            <p:tav tm="0">
                                              <p:val>
                                                <p:strVal val="#ppt_y-.1"/>
                                              </p:val>
                                            </p:tav>
                                            <p:tav tm="100000">
                                              <p:val>
                                                <p:strVal val="#ppt_y"/>
                                              </p:val>
                                            </p:tav>
                                          </p:tavLst>
                                        </p:anim>
                                      </p:childTnLst>
                                    </p:cTn>
                                  </p:par>
                                  <p:par>
                                    <p:cTn id="130" presetID="42" presetClass="entr" presetSubtype="0" fill="hold" grpId="0" nodeType="withEffect">
                                      <p:stCondLst>
                                        <p:cond delay="1000"/>
                                      </p:stCondLst>
                                      <p:childTnLst>
                                        <p:set>
                                          <p:cBhvr>
                                            <p:cTn id="131" dur="1" fill="hold">
                                              <p:stCondLst>
                                                <p:cond delay="0"/>
                                              </p:stCondLst>
                                            </p:cTn>
                                            <p:tgtEl>
                                              <p:spTgt spid="49"/>
                                            </p:tgtEl>
                                            <p:attrNameLst>
                                              <p:attrName>style.visibility</p:attrName>
                                            </p:attrNameLst>
                                          </p:cBhvr>
                                          <p:to>
                                            <p:strVal val="visible"/>
                                          </p:to>
                                        </p:set>
                                        <p:animEffect transition="in" filter="fade">
                                          <p:cBhvr>
                                            <p:cTn id="132" dur="750"/>
                                            <p:tgtEl>
                                              <p:spTgt spid="49"/>
                                            </p:tgtEl>
                                          </p:cBhvr>
                                        </p:animEffect>
                                        <p:anim calcmode="lin" valueType="num">
                                          <p:cBhvr>
                                            <p:cTn id="133" dur="750" fill="hold"/>
                                            <p:tgtEl>
                                              <p:spTgt spid="49"/>
                                            </p:tgtEl>
                                            <p:attrNameLst>
                                              <p:attrName>ppt_x</p:attrName>
                                            </p:attrNameLst>
                                          </p:cBhvr>
                                          <p:tavLst>
                                            <p:tav tm="0">
                                              <p:val>
                                                <p:strVal val="#ppt_x"/>
                                              </p:val>
                                            </p:tav>
                                            <p:tav tm="100000">
                                              <p:val>
                                                <p:strVal val="#ppt_x"/>
                                              </p:val>
                                            </p:tav>
                                          </p:tavLst>
                                        </p:anim>
                                        <p:anim calcmode="lin" valueType="num">
                                          <p:cBhvr>
                                            <p:cTn id="134" dur="750" fill="hold"/>
                                            <p:tgtEl>
                                              <p:spTgt spid="49"/>
                                            </p:tgtEl>
                                            <p:attrNameLst>
                                              <p:attrName>ppt_y</p:attrName>
                                            </p:attrNameLst>
                                          </p:cBhvr>
                                          <p:tavLst>
                                            <p:tav tm="0">
                                              <p:val>
                                                <p:strVal val="#ppt_y+.1"/>
                                              </p:val>
                                            </p:tav>
                                            <p:tav tm="100000">
                                              <p:val>
                                                <p:strVal val="#ppt_y"/>
                                              </p:val>
                                            </p:tav>
                                          </p:tavLst>
                                        </p:anim>
                                      </p:childTnLst>
                                    </p:cTn>
                                  </p:par>
                                  <p:par>
                                    <p:cTn id="135" presetID="47" presetClass="entr" presetSubtype="0" fill="hold" grpId="0" nodeType="withEffect">
                                      <p:stCondLst>
                                        <p:cond delay="1250"/>
                                      </p:stCondLst>
                                      <p:childTnLst>
                                        <p:set>
                                          <p:cBhvr>
                                            <p:cTn id="136" dur="1" fill="hold">
                                              <p:stCondLst>
                                                <p:cond delay="0"/>
                                              </p:stCondLst>
                                            </p:cTn>
                                            <p:tgtEl>
                                              <p:spTgt spid="149"/>
                                            </p:tgtEl>
                                            <p:attrNameLst>
                                              <p:attrName>style.visibility</p:attrName>
                                            </p:attrNameLst>
                                          </p:cBhvr>
                                          <p:to>
                                            <p:strVal val="visible"/>
                                          </p:to>
                                        </p:set>
                                        <p:animEffect transition="in" filter="fade">
                                          <p:cBhvr>
                                            <p:cTn id="137" dur="750"/>
                                            <p:tgtEl>
                                              <p:spTgt spid="149"/>
                                            </p:tgtEl>
                                          </p:cBhvr>
                                        </p:animEffect>
                                        <p:anim calcmode="lin" valueType="num">
                                          <p:cBhvr>
                                            <p:cTn id="138" dur="750" fill="hold"/>
                                            <p:tgtEl>
                                              <p:spTgt spid="149"/>
                                            </p:tgtEl>
                                            <p:attrNameLst>
                                              <p:attrName>ppt_x</p:attrName>
                                            </p:attrNameLst>
                                          </p:cBhvr>
                                          <p:tavLst>
                                            <p:tav tm="0">
                                              <p:val>
                                                <p:strVal val="#ppt_x"/>
                                              </p:val>
                                            </p:tav>
                                            <p:tav tm="100000">
                                              <p:val>
                                                <p:strVal val="#ppt_x"/>
                                              </p:val>
                                            </p:tav>
                                          </p:tavLst>
                                        </p:anim>
                                        <p:anim calcmode="lin" valueType="num">
                                          <p:cBhvr>
                                            <p:cTn id="139" dur="750" fill="hold"/>
                                            <p:tgtEl>
                                              <p:spTgt spid="149"/>
                                            </p:tgtEl>
                                            <p:attrNameLst>
                                              <p:attrName>ppt_y</p:attrName>
                                            </p:attrNameLst>
                                          </p:cBhvr>
                                          <p:tavLst>
                                            <p:tav tm="0">
                                              <p:val>
                                                <p:strVal val="#ppt_y-.1"/>
                                              </p:val>
                                            </p:tav>
                                            <p:tav tm="100000">
                                              <p:val>
                                                <p:strVal val="#ppt_y"/>
                                              </p:val>
                                            </p:tav>
                                          </p:tavLst>
                                        </p:anim>
                                      </p:childTnLst>
                                    </p:cTn>
                                  </p:par>
                                  <p:par>
                                    <p:cTn id="140" presetID="42" presetClass="entr" presetSubtype="0" fill="hold" grpId="0" nodeType="withEffect">
                                      <p:stCondLst>
                                        <p:cond delay="1250"/>
                                      </p:stCondLst>
                                      <p:childTnLst>
                                        <p:set>
                                          <p:cBhvr>
                                            <p:cTn id="141" dur="1" fill="hold">
                                              <p:stCondLst>
                                                <p:cond delay="0"/>
                                              </p:stCondLst>
                                            </p:cTn>
                                            <p:tgtEl>
                                              <p:spTgt spid="148"/>
                                            </p:tgtEl>
                                            <p:attrNameLst>
                                              <p:attrName>style.visibility</p:attrName>
                                            </p:attrNameLst>
                                          </p:cBhvr>
                                          <p:to>
                                            <p:strVal val="visible"/>
                                          </p:to>
                                        </p:set>
                                        <p:animEffect transition="in" filter="fade">
                                          <p:cBhvr>
                                            <p:cTn id="142" dur="750"/>
                                            <p:tgtEl>
                                              <p:spTgt spid="148"/>
                                            </p:tgtEl>
                                          </p:cBhvr>
                                        </p:animEffect>
                                        <p:anim calcmode="lin" valueType="num">
                                          <p:cBhvr>
                                            <p:cTn id="143" dur="750" fill="hold"/>
                                            <p:tgtEl>
                                              <p:spTgt spid="148"/>
                                            </p:tgtEl>
                                            <p:attrNameLst>
                                              <p:attrName>ppt_x</p:attrName>
                                            </p:attrNameLst>
                                          </p:cBhvr>
                                          <p:tavLst>
                                            <p:tav tm="0">
                                              <p:val>
                                                <p:strVal val="#ppt_x"/>
                                              </p:val>
                                            </p:tav>
                                            <p:tav tm="100000">
                                              <p:val>
                                                <p:strVal val="#ppt_x"/>
                                              </p:val>
                                            </p:tav>
                                          </p:tavLst>
                                        </p:anim>
                                        <p:anim calcmode="lin" valueType="num">
                                          <p:cBhvr>
                                            <p:cTn id="144" dur="750" fill="hold"/>
                                            <p:tgtEl>
                                              <p:spTgt spid="148"/>
                                            </p:tgtEl>
                                            <p:attrNameLst>
                                              <p:attrName>ppt_y</p:attrName>
                                            </p:attrNameLst>
                                          </p:cBhvr>
                                          <p:tavLst>
                                            <p:tav tm="0">
                                              <p:val>
                                                <p:strVal val="#ppt_y+.1"/>
                                              </p:val>
                                            </p:tav>
                                            <p:tav tm="100000">
                                              <p:val>
                                                <p:strVal val="#ppt_y"/>
                                              </p:val>
                                            </p:tav>
                                          </p:tavLst>
                                        </p:anim>
                                      </p:childTnLst>
                                    </p:cTn>
                                  </p:par>
                                  <p:par>
                                    <p:cTn id="145" presetID="47" presetClass="entr" presetSubtype="0" fill="hold" grpId="0" nodeType="withEffect">
                                      <p:stCondLst>
                                        <p:cond delay="1500"/>
                                      </p:stCondLst>
                                      <p:childTnLst>
                                        <p:set>
                                          <p:cBhvr>
                                            <p:cTn id="146" dur="1" fill="hold">
                                              <p:stCondLst>
                                                <p:cond delay="0"/>
                                              </p:stCondLst>
                                            </p:cTn>
                                            <p:tgtEl>
                                              <p:spTgt spid="157"/>
                                            </p:tgtEl>
                                            <p:attrNameLst>
                                              <p:attrName>style.visibility</p:attrName>
                                            </p:attrNameLst>
                                          </p:cBhvr>
                                          <p:to>
                                            <p:strVal val="visible"/>
                                          </p:to>
                                        </p:set>
                                        <p:animEffect transition="in" filter="fade">
                                          <p:cBhvr>
                                            <p:cTn id="147" dur="750"/>
                                            <p:tgtEl>
                                              <p:spTgt spid="157"/>
                                            </p:tgtEl>
                                          </p:cBhvr>
                                        </p:animEffect>
                                        <p:anim calcmode="lin" valueType="num">
                                          <p:cBhvr>
                                            <p:cTn id="148" dur="750" fill="hold"/>
                                            <p:tgtEl>
                                              <p:spTgt spid="157"/>
                                            </p:tgtEl>
                                            <p:attrNameLst>
                                              <p:attrName>ppt_x</p:attrName>
                                            </p:attrNameLst>
                                          </p:cBhvr>
                                          <p:tavLst>
                                            <p:tav tm="0">
                                              <p:val>
                                                <p:strVal val="#ppt_x"/>
                                              </p:val>
                                            </p:tav>
                                            <p:tav tm="100000">
                                              <p:val>
                                                <p:strVal val="#ppt_x"/>
                                              </p:val>
                                            </p:tav>
                                          </p:tavLst>
                                        </p:anim>
                                        <p:anim calcmode="lin" valueType="num">
                                          <p:cBhvr>
                                            <p:cTn id="149" dur="750" fill="hold"/>
                                            <p:tgtEl>
                                              <p:spTgt spid="157"/>
                                            </p:tgtEl>
                                            <p:attrNameLst>
                                              <p:attrName>ppt_y</p:attrName>
                                            </p:attrNameLst>
                                          </p:cBhvr>
                                          <p:tavLst>
                                            <p:tav tm="0">
                                              <p:val>
                                                <p:strVal val="#ppt_y-.1"/>
                                              </p:val>
                                            </p:tav>
                                            <p:tav tm="100000">
                                              <p:val>
                                                <p:strVal val="#ppt_y"/>
                                              </p:val>
                                            </p:tav>
                                          </p:tavLst>
                                        </p:anim>
                                      </p:childTnLst>
                                    </p:cTn>
                                  </p:par>
                                  <p:par>
                                    <p:cTn id="150" presetID="42" presetClass="entr" presetSubtype="0" fill="hold" grpId="0" nodeType="withEffect">
                                      <p:stCondLst>
                                        <p:cond delay="1500"/>
                                      </p:stCondLst>
                                      <p:childTnLst>
                                        <p:set>
                                          <p:cBhvr>
                                            <p:cTn id="151" dur="1" fill="hold">
                                              <p:stCondLst>
                                                <p:cond delay="0"/>
                                              </p:stCondLst>
                                            </p:cTn>
                                            <p:tgtEl>
                                              <p:spTgt spid="156"/>
                                            </p:tgtEl>
                                            <p:attrNameLst>
                                              <p:attrName>style.visibility</p:attrName>
                                            </p:attrNameLst>
                                          </p:cBhvr>
                                          <p:to>
                                            <p:strVal val="visible"/>
                                          </p:to>
                                        </p:set>
                                        <p:animEffect transition="in" filter="fade">
                                          <p:cBhvr>
                                            <p:cTn id="152" dur="750"/>
                                            <p:tgtEl>
                                              <p:spTgt spid="156"/>
                                            </p:tgtEl>
                                          </p:cBhvr>
                                        </p:animEffect>
                                        <p:anim calcmode="lin" valueType="num">
                                          <p:cBhvr>
                                            <p:cTn id="153" dur="750" fill="hold"/>
                                            <p:tgtEl>
                                              <p:spTgt spid="156"/>
                                            </p:tgtEl>
                                            <p:attrNameLst>
                                              <p:attrName>ppt_x</p:attrName>
                                            </p:attrNameLst>
                                          </p:cBhvr>
                                          <p:tavLst>
                                            <p:tav tm="0">
                                              <p:val>
                                                <p:strVal val="#ppt_x"/>
                                              </p:val>
                                            </p:tav>
                                            <p:tav tm="100000">
                                              <p:val>
                                                <p:strVal val="#ppt_x"/>
                                              </p:val>
                                            </p:tav>
                                          </p:tavLst>
                                        </p:anim>
                                        <p:anim calcmode="lin" valueType="num">
                                          <p:cBhvr>
                                            <p:cTn id="154" dur="750" fill="hold"/>
                                            <p:tgtEl>
                                              <p:spTgt spid="156"/>
                                            </p:tgtEl>
                                            <p:attrNameLst>
                                              <p:attrName>ppt_y</p:attrName>
                                            </p:attrNameLst>
                                          </p:cBhvr>
                                          <p:tavLst>
                                            <p:tav tm="0">
                                              <p:val>
                                                <p:strVal val="#ppt_y+.1"/>
                                              </p:val>
                                            </p:tav>
                                            <p:tav tm="100000">
                                              <p:val>
                                                <p:strVal val="#ppt_y"/>
                                              </p:val>
                                            </p:tav>
                                          </p:tavLst>
                                        </p:anim>
                                      </p:childTnLst>
                                    </p:cTn>
                                  </p:par>
                                  <p:par>
                                    <p:cTn id="155" presetID="47" presetClass="entr" presetSubtype="0" fill="hold" grpId="0" nodeType="withEffect">
                                      <p:stCondLst>
                                        <p:cond delay="250"/>
                                      </p:stCondLst>
                                      <p:childTnLst>
                                        <p:set>
                                          <p:cBhvr>
                                            <p:cTn id="156" dur="1" fill="hold">
                                              <p:stCondLst>
                                                <p:cond delay="0"/>
                                              </p:stCondLst>
                                            </p:cTn>
                                            <p:tgtEl>
                                              <p:spTgt spid="163"/>
                                            </p:tgtEl>
                                            <p:attrNameLst>
                                              <p:attrName>style.visibility</p:attrName>
                                            </p:attrNameLst>
                                          </p:cBhvr>
                                          <p:to>
                                            <p:strVal val="visible"/>
                                          </p:to>
                                        </p:set>
                                        <p:animEffect transition="in" filter="fade">
                                          <p:cBhvr>
                                            <p:cTn id="157" dur="1000"/>
                                            <p:tgtEl>
                                              <p:spTgt spid="163"/>
                                            </p:tgtEl>
                                          </p:cBhvr>
                                        </p:animEffect>
                                        <p:anim calcmode="lin" valueType="num">
                                          <p:cBhvr>
                                            <p:cTn id="158" dur="1000" fill="hold"/>
                                            <p:tgtEl>
                                              <p:spTgt spid="163"/>
                                            </p:tgtEl>
                                            <p:attrNameLst>
                                              <p:attrName>ppt_x</p:attrName>
                                            </p:attrNameLst>
                                          </p:cBhvr>
                                          <p:tavLst>
                                            <p:tav tm="0">
                                              <p:val>
                                                <p:strVal val="#ppt_x"/>
                                              </p:val>
                                            </p:tav>
                                            <p:tav tm="100000">
                                              <p:val>
                                                <p:strVal val="#ppt_x"/>
                                              </p:val>
                                            </p:tav>
                                          </p:tavLst>
                                        </p:anim>
                                        <p:anim calcmode="lin" valueType="num">
                                          <p:cBhvr>
                                            <p:cTn id="159" dur="1000" fill="hold"/>
                                            <p:tgtEl>
                                              <p:spTgt spid="16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3" grpId="0" animBg="1"/>
          <p:bldP spid="37" grpId="0" animBg="1"/>
          <p:bldP spid="38" grpId="0" animBg="1"/>
          <p:bldP spid="39" grpId="0" animBg="1"/>
          <p:bldP spid="49" grpId="0"/>
          <p:bldP spid="50" grpId="0"/>
          <p:bldP spid="60" grpId="0"/>
          <p:bldP spid="61" grpId="0"/>
          <p:bldP spid="136" grpId="0" animBg="1"/>
          <p:bldP spid="137" grpId="0"/>
          <p:bldP spid="138" grpId="0"/>
          <p:bldP spid="148" grpId="0"/>
          <p:bldP spid="149" grpId="0"/>
          <p:bldP spid="156" grpId="0"/>
          <p:bldP spid="157" grpId="0"/>
          <p:bldP spid="163" grpId="0"/>
          <p:bldP spid="164" grpId="0" animBg="1"/>
          <p:bldP spid="165" grpId="0" animBg="1"/>
          <p:bldP spid="166" grpId="0" animBg="1"/>
          <p:bldP spid="167" grpId="0" animBg="1"/>
        </p:bldLst>
      </p:timing>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ircle: Hollow 1">
            <a:extLst>
              <a:ext uri="{FF2B5EF4-FFF2-40B4-BE49-F238E27FC236}">
                <a16:creationId xmlns:a16="http://schemas.microsoft.com/office/drawing/2014/main" id="{6EBC12C6-4F26-AF89-A0A6-629FD3B0E48B}"/>
              </a:ext>
            </a:extLst>
          </p:cNvPr>
          <p:cNvSpPr/>
          <p:nvPr/>
        </p:nvSpPr>
        <p:spPr>
          <a:xfrm>
            <a:off x="20424915" y="10085980"/>
            <a:ext cx="1315104" cy="1315104"/>
          </a:xfrm>
          <a:prstGeom prst="donut">
            <a:avLst/>
          </a:prstGeom>
          <a:gradFill>
            <a:gsLst>
              <a:gs pos="0">
                <a:schemeClr val="accent6"/>
              </a:gs>
              <a:gs pos="100000">
                <a:schemeClr val="bg2">
                  <a:alpha val="0"/>
                </a:schemeClr>
              </a:gs>
            </a:gsLst>
            <a:lin ang="5400000" scaled="1"/>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3" name="Circle: Hollow 2">
            <a:extLst>
              <a:ext uri="{FF2B5EF4-FFF2-40B4-BE49-F238E27FC236}">
                <a16:creationId xmlns:a16="http://schemas.microsoft.com/office/drawing/2014/main" id="{BBDCB550-A9FD-2400-AB00-55E762176786}"/>
              </a:ext>
            </a:extLst>
          </p:cNvPr>
          <p:cNvSpPr/>
          <p:nvPr/>
        </p:nvSpPr>
        <p:spPr>
          <a:xfrm>
            <a:off x="2639218" y="10085980"/>
            <a:ext cx="1315104" cy="1315104"/>
          </a:xfrm>
          <a:prstGeom prst="donut">
            <a:avLst/>
          </a:prstGeom>
          <a:gradFill>
            <a:gsLst>
              <a:gs pos="0">
                <a:schemeClr val="accent1"/>
              </a:gs>
              <a:gs pos="100000">
                <a:schemeClr val="bg2">
                  <a:alpha val="0"/>
                </a:schemeClr>
              </a:gs>
            </a:gsLst>
            <a:lin ang="5400000" scaled="1"/>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nvGrpSpPr>
          <p:cNvPr id="4" name="Group 3">
            <a:extLst>
              <a:ext uri="{FF2B5EF4-FFF2-40B4-BE49-F238E27FC236}">
                <a16:creationId xmlns:a16="http://schemas.microsoft.com/office/drawing/2014/main" id="{9FA168D7-1766-9B15-C2FC-30D650DC5AA2}"/>
              </a:ext>
            </a:extLst>
          </p:cNvPr>
          <p:cNvGrpSpPr/>
          <p:nvPr/>
        </p:nvGrpSpPr>
        <p:grpSpPr>
          <a:xfrm>
            <a:off x="19343174" y="5671236"/>
            <a:ext cx="3478587" cy="4860365"/>
            <a:chOff x="19343174" y="5671236"/>
            <a:chExt cx="3478587" cy="4860365"/>
          </a:xfrm>
        </p:grpSpPr>
        <p:sp>
          <p:nvSpPr>
            <p:cNvPr id="5" name="Rectangle: Rounded Corners 4">
              <a:extLst>
                <a:ext uri="{FF2B5EF4-FFF2-40B4-BE49-F238E27FC236}">
                  <a16:creationId xmlns:a16="http://schemas.microsoft.com/office/drawing/2014/main" id="{4561B07F-8FAD-E712-377C-CA017345AC64}"/>
                </a:ext>
              </a:extLst>
            </p:cNvPr>
            <p:cNvSpPr/>
            <p:nvPr/>
          </p:nvSpPr>
          <p:spPr>
            <a:xfrm flipH="1">
              <a:off x="19343174" y="5671236"/>
              <a:ext cx="3473824" cy="4860365"/>
            </a:xfrm>
            <a:prstGeom prst="roundRect">
              <a:avLst>
                <a:gd name="adj" fmla="val 2832"/>
              </a:avLst>
            </a:prstGeom>
            <a:gradFill>
              <a:gsLst>
                <a:gs pos="0">
                  <a:schemeClr val="bg2"/>
                </a:gs>
                <a:gs pos="100000">
                  <a:schemeClr val="bg2">
                    <a:lumMod val="95000"/>
                  </a:schemeClr>
                </a:gs>
              </a:gsLst>
              <a:lin ang="5400000" scaled="1"/>
            </a:gradFill>
            <a:ln>
              <a:noFill/>
            </a:ln>
            <a:effectLst>
              <a:outerShdw blurRad="444500" dist="317500" dir="2700000" algn="tl" rotWithShape="0">
                <a:prstClr val="black">
                  <a:alpha val="2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Rounded Corners 5">
              <a:extLst>
                <a:ext uri="{FF2B5EF4-FFF2-40B4-BE49-F238E27FC236}">
                  <a16:creationId xmlns:a16="http://schemas.microsoft.com/office/drawing/2014/main" id="{D1DCED2D-2AB7-B3D2-0A69-843F836A5A54}"/>
                </a:ext>
              </a:extLst>
            </p:cNvPr>
            <p:cNvSpPr/>
            <p:nvPr/>
          </p:nvSpPr>
          <p:spPr>
            <a:xfrm flipH="1">
              <a:off x="19347937" y="5671236"/>
              <a:ext cx="3473824" cy="4860365"/>
            </a:xfrm>
            <a:prstGeom prst="roundRect">
              <a:avLst>
                <a:gd name="adj" fmla="val 2832"/>
              </a:avLst>
            </a:prstGeom>
            <a:gradFill>
              <a:gsLst>
                <a:gs pos="0">
                  <a:schemeClr val="bg1"/>
                </a:gs>
                <a:gs pos="100000">
                  <a:schemeClr val="bg1">
                    <a:lumMod val="95000"/>
                  </a:schemeClr>
                </a:gs>
              </a:gsLst>
              <a:lin ang="5400000" scaled="1"/>
            </a:gradFill>
            <a:ln>
              <a:solidFill>
                <a:schemeClr val="bg2"/>
              </a:solidFill>
            </a:ln>
            <a:effectLst>
              <a:outerShdw blurRad="127000" dist="127000" dir="2700000" algn="tl" rotWithShape="0">
                <a:prstClr val="black">
                  <a:alpha val="2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sp>
        <p:nvSpPr>
          <p:cNvPr id="7" name="Circle: Hollow 6">
            <a:extLst>
              <a:ext uri="{FF2B5EF4-FFF2-40B4-BE49-F238E27FC236}">
                <a16:creationId xmlns:a16="http://schemas.microsoft.com/office/drawing/2014/main" id="{BD0E4B71-15DF-DE9F-31C6-931F7614F03C}"/>
              </a:ext>
            </a:extLst>
          </p:cNvPr>
          <p:cNvSpPr/>
          <p:nvPr/>
        </p:nvSpPr>
        <p:spPr>
          <a:xfrm>
            <a:off x="7085642" y="10085980"/>
            <a:ext cx="1315104" cy="1315104"/>
          </a:xfrm>
          <a:prstGeom prst="donut">
            <a:avLst/>
          </a:prstGeom>
          <a:gradFill>
            <a:gsLst>
              <a:gs pos="0">
                <a:schemeClr val="accent3"/>
              </a:gs>
              <a:gs pos="100000">
                <a:schemeClr val="bg2">
                  <a:alpha val="0"/>
                </a:schemeClr>
              </a:gs>
            </a:gsLst>
            <a:lin ang="5400000" scaled="1"/>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8" name="Circle: Hollow 7">
            <a:extLst>
              <a:ext uri="{FF2B5EF4-FFF2-40B4-BE49-F238E27FC236}">
                <a16:creationId xmlns:a16="http://schemas.microsoft.com/office/drawing/2014/main" id="{6B651371-E8EF-679F-42BC-ED598A3254B1}"/>
              </a:ext>
            </a:extLst>
          </p:cNvPr>
          <p:cNvSpPr/>
          <p:nvPr/>
        </p:nvSpPr>
        <p:spPr>
          <a:xfrm>
            <a:off x="11532066" y="10085980"/>
            <a:ext cx="1315104" cy="1315104"/>
          </a:xfrm>
          <a:prstGeom prst="donut">
            <a:avLst/>
          </a:prstGeom>
          <a:gradFill>
            <a:gsLst>
              <a:gs pos="0">
                <a:schemeClr val="accent4"/>
              </a:gs>
              <a:gs pos="100000">
                <a:schemeClr val="bg2">
                  <a:alpha val="0"/>
                </a:schemeClr>
              </a:gs>
            </a:gsLst>
            <a:lin ang="5400000" scaled="1"/>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9" name="Circle: Hollow 8">
            <a:extLst>
              <a:ext uri="{FF2B5EF4-FFF2-40B4-BE49-F238E27FC236}">
                <a16:creationId xmlns:a16="http://schemas.microsoft.com/office/drawing/2014/main" id="{A04C82BE-5F2A-930D-D873-F212908E8D32}"/>
              </a:ext>
            </a:extLst>
          </p:cNvPr>
          <p:cNvSpPr/>
          <p:nvPr/>
        </p:nvSpPr>
        <p:spPr>
          <a:xfrm>
            <a:off x="15978490" y="10085980"/>
            <a:ext cx="1315104" cy="1315104"/>
          </a:xfrm>
          <a:prstGeom prst="donut">
            <a:avLst/>
          </a:prstGeom>
          <a:gradFill>
            <a:gsLst>
              <a:gs pos="0">
                <a:schemeClr val="accent5"/>
              </a:gs>
              <a:gs pos="100000">
                <a:schemeClr val="bg2">
                  <a:alpha val="0"/>
                </a:schemeClr>
              </a:gs>
            </a:gsLst>
            <a:lin ang="5400000" scaled="1"/>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nvGrpSpPr>
          <p:cNvPr id="10" name="Group 9">
            <a:extLst>
              <a:ext uri="{FF2B5EF4-FFF2-40B4-BE49-F238E27FC236}">
                <a16:creationId xmlns:a16="http://schemas.microsoft.com/office/drawing/2014/main" id="{A87E5FB7-74E4-3596-8DF4-2DF5DBF0FE1A}"/>
              </a:ext>
            </a:extLst>
          </p:cNvPr>
          <p:cNvGrpSpPr/>
          <p:nvPr/>
        </p:nvGrpSpPr>
        <p:grpSpPr>
          <a:xfrm>
            <a:off x="10450325" y="5671236"/>
            <a:ext cx="3478587" cy="4860365"/>
            <a:chOff x="10450325" y="5671236"/>
            <a:chExt cx="3478587" cy="4860365"/>
          </a:xfrm>
        </p:grpSpPr>
        <p:sp>
          <p:nvSpPr>
            <p:cNvPr id="11" name="Rectangle: Rounded Corners 10">
              <a:extLst>
                <a:ext uri="{FF2B5EF4-FFF2-40B4-BE49-F238E27FC236}">
                  <a16:creationId xmlns:a16="http://schemas.microsoft.com/office/drawing/2014/main" id="{96F70AA0-1881-A138-226E-0AE8C6B247A5}"/>
                </a:ext>
              </a:extLst>
            </p:cNvPr>
            <p:cNvSpPr/>
            <p:nvPr/>
          </p:nvSpPr>
          <p:spPr>
            <a:xfrm flipH="1">
              <a:off x="10450325" y="5671236"/>
              <a:ext cx="3473824" cy="4860365"/>
            </a:xfrm>
            <a:prstGeom prst="roundRect">
              <a:avLst>
                <a:gd name="adj" fmla="val 2832"/>
              </a:avLst>
            </a:prstGeom>
            <a:gradFill>
              <a:gsLst>
                <a:gs pos="0">
                  <a:schemeClr val="bg2"/>
                </a:gs>
                <a:gs pos="100000">
                  <a:schemeClr val="bg2">
                    <a:lumMod val="95000"/>
                  </a:schemeClr>
                </a:gs>
              </a:gsLst>
              <a:lin ang="5400000" scaled="1"/>
            </a:gradFill>
            <a:ln>
              <a:noFill/>
            </a:ln>
            <a:effectLst>
              <a:outerShdw blurRad="444500" dist="317500" dir="2700000" algn="tl" rotWithShape="0">
                <a:prstClr val="black">
                  <a:alpha val="2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Rounded Corners 11">
              <a:extLst>
                <a:ext uri="{FF2B5EF4-FFF2-40B4-BE49-F238E27FC236}">
                  <a16:creationId xmlns:a16="http://schemas.microsoft.com/office/drawing/2014/main" id="{F5400B14-3ED7-7DC3-15D2-BD2224D2303A}"/>
                </a:ext>
              </a:extLst>
            </p:cNvPr>
            <p:cNvSpPr/>
            <p:nvPr/>
          </p:nvSpPr>
          <p:spPr>
            <a:xfrm flipH="1">
              <a:off x="10455088" y="5671236"/>
              <a:ext cx="3473824" cy="4860365"/>
            </a:xfrm>
            <a:prstGeom prst="roundRect">
              <a:avLst>
                <a:gd name="adj" fmla="val 2832"/>
              </a:avLst>
            </a:prstGeom>
            <a:gradFill>
              <a:gsLst>
                <a:gs pos="0">
                  <a:schemeClr val="bg1"/>
                </a:gs>
                <a:gs pos="100000">
                  <a:schemeClr val="bg1">
                    <a:lumMod val="95000"/>
                  </a:schemeClr>
                </a:gs>
              </a:gsLst>
              <a:lin ang="5400000" scaled="1"/>
            </a:gradFill>
            <a:ln>
              <a:solidFill>
                <a:schemeClr val="bg2"/>
              </a:solidFill>
            </a:ln>
            <a:effectLst>
              <a:outerShdw blurRad="127000" dist="127000" dir="2700000" algn="tl" rotWithShape="0">
                <a:prstClr val="black">
                  <a:alpha val="2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grpSp>
        <p:nvGrpSpPr>
          <p:cNvPr id="13" name="Group 12">
            <a:extLst>
              <a:ext uri="{FF2B5EF4-FFF2-40B4-BE49-F238E27FC236}">
                <a16:creationId xmlns:a16="http://schemas.microsoft.com/office/drawing/2014/main" id="{9870CC3F-238E-3BF6-8F0F-64D407012195}"/>
              </a:ext>
            </a:extLst>
          </p:cNvPr>
          <p:cNvGrpSpPr/>
          <p:nvPr/>
        </p:nvGrpSpPr>
        <p:grpSpPr>
          <a:xfrm>
            <a:off x="10455088" y="5671236"/>
            <a:ext cx="3478587" cy="3154176"/>
            <a:chOff x="10455088" y="5671236"/>
            <a:chExt cx="3478587" cy="3154176"/>
          </a:xfrm>
        </p:grpSpPr>
        <p:sp>
          <p:nvSpPr>
            <p:cNvPr id="14" name="Freeform: Shape 13">
              <a:extLst>
                <a:ext uri="{FF2B5EF4-FFF2-40B4-BE49-F238E27FC236}">
                  <a16:creationId xmlns:a16="http://schemas.microsoft.com/office/drawing/2014/main" id="{CD800851-11B4-8599-C378-C826B667C263}"/>
                </a:ext>
              </a:extLst>
            </p:cNvPr>
            <p:cNvSpPr/>
            <p:nvPr/>
          </p:nvSpPr>
          <p:spPr>
            <a:xfrm flipH="1">
              <a:off x="10455088" y="5671236"/>
              <a:ext cx="2767012" cy="3154176"/>
            </a:xfrm>
            <a:custGeom>
              <a:avLst/>
              <a:gdLst>
                <a:gd name="connsiteX0" fmla="*/ 2668634 w 2767012"/>
                <a:gd name="connsiteY0" fmla="*/ 0 h 3154176"/>
                <a:gd name="connsiteX1" fmla="*/ 735016 w 2767012"/>
                <a:gd name="connsiteY1" fmla="*/ 0 h 3154176"/>
                <a:gd name="connsiteX2" fmla="*/ 632074 w 2767012"/>
                <a:gd name="connsiteY2" fmla="*/ 76979 h 3154176"/>
                <a:gd name="connsiteX3" fmla="*/ 0 w 2767012"/>
                <a:gd name="connsiteY3" fmla="*/ 1417264 h 3154176"/>
                <a:gd name="connsiteX4" fmla="*/ 1736912 w 2767012"/>
                <a:gd name="connsiteY4" fmla="*/ 3154176 h 3154176"/>
                <a:gd name="connsiteX5" fmla="*/ 2708036 w 2767012"/>
                <a:gd name="connsiteY5" fmla="*/ 2857539 h 3154176"/>
                <a:gd name="connsiteX6" fmla="*/ 2767012 w 2767012"/>
                <a:gd name="connsiteY6" fmla="*/ 2813438 h 3154176"/>
                <a:gd name="connsiteX7" fmla="*/ 2767012 w 2767012"/>
                <a:gd name="connsiteY7" fmla="*/ 98379 h 3154176"/>
                <a:gd name="connsiteX8" fmla="*/ 2668634 w 2767012"/>
                <a:gd name="connsiteY8" fmla="*/ 0 h 31541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767012" h="3154176">
                  <a:moveTo>
                    <a:pt x="2668634" y="0"/>
                  </a:moveTo>
                  <a:lnTo>
                    <a:pt x="735016" y="0"/>
                  </a:lnTo>
                  <a:lnTo>
                    <a:pt x="632074" y="76979"/>
                  </a:lnTo>
                  <a:cubicBezTo>
                    <a:pt x="246050" y="395554"/>
                    <a:pt x="0" y="877675"/>
                    <a:pt x="0" y="1417264"/>
                  </a:cubicBezTo>
                  <a:cubicBezTo>
                    <a:pt x="0" y="2376534"/>
                    <a:pt x="777642" y="3154176"/>
                    <a:pt x="1736912" y="3154176"/>
                  </a:cubicBezTo>
                  <a:cubicBezTo>
                    <a:pt x="2096638" y="3154176"/>
                    <a:pt x="2430822" y="3044820"/>
                    <a:pt x="2708036" y="2857539"/>
                  </a:cubicBezTo>
                  <a:lnTo>
                    <a:pt x="2767012" y="2813438"/>
                  </a:lnTo>
                  <a:lnTo>
                    <a:pt x="2767012" y="98379"/>
                  </a:lnTo>
                  <a:cubicBezTo>
                    <a:pt x="2767012" y="44046"/>
                    <a:pt x="2722966" y="0"/>
                    <a:pt x="2668634" y="0"/>
                  </a:cubicBezTo>
                  <a:close/>
                </a:path>
              </a:pathLst>
            </a:custGeom>
            <a:solidFill>
              <a:schemeClr val="accent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32A2E2AA-F298-BCDA-E778-7563C04E9E0E}"/>
                </a:ext>
              </a:extLst>
            </p:cNvPr>
            <p:cNvSpPr/>
            <p:nvPr/>
          </p:nvSpPr>
          <p:spPr>
            <a:xfrm flipH="1">
              <a:off x="12412476" y="6816851"/>
              <a:ext cx="1521199" cy="508000"/>
            </a:xfrm>
            <a:prstGeom prst="rect">
              <a:avLst/>
            </a:prstGeom>
            <a:solidFill>
              <a:schemeClr val="accent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6" name="Group 15">
            <a:extLst>
              <a:ext uri="{FF2B5EF4-FFF2-40B4-BE49-F238E27FC236}">
                <a16:creationId xmlns:a16="http://schemas.microsoft.com/office/drawing/2014/main" id="{E4D57457-E46A-5173-4463-7CBAA240216A}"/>
              </a:ext>
            </a:extLst>
          </p:cNvPr>
          <p:cNvGrpSpPr/>
          <p:nvPr/>
        </p:nvGrpSpPr>
        <p:grpSpPr>
          <a:xfrm>
            <a:off x="12499975" y="6540719"/>
            <a:ext cx="1073150" cy="1073150"/>
            <a:chOff x="12499975" y="6540719"/>
            <a:chExt cx="1073150" cy="1073150"/>
          </a:xfrm>
        </p:grpSpPr>
        <p:sp>
          <p:nvSpPr>
            <p:cNvPr id="17" name="Oval 16">
              <a:extLst>
                <a:ext uri="{FF2B5EF4-FFF2-40B4-BE49-F238E27FC236}">
                  <a16:creationId xmlns:a16="http://schemas.microsoft.com/office/drawing/2014/main" id="{2FB048DD-0114-0358-8222-B3E831207278}"/>
                </a:ext>
              </a:extLst>
            </p:cNvPr>
            <p:cNvSpPr/>
            <p:nvPr/>
          </p:nvSpPr>
          <p:spPr>
            <a:xfrm>
              <a:off x="12499975" y="6540719"/>
              <a:ext cx="1073150" cy="1073150"/>
            </a:xfrm>
            <a:prstGeom prst="ellipse">
              <a:avLst/>
            </a:prstGeom>
            <a:gradFill>
              <a:gsLst>
                <a:gs pos="0">
                  <a:schemeClr val="bg2"/>
                </a:gs>
                <a:gs pos="100000">
                  <a:schemeClr val="bg2">
                    <a:lumMod val="85000"/>
                  </a:schemeClr>
                </a:gs>
              </a:gsLst>
              <a:lin ang="5400000" scaled="1"/>
            </a:gradFill>
            <a:ln w="6350">
              <a:solidFill>
                <a:schemeClr val="bg2"/>
              </a:solidFill>
            </a:ln>
            <a:effectLst>
              <a:outerShdw blurRad="127000" dist="127000" dir="2700000" algn="tl" rotWithShape="0">
                <a:prstClr val="black">
                  <a:alpha val="2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18" name="Oval 17">
              <a:extLst>
                <a:ext uri="{FF2B5EF4-FFF2-40B4-BE49-F238E27FC236}">
                  <a16:creationId xmlns:a16="http://schemas.microsoft.com/office/drawing/2014/main" id="{F3B6AC7C-96F0-FE35-4B94-3AE039A153E7}"/>
                </a:ext>
              </a:extLst>
            </p:cNvPr>
            <p:cNvSpPr/>
            <p:nvPr/>
          </p:nvSpPr>
          <p:spPr>
            <a:xfrm>
              <a:off x="12641450" y="6682194"/>
              <a:ext cx="790200" cy="790200"/>
            </a:xfrm>
            <a:prstGeom prst="ellipse">
              <a:avLst/>
            </a:prstGeom>
            <a:gradFill>
              <a:gsLst>
                <a:gs pos="100000">
                  <a:schemeClr val="bg2"/>
                </a:gs>
                <a:gs pos="0">
                  <a:schemeClr val="bg2">
                    <a:lumMod val="95000"/>
                  </a:schemeClr>
                </a:gs>
              </a:gsLst>
              <a:lin ang="5400000" scaled="1"/>
            </a:gradFill>
            <a:ln>
              <a:solidFill>
                <a:schemeClr val="bg2"/>
              </a:solidFill>
            </a:ln>
            <a:effectLst/>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sz="2200" b="1" dirty="0">
                  <a:solidFill>
                    <a:schemeClr val="tx2"/>
                  </a:solidFill>
                  <a:latin typeface="+mj-lt"/>
                </a:rPr>
                <a:t>01</a:t>
              </a:r>
            </a:p>
          </p:txBody>
        </p:sp>
      </p:grpSp>
      <p:sp>
        <p:nvSpPr>
          <p:cNvPr id="19" name="TextBox 18">
            <a:extLst>
              <a:ext uri="{FF2B5EF4-FFF2-40B4-BE49-F238E27FC236}">
                <a16:creationId xmlns:a16="http://schemas.microsoft.com/office/drawing/2014/main" id="{2DB6F328-55C1-BF22-B2C0-467C1C4B207E}"/>
              </a:ext>
            </a:extLst>
          </p:cNvPr>
          <p:cNvSpPr txBox="1"/>
          <p:nvPr/>
        </p:nvSpPr>
        <p:spPr>
          <a:xfrm rot="10800000" flipV="1">
            <a:off x="10643381" y="9541060"/>
            <a:ext cx="3097238" cy="615553"/>
          </a:xfrm>
          <a:prstGeom prst="rect">
            <a:avLst/>
          </a:prstGeom>
          <a:noFill/>
        </p:spPr>
        <p:txBody>
          <a:bodyPr wrap="square" rtlCol="0" anchor="t">
            <a:spAutoFit/>
          </a:bodyPr>
          <a:lstStyle/>
          <a:p>
            <a:pPr lvl="0" algn="ctr"/>
            <a:r>
              <a:rPr lang="vi-VN" sz="1700" dirty="0">
                <a:solidFill>
                  <a:schemeClr val="tx2"/>
                </a:solidFill>
              </a:rPr>
              <a:t>Xác định nhu cầu, lợi ích thực sự của từng bên.</a:t>
            </a:r>
            <a:endParaRPr kumimoji="0" lang="en-US" sz="1700" b="0" i="0" u="none" strike="noStrike" kern="1200" cap="none" spc="0" normalizeH="0" baseline="0" noProof="0" dirty="0">
              <a:ln>
                <a:noFill/>
              </a:ln>
              <a:solidFill>
                <a:schemeClr val="tx2"/>
              </a:solidFill>
              <a:effectLst/>
              <a:uLnTx/>
              <a:uFillTx/>
              <a:latin typeface="Open Sans Light"/>
            </a:endParaRPr>
          </a:p>
        </p:txBody>
      </p:sp>
      <p:sp>
        <p:nvSpPr>
          <p:cNvPr id="20" name="TextBox 19">
            <a:extLst>
              <a:ext uri="{FF2B5EF4-FFF2-40B4-BE49-F238E27FC236}">
                <a16:creationId xmlns:a16="http://schemas.microsoft.com/office/drawing/2014/main" id="{8F948AA0-3C86-FE9A-09A3-11029184162F}"/>
              </a:ext>
            </a:extLst>
          </p:cNvPr>
          <p:cNvSpPr txBox="1"/>
          <p:nvPr/>
        </p:nvSpPr>
        <p:spPr>
          <a:xfrm rot="10800000" flipV="1">
            <a:off x="10455089" y="9022612"/>
            <a:ext cx="3473824" cy="461665"/>
          </a:xfrm>
          <a:prstGeom prst="rect">
            <a:avLst/>
          </a:prstGeom>
          <a:noFill/>
        </p:spPr>
        <p:txBody>
          <a:bodyPr wrap="square" rtlCol="0" anchor="t">
            <a:spAutoFit/>
          </a:bodyPr>
          <a:lstStyle/>
          <a:p>
            <a:pPr lvl="0" algn="ctr"/>
            <a:r>
              <a:rPr lang="en-US" sz="2400" b="1" dirty="0">
                <a:solidFill>
                  <a:schemeClr val="accent4">
                    <a:lumMod val="75000"/>
                  </a:schemeClr>
                </a:solidFill>
                <a:latin typeface="UTM Avo"/>
              </a:rPr>
              <a:t>CLARIFICATION</a:t>
            </a:r>
            <a:endParaRPr kumimoji="0" lang="en-US" sz="2400" b="1" i="0" u="none" strike="noStrike" kern="1200" cap="none" spc="0" normalizeH="0" baseline="0" noProof="0" dirty="0">
              <a:ln>
                <a:noFill/>
              </a:ln>
              <a:solidFill>
                <a:schemeClr val="accent4">
                  <a:lumMod val="75000"/>
                </a:schemeClr>
              </a:solidFill>
              <a:effectLst/>
              <a:uLnTx/>
              <a:uFillTx/>
              <a:latin typeface="UTM Avo"/>
            </a:endParaRPr>
          </a:p>
        </p:txBody>
      </p:sp>
      <p:grpSp>
        <p:nvGrpSpPr>
          <p:cNvPr id="21" name="Group 20">
            <a:extLst>
              <a:ext uri="{FF2B5EF4-FFF2-40B4-BE49-F238E27FC236}">
                <a16:creationId xmlns:a16="http://schemas.microsoft.com/office/drawing/2014/main" id="{947DC1B2-C40F-6C5C-3DF3-20342FAE9278}"/>
              </a:ext>
            </a:extLst>
          </p:cNvPr>
          <p:cNvGrpSpPr/>
          <p:nvPr/>
        </p:nvGrpSpPr>
        <p:grpSpPr>
          <a:xfrm>
            <a:off x="6003901" y="5671236"/>
            <a:ext cx="3478587" cy="4860365"/>
            <a:chOff x="6003901" y="5671236"/>
            <a:chExt cx="3478587" cy="4860365"/>
          </a:xfrm>
        </p:grpSpPr>
        <p:sp>
          <p:nvSpPr>
            <p:cNvPr id="22" name="Rectangle: Rounded Corners 21">
              <a:extLst>
                <a:ext uri="{FF2B5EF4-FFF2-40B4-BE49-F238E27FC236}">
                  <a16:creationId xmlns:a16="http://schemas.microsoft.com/office/drawing/2014/main" id="{3B6E73C3-1433-5258-972B-F23681D7ED9E}"/>
                </a:ext>
              </a:extLst>
            </p:cNvPr>
            <p:cNvSpPr/>
            <p:nvPr/>
          </p:nvSpPr>
          <p:spPr>
            <a:xfrm flipH="1">
              <a:off x="6003901" y="5671236"/>
              <a:ext cx="3473824" cy="4860365"/>
            </a:xfrm>
            <a:prstGeom prst="roundRect">
              <a:avLst>
                <a:gd name="adj" fmla="val 2832"/>
              </a:avLst>
            </a:prstGeom>
            <a:gradFill>
              <a:gsLst>
                <a:gs pos="0">
                  <a:schemeClr val="bg2"/>
                </a:gs>
                <a:gs pos="100000">
                  <a:schemeClr val="bg2">
                    <a:lumMod val="95000"/>
                  </a:schemeClr>
                </a:gs>
              </a:gsLst>
              <a:lin ang="5400000" scaled="1"/>
            </a:gradFill>
            <a:ln>
              <a:noFill/>
            </a:ln>
            <a:effectLst>
              <a:outerShdw blurRad="444500" dist="317500" dir="2700000" algn="tl" rotWithShape="0">
                <a:prstClr val="black">
                  <a:alpha val="2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Rounded Corners 22">
              <a:extLst>
                <a:ext uri="{FF2B5EF4-FFF2-40B4-BE49-F238E27FC236}">
                  <a16:creationId xmlns:a16="http://schemas.microsoft.com/office/drawing/2014/main" id="{743FC289-A5FB-3BFD-E5A0-A1DD96C45A43}"/>
                </a:ext>
              </a:extLst>
            </p:cNvPr>
            <p:cNvSpPr/>
            <p:nvPr/>
          </p:nvSpPr>
          <p:spPr>
            <a:xfrm flipH="1">
              <a:off x="6008664" y="5671236"/>
              <a:ext cx="3473824" cy="4860365"/>
            </a:xfrm>
            <a:prstGeom prst="roundRect">
              <a:avLst>
                <a:gd name="adj" fmla="val 2832"/>
              </a:avLst>
            </a:prstGeom>
            <a:gradFill>
              <a:gsLst>
                <a:gs pos="0">
                  <a:schemeClr val="bg1"/>
                </a:gs>
                <a:gs pos="100000">
                  <a:schemeClr val="bg1">
                    <a:lumMod val="95000"/>
                  </a:schemeClr>
                </a:gs>
              </a:gsLst>
              <a:lin ang="5400000" scaled="1"/>
            </a:gradFill>
            <a:ln>
              <a:solidFill>
                <a:schemeClr val="bg2"/>
              </a:solidFill>
            </a:ln>
            <a:effectLst>
              <a:outerShdw blurRad="127000" dist="127000" dir="2700000" algn="tl" rotWithShape="0">
                <a:prstClr val="black">
                  <a:alpha val="2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grpSp>
        <p:nvGrpSpPr>
          <p:cNvPr id="24" name="Group 23">
            <a:extLst>
              <a:ext uri="{FF2B5EF4-FFF2-40B4-BE49-F238E27FC236}">
                <a16:creationId xmlns:a16="http://schemas.microsoft.com/office/drawing/2014/main" id="{8875C0B5-35EB-A5C8-B570-4CEB4B6546AB}"/>
              </a:ext>
            </a:extLst>
          </p:cNvPr>
          <p:cNvGrpSpPr/>
          <p:nvPr/>
        </p:nvGrpSpPr>
        <p:grpSpPr>
          <a:xfrm>
            <a:off x="6008664" y="5671236"/>
            <a:ext cx="3478587" cy="3154176"/>
            <a:chOff x="6008664" y="5671236"/>
            <a:chExt cx="3478587" cy="3154176"/>
          </a:xfrm>
        </p:grpSpPr>
        <p:sp>
          <p:nvSpPr>
            <p:cNvPr id="25" name="Freeform: Shape 24">
              <a:extLst>
                <a:ext uri="{FF2B5EF4-FFF2-40B4-BE49-F238E27FC236}">
                  <a16:creationId xmlns:a16="http://schemas.microsoft.com/office/drawing/2014/main" id="{67737C32-5CD0-4026-8EB6-F2B39F64D72E}"/>
                </a:ext>
              </a:extLst>
            </p:cNvPr>
            <p:cNvSpPr/>
            <p:nvPr/>
          </p:nvSpPr>
          <p:spPr>
            <a:xfrm flipH="1">
              <a:off x="6008664" y="5671236"/>
              <a:ext cx="2767012" cy="3154176"/>
            </a:xfrm>
            <a:custGeom>
              <a:avLst/>
              <a:gdLst>
                <a:gd name="connsiteX0" fmla="*/ 2668634 w 2767012"/>
                <a:gd name="connsiteY0" fmla="*/ 0 h 3154176"/>
                <a:gd name="connsiteX1" fmla="*/ 735016 w 2767012"/>
                <a:gd name="connsiteY1" fmla="*/ 0 h 3154176"/>
                <a:gd name="connsiteX2" fmla="*/ 632074 w 2767012"/>
                <a:gd name="connsiteY2" fmla="*/ 76979 h 3154176"/>
                <a:gd name="connsiteX3" fmla="*/ 0 w 2767012"/>
                <a:gd name="connsiteY3" fmla="*/ 1417264 h 3154176"/>
                <a:gd name="connsiteX4" fmla="*/ 1736912 w 2767012"/>
                <a:gd name="connsiteY4" fmla="*/ 3154176 h 3154176"/>
                <a:gd name="connsiteX5" fmla="*/ 2708036 w 2767012"/>
                <a:gd name="connsiteY5" fmla="*/ 2857539 h 3154176"/>
                <a:gd name="connsiteX6" fmla="*/ 2767012 w 2767012"/>
                <a:gd name="connsiteY6" fmla="*/ 2813438 h 3154176"/>
                <a:gd name="connsiteX7" fmla="*/ 2767012 w 2767012"/>
                <a:gd name="connsiteY7" fmla="*/ 98379 h 3154176"/>
                <a:gd name="connsiteX8" fmla="*/ 2668634 w 2767012"/>
                <a:gd name="connsiteY8" fmla="*/ 0 h 31541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767012" h="3154176">
                  <a:moveTo>
                    <a:pt x="2668634" y="0"/>
                  </a:moveTo>
                  <a:lnTo>
                    <a:pt x="735016" y="0"/>
                  </a:lnTo>
                  <a:lnTo>
                    <a:pt x="632074" y="76979"/>
                  </a:lnTo>
                  <a:cubicBezTo>
                    <a:pt x="246050" y="395554"/>
                    <a:pt x="0" y="877675"/>
                    <a:pt x="0" y="1417264"/>
                  </a:cubicBezTo>
                  <a:cubicBezTo>
                    <a:pt x="0" y="2376534"/>
                    <a:pt x="777642" y="3154176"/>
                    <a:pt x="1736912" y="3154176"/>
                  </a:cubicBezTo>
                  <a:cubicBezTo>
                    <a:pt x="2096638" y="3154176"/>
                    <a:pt x="2430822" y="3044820"/>
                    <a:pt x="2708036" y="2857539"/>
                  </a:cubicBezTo>
                  <a:lnTo>
                    <a:pt x="2767012" y="2813438"/>
                  </a:lnTo>
                  <a:lnTo>
                    <a:pt x="2767012" y="98379"/>
                  </a:lnTo>
                  <a:cubicBezTo>
                    <a:pt x="2767012" y="44046"/>
                    <a:pt x="2722966" y="0"/>
                    <a:pt x="2668634" y="0"/>
                  </a:cubicBezTo>
                  <a:close/>
                </a:path>
              </a:pathLst>
            </a:custGeom>
            <a:solidFill>
              <a:schemeClr val="accent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a:extLst>
                <a:ext uri="{FF2B5EF4-FFF2-40B4-BE49-F238E27FC236}">
                  <a16:creationId xmlns:a16="http://schemas.microsoft.com/office/drawing/2014/main" id="{29B7994C-5A76-DC9C-1CBF-05F37ADF0B96}"/>
                </a:ext>
              </a:extLst>
            </p:cNvPr>
            <p:cNvSpPr/>
            <p:nvPr/>
          </p:nvSpPr>
          <p:spPr>
            <a:xfrm flipH="1">
              <a:off x="7966052" y="6816851"/>
              <a:ext cx="1521199" cy="508000"/>
            </a:xfrm>
            <a:prstGeom prst="rect">
              <a:avLst/>
            </a:prstGeom>
            <a:solidFill>
              <a:schemeClr val="accent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27" name="Group 26">
            <a:extLst>
              <a:ext uri="{FF2B5EF4-FFF2-40B4-BE49-F238E27FC236}">
                <a16:creationId xmlns:a16="http://schemas.microsoft.com/office/drawing/2014/main" id="{90AE2BCD-01BE-3D2E-020B-4A93924841E5}"/>
              </a:ext>
            </a:extLst>
          </p:cNvPr>
          <p:cNvGrpSpPr/>
          <p:nvPr/>
        </p:nvGrpSpPr>
        <p:grpSpPr>
          <a:xfrm>
            <a:off x="8053551" y="6540719"/>
            <a:ext cx="1073150" cy="1073150"/>
            <a:chOff x="8053551" y="6540719"/>
            <a:chExt cx="1073150" cy="1073150"/>
          </a:xfrm>
        </p:grpSpPr>
        <p:sp>
          <p:nvSpPr>
            <p:cNvPr id="28" name="Oval 27">
              <a:extLst>
                <a:ext uri="{FF2B5EF4-FFF2-40B4-BE49-F238E27FC236}">
                  <a16:creationId xmlns:a16="http://schemas.microsoft.com/office/drawing/2014/main" id="{642ADC4E-B596-6C11-A3B5-47F53D58EE5B}"/>
                </a:ext>
              </a:extLst>
            </p:cNvPr>
            <p:cNvSpPr/>
            <p:nvPr/>
          </p:nvSpPr>
          <p:spPr>
            <a:xfrm>
              <a:off x="8053551" y="6540719"/>
              <a:ext cx="1073150" cy="1073150"/>
            </a:xfrm>
            <a:prstGeom prst="ellipse">
              <a:avLst/>
            </a:prstGeom>
            <a:gradFill>
              <a:gsLst>
                <a:gs pos="0">
                  <a:schemeClr val="bg2"/>
                </a:gs>
                <a:gs pos="100000">
                  <a:schemeClr val="bg2">
                    <a:lumMod val="85000"/>
                  </a:schemeClr>
                </a:gs>
              </a:gsLst>
              <a:lin ang="5400000" scaled="1"/>
            </a:gradFill>
            <a:ln w="6350">
              <a:solidFill>
                <a:schemeClr val="bg2"/>
              </a:solidFill>
            </a:ln>
            <a:effectLst>
              <a:outerShdw blurRad="127000" dist="127000" dir="2700000" algn="tl" rotWithShape="0">
                <a:prstClr val="black">
                  <a:alpha val="2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29" name="Oval 28">
              <a:extLst>
                <a:ext uri="{FF2B5EF4-FFF2-40B4-BE49-F238E27FC236}">
                  <a16:creationId xmlns:a16="http://schemas.microsoft.com/office/drawing/2014/main" id="{8BA90383-E94B-72B3-DEB1-D6D99FBCF3AA}"/>
                </a:ext>
              </a:extLst>
            </p:cNvPr>
            <p:cNvSpPr/>
            <p:nvPr/>
          </p:nvSpPr>
          <p:spPr>
            <a:xfrm>
              <a:off x="8195026" y="6682194"/>
              <a:ext cx="790200" cy="790200"/>
            </a:xfrm>
            <a:prstGeom prst="ellipse">
              <a:avLst/>
            </a:prstGeom>
            <a:gradFill>
              <a:gsLst>
                <a:gs pos="100000">
                  <a:schemeClr val="bg2"/>
                </a:gs>
                <a:gs pos="0">
                  <a:schemeClr val="bg2">
                    <a:lumMod val="95000"/>
                  </a:schemeClr>
                </a:gs>
              </a:gsLst>
              <a:lin ang="5400000" scaled="1"/>
            </a:gradFill>
            <a:ln>
              <a:solidFill>
                <a:schemeClr val="bg2"/>
              </a:solidFill>
            </a:ln>
            <a:effectLst/>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sz="2200" b="1" dirty="0">
                  <a:solidFill>
                    <a:schemeClr val="tx2"/>
                  </a:solidFill>
                  <a:latin typeface="+mj-lt"/>
                </a:rPr>
                <a:t>01</a:t>
              </a:r>
            </a:p>
          </p:txBody>
        </p:sp>
      </p:grpSp>
      <p:sp>
        <p:nvSpPr>
          <p:cNvPr id="30" name="TextBox 29">
            <a:extLst>
              <a:ext uri="{FF2B5EF4-FFF2-40B4-BE49-F238E27FC236}">
                <a16:creationId xmlns:a16="http://schemas.microsoft.com/office/drawing/2014/main" id="{F99F7815-7451-A493-EF7C-15A890339A3A}"/>
              </a:ext>
            </a:extLst>
          </p:cNvPr>
          <p:cNvSpPr txBox="1"/>
          <p:nvPr/>
        </p:nvSpPr>
        <p:spPr>
          <a:xfrm rot="10800000" flipV="1">
            <a:off x="6196957" y="9541060"/>
            <a:ext cx="3097238" cy="615553"/>
          </a:xfrm>
          <a:prstGeom prst="rect">
            <a:avLst/>
          </a:prstGeom>
          <a:noFill/>
        </p:spPr>
        <p:txBody>
          <a:bodyPr wrap="square" rtlCol="0" anchor="t">
            <a:spAutoFit/>
          </a:bodyPr>
          <a:lstStyle/>
          <a:p>
            <a:pPr lvl="0" algn="ctr"/>
            <a:r>
              <a:rPr lang="vi-VN" sz="1700" dirty="0">
                <a:solidFill>
                  <a:schemeClr val="tx2"/>
                </a:solidFill>
              </a:rPr>
              <a:t>Chia sẻ quan điểm, lắng nghe để tạo sự tin tưởng ban đầu.</a:t>
            </a:r>
            <a:endParaRPr kumimoji="0" lang="en-US" sz="1700" b="0" i="0" u="none" strike="noStrike" kern="1200" cap="none" spc="0" normalizeH="0" baseline="0" noProof="0" dirty="0">
              <a:ln>
                <a:noFill/>
              </a:ln>
              <a:solidFill>
                <a:schemeClr val="tx2"/>
              </a:solidFill>
              <a:effectLst/>
              <a:uLnTx/>
              <a:uFillTx/>
              <a:latin typeface="Open Sans Light"/>
            </a:endParaRPr>
          </a:p>
        </p:txBody>
      </p:sp>
      <p:sp>
        <p:nvSpPr>
          <p:cNvPr id="31" name="TextBox 30">
            <a:extLst>
              <a:ext uri="{FF2B5EF4-FFF2-40B4-BE49-F238E27FC236}">
                <a16:creationId xmlns:a16="http://schemas.microsoft.com/office/drawing/2014/main" id="{827B91DF-3E55-5B2E-49A0-E27885A85E85}"/>
              </a:ext>
            </a:extLst>
          </p:cNvPr>
          <p:cNvSpPr txBox="1"/>
          <p:nvPr/>
        </p:nvSpPr>
        <p:spPr>
          <a:xfrm rot="10800000" flipV="1">
            <a:off x="6008665" y="9022612"/>
            <a:ext cx="3473824" cy="461665"/>
          </a:xfrm>
          <a:prstGeom prst="rect">
            <a:avLst/>
          </a:prstGeom>
          <a:noFill/>
        </p:spPr>
        <p:txBody>
          <a:bodyPr wrap="square" rtlCol="0" anchor="t">
            <a:spAutoFit/>
          </a:bodyPr>
          <a:lstStyle/>
          <a:p>
            <a:pPr lvl="0" algn="ctr"/>
            <a:r>
              <a:rPr lang="en-US" sz="2400" b="1" dirty="0">
                <a:solidFill>
                  <a:schemeClr val="accent3">
                    <a:lumMod val="25000"/>
                  </a:schemeClr>
                </a:solidFill>
                <a:latin typeface="UTM Avo"/>
              </a:rPr>
              <a:t>DISCUSSION</a:t>
            </a:r>
            <a:endParaRPr kumimoji="0" lang="en-US" sz="2400" b="1" i="0" u="none" strike="noStrike" kern="1200" cap="none" spc="0" normalizeH="0" baseline="0" noProof="0" dirty="0">
              <a:ln>
                <a:noFill/>
              </a:ln>
              <a:solidFill>
                <a:schemeClr val="accent3">
                  <a:lumMod val="25000"/>
                </a:schemeClr>
              </a:solidFill>
              <a:effectLst/>
              <a:uLnTx/>
              <a:uFillTx/>
              <a:latin typeface="UTM Avo"/>
            </a:endParaRPr>
          </a:p>
        </p:txBody>
      </p:sp>
      <p:grpSp>
        <p:nvGrpSpPr>
          <p:cNvPr id="32" name="Group 31">
            <a:extLst>
              <a:ext uri="{FF2B5EF4-FFF2-40B4-BE49-F238E27FC236}">
                <a16:creationId xmlns:a16="http://schemas.microsoft.com/office/drawing/2014/main" id="{C52821F4-03E5-D20A-3082-825B74D3E513}"/>
              </a:ext>
            </a:extLst>
          </p:cNvPr>
          <p:cNvGrpSpPr/>
          <p:nvPr/>
        </p:nvGrpSpPr>
        <p:grpSpPr>
          <a:xfrm>
            <a:off x="1557477" y="5671236"/>
            <a:ext cx="3478587" cy="4860365"/>
            <a:chOff x="1557477" y="5671236"/>
            <a:chExt cx="3478587" cy="4860365"/>
          </a:xfrm>
        </p:grpSpPr>
        <p:sp>
          <p:nvSpPr>
            <p:cNvPr id="33" name="Rectangle: Rounded Corners 32">
              <a:extLst>
                <a:ext uri="{FF2B5EF4-FFF2-40B4-BE49-F238E27FC236}">
                  <a16:creationId xmlns:a16="http://schemas.microsoft.com/office/drawing/2014/main" id="{DB6FD290-C0A9-70FE-C57C-633BAAA5B852}"/>
                </a:ext>
              </a:extLst>
            </p:cNvPr>
            <p:cNvSpPr/>
            <p:nvPr/>
          </p:nvSpPr>
          <p:spPr>
            <a:xfrm flipH="1">
              <a:off x="1557477" y="5671236"/>
              <a:ext cx="3473824" cy="4860365"/>
            </a:xfrm>
            <a:prstGeom prst="roundRect">
              <a:avLst>
                <a:gd name="adj" fmla="val 2832"/>
              </a:avLst>
            </a:prstGeom>
            <a:gradFill>
              <a:gsLst>
                <a:gs pos="0">
                  <a:schemeClr val="bg2"/>
                </a:gs>
                <a:gs pos="100000">
                  <a:schemeClr val="bg2">
                    <a:lumMod val="95000"/>
                  </a:schemeClr>
                </a:gs>
              </a:gsLst>
              <a:lin ang="5400000" scaled="1"/>
            </a:gradFill>
            <a:ln>
              <a:noFill/>
            </a:ln>
            <a:effectLst>
              <a:outerShdw blurRad="444500" dist="317500" dir="2700000" algn="tl" rotWithShape="0">
                <a:prstClr val="black">
                  <a:alpha val="2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Rounded Corners 33">
              <a:extLst>
                <a:ext uri="{FF2B5EF4-FFF2-40B4-BE49-F238E27FC236}">
                  <a16:creationId xmlns:a16="http://schemas.microsoft.com/office/drawing/2014/main" id="{CCD080FE-3C3F-8B33-8B8D-5E1F7A4CE842}"/>
                </a:ext>
              </a:extLst>
            </p:cNvPr>
            <p:cNvSpPr/>
            <p:nvPr/>
          </p:nvSpPr>
          <p:spPr>
            <a:xfrm flipH="1">
              <a:off x="1562240" y="5671236"/>
              <a:ext cx="3473824" cy="4860365"/>
            </a:xfrm>
            <a:prstGeom prst="roundRect">
              <a:avLst>
                <a:gd name="adj" fmla="val 2832"/>
              </a:avLst>
            </a:prstGeom>
            <a:gradFill>
              <a:gsLst>
                <a:gs pos="0">
                  <a:schemeClr val="bg1"/>
                </a:gs>
                <a:gs pos="100000">
                  <a:schemeClr val="bg1">
                    <a:lumMod val="95000"/>
                  </a:schemeClr>
                </a:gs>
              </a:gsLst>
              <a:lin ang="5400000" scaled="1"/>
            </a:gradFill>
            <a:ln>
              <a:solidFill>
                <a:schemeClr val="bg2"/>
              </a:solidFill>
            </a:ln>
            <a:effectLst>
              <a:outerShdw blurRad="127000" dist="127000" dir="2700000" algn="tl" rotWithShape="0">
                <a:prstClr val="black">
                  <a:alpha val="2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66" name="Group 65">
            <a:extLst>
              <a:ext uri="{FF2B5EF4-FFF2-40B4-BE49-F238E27FC236}">
                <a16:creationId xmlns:a16="http://schemas.microsoft.com/office/drawing/2014/main" id="{4302CF24-4A2C-14F4-5C83-FDA14A5DB9B3}"/>
              </a:ext>
            </a:extLst>
          </p:cNvPr>
          <p:cNvGrpSpPr/>
          <p:nvPr/>
        </p:nvGrpSpPr>
        <p:grpSpPr>
          <a:xfrm>
            <a:off x="1562240" y="5671236"/>
            <a:ext cx="3478587" cy="3154176"/>
            <a:chOff x="1562240" y="5671236"/>
            <a:chExt cx="3478587" cy="3154176"/>
          </a:xfrm>
        </p:grpSpPr>
        <p:sp>
          <p:nvSpPr>
            <p:cNvPr id="67" name="Freeform: Shape 66">
              <a:extLst>
                <a:ext uri="{FF2B5EF4-FFF2-40B4-BE49-F238E27FC236}">
                  <a16:creationId xmlns:a16="http://schemas.microsoft.com/office/drawing/2014/main" id="{74346257-AA72-F8B5-3543-B8296B91BFCC}"/>
                </a:ext>
              </a:extLst>
            </p:cNvPr>
            <p:cNvSpPr/>
            <p:nvPr/>
          </p:nvSpPr>
          <p:spPr>
            <a:xfrm flipH="1">
              <a:off x="1562240" y="5671236"/>
              <a:ext cx="2767012" cy="3154176"/>
            </a:xfrm>
            <a:custGeom>
              <a:avLst/>
              <a:gdLst>
                <a:gd name="connsiteX0" fmla="*/ 2668634 w 2767012"/>
                <a:gd name="connsiteY0" fmla="*/ 0 h 3154176"/>
                <a:gd name="connsiteX1" fmla="*/ 735016 w 2767012"/>
                <a:gd name="connsiteY1" fmla="*/ 0 h 3154176"/>
                <a:gd name="connsiteX2" fmla="*/ 632074 w 2767012"/>
                <a:gd name="connsiteY2" fmla="*/ 76979 h 3154176"/>
                <a:gd name="connsiteX3" fmla="*/ 0 w 2767012"/>
                <a:gd name="connsiteY3" fmla="*/ 1417264 h 3154176"/>
                <a:gd name="connsiteX4" fmla="*/ 1736912 w 2767012"/>
                <a:gd name="connsiteY4" fmla="*/ 3154176 h 3154176"/>
                <a:gd name="connsiteX5" fmla="*/ 2708036 w 2767012"/>
                <a:gd name="connsiteY5" fmla="*/ 2857539 h 3154176"/>
                <a:gd name="connsiteX6" fmla="*/ 2767012 w 2767012"/>
                <a:gd name="connsiteY6" fmla="*/ 2813438 h 3154176"/>
                <a:gd name="connsiteX7" fmla="*/ 2767012 w 2767012"/>
                <a:gd name="connsiteY7" fmla="*/ 98379 h 3154176"/>
                <a:gd name="connsiteX8" fmla="*/ 2668634 w 2767012"/>
                <a:gd name="connsiteY8" fmla="*/ 0 h 31541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767012" h="3154176">
                  <a:moveTo>
                    <a:pt x="2668634" y="0"/>
                  </a:moveTo>
                  <a:lnTo>
                    <a:pt x="735016" y="0"/>
                  </a:lnTo>
                  <a:lnTo>
                    <a:pt x="632074" y="76979"/>
                  </a:lnTo>
                  <a:cubicBezTo>
                    <a:pt x="246050" y="395554"/>
                    <a:pt x="0" y="877675"/>
                    <a:pt x="0" y="1417264"/>
                  </a:cubicBezTo>
                  <a:cubicBezTo>
                    <a:pt x="0" y="2376534"/>
                    <a:pt x="777642" y="3154176"/>
                    <a:pt x="1736912" y="3154176"/>
                  </a:cubicBezTo>
                  <a:cubicBezTo>
                    <a:pt x="2096638" y="3154176"/>
                    <a:pt x="2430822" y="3044820"/>
                    <a:pt x="2708036" y="2857539"/>
                  </a:cubicBezTo>
                  <a:lnTo>
                    <a:pt x="2767012" y="2813438"/>
                  </a:lnTo>
                  <a:lnTo>
                    <a:pt x="2767012" y="98379"/>
                  </a:lnTo>
                  <a:cubicBezTo>
                    <a:pt x="2767012" y="44046"/>
                    <a:pt x="2722966" y="0"/>
                    <a:pt x="2668634" y="0"/>
                  </a:cubicBezTo>
                  <a:close/>
                </a:path>
              </a:pathLst>
            </a:cu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Rectangle 67">
              <a:extLst>
                <a:ext uri="{FF2B5EF4-FFF2-40B4-BE49-F238E27FC236}">
                  <a16:creationId xmlns:a16="http://schemas.microsoft.com/office/drawing/2014/main" id="{B0B90B45-3FDC-E257-B5A2-FF09AEBFF44E}"/>
                </a:ext>
              </a:extLst>
            </p:cNvPr>
            <p:cNvSpPr/>
            <p:nvPr/>
          </p:nvSpPr>
          <p:spPr>
            <a:xfrm flipH="1">
              <a:off x="3519628" y="6816851"/>
              <a:ext cx="1521199" cy="508000"/>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69" name="Group 68">
            <a:extLst>
              <a:ext uri="{FF2B5EF4-FFF2-40B4-BE49-F238E27FC236}">
                <a16:creationId xmlns:a16="http://schemas.microsoft.com/office/drawing/2014/main" id="{510DB499-139B-4E6A-FF99-4779FD6C6832}"/>
              </a:ext>
            </a:extLst>
          </p:cNvPr>
          <p:cNvGrpSpPr/>
          <p:nvPr/>
        </p:nvGrpSpPr>
        <p:grpSpPr>
          <a:xfrm>
            <a:off x="3607127" y="6540719"/>
            <a:ext cx="1073150" cy="1073150"/>
            <a:chOff x="3607127" y="6540719"/>
            <a:chExt cx="1073150" cy="1073150"/>
          </a:xfrm>
        </p:grpSpPr>
        <p:sp>
          <p:nvSpPr>
            <p:cNvPr id="70" name="Oval 69">
              <a:extLst>
                <a:ext uri="{FF2B5EF4-FFF2-40B4-BE49-F238E27FC236}">
                  <a16:creationId xmlns:a16="http://schemas.microsoft.com/office/drawing/2014/main" id="{6BD31B04-7457-E2BA-48B7-BE8F11168F12}"/>
                </a:ext>
              </a:extLst>
            </p:cNvPr>
            <p:cNvSpPr/>
            <p:nvPr/>
          </p:nvSpPr>
          <p:spPr>
            <a:xfrm>
              <a:off x="3607127" y="6540719"/>
              <a:ext cx="1073150" cy="1073150"/>
            </a:xfrm>
            <a:prstGeom prst="ellipse">
              <a:avLst/>
            </a:prstGeom>
            <a:gradFill>
              <a:gsLst>
                <a:gs pos="0">
                  <a:schemeClr val="bg2"/>
                </a:gs>
                <a:gs pos="100000">
                  <a:schemeClr val="bg2">
                    <a:lumMod val="85000"/>
                  </a:schemeClr>
                </a:gs>
              </a:gsLst>
              <a:lin ang="5400000" scaled="1"/>
            </a:gradFill>
            <a:ln w="6350">
              <a:solidFill>
                <a:schemeClr val="bg2"/>
              </a:solidFill>
            </a:ln>
            <a:effectLst>
              <a:outerShdw blurRad="127000" dist="127000" dir="2700000" algn="tl" rotWithShape="0">
                <a:prstClr val="black">
                  <a:alpha val="2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71" name="Oval 70">
              <a:extLst>
                <a:ext uri="{FF2B5EF4-FFF2-40B4-BE49-F238E27FC236}">
                  <a16:creationId xmlns:a16="http://schemas.microsoft.com/office/drawing/2014/main" id="{4E5F7685-7F0E-A716-EEA1-4EA38A4C81B7}"/>
                </a:ext>
              </a:extLst>
            </p:cNvPr>
            <p:cNvSpPr/>
            <p:nvPr/>
          </p:nvSpPr>
          <p:spPr>
            <a:xfrm>
              <a:off x="3748602" y="6682194"/>
              <a:ext cx="790200" cy="790200"/>
            </a:xfrm>
            <a:prstGeom prst="ellipse">
              <a:avLst/>
            </a:prstGeom>
            <a:gradFill>
              <a:gsLst>
                <a:gs pos="100000">
                  <a:schemeClr val="bg2"/>
                </a:gs>
                <a:gs pos="0">
                  <a:schemeClr val="bg2">
                    <a:lumMod val="95000"/>
                  </a:schemeClr>
                </a:gs>
              </a:gsLst>
              <a:lin ang="5400000" scaled="1"/>
            </a:gradFill>
            <a:ln>
              <a:solidFill>
                <a:schemeClr val="bg2"/>
              </a:solidFill>
            </a:ln>
            <a:effectLst/>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sz="2200" b="1" dirty="0">
                  <a:solidFill>
                    <a:schemeClr val="tx2"/>
                  </a:solidFill>
                  <a:latin typeface="+mj-lt"/>
                </a:rPr>
                <a:t>01</a:t>
              </a:r>
            </a:p>
          </p:txBody>
        </p:sp>
      </p:grpSp>
      <p:sp>
        <p:nvSpPr>
          <p:cNvPr id="72" name="Freeform: Shape 71">
            <a:extLst>
              <a:ext uri="{FF2B5EF4-FFF2-40B4-BE49-F238E27FC236}">
                <a16:creationId xmlns:a16="http://schemas.microsoft.com/office/drawing/2014/main" id="{F945887E-B5C7-41ED-3C74-9904F590708C}"/>
              </a:ext>
            </a:extLst>
          </p:cNvPr>
          <p:cNvSpPr/>
          <p:nvPr/>
        </p:nvSpPr>
        <p:spPr>
          <a:xfrm>
            <a:off x="1931003" y="6404358"/>
            <a:ext cx="1322674" cy="1368284"/>
          </a:xfrm>
          <a:custGeom>
            <a:avLst/>
            <a:gdLst>
              <a:gd name="connsiteX0" fmla="*/ 358064 w 441960"/>
              <a:gd name="connsiteY0" fmla="*/ 444170 h 457200"/>
              <a:gd name="connsiteX1" fmla="*/ 95631 w 441960"/>
              <a:gd name="connsiteY1" fmla="*/ 444170 h 457200"/>
              <a:gd name="connsiteX2" fmla="*/ 19431 w 441960"/>
              <a:gd name="connsiteY2" fmla="*/ 367970 h 457200"/>
              <a:gd name="connsiteX3" fmla="*/ 19431 w 441960"/>
              <a:gd name="connsiteY3" fmla="*/ 205207 h 457200"/>
              <a:gd name="connsiteX4" fmla="*/ 95631 w 441960"/>
              <a:gd name="connsiteY4" fmla="*/ 129007 h 457200"/>
              <a:gd name="connsiteX5" fmla="*/ 358064 w 441960"/>
              <a:gd name="connsiteY5" fmla="*/ 129007 h 457200"/>
              <a:gd name="connsiteX6" fmla="*/ 434264 w 441960"/>
              <a:gd name="connsiteY6" fmla="*/ 205207 h 457200"/>
              <a:gd name="connsiteX7" fmla="*/ 434264 w 441960"/>
              <a:gd name="connsiteY7" fmla="*/ 368122 h 457200"/>
              <a:gd name="connsiteX8" fmla="*/ 358064 w 441960"/>
              <a:gd name="connsiteY8" fmla="*/ 444170 h 457200"/>
              <a:gd name="connsiteX9" fmla="*/ 300152 w 441960"/>
              <a:gd name="connsiteY9" fmla="*/ 86944 h 457200"/>
              <a:gd name="connsiteX10" fmla="*/ 300152 w 441960"/>
              <a:gd name="connsiteY10" fmla="*/ 86944 h 457200"/>
              <a:gd name="connsiteX11" fmla="*/ 232638 w 441960"/>
              <a:gd name="connsiteY11" fmla="*/ 19431 h 457200"/>
              <a:gd name="connsiteX12" fmla="*/ 221057 w 441960"/>
              <a:gd name="connsiteY12" fmla="*/ 19431 h 457200"/>
              <a:gd name="connsiteX13" fmla="*/ 153543 w 441960"/>
              <a:gd name="connsiteY13" fmla="*/ 86944 h 457200"/>
              <a:gd name="connsiteX14" fmla="*/ 153543 w 441960"/>
              <a:gd name="connsiteY14" fmla="*/ 86944 h 457200"/>
              <a:gd name="connsiteX15" fmla="*/ 19431 w 441960"/>
              <a:gd name="connsiteY15" fmla="*/ 245745 h 457200"/>
              <a:gd name="connsiteX16" fmla="*/ 135408 w 441960"/>
              <a:gd name="connsiteY16" fmla="*/ 290855 h 457200"/>
              <a:gd name="connsiteX17" fmla="*/ 318440 w 441960"/>
              <a:gd name="connsiteY17" fmla="*/ 290855 h 457200"/>
              <a:gd name="connsiteX18" fmla="*/ 434417 w 441960"/>
              <a:gd name="connsiteY18" fmla="*/ 245745 h 457200"/>
              <a:gd name="connsiteX19" fmla="*/ 226848 w 441960"/>
              <a:gd name="connsiteY19" fmla="*/ 350444 h 457200"/>
              <a:gd name="connsiteX20" fmla="*/ 226848 w 441960"/>
              <a:gd name="connsiteY20" fmla="*/ 265405 h 457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441960" h="457200">
                <a:moveTo>
                  <a:pt x="358064" y="444170"/>
                </a:moveTo>
                <a:lnTo>
                  <a:pt x="95631" y="444170"/>
                </a:lnTo>
                <a:cubicBezTo>
                  <a:pt x="53568" y="444170"/>
                  <a:pt x="19431" y="410032"/>
                  <a:pt x="19431" y="367970"/>
                </a:cubicBezTo>
                <a:lnTo>
                  <a:pt x="19431" y="205207"/>
                </a:lnTo>
                <a:cubicBezTo>
                  <a:pt x="19431" y="163144"/>
                  <a:pt x="53568" y="129007"/>
                  <a:pt x="95631" y="129007"/>
                </a:cubicBezTo>
                <a:lnTo>
                  <a:pt x="358064" y="129007"/>
                </a:lnTo>
                <a:cubicBezTo>
                  <a:pt x="400127" y="129007"/>
                  <a:pt x="434264" y="163144"/>
                  <a:pt x="434264" y="205207"/>
                </a:cubicBezTo>
                <a:lnTo>
                  <a:pt x="434264" y="368122"/>
                </a:lnTo>
                <a:cubicBezTo>
                  <a:pt x="434264" y="410032"/>
                  <a:pt x="400127" y="444170"/>
                  <a:pt x="358064" y="444170"/>
                </a:cubicBezTo>
                <a:close/>
                <a:moveTo>
                  <a:pt x="300152" y="86944"/>
                </a:moveTo>
                <a:lnTo>
                  <a:pt x="300152" y="86944"/>
                </a:lnTo>
                <a:cubicBezTo>
                  <a:pt x="300152" y="49606"/>
                  <a:pt x="269977" y="19431"/>
                  <a:pt x="232638" y="19431"/>
                </a:cubicBezTo>
                <a:lnTo>
                  <a:pt x="221057" y="19431"/>
                </a:lnTo>
                <a:cubicBezTo>
                  <a:pt x="183719" y="19431"/>
                  <a:pt x="153543" y="49606"/>
                  <a:pt x="153543" y="86944"/>
                </a:cubicBezTo>
                <a:lnTo>
                  <a:pt x="153543" y="86944"/>
                </a:lnTo>
                <a:moveTo>
                  <a:pt x="19431" y="245745"/>
                </a:moveTo>
                <a:lnTo>
                  <a:pt x="135408" y="290855"/>
                </a:lnTo>
                <a:cubicBezTo>
                  <a:pt x="194234" y="313715"/>
                  <a:pt x="259614" y="313715"/>
                  <a:pt x="318440" y="290855"/>
                </a:cubicBezTo>
                <a:lnTo>
                  <a:pt x="434417" y="245745"/>
                </a:lnTo>
                <a:moveTo>
                  <a:pt x="226848" y="350444"/>
                </a:moveTo>
                <a:lnTo>
                  <a:pt x="226848" y="265405"/>
                </a:lnTo>
              </a:path>
            </a:pathLst>
          </a:custGeom>
          <a:noFill/>
          <a:ln w="19050">
            <a:solidFill>
              <a:schemeClr val="bg2"/>
            </a:solidFill>
            <a:round/>
            <a:headEnd/>
            <a:tailEnd/>
          </a:ln>
          <a:extLst>
            <a:ext uri="{909E8E84-426E-40DD-AFC4-6F175D3DCCD1}">
              <a14:hiddenFill xmlns:a14="http://schemas.microsoft.com/office/drawing/2010/main">
                <a:solidFill>
                  <a:srgbClr val="FFFFFF"/>
                </a:solidFill>
              </a14:hiddenFill>
            </a:ext>
          </a:extLst>
        </p:spPr>
        <p:txBody>
          <a:bodyPr vert="horz" wrap="square" lIns="182832" tIns="91416" rIns="182832" bIns="91416" numCol="1" anchor="t" anchorCtr="0" compatLnSpc="1">
            <a:prstTxWarp prst="textNoShape">
              <a:avLst/>
            </a:prstTxWarp>
          </a:bodyPr>
          <a:lstStyle/>
          <a:p>
            <a:endParaRPr lang="ru-UA" sz="7198"/>
          </a:p>
        </p:txBody>
      </p:sp>
      <p:sp>
        <p:nvSpPr>
          <p:cNvPr id="73" name="TextBox 72">
            <a:extLst>
              <a:ext uri="{FF2B5EF4-FFF2-40B4-BE49-F238E27FC236}">
                <a16:creationId xmlns:a16="http://schemas.microsoft.com/office/drawing/2014/main" id="{F4CA6D67-F261-FF49-D104-6A5002C9D3CD}"/>
              </a:ext>
            </a:extLst>
          </p:cNvPr>
          <p:cNvSpPr txBox="1"/>
          <p:nvPr/>
        </p:nvSpPr>
        <p:spPr>
          <a:xfrm rot="10800000" flipV="1">
            <a:off x="1750533" y="9541060"/>
            <a:ext cx="3097238" cy="615553"/>
          </a:xfrm>
          <a:prstGeom prst="rect">
            <a:avLst/>
          </a:prstGeom>
          <a:noFill/>
        </p:spPr>
        <p:txBody>
          <a:bodyPr wrap="square" rtlCol="0" anchor="t">
            <a:spAutoFit/>
          </a:bodyPr>
          <a:lstStyle/>
          <a:p>
            <a:pPr lvl="0" algn="ctr"/>
            <a:r>
              <a:rPr lang="vi-VN" sz="1700" dirty="0">
                <a:solidFill>
                  <a:schemeClr val="tx2"/>
                </a:solidFill>
              </a:rPr>
              <a:t>Xác định mục tiêu, thu thập thông tin, hiểu rõ đối tác.</a:t>
            </a:r>
            <a:endParaRPr kumimoji="0" lang="en-US" sz="1700" b="0" i="0" u="none" strike="noStrike" kern="1200" cap="none" spc="0" normalizeH="0" baseline="0" noProof="0" dirty="0">
              <a:ln>
                <a:noFill/>
              </a:ln>
              <a:solidFill>
                <a:schemeClr val="tx2"/>
              </a:solidFill>
              <a:effectLst/>
              <a:uLnTx/>
              <a:uFillTx/>
              <a:latin typeface="Open Sans Light"/>
            </a:endParaRPr>
          </a:p>
        </p:txBody>
      </p:sp>
      <p:sp>
        <p:nvSpPr>
          <p:cNvPr id="74" name="TextBox 73">
            <a:extLst>
              <a:ext uri="{FF2B5EF4-FFF2-40B4-BE49-F238E27FC236}">
                <a16:creationId xmlns:a16="http://schemas.microsoft.com/office/drawing/2014/main" id="{3821E2D8-7715-E518-847A-641D5F77A14B}"/>
              </a:ext>
            </a:extLst>
          </p:cNvPr>
          <p:cNvSpPr txBox="1"/>
          <p:nvPr/>
        </p:nvSpPr>
        <p:spPr>
          <a:xfrm rot="10800000" flipV="1">
            <a:off x="1562241" y="9022612"/>
            <a:ext cx="3473824" cy="461665"/>
          </a:xfrm>
          <a:prstGeom prst="rect">
            <a:avLst/>
          </a:prstGeom>
          <a:noFill/>
        </p:spPr>
        <p:txBody>
          <a:bodyPr wrap="square" rtlCol="0" anchor="t">
            <a:spAutoFit/>
          </a:bodyPr>
          <a:lstStyle/>
          <a:p>
            <a:pPr lvl="0" algn="ctr"/>
            <a:r>
              <a:rPr lang="en-US" sz="2400" b="1" dirty="0">
                <a:solidFill>
                  <a:schemeClr val="accent1">
                    <a:lumMod val="75000"/>
                  </a:schemeClr>
                </a:solidFill>
                <a:latin typeface="UTM Avo"/>
              </a:rPr>
              <a:t>PREPARATION</a:t>
            </a:r>
            <a:endParaRPr kumimoji="0" lang="en-US" sz="2400" b="1" i="0" u="none" strike="noStrike" kern="1200" cap="none" spc="0" normalizeH="0" baseline="0" noProof="0" dirty="0">
              <a:ln>
                <a:noFill/>
              </a:ln>
              <a:solidFill>
                <a:schemeClr val="accent1">
                  <a:lumMod val="75000"/>
                </a:schemeClr>
              </a:solidFill>
              <a:effectLst/>
              <a:uLnTx/>
              <a:uFillTx/>
              <a:latin typeface="UTM Avo"/>
            </a:endParaRPr>
          </a:p>
        </p:txBody>
      </p:sp>
      <p:grpSp>
        <p:nvGrpSpPr>
          <p:cNvPr id="75" name="Group 74">
            <a:extLst>
              <a:ext uri="{FF2B5EF4-FFF2-40B4-BE49-F238E27FC236}">
                <a16:creationId xmlns:a16="http://schemas.microsoft.com/office/drawing/2014/main" id="{2FD0CC51-C32D-6FA6-AAB4-D51EEEB61BE9}"/>
              </a:ext>
            </a:extLst>
          </p:cNvPr>
          <p:cNvGrpSpPr/>
          <p:nvPr/>
        </p:nvGrpSpPr>
        <p:grpSpPr>
          <a:xfrm>
            <a:off x="14896749" y="5671236"/>
            <a:ext cx="3478587" cy="4860365"/>
            <a:chOff x="14896749" y="5671236"/>
            <a:chExt cx="3478587" cy="4860365"/>
          </a:xfrm>
        </p:grpSpPr>
        <p:sp>
          <p:nvSpPr>
            <p:cNvPr id="76" name="Rectangle: Rounded Corners 75">
              <a:extLst>
                <a:ext uri="{FF2B5EF4-FFF2-40B4-BE49-F238E27FC236}">
                  <a16:creationId xmlns:a16="http://schemas.microsoft.com/office/drawing/2014/main" id="{613660BC-502F-ECCD-BC73-469C341CDEC4}"/>
                </a:ext>
              </a:extLst>
            </p:cNvPr>
            <p:cNvSpPr/>
            <p:nvPr/>
          </p:nvSpPr>
          <p:spPr>
            <a:xfrm flipH="1">
              <a:off x="14896749" y="5671236"/>
              <a:ext cx="3473824" cy="4860365"/>
            </a:xfrm>
            <a:prstGeom prst="roundRect">
              <a:avLst>
                <a:gd name="adj" fmla="val 2832"/>
              </a:avLst>
            </a:prstGeom>
            <a:gradFill>
              <a:gsLst>
                <a:gs pos="0">
                  <a:schemeClr val="bg2"/>
                </a:gs>
                <a:gs pos="100000">
                  <a:schemeClr val="bg2">
                    <a:lumMod val="95000"/>
                  </a:schemeClr>
                </a:gs>
              </a:gsLst>
              <a:lin ang="5400000" scaled="1"/>
            </a:gradFill>
            <a:ln>
              <a:noFill/>
            </a:ln>
            <a:effectLst>
              <a:outerShdw blurRad="444500" dist="317500" dir="2700000" algn="tl" rotWithShape="0">
                <a:prstClr val="black">
                  <a:alpha val="2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Rounded Corners 76">
              <a:extLst>
                <a:ext uri="{FF2B5EF4-FFF2-40B4-BE49-F238E27FC236}">
                  <a16:creationId xmlns:a16="http://schemas.microsoft.com/office/drawing/2014/main" id="{5728D162-4E34-D02E-6EA8-7B8F1340EE66}"/>
                </a:ext>
              </a:extLst>
            </p:cNvPr>
            <p:cNvSpPr/>
            <p:nvPr/>
          </p:nvSpPr>
          <p:spPr>
            <a:xfrm flipH="1">
              <a:off x="14901512" y="5671236"/>
              <a:ext cx="3473824" cy="4860365"/>
            </a:xfrm>
            <a:prstGeom prst="roundRect">
              <a:avLst>
                <a:gd name="adj" fmla="val 2832"/>
              </a:avLst>
            </a:prstGeom>
            <a:gradFill>
              <a:gsLst>
                <a:gs pos="0">
                  <a:schemeClr val="bg1"/>
                </a:gs>
                <a:gs pos="100000">
                  <a:schemeClr val="bg1">
                    <a:lumMod val="95000"/>
                  </a:schemeClr>
                </a:gs>
              </a:gsLst>
              <a:lin ang="5400000" scaled="1"/>
            </a:gradFill>
            <a:ln>
              <a:solidFill>
                <a:schemeClr val="bg2"/>
              </a:solidFill>
            </a:ln>
            <a:effectLst>
              <a:outerShdw blurRad="127000" dist="127000" dir="2700000" algn="tl" rotWithShape="0">
                <a:prstClr val="black">
                  <a:alpha val="2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grpSp>
        <p:nvGrpSpPr>
          <p:cNvPr id="78" name="Group 77">
            <a:extLst>
              <a:ext uri="{FF2B5EF4-FFF2-40B4-BE49-F238E27FC236}">
                <a16:creationId xmlns:a16="http://schemas.microsoft.com/office/drawing/2014/main" id="{10D64391-E8BE-8BF0-423F-21E7B6E69BBA}"/>
              </a:ext>
            </a:extLst>
          </p:cNvPr>
          <p:cNvGrpSpPr/>
          <p:nvPr/>
        </p:nvGrpSpPr>
        <p:grpSpPr>
          <a:xfrm>
            <a:off x="14901512" y="5671236"/>
            <a:ext cx="3478587" cy="3154176"/>
            <a:chOff x="14901512" y="5671236"/>
            <a:chExt cx="3478587" cy="3154176"/>
          </a:xfrm>
        </p:grpSpPr>
        <p:sp>
          <p:nvSpPr>
            <p:cNvPr id="79" name="Freeform: Shape 78">
              <a:extLst>
                <a:ext uri="{FF2B5EF4-FFF2-40B4-BE49-F238E27FC236}">
                  <a16:creationId xmlns:a16="http://schemas.microsoft.com/office/drawing/2014/main" id="{8BB3A655-3B6D-F82C-7ACE-C8DBB4C98114}"/>
                </a:ext>
              </a:extLst>
            </p:cNvPr>
            <p:cNvSpPr/>
            <p:nvPr/>
          </p:nvSpPr>
          <p:spPr>
            <a:xfrm flipH="1">
              <a:off x="14901512" y="5671236"/>
              <a:ext cx="2767012" cy="3154176"/>
            </a:xfrm>
            <a:custGeom>
              <a:avLst/>
              <a:gdLst>
                <a:gd name="connsiteX0" fmla="*/ 2668634 w 2767012"/>
                <a:gd name="connsiteY0" fmla="*/ 0 h 3154176"/>
                <a:gd name="connsiteX1" fmla="*/ 735016 w 2767012"/>
                <a:gd name="connsiteY1" fmla="*/ 0 h 3154176"/>
                <a:gd name="connsiteX2" fmla="*/ 632074 w 2767012"/>
                <a:gd name="connsiteY2" fmla="*/ 76979 h 3154176"/>
                <a:gd name="connsiteX3" fmla="*/ 0 w 2767012"/>
                <a:gd name="connsiteY3" fmla="*/ 1417264 h 3154176"/>
                <a:gd name="connsiteX4" fmla="*/ 1736912 w 2767012"/>
                <a:gd name="connsiteY4" fmla="*/ 3154176 h 3154176"/>
                <a:gd name="connsiteX5" fmla="*/ 2708036 w 2767012"/>
                <a:gd name="connsiteY5" fmla="*/ 2857539 h 3154176"/>
                <a:gd name="connsiteX6" fmla="*/ 2767012 w 2767012"/>
                <a:gd name="connsiteY6" fmla="*/ 2813438 h 3154176"/>
                <a:gd name="connsiteX7" fmla="*/ 2767012 w 2767012"/>
                <a:gd name="connsiteY7" fmla="*/ 98379 h 3154176"/>
                <a:gd name="connsiteX8" fmla="*/ 2668634 w 2767012"/>
                <a:gd name="connsiteY8" fmla="*/ 0 h 31541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767012" h="3154176">
                  <a:moveTo>
                    <a:pt x="2668634" y="0"/>
                  </a:moveTo>
                  <a:lnTo>
                    <a:pt x="735016" y="0"/>
                  </a:lnTo>
                  <a:lnTo>
                    <a:pt x="632074" y="76979"/>
                  </a:lnTo>
                  <a:cubicBezTo>
                    <a:pt x="246050" y="395554"/>
                    <a:pt x="0" y="877675"/>
                    <a:pt x="0" y="1417264"/>
                  </a:cubicBezTo>
                  <a:cubicBezTo>
                    <a:pt x="0" y="2376534"/>
                    <a:pt x="777642" y="3154176"/>
                    <a:pt x="1736912" y="3154176"/>
                  </a:cubicBezTo>
                  <a:cubicBezTo>
                    <a:pt x="2096638" y="3154176"/>
                    <a:pt x="2430822" y="3044820"/>
                    <a:pt x="2708036" y="2857539"/>
                  </a:cubicBezTo>
                  <a:lnTo>
                    <a:pt x="2767012" y="2813438"/>
                  </a:lnTo>
                  <a:lnTo>
                    <a:pt x="2767012" y="98379"/>
                  </a:lnTo>
                  <a:cubicBezTo>
                    <a:pt x="2767012" y="44046"/>
                    <a:pt x="2722966" y="0"/>
                    <a:pt x="2668634" y="0"/>
                  </a:cubicBezTo>
                  <a:close/>
                </a:path>
              </a:pathLst>
            </a:custGeom>
            <a:solidFill>
              <a:schemeClr val="accent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a:extLst>
                <a:ext uri="{FF2B5EF4-FFF2-40B4-BE49-F238E27FC236}">
                  <a16:creationId xmlns:a16="http://schemas.microsoft.com/office/drawing/2014/main" id="{FBA69E8F-33FE-006E-09B5-FE945E31EE4C}"/>
                </a:ext>
              </a:extLst>
            </p:cNvPr>
            <p:cNvSpPr/>
            <p:nvPr/>
          </p:nvSpPr>
          <p:spPr>
            <a:xfrm flipH="1">
              <a:off x="16858900" y="6816851"/>
              <a:ext cx="1521199" cy="508000"/>
            </a:xfrm>
            <a:prstGeom prst="rect">
              <a:avLst/>
            </a:prstGeom>
            <a:solidFill>
              <a:schemeClr val="accent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81" name="Group 80">
            <a:extLst>
              <a:ext uri="{FF2B5EF4-FFF2-40B4-BE49-F238E27FC236}">
                <a16:creationId xmlns:a16="http://schemas.microsoft.com/office/drawing/2014/main" id="{4CEE0EC8-BDF1-3439-0F17-3F0791485E76}"/>
              </a:ext>
            </a:extLst>
          </p:cNvPr>
          <p:cNvGrpSpPr/>
          <p:nvPr/>
        </p:nvGrpSpPr>
        <p:grpSpPr>
          <a:xfrm>
            <a:off x="16946399" y="6540719"/>
            <a:ext cx="1073150" cy="1073150"/>
            <a:chOff x="16946399" y="6540719"/>
            <a:chExt cx="1073150" cy="1073150"/>
          </a:xfrm>
        </p:grpSpPr>
        <p:sp>
          <p:nvSpPr>
            <p:cNvPr id="82" name="Oval 81">
              <a:extLst>
                <a:ext uri="{FF2B5EF4-FFF2-40B4-BE49-F238E27FC236}">
                  <a16:creationId xmlns:a16="http://schemas.microsoft.com/office/drawing/2014/main" id="{12A4EEE6-B092-940E-A22D-8D975866B832}"/>
                </a:ext>
              </a:extLst>
            </p:cNvPr>
            <p:cNvSpPr/>
            <p:nvPr/>
          </p:nvSpPr>
          <p:spPr>
            <a:xfrm>
              <a:off x="16946399" y="6540719"/>
              <a:ext cx="1073150" cy="1073150"/>
            </a:xfrm>
            <a:prstGeom prst="ellipse">
              <a:avLst/>
            </a:prstGeom>
            <a:gradFill>
              <a:gsLst>
                <a:gs pos="0">
                  <a:schemeClr val="bg2"/>
                </a:gs>
                <a:gs pos="100000">
                  <a:schemeClr val="bg2">
                    <a:lumMod val="85000"/>
                  </a:schemeClr>
                </a:gs>
              </a:gsLst>
              <a:lin ang="5400000" scaled="1"/>
            </a:gradFill>
            <a:ln w="6350">
              <a:solidFill>
                <a:schemeClr val="bg2"/>
              </a:solidFill>
            </a:ln>
            <a:effectLst>
              <a:outerShdw blurRad="127000" dist="127000" dir="2700000" algn="tl" rotWithShape="0">
                <a:prstClr val="black">
                  <a:alpha val="2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83" name="Oval 82">
              <a:extLst>
                <a:ext uri="{FF2B5EF4-FFF2-40B4-BE49-F238E27FC236}">
                  <a16:creationId xmlns:a16="http://schemas.microsoft.com/office/drawing/2014/main" id="{6302DA46-611E-28E3-0D30-5448544B57A9}"/>
                </a:ext>
              </a:extLst>
            </p:cNvPr>
            <p:cNvSpPr/>
            <p:nvPr/>
          </p:nvSpPr>
          <p:spPr>
            <a:xfrm>
              <a:off x="17087874" y="6682194"/>
              <a:ext cx="790200" cy="790200"/>
            </a:xfrm>
            <a:prstGeom prst="ellipse">
              <a:avLst/>
            </a:prstGeom>
            <a:gradFill>
              <a:gsLst>
                <a:gs pos="100000">
                  <a:schemeClr val="bg2"/>
                </a:gs>
                <a:gs pos="0">
                  <a:schemeClr val="bg2">
                    <a:lumMod val="95000"/>
                  </a:schemeClr>
                </a:gs>
              </a:gsLst>
              <a:lin ang="5400000" scaled="1"/>
            </a:gradFill>
            <a:ln>
              <a:solidFill>
                <a:schemeClr val="bg2"/>
              </a:solidFill>
            </a:ln>
            <a:effectLst/>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sz="2200" b="1" dirty="0">
                  <a:solidFill>
                    <a:schemeClr val="tx2"/>
                  </a:solidFill>
                  <a:latin typeface="+mj-lt"/>
                </a:rPr>
                <a:t>01</a:t>
              </a:r>
            </a:p>
          </p:txBody>
        </p:sp>
      </p:grpSp>
      <p:sp>
        <p:nvSpPr>
          <p:cNvPr id="84" name="TextBox 83">
            <a:extLst>
              <a:ext uri="{FF2B5EF4-FFF2-40B4-BE49-F238E27FC236}">
                <a16:creationId xmlns:a16="http://schemas.microsoft.com/office/drawing/2014/main" id="{200C43BD-B8DC-0214-D2E7-C45F5573F727}"/>
              </a:ext>
            </a:extLst>
          </p:cNvPr>
          <p:cNvSpPr txBox="1"/>
          <p:nvPr/>
        </p:nvSpPr>
        <p:spPr>
          <a:xfrm rot="10800000" flipV="1">
            <a:off x="15089805" y="9541060"/>
            <a:ext cx="3097238" cy="615553"/>
          </a:xfrm>
          <a:prstGeom prst="rect">
            <a:avLst/>
          </a:prstGeom>
          <a:noFill/>
        </p:spPr>
        <p:txBody>
          <a:bodyPr wrap="square" rtlCol="0" anchor="t">
            <a:spAutoFit/>
          </a:bodyPr>
          <a:lstStyle/>
          <a:p>
            <a:pPr lvl="0" algn="ctr"/>
            <a:r>
              <a:rPr lang="vi-VN" sz="1700" dirty="0">
                <a:solidFill>
                  <a:schemeClr val="tx2"/>
                </a:solidFill>
              </a:rPr>
              <a:t>Đề xuất, nhượng bộ hợp lý để đạt thỏa thuận cân bằng.</a:t>
            </a:r>
            <a:endParaRPr kumimoji="0" lang="en-US" sz="1700" b="0" i="0" u="none" strike="noStrike" kern="1200" cap="none" spc="0" normalizeH="0" baseline="0" noProof="0" dirty="0">
              <a:ln>
                <a:noFill/>
              </a:ln>
              <a:solidFill>
                <a:schemeClr val="tx2"/>
              </a:solidFill>
              <a:effectLst/>
              <a:uLnTx/>
              <a:uFillTx/>
              <a:latin typeface="Open Sans Light"/>
            </a:endParaRPr>
          </a:p>
        </p:txBody>
      </p:sp>
      <p:sp>
        <p:nvSpPr>
          <p:cNvPr id="85" name="TextBox 84">
            <a:extLst>
              <a:ext uri="{FF2B5EF4-FFF2-40B4-BE49-F238E27FC236}">
                <a16:creationId xmlns:a16="http://schemas.microsoft.com/office/drawing/2014/main" id="{74051A2C-8CDD-218F-D9DA-B7ADCB108820}"/>
              </a:ext>
            </a:extLst>
          </p:cNvPr>
          <p:cNvSpPr txBox="1"/>
          <p:nvPr/>
        </p:nvSpPr>
        <p:spPr>
          <a:xfrm rot="10800000" flipV="1">
            <a:off x="14901513" y="9022612"/>
            <a:ext cx="3473824" cy="461665"/>
          </a:xfrm>
          <a:prstGeom prst="rect">
            <a:avLst/>
          </a:prstGeom>
          <a:noFill/>
        </p:spPr>
        <p:txBody>
          <a:bodyPr wrap="square" rtlCol="0" anchor="t">
            <a:spAutoFit/>
          </a:bodyPr>
          <a:lstStyle/>
          <a:p>
            <a:pPr lvl="0" algn="ctr"/>
            <a:r>
              <a:rPr lang="en-US" sz="2400" b="1" dirty="0">
                <a:solidFill>
                  <a:schemeClr val="accent5">
                    <a:lumMod val="75000"/>
                  </a:schemeClr>
                </a:solidFill>
                <a:latin typeface="UTM Avo"/>
              </a:rPr>
              <a:t>BARGAINING</a:t>
            </a:r>
            <a:endParaRPr kumimoji="0" lang="en-US" sz="2400" b="1" i="0" u="none" strike="noStrike" kern="1200" cap="none" spc="0" normalizeH="0" baseline="0" noProof="0" dirty="0">
              <a:ln>
                <a:noFill/>
              </a:ln>
              <a:solidFill>
                <a:schemeClr val="accent5">
                  <a:lumMod val="75000"/>
                </a:schemeClr>
              </a:solidFill>
              <a:effectLst/>
              <a:uLnTx/>
              <a:uFillTx/>
              <a:latin typeface="UTM Avo"/>
            </a:endParaRPr>
          </a:p>
        </p:txBody>
      </p:sp>
      <p:grpSp>
        <p:nvGrpSpPr>
          <p:cNvPr id="86" name="Group 85">
            <a:extLst>
              <a:ext uri="{FF2B5EF4-FFF2-40B4-BE49-F238E27FC236}">
                <a16:creationId xmlns:a16="http://schemas.microsoft.com/office/drawing/2014/main" id="{99AC4BED-1EF4-1445-C51C-44509D6BDA31}"/>
              </a:ext>
            </a:extLst>
          </p:cNvPr>
          <p:cNvGrpSpPr/>
          <p:nvPr/>
        </p:nvGrpSpPr>
        <p:grpSpPr>
          <a:xfrm>
            <a:off x="19347937" y="5671236"/>
            <a:ext cx="3478587" cy="3154176"/>
            <a:chOff x="19347937" y="5671236"/>
            <a:chExt cx="3478587" cy="3154176"/>
          </a:xfrm>
        </p:grpSpPr>
        <p:sp>
          <p:nvSpPr>
            <p:cNvPr id="87" name="Freeform: Shape 86">
              <a:extLst>
                <a:ext uri="{FF2B5EF4-FFF2-40B4-BE49-F238E27FC236}">
                  <a16:creationId xmlns:a16="http://schemas.microsoft.com/office/drawing/2014/main" id="{239763CC-01CE-DAFE-4243-65FC9AF20A8A}"/>
                </a:ext>
              </a:extLst>
            </p:cNvPr>
            <p:cNvSpPr/>
            <p:nvPr/>
          </p:nvSpPr>
          <p:spPr>
            <a:xfrm flipH="1">
              <a:off x="19347937" y="5671236"/>
              <a:ext cx="2767012" cy="3154176"/>
            </a:xfrm>
            <a:custGeom>
              <a:avLst/>
              <a:gdLst>
                <a:gd name="connsiteX0" fmla="*/ 2668634 w 2767012"/>
                <a:gd name="connsiteY0" fmla="*/ 0 h 3154176"/>
                <a:gd name="connsiteX1" fmla="*/ 735016 w 2767012"/>
                <a:gd name="connsiteY1" fmla="*/ 0 h 3154176"/>
                <a:gd name="connsiteX2" fmla="*/ 632074 w 2767012"/>
                <a:gd name="connsiteY2" fmla="*/ 76979 h 3154176"/>
                <a:gd name="connsiteX3" fmla="*/ 0 w 2767012"/>
                <a:gd name="connsiteY3" fmla="*/ 1417264 h 3154176"/>
                <a:gd name="connsiteX4" fmla="*/ 1736912 w 2767012"/>
                <a:gd name="connsiteY4" fmla="*/ 3154176 h 3154176"/>
                <a:gd name="connsiteX5" fmla="*/ 2708036 w 2767012"/>
                <a:gd name="connsiteY5" fmla="*/ 2857539 h 3154176"/>
                <a:gd name="connsiteX6" fmla="*/ 2767012 w 2767012"/>
                <a:gd name="connsiteY6" fmla="*/ 2813438 h 3154176"/>
                <a:gd name="connsiteX7" fmla="*/ 2767012 w 2767012"/>
                <a:gd name="connsiteY7" fmla="*/ 98379 h 3154176"/>
                <a:gd name="connsiteX8" fmla="*/ 2668634 w 2767012"/>
                <a:gd name="connsiteY8" fmla="*/ 0 h 31541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767012" h="3154176">
                  <a:moveTo>
                    <a:pt x="2668634" y="0"/>
                  </a:moveTo>
                  <a:lnTo>
                    <a:pt x="735016" y="0"/>
                  </a:lnTo>
                  <a:lnTo>
                    <a:pt x="632074" y="76979"/>
                  </a:lnTo>
                  <a:cubicBezTo>
                    <a:pt x="246050" y="395554"/>
                    <a:pt x="0" y="877675"/>
                    <a:pt x="0" y="1417264"/>
                  </a:cubicBezTo>
                  <a:cubicBezTo>
                    <a:pt x="0" y="2376534"/>
                    <a:pt x="777642" y="3154176"/>
                    <a:pt x="1736912" y="3154176"/>
                  </a:cubicBezTo>
                  <a:cubicBezTo>
                    <a:pt x="2096638" y="3154176"/>
                    <a:pt x="2430822" y="3044820"/>
                    <a:pt x="2708036" y="2857539"/>
                  </a:cubicBezTo>
                  <a:lnTo>
                    <a:pt x="2767012" y="2813438"/>
                  </a:lnTo>
                  <a:lnTo>
                    <a:pt x="2767012" y="98379"/>
                  </a:lnTo>
                  <a:cubicBezTo>
                    <a:pt x="2767012" y="44046"/>
                    <a:pt x="2722966" y="0"/>
                    <a:pt x="2668634" y="0"/>
                  </a:cubicBezTo>
                  <a:close/>
                </a:path>
              </a:pathLst>
            </a:custGeom>
            <a:solidFill>
              <a:schemeClr val="accent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8" name="Rectangle 87">
              <a:extLst>
                <a:ext uri="{FF2B5EF4-FFF2-40B4-BE49-F238E27FC236}">
                  <a16:creationId xmlns:a16="http://schemas.microsoft.com/office/drawing/2014/main" id="{D05A1CA6-D629-2487-DBC5-048007BBBDD7}"/>
                </a:ext>
              </a:extLst>
            </p:cNvPr>
            <p:cNvSpPr/>
            <p:nvPr/>
          </p:nvSpPr>
          <p:spPr>
            <a:xfrm flipH="1">
              <a:off x="21305325" y="6816851"/>
              <a:ext cx="1521199" cy="508000"/>
            </a:xfrm>
            <a:prstGeom prst="rect">
              <a:avLst/>
            </a:prstGeom>
            <a:solidFill>
              <a:schemeClr val="accent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89" name="Group 88">
            <a:extLst>
              <a:ext uri="{FF2B5EF4-FFF2-40B4-BE49-F238E27FC236}">
                <a16:creationId xmlns:a16="http://schemas.microsoft.com/office/drawing/2014/main" id="{8E6A8511-4D90-FA32-695B-9562A6D4010B}"/>
              </a:ext>
            </a:extLst>
          </p:cNvPr>
          <p:cNvGrpSpPr/>
          <p:nvPr/>
        </p:nvGrpSpPr>
        <p:grpSpPr>
          <a:xfrm>
            <a:off x="21392824" y="6540719"/>
            <a:ext cx="1073150" cy="1073150"/>
            <a:chOff x="21392824" y="6540719"/>
            <a:chExt cx="1073150" cy="1073150"/>
          </a:xfrm>
        </p:grpSpPr>
        <p:sp>
          <p:nvSpPr>
            <p:cNvPr id="90" name="Oval 89">
              <a:extLst>
                <a:ext uri="{FF2B5EF4-FFF2-40B4-BE49-F238E27FC236}">
                  <a16:creationId xmlns:a16="http://schemas.microsoft.com/office/drawing/2014/main" id="{2F8E50DB-A407-3CF7-A988-E340845B43C2}"/>
                </a:ext>
              </a:extLst>
            </p:cNvPr>
            <p:cNvSpPr/>
            <p:nvPr/>
          </p:nvSpPr>
          <p:spPr>
            <a:xfrm>
              <a:off x="21392824" y="6540719"/>
              <a:ext cx="1073150" cy="1073150"/>
            </a:xfrm>
            <a:prstGeom prst="ellipse">
              <a:avLst/>
            </a:prstGeom>
            <a:gradFill>
              <a:gsLst>
                <a:gs pos="0">
                  <a:schemeClr val="bg2"/>
                </a:gs>
                <a:gs pos="100000">
                  <a:schemeClr val="bg2">
                    <a:lumMod val="85000"/>
                  </a:schemeClr>
                </a:gs>
              </a:gsLst>
              <a:lin ang="5400000" scaled="1"/>
            </a:gradFill>
            <a:ln w="6350">
              <a:solidFill>
                <a:schemeClr val="bg2"/>
              </a:solidFill>
            </a:ln>
            <a:effectLst>
              <a:outerShdw blurRad="127000" dist="127000" dir="2700000" algn="tl" rotWithShape="0">
                <a:prstClr val="black">
                  <a:alpha val="2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91" name="Oval 90">
              <a:extLst>
                <a:ext uri="{FF2B5EF4-FFF2-40B4-BE49-F238E27FC236}">
                  <a16:creationId xmlns:a16="http://schemas.microsoft.com/office/drawing/2014/main" id="{DCB1CDEF-A5AA-4B56-CAEF-55F84CAE6ED2}"/>
                </a:ext>
              </a:extLst>
            </p:cNvPr>
            <p:cNvSpPr/>
            <p:nvPr/>
          </p:nvSpPr>
          <p:spPr>
            <a:xfrm>
              <a:off x="21534299" y="6682194"/>
              <a:ext cx="790200" cy="790200"/>
            </a:xfrm>
            <a:prstGeom prst="ellipse">
              <a:avLst/>
            </a:prstGeom>
            <a:gradFill>
              <a:gsLst>
                <a:gs pos="100000">
                  <a:schemeClr val="bg2"/>
                </a:gs>
                <a:gs pos="0">
                  <a:schemeClr val="bg2">
                    <a:lumMod val="95000"/>
                  </a:schemeClr>
                </a:gs>
              </a:gsLst>
              <a:lin ang="5400000" scaled="1"/>
            </a:gradFill>
            <a:ln>
              <a:solidFill>
                <a:schemeClr val="bg2"/>
              </a:solidFill>
            </a:ln>
            <a:effectLst/>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sz="2200" b="1" dirty="0">
                  <a:solidFill>
                    <a:schemeClr val="tx2"/>
                  </a:solidFill>
                  <a:latin typeface="+mj-lt"/>
                </a:rPr>
                <a:t>01</a:t>
              </a:r>
            </a:p>
          </p:txBody>
        </p:sp>
      </p:grpSp>
      <p:sp>
        <p:nvSpPr>
          <p:cNvPr id="92" name="TextBox 91">
            <a:extLst>
              <a:ext uri="{FF2B5EF4-FFF2-40B4-BE49-F238E27FC236}">
                <a16:creationId xmlns:a16="http://schemas.microsoft.com/office/drawing/2014/main" id="{0F1F1123-C704-13E3-9686-571F80D9D2A3}"/>
              </a:ext>
            </a:extLst>
          </p:cNvPr>
          <p:cNvSpPr txBox="1"/>
          <p:nvPr/>
        </p:nvSpPr>
        <p:spPr>
          <a:xfrm rot="10800000" flipV="1">
            <a:off x="19536230" y="9541060"/>
            <a:ext cx="3097238" cy="615553"/>
          </a:xfrm>
          <a:prstGeom prst="rect">
            <a:avLst/>
          </a:prstGeom>
          <a:noFill/>
        </p:spPr>
        <p:txBody>
          <a:bodyPr wrap="square" rtlCol="0" anchor="t">
            <a:spAutoFit/>
          </a:bodyPr>
          <a:lstStyle/>
          <a:p>
            <a:pPr lvl="0" algn="ctr"/>
            <a:r>
              <a:rPr lang="vi-VN" sz="1700" dirty="0">
                <a:solidFill>
                  <a:schemeClr val="tx2"/>
                </a:solidFill>
              </a:rPr>
              <a:t>Ký kết điều khoản rõ ràng và cam kết thực hiện.</a:t>
            </a:r>
            <a:endParaRPr kumimoji="0" lang="en-US" sz="1700" b="0" i="0" u="none" strike="noStrike" kern="1200" cap="none" spc="0" normalizeH="0" baseline="0" noProof="0" dirty="0">
              <a:ln>
                <a:noFill/>
              </a:ln>
              <a:solidFill>
                <a:schemeClr val="tx2"/>
              </a:solidFill>
              <a:effectLst/>
              <a:uLnTx/>
              <a:uFillTx/>
              <a:latin typeface="Open Sans Light"/>
            </a:endParaRPr>
          </a:p>
        </p:txBody>
      </p:sp>
      <p:sp>
        <p:nvSpPr>
          <p:cNvPr id="93" name="TextBox 92">
            <a:extLst>
              <a:ext uri="{FF2B5EF4-FFF2-40B4-BE49-F238E27FC236}">
                <a16:creationId xmlns:a16="http://schemas.microsoft.com/office/drawing/2014/main" id="{0F5E8E69-4D63-AB48-8F60-C8E7DF2E3F90}"/>
              </a:ext>
            </a:extLst>
          </p:cNvPr>
          <p:cNvSpPr txBox="1"/>
          <p:nvPr/>
        </p:nvSpPr>
        <p:spPr>
          <a:xfrm rot="10800000" flipV="1">
            <a:off x="19347938" y="9022612"/>
            <a:ext cx="3473824" cy="461665"/>
          </a:xfrm>
          <a:prstGeom prst="rect">
            <a:avLst/>
          </a:prstGeom>
          <a:noFill/>
        </p:spPr>
        <p:txBody>
          <a:bodyPr wrap="square" rtlCol="0" anchor="t">
            <a:spAutoFit/>
          </a:bodyPr>
          <a:lstStyle/>
          <a:p>
            <a:pPr lvl="0" algn="ctr"/>
            <a:r>
              <a:rPr lang="en-US" sz="2400" b="1" dirty="0">
                <a:solidFill>
                  <a:schemeClr val="accent6">
                    <a:lumMod val="75000"/>
                  </a:schemeClr>
                </a:solidFill>
                <a:latin typeface="UTM Avo"/>
              </a:rPr>
              <a:t>AGREEMENT</a:t>
            </a:r>
            <a:endParaRPr kumimoji="0" lang="en-US" sz="2400" b="1" i="0" u="none" strike="noStrike" kern="1200" cap="none" spc="0" normalizeH="0" baseline="0" noProof="0" dirty="0">
              <a:ln>
                <a:noFill/>
              </a:ln>
              <a:solidFill>
                <a:schemeClr val="accent6">
                  <a:lumMod val="75000"/>
                </a:schemeClr>
              </a:solidFill>
              <a:effectLst/>
              <a:uLnTx/>
              <a:uFillTx/>
              <a:latin typeface="UTM Avo"/>
            </a:endParaRPr>
          </a:p>
        </p:txBody>
      </p:sp>
      <p:sp>
        <p:nvSpPr>
          <p:cNvPr id="94" name="TextBox 48">
            <a:extLst>
              <a:ext uri="{FF2B5EF4-FFF2-40B4-BE49-F238E27FC236}">
                <a16:creationId xmlns:a16="http://schemas.microsoft.com/office/drawing/2014/main" id="{D816EAAC-ABBF-8E61-8C43-584CD42E157E}"/>
              </a:ext>
            </a:extLst>
          </p:cNvPr>
          <p:cNvSpPr txBox="1"/>
          <p:nvPr/>
        </p:nvSpPr>
        <p:spPr>
          <a:xfrm>
            <a:off x="9272355" y="1959987"/>
            <a:ext cx="5839291" cy="523220"/>
          </a:xfrm>
          <a:prstGeom prst="rect">
            <a:avLst/>
          </a:prstGeom>
          <a:noFill/>
        </p:spPr>
        <p:txBody>
          <a:bodyPr wrap="none" rtlCol="0" anchor="ct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2800" b="0" i="0" u="none" strike="noStrike" kern="1200" cap="none" spc="0" normalizeH="0" baseline="0" noProof="0" dirty="0">
                <a:ln>
                  <a:noFill/>
                </a:ln>
                <a:solidFill>
                  <a:srgbClr val="2A2834"/>
                </a:solidFill>
                <a:effectLst/>
                <a:uLnTx/>
                <a:uFillTx/>
                <a:latin typeface="Open Sans Light"/>
                <a:ea typeface="+mn-ea"/>
                <a:cs typeface="+mn-cs"/>
              </a:rPr>
              <a:t>we sell CONFIDENCE not templates</a:t>
            </a:r>
          </a:p>
        </p:txBody>
      </p:sp>
      <p:grpSp>
        <p:nvGrpSpPr>
          <p:cNvPr id="95" name="Group 94">
            <a:extLst>
              <a:ext uri="{FF2B5EF4-FFF2-40B4-BE49-F238E27FC236}">
                <a16:creationId xmlns:a16="http://schemas.microsoft.com/office/drawing/2014/main" id="{2BB36CD3-776E-F2A8-1E5C-1D23076015E8}"/>
              </a:ext>
            </a:extLst>
          </p:cNvPr>
          <p:cNvGrpSpPr/>
          <p:nvPr/>
        </p:nvGrpSpPr>
        <p:grpSpPr>
          <a:xfrm>
            <a:off x="3724919" y="818641"/>
            <a:ext cx="17006524" cy="1323439"/>
            <a:chOff x="4773427" y="818641"/>
            <a:chExt cx="17006524" cy="1323439"/>
          </a:xfrm>
        </p:grpSpPr>
        <p:sp>
          <p:nvSpPr>
            <p:cNvPr id="96" name="TextBox 48">
              <a:extLst>
                <a:ext uri="{FF2B5EF4-FFF2-40B4-BE49-F238E27FC236}">
                  <a16:creationId xmlns:a16="http://schemas.microsoft.com/office/drawing/2014/main" id="{693B472C-25F0-C838-A9E7-1B7B6FAF4D67}"/>
                </a:ext>
              </a:extLst>
            </p:cNvPr>
            <p:cNvSpPr txBox="1"/>
            <p:nvPr/>
          </p:nvSpPr>
          <p:spPr>
            <a:xfrm>
              <a:off x="9423299" y="818641"/>
              <a:ext cx="12356652" cy="1323439"/>
            </a:xfrm>
            <a:prstGeom prst="rect">
              <a:avLst/>
            </a:prstGeom>
            <a:noFill/>
          </p:spPr>
          <p:txBody>
            <a:bodyPr wrap="none" rtlCol="0" anchor="ct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US" sz="8000" b="1" dirty="0">
                  <a:gradFill>
                    <a:gsLst>
                      <a:gs pos="0">
                        <a:schemeClr val="accent1"/>
                      </a:gs>
                      <a:gs pos="100000">
                        <a:schemeClr val="accent5"/>
                      </a:gs>
                    </a:gsLst>
                    <a:lin ang="0" scaled="0"/>
                  </a:gradFill>
                  <a:effectLst>
                    <a:outerShdw blurRad="63500" dist="101600" dir="5400000" algn="t" rotWithShape="0">
                      <a:prstClr val="black">
                        <a:alpha val="20000"/>
                      </a:prstClr>
                    </a:outerShdw>
                  </a:effectLst>
                  <a:latin typeface="UTM Avo"/>
                </a:rPr>
                <a:t>NEGOTIATION</a:t>
              </a:r>
              <a:r>
                <a:rPr kumimoji="0" lang="en-US" sz="8000" b="1" i="0" u="none" strike="noStrike" kern="1200" cap="none" spc="0" normalizeH="0" baseline="0" noProof="0" dirty="0">
                  <a:ln>
                    <a:noFill/>
                  </a:ln>
                  <a:gradFill>
                    <a:gsLst>
                      <a:gs pos="0">
                        <a:schemeClr val="accent1"/>
                      </a:gs>
                      <a:gs pos="100000">
                        <a:schemeClr val="accent5"/>
                      </a:gs>
                    </a:gsLst>
                    <a:lin ang="0" scaled="0"/>
                  </a:gradFill>
                  <a:effectLst>
                    <a:outerShdw blurRad="63500" dist="101600" dir="5400000" algn="t" rotWithShape="0">
                      <a:prstClr val="black">
                        <a:alpha val="20000"/>
                      </a:prstClr>
                    </a:outerShdw>
                  </a:effectLst>
                  <a:uLnTx/>
                  <a:uFillTx/>
                  <a:latin typeface="UTM Avo"/>
                  <a:ea typeface="+mn-ea"/>
                  <a:cs typeface="+mn-cs"/>
                </a:rPr>
                <a:t> PROCESS</a:t>
              </a:r>
            </a:p>
          </p:txBody>
        </p:sp>
        <p:sp>
          <p:nvSpPr>
            <p:cNvPr id="97" name="TextBox 48">
              <a:extLst>
                <a:ext uri="{FF2B5EF4-FFF2-40B4-BE49-F238E27FC236}">
                  <a16:creationId xmlns:a16="http://schemas.microsoft.com/office/drawing/2014/main" id="{C348A630-CB70-0055-A482-B4D0F12DEA96}"/>
                </a:ext>
              </a:extLst>
            </p:cNvPr>
            <p:cNvSpPr txBox="1"/>
            <p:nvPr/>
          </p:nvSpPr>
          <p:spPr>
            <a:xfrm>
              <a:off x="4773427" y="818641"/>
              <a:ext cx="4940776" cy="1323439"/>
            </a:xfrm>
            <a:prstGeom prst="rect">
              <a:avLst/>
            </a:prstGeom>
            <a:noFill/>
          </p:spPr>
          <p:txBody>
            <a:bodyPr wrap="none" rtlCol="0" anchor="ct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8000" b="1" i="0" u="none" strike="noStrike" kern="1200" cap="none" spc="0" normalizeH="0" baseline="0" noProof="0" dirty="0">
                  <a:ln>
                    <a:noFill/>
                  </a:ln>
                  <a:solidFill>
                    <a:srgbClr val="2A2834"/>
                  </a:solidFill>
                  <a:effectLst>
                    <a:outerShdw blurRad="63500" dist="101600" dir="5400000" algn="t" rotWithShape="0">
                      <a:prstClr val="black">
                        <a:alpha val="20000"/>
                      </a:prstClr>
                    </a:outerShdw>
                  </a:effectLst>
                  <a:uLnTx/>
                  <a:uFillTx/>
                  <a:latin typeface="UTM Avo"/>
                  <a:ea typeface="+mn-ea"/>
                  <a:cs typeface="+mn-cs"/>
                </a:rPr>
                <a:t>5 STEPS - </a:t>
              </a:r>
              <a:endParaRPr kumimoji="0" lang="en-US" sz="8000" b="1" i="0" u="none" strike="noStrike" kern="1200" cap="none" spc="0" normalizeH="0" baseline="0" noProof="0" dirty="0">
                <a:ln>
                  <a:noFill/>
                </a:ln>
                <a:gradFill>
                  <a:gsLst>
                    <a:gs pos="0">
                      <a:srgbClr val="CE54F5"/>
                    </a:gs>
                    <a:gs pos="100000">
                      <a:srgbClr val="3DE9EE"/>
                    </a:gs>
                  </a:gsLst>
                  <a:lin ang="0" scaled="0"/>
                </a:gradFill>
                <a:effectLst>
                  <a:outerShdw blurRad="63500" dist="101600" dir="5400000" algn="t" rotWithShape="0">
                    <a:prstClr val="black">
                      <a:alpha val="20000"/>
                    </a:prstClr>
                  </a:outerShdw>
                </a:effectLst>
                <a:uLnTx/>
                <a:uFillTx/>
                <a:latin typeface="UTM Avo"/>
                <a:ea typeface="+mn-ea"/>
                <a:cs typeface="+mn-cs"/>
              </a:endParaRPr>
            </a:p>
          </p:txBody>
        </p:sp>
      </p:grpSp>
      <p:sp>
        <p:nvSpPr>
          <p:cNvPr id="98" name="TextBox 25">
            <a:extLst>
              <a:ext uri="{FF2B5EF4-FFF2-40B4-BE49-F238E27FC236}">
                <a16:creationId xmlns:a16="http://schemas.microsoft.com/office/drawing/2014/main" id="{7CCFEBB6-75DB-442E-CF0F-45E45904B9E5}"/>
              </a:ext>
            </a:extLst>
          </p:cNvPr>
          <p:cNvSpPr txBox="1"/>
          <p:nvPr/>
        </p:nvSpPr>
        <p:spPr>
          <a:xfrm>
            <a:off x="11147484" y="12697304"/>
            <a:ext cx="2089033" cy="400110"/>
          </a:xfrm>
          <a:prstGeom prst="rect">
            <a:avLst/>
          </a:prstGeom>
          <a:noFill/>
        </p:spPr>
        <p:txBody>
          <a:bodyPr wrap="non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r>
              <a:rPr lang="en-US" sz="2000" b="1" u="none" dirty="0">
                <a:solidFill>
                  <a:schemeClr val="bg1">
                    <a:lumMod val="75000"/>
                  </a:schemeClr>
                </a:solidFill>
                <a:latin typeface="+mj-lt"/>
              </a:rPr>
              <a:t>slideocean</a:t>
            </a:r>
            <a:r>
              <a:rPr lang="en-US" sz="2000" b="1" u="none" dirty="0">
                <a:solidFill>
                  <a:schemeClr val="bg1">
                    <a:lumMod val="75000"/>
                  </a:schemeClr>
                </a:solidFill>
                <a:latin typeface="+mn-lt"/>
              </a:rPr>
              <a:t>.net</a:t>
            </a:r>
          </a:p>
        </p:txBody>
      </p:sp>
      <p:sp>
        <p:nvSpPr>
          <p:cNvPr id="99" name="TextBox 25">
            <a:extLst>
              <a:ext uri="{FF2B5EF4-FFF2-40B4-BE49-F238E27FC236}">
                <a16:creationId xmlns:a16="http://schemas.microsoft.com/office/drawing/2014/main" id="{3507156E-F973-D498-CBD3-0459C90CFD34}"/>
              </a:ext>
            </a:extLst>
          </p:cNvPr>
          <p:cNvSpPr txBox="1"/>
          <p:nvPr/>
        </p:nvSpPr>
        <p:spPr>
          <a:xfrm>
            <a:off x="5345474" y="4161429"/>
            <a:ext cx="13693053" cy="769441"/>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r>
              <a:rPr lang="vi-VN" sz="2200" u="none" dirty="0">
                <a:solidFill>
                  <a:schemeClr val="tx2"/>
                </a:solidFill>
              </a:rPr>
              <a:t>Quy trình đàm phán 5 bước giúp các bên tiếp cận chuyên nghiệp, từ chuẩn bị kỹ lưỡng, trao đổi thẳng thắn, làm rõ nhu cầu, thương lượng hợp lý đến đi đến thỏa thuận cuối cùng.</a:t>
            </a:r>
            <a:endParaRPr lang="en-US" sz="2200" u="none" dirty="0">
              <a:solidFill>
                <a:schemeClr val="tx2"/>
              </a:solidFill>
            </a:endParaRPr>
          </a:p>
        </p:txBody>
      </p:sp>
      <p:sp>
        <p:nvSpPr>
          <p:cNvPr id="100" name="Freeform 109">
            <a:extLst>
              <a:ext uri="{FF2B5EF4-FFF2-40B4-BE49-F238E27FC236}">
                <a16:creationId xmlns:a16="http://schemas.microsoft.com/office/drawing/2014/main" id="{547A46FA-B566-F2DB-8BCF-20C290D102F1}"/>
              </a:ext>
            </a:extLst>
          </p:cNvPr>
          <p:cNvSpPr>
            <a:spLocks noEditPoints="1"/>
          </p:cNvSpPr>
          <p:nvPr/>
        </p:nvSpPr>
        <p:spPr bwMode="auto">
          <a:xfrm>
            <a:off x="6422331" y="6452986"/>
            <a:ext cx="1217554" cy="1248616"/>
          </a:xfrm>
          <a:custGeom>
            <a:avLst/>
            <a:gdLst>
              <a:gd name="T0" fmla="*/ 704 w 819"/>
              <a:gd name="T1" fmla="*/ 341 h 836"/>
              <a:gd name="T2" fmla="*/ 363 w 819"/>
              <a:gd name="T3" fmla="*/ 682 h 836"/>
              <a:gd name="T4" fmla="*/ 175 w 819"/>
              <a:gd name="T5" fmla="*/ 626 h 836"/>
              <a:gd name="T6" fmla="*/ 0 w 819"/>
              <a:gd name="T7" fmla="*/ 682 h 836"/>
              <a:gd name="T8" fmla="*/ 59 w 819"/>
              <a:gd name="T9" fmla="*/ 497 h 836"/>
              <a:gd name="T10" fmla="*/ 22 w 819"/>
              <a:gd name="T11" fmla="*/ 341 h 836"/>
              <a:gd name="T12" fmla="*/ 363 w 819"/>
              <a:gd name="T13" fmla="*/ 0 h 836"/>
              <a:gd name="T14" fmla="*/ 704 w 819"/>
              <a:gd name="T15" fmla="*/ 341 h 836"/>
              <a:gd name="T16" fmla="*/ 409 w 819"/>
              <a:gd name="T17" fmla="*/ 794 h 836"/>
              <a:gd name="T18" fmla="*/ 549 w 819"/>
              <a:gd name="T19" fmla="*/ 836 h 836"/>
              <a:gd name="T20" fmla="*/ 688 w 819"/>
              <a:gd name="T21" fmla="*/ 794 h 836"/>
              <a:gd name="T22" fmla="*/ 819 w 819"/>
              <a:gd name="T23" fmla="*/ 836 h 836"/>
              <a:gd name="T24" fmla="*/ 775 w 819"/>
              <a:gd name="T25" fmla="*/ 697 h 836"/>
              <a:gd name="T26" fmla="*/ 803 w 819"/>
              <a:gd name="T27" fmla="*/ 581 h 836"/>
              <a:gd name="T28" fmla="*/ 786 w 819"/>
              <a:gd name="T29" fmla="*/ 491 h 836"/>
              <a:gd name="T30" fmla="*/ 204 w 819"/>
              <a:gd name="T31" fmla="*/ 276 h 836"/>
              <a:gd name="T32" fmla="*/ 522 w 819"/>
              <a:gd name="T33" fmla="*/ 276 h 836"/>
              <a:gd name="T34" fmla="*/ 204 w 819"/>
              <a:gd name="T35" fmla="*/ 406 h 836"/>
              <a:gd name="T36" fmla="*/ 522 w 819"/>
              <a:gd name="T37" fmla="*/ 406 h 8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819" h="836">
                <a:moveTo>
                  <a:pt x="704" y="341"/>
                </a:moveTo>
                <a:cubicBezTo>
                  <a:pt x="704" y="529"/>
                  <a:pt x="551" y="682"/>
                  <a:pt x="363" y="682"/>
                </a:cubicBezTo>
                <a:cubicBezTo>
                  <a:pt x="293" y="682"/>
                  <a:pt x="229" y="661"/>
                  <a:pt x="175" y="626"/>
                </a:cubicBezTo>
                <a:cubicBezTo>
                  <a:pt x="0" y="682"/>
                  <a:pt x="0" y="682"/>
                  <a:pt x="0" y="682"/>
                </a:cubicBezTo>
                <a:cubicBezTo>
                  <a:pt x="59" y="497"/>
                  <a:pt x="59" y="497"/>
                  <a:pt x="59" y="497"/>
                </a:cubicBezTo>
                <a:cubicBezTo>
                  <a:pt x="35" y="450"/>
                  <a:pt x="22" y="397"/>
                  <a:pt x="22" y="341"/>
                </a:cubicBezTo>
                <a:cubicBezTo>
                  <a:pt x="22" y="153"/>
                  <a:pt x="174" y="0"/>
                  <a:pt x="363" y="0"/>
                </a:cubicBezTo>
                <a:cubicBezTo>
                  <a:pt x="551" y="0"/>
                  <a:pt x="704" y="153"/>
                  <a:pt x="704" y="341"/>
                </a:cubicBezTo>
                <a:close/>
                <a:moveTo>
                  <a:pt x="409" y="794"/>
                </a:moveTo>
                <a:cubicBezTo>
                  <a:pt x="449" y="820"/>
                  <a:pt x="497" y="836"/>
                  <a:pt x="549" y="836"/>
                </a:cubicBezTo>
                <a:cubicBezTo>
                  <a:pt x="600" y="836"/>
                  <a:pt x="648" y="820"/>
                  <a:pt x="688" y="794"/>
                </a:cubicBezTo>
                <a:cubicBezTo>
                  <a:pt x="819" y="836"/>
                  <a:pt x="819" y="836"/>
                  <a:pt x="819" y="836"/>
                </a:cubicBezTo>
                <a:cubicBezTo>
                  <a:pt x="775" y="697"/>
                  <a:pt x="775" y="697"/>
                  <a:pt x="775" y="697"/>
                </a:cubicBezTo>
                <a:cubicBezTo>
                  <a:pt x="792" y="663"/>
                  <a:pt x="803" y="623"/>
                  <a:pt x="803" y="581"/>
                </a:cubicBezTo>
                <a:cubicBezTo>
                  <a:pt x="803" y="549"/>
                  <a:pt x="797" y="519"/>
                  <a:pt x="786" y="491"/>
                </a:cubicBezTo>
                <a:moveTo>
                  <a:pt x="204" y="276"/>
                </a:moveTo>
                <a:cubicBezTo>
                  <a:pt x="522" y="276"/>
                  <a:pt x="522" y="276"/>
                  <a:pt x="522" y="276"/>
                </a:cubicBezTo>
                <a:moveTo>
                  <a:pt x="204" y="406"/>
                </a:moveTo>
                <a:cubicBezTo>
                  <a:pt x="522" y="406"/>
                  <a:pt x="522" y="406"/>
                  <a:pt x="522" y="406"/>
                </a:cubicBezTo>
              </a:path>
            </a:pathLst>
          </a:custGeom>
          <a:noFill/>
          <a:ln w="19050">
            <a:solidFill>
              <a:schemeClr val="bg2"/>
            </a:solidFill>
            <a:round/>
            <a:headEnd/>
            <a:tailEnd/>
          </a:ln>
          <a:extLst>
            <a:ext uri="{909E8E84-426E-40DD-AFC4-6F175D3DCCD1}">
              <a14:hiddenFill xmlns:a14="http://schemas.microsoft.com/office/drawing/2010/main">
                <a:solidFill>
                  <a:srgbClr val="FFFFFF"/>
                </a:solidFill>
              </a14:hiddenFill>
            </a:ext>
          </a:extLst>
        </p:spPr>
        <p:txBody>
          <a:bodyPr vert="horz" wrap="square" lIns="182832" tIns="91416" rIns="182832" bIns="91416" numCol="1" anchor="t" anchorCtr="0" compatLnSpc="1">
            <a:prstTxWarp prst="textNoShape">
              <a:avLst/>
            </a:prstTxWarp>
          </a:bodyPr>
          <a:lstStyle/>
          <a:p>
            <a:endParaRPr lang="ru-UA" sz="7198"/>
          </a:p>
        </p:txBody>
      </p:sp>
      <p:sp>
        <p:nvSpPr>
          <p:cNvPr id="101" name="Freeform: Shape 100">
            <a:extLst>
              <a:ext uri="{FF2B5EF4-FFF2-40B4-BE49-F238E27FC236}">
                <a16:creationId xmlns:a16="http://schemas.microsoft.com/office/drawing/2014/main" id="{F9738654-F9FF-E774-0507-C7A62919B617}"/>
              </a:ext>
            </a:extLst>
          </p:cNvPr>
          <p:cNvSpPr/>
          <p:nvPr/>
        </p:nvSpPr>
        <p:spPr>
          <a:xfrm>
            <a:off x="15208067" y="6413821"/>
            <a:ext cx="1395888" cy="1349358"/>
          </a:xfrm>
          <a:custGeom>
            <a:avLst/>
            <a:gdLst>
              <a:gd name="connsiteX0" fmla="*/ 351739 w 457200"/>
              <a:gd name="connsiteY0" fmla="*/ 100601 h 441960"/>
              <a:gd name="connsiteX1" fmla="*/ 395478 w 457200"/>
              <a:gd name="connsiteY1" fmla="*/ 100601 h 441960"/>
              <a:gd name="connsiteX2" fmla="*/ 420167 w 457200"/>
              <a:gd name="connsiteY2" fmla="*/ 118127 h 441960"/>
              <a:gd name="connsiteX3" fmla="*/ 449123 w 457200"/>
              <a:gd name="connsiteY3" fmla="*/ 200423 h 441960"/>
              <a:gd name="connsiteX4" fmla="*/ 450647 w 457200"/>
              <a:gd name="connsiteY4" fmla="*/ 209110 h 441960"/>
              <a:gd name="connsiteX5" fmla="*/ 450647 w 457200"/>
              <a:gd name="connsiteY5" fmla="*/ 400067 h 441960"/>
              <a:gd name="connsiteX6" fmla="*/ 424435 w 457200"/>
              <a:gd name="connsiteY6" fmla="*/ 426280 h 441960"/>
              <a:gd name="connsiteX7" fmla="*/ 226467 w 457200"/>
              <a:gd name="connsiteY7" fmla="*/ 426280 h 441960"/>
              <a:gd name="connsiteX8" fmla="*/ 200254 w 457200"/>
              <a:gd name="connsiteY8" fmla="*/ 400067 h 441960"/>
              <a:gd name="connsiteX9" fmla="*/ 200254 w 457200"/>
              <a:gd name="connsiteY9" fmla="*/ 381627 h 441960"/>
              <a:gd name="connsiteX10" fmla="*/ 378409 w 457200"/>
              <a:gd name="connsiteY10" fmla="*/ 127271 h 441960"/>
              <a:gd name="connsiteX11" fmla="*/ 277673 w 457200"/>
              <a:gd name="connsiteY11" fmla="*/ 26535 h 441960"/>
              <a:gd name="connsiteX12" fmla="*/ 249936 w 457200"/>
              <a:gd name="connsiteY12" fmla="*/ 21810 h 441960"/>
              <a:gd name="connsiteX13" fmla="*/ 169774 w 457200"/>
              <a:gd name="connsiteY13" fmla="*/ 60215 h 441960"/>
              <a:gd name="connsiteX14" fmla="*/ 163068 w 457200"/>
              <a:gd name="connsiteY14" fmla="*/ 64940 h 441960"/>
              <a:gd name="connsiteX15" fmla="*/ 26518 w 457200"/>
              <a:gd name="connsiteY15" fmla="*/ 201490 h 441960"/>
              <a:gd name="connsiteX16" fmla="*/ 26518 w 457200"/>
              <a:gd name="connsiteY16" fmla="*/ 235932 h 441960"/>
              <a:gd name="connsiteX17" fmla="*/ 169164 w 457200"/>
              <a:gd name="connsiteY17" fmla="*/ 378579 h 441960"/>
              <a:gd name="connsiteX18" fmla="*/ 203607 w 457200"/>
              <a:gd name="connsiteY18" fmla="*/ 378579 h 441960"/>
              <a:gd name="connsiteX19" fmla="*/ 340157 w 457200"/>
              <a:gd name="connsiteY19" fmla="*/ 242028 h 441960"/>
              <a:gd name="connsiteX20" fmla="*/ 344881 w 457200"/>
              <a:gd name="connsiteY20" fmla="*/ 235323 h 441960"/>
              <a:gd name="connsiteX21" fmla="*/ 383286 w 457200"/>
              <a:gd name="connsiteY21" fmla="*/ 155160 h 441960"/>
              <a:gd name="connsiteX22" fmla="*/ 378409 w 457200"/>
              <a:gd name="connsiteY22" fmla="*/ 127271 h 441960"/>
              <a:gd name="connsiteX23" fmla="*/ 142189 w 457200"/>
              <a:gd name="connsiteY23" fmla="*/ 175277 h 441960"/>
              <a:gd name="connsiteX24" fmla="*/ 130912 w 457200"/>
              <a:gd name="connsiteY24" fmla="*/ 201795 h 441960"/>
              <a:gd name="connsiteX25" fmla="*/ 157429 w 457200"/>
              <a:gd name="connsiteY25" fmla="*/ 213072 h 441960"/>
              <a:gd name="connsiteX26" fmla="*/ 168707 w 457200"/>
              <a:gd name="connsiteY26" fmla="*/ 186555 h 441960"/>
              <a:gd name="connsiteX27" fmla="*/ 142189 w 457200"/>
              <a:gd name="connsiteY27" fmla="*/ 175277 h 441960"/>
              <a:gd name="connsiteX28" fmla="*/ 241554 w 457200"/>
              <a:gd name="connsiteY28" fmla="*/ 217340 h 441960"/>
              <a:gd name="connsiteX29" fmla="*/ 230277 w 457200"/>
              <a:gd name="connsiteY29" fmla="*/ 243857 h 441960"/>
              <a:gd name="connsiteX30" fmla="*/ 256794 w 457200"/>
              <a:gd name="connsiteY30" fmla="*/ 255135 h 441960"/>
              <a:gd name="connsiteX31" fmla="*/ 268072 w 457200"/>
              <a:gd name="connsiteY31" fmla="*/ 228617 h 441960"/>
              <a:gd name="connsiteX32" fmla="*/ 241554 w 457200"/>
              <a:gd name="connsiteY32" fmla="*/ 217340 h 441960"/>
              <a:gd name="connsiteX33" fmla="*/ 226619 w 457200"/>
              <a:gd name="connsiteY33" fmla="*/ 154398 h 441960"/>
              <a:gd name="connsiteX34" fmla="*/ 173127 w 457200"/>
              <a:gd name="connsiteY34" fmla="*/ 280586 h 441960"/>
              <a:gd name="connsiteX35" fmla="*/ 369265 w 457200"/>
              <a:gd name="connsiteY35" fmla="*/ 35679 h 441960"/>
              <a:gd name="connsiteX36" fmla="*/ 290932 w 457200"/>
              <a:gd name="connsiteY36" fmla="*/ 114012 h 441960"/>
              <a:gd name="connsiteX37" fmla="*/ 271424 w 457200"/>
              <a:gd name="connsiteY37" fmla="*/ 94505 h 441960"/>
              <a:gd name="connsiteX38" fmla="*/ 310439 w 457200"/>
              <a:gd name="connsiteY38" fmla="*/ 133520 h 441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457200" h="441960">
                <a:moveTo>
                  <a:pt x="351739" y="100601"/>
                </a:moveTo>
                <a:lnTo>
                  <a:pt x="395478" y="100601"/>
                </a:lnTo>
                <a:cubicBezTo>
                  <a:pt x="406603" y="100601"/>
                  <a:pt x="416509" y="107612"/>
                  <a:pt x="420167" y="118127"/>
                </a:cubicBezTo>
                <a:lnTo>
                  <a:pt x="449123" y="200423"/>
                </a:lnTo>
                <a:cubicBezTo>
                  <a:pt x="450038" y="203166"/>
                  <a:pt x="450647" y="206214"/>
                  <a:pt x="450647" y="209110"/>
                </a:cubicBezTo>
                <a:lnTo>
                  <a:pt x="450647" y="400067"/>
                </a:lnTo>
                <a:cubicBezTo>
                  <a:pt x="450647" y="414545"/>
                  <a:pt x="438912" y="426280"/>
                  <a:pt x="424435" y="426280"/>
                </a:cubicBezTo>
                <a:lnTo>
                  <a:pt x="226467" y="426280"/>
                </a:lnTo>
                <a:cubicBezTo>
                  <a:pt x="211988" y="426280"/>
                  <a:pt x="200254" y="414545"/>
                  <a:pt x="200254" y="400067"/>
                </a:cubicBezTo>
                <a:lnTo>
                  <a:pt x="200254" y="381627"/>
                </a:lnTo>
                <a:moveTo>
                  <a:pt x="378409" y="127271"/>
                </a:moveTo>
                <a:lnTo>
                  <a:pt x="277673" y="26535"/>
                </a:lnTo>
                <a:cubicBezTo>
                  <a:pt x="270358" y="19220"/>
                  <a:pt x="259233" y="17391"/>
                  <a:pt x="249936" y="21810"/>
                </a:cubicBezTo>
                <a:lnTo>
                  <a:pt x="169774" y="60215"/>
                </a:lnTo>
                <a:cubicBezTo>
                  <a:pt x="167335" y="61434"/>
                  <a:pt x="165049" y="62958"/>
                  <a:pt x="163068" y="64940"/>
                </a:cubicBezTo>
                <a:lnTo>
                  <a:pt x="26518" y="201490"/>
                </a:lnTo>
                <a:cubicBezTo>
                  <a:pt x="17069" y="210939"/>
                  <a:pt x="17069" y="226331"/>
                  <a:pt x="26518" y="235932"/>
                </a:cubicBezTo>
                <a:lnTo>
                  <a:pt x="169164" y="378579"/>
                </a:lnTo>
                <a:cubicBezTo>
                  <a:pt x="178613" y="388028"/>
                  <a:pt x="194005" y="388028"/>
                  <a:pt x="203607" y="378579"/>
                </a:cubicBezTo>
                <a:lnTo>
                  <a:pt x="340157" y="242028"/>
                </a:lnTo>
                <a:cubicBezTo>
                  <a:pt x="342138" y="240047"/>
                  <a:pt x="343662" y="237761"/>
                  <a:pt x="344881" y="235323"/>
                </a:cubicBezTo>
                <a:lnTo>
                  <a:pt x="383286" y="155160"/>
                </a:lnTo>
                <a:cubicBezTo>
                  <a:pt x="387706" y="145712"/>
                  <a:pt x="385724" y="134586"/>
                  <a:pt x="378409" y="127271"/>
                </a:cubicBezTo>
                <a:close/>
                <a:moveTo>
                  <a:pt x="142189" y="175277"/>
                </a:moveTo>
                <a:cubicBezTo>
                  <a:pt x="131674" y="179544"/>
                  <a:pt x="126644" y="191432"/>
                  <a:pt x="130912" y="201795"/>
                </a:cubicBezTo>
                <a:cubicBezTo>
                  <a:pt x="135179" y="212310"/>
                  <a:pt x="147066" y="217340"/>
                  <a:pt x="157429" y="213072"/>
                </a:cubicBezTo>
                <a:cubicBezTo>
                  <a:pt x="167945" y="208805"/>
                  <a:pt x="172974" y="196918"/>
                  <a:pt x="168707" y="186555"/>
                </a:cubicBezTo>
                <a:cubicBezTo>
                  <a:pt x="164592" y="176039"/>
                  <a:pt x="152705" y="171010"/>
                  <a:pt x="142189" y="175277"/>
                </a:cubicBezTo>
                <a:close/>
                <a:moveTo>
                  <a:pt x="241554" y="217340"/>
                </a:moveTo>
                <a:cubicBezTo>
                  <a:pt x="231038" y="221607"/>
                  <a:pt x="226009" y="233494"/>
                  <a:pt x="230277" y="243857"/>
                </a:cubicBezTo>
                <a:cubicBezTo>
                  <a:pt x="234544" y="254373"/>
                  <a:pt x="246431" y="259402"/>
                  <a:pt x="256794" y="255135"/>
                </a:cubicBezTo>
                <a:cubicBezTo>
                  <a:pt x="267310" y="250868"/>
                  <a:pt x="272339" y="238980"/>
                  <a:pt x="268072" y="228617"/>
                </a:cubicBezTo>
                <a:cubicBezTo>
                  <a:pt x="263957" y="218102"/>
                  <a:pt x="252070" y="213072"/>
                  <a:pt x="241554" y="217340"/>
                </a:cubicBezTo>
                <a:close/>
                <a:moveTo>
                  <a:pt x="226619" y="154398"/>
                </a:moveTo>
                <a:lnTo>
                  <a:pt x="173127" y="280586"/>
                </a:lnTo>
                <a:moveTo>
                  <a:pt x="369265" y="35679"/>
                </a:moveTo>
                <a:lnTo>
                  <a:pt x="290932" y="114012"/>
                </a:lnTo>
                <a:moveTo>
                  <a:pt x="271424" y="94505"/>
                </a:moveTo>
                <a:lnTo>
                  <a:pt x="310439" y="133520"/>
                </a:lnTo>
              </a:path>
            </a:pathLst>
          </a:custGeom>
          <a:noFill/>
          <a:ln w="19050">
            <a:solidFill>
              <a:schemeClr val="bg2"/>
            </a:solidFill>
            <a:round/>
            <a:headEnd/>
            <a:tailEnd/>
          </a:ln>
          <a:extLst>
            <a:ext uri="{909E8E84-426E-40DD-AFC4-6F175D3DCCD1}">
              <a14:hiddenFill xmlns:a14="http://schemas.microsoft.com/office/drawing/2010/main">
                <a:solidFill>
                  <a:srgbClr val="FFFFFF"/>
                </a:solidFill>
              </a14:hiddenFill>
            </a:ext>
          </a:extLst>
        </p:spPr>
        <p:txBody>
          <a:bodyPr vert="horz" wrap="square" lIns="182832" tIns="91416" rIns="182832" bIns="91416" numCol="1" anchor="t" anchorCtr="0" compatLnSpc="1">
            <a:prstTxWarp prst="textNoShape">
              <a:avLst/>
            </a:prstTxWarp>
          </a:bodyPr>
          <a:lstStyle/>
          <a:p>
            <a:endParaRPr lang="ru-UA" sz="7198"/>
          </a:p>
        </p:txBody>
      </p:sp>
      <p:sp>
        <p:nvSpPr>
          <p:cNvPr id="102" name="Freeform: Shape 101">
            <a:extLst>
              <a:ext uri="{FF2B5EF4-FFF2-40B4-BE49-F238E27FC236}">
                <a16:creationId xmlns:a16="http://schemas.microsoft.com/office/drawing/2014/main" id="{C918F547-73D3-3637-3B0C-27852B471B29}"/>
              </a:ext>
            </a:extLst>
          </p:cNvPr>
          <p:cNvSpPr/>
          <p:nvPr/>
        </p:nvSpPr>
        <p:spPr>
          <a:xfrm>
            <a:off x="10826637" y="6335026"/>
            <a:ext cx="1444364" cy="1497860"/>
          </a:xfrm>
          <a:custGeom>
            <a:avLst/>
            <a:gdLst>
              <a:gd name="connsiteX0" fmla="*/ 284150 w 411480"/>
              <a:gd name="connsiteY0" fmla="*/ 60579 h 426720"/>
              <a:gd name="connsiteX1" fmla="*/ 345872 w 411480"/>
              <a:gd name="connsiteY1" fmla="*/ 175336 h 426720"/>
              <a:gd name="connsiteX2" fmla="*/ 392658 w 411480"/>
              <a:gd name="connsiteY2" fmla="*/ 269824 h 426720"/>
              <a:gd name="connsiteX3" fmla="*/ 353187 w 411480"/>
              <a:gd name="connsiteY3" fmla="*/ 269824 h 426720"/>
              <a:gd name="connsiteX4" fmla="*/ 353187 w 411480"/>
              <a:gd name="connsiteY4" fmla="*/ 335356 h 426720"/>
              <a:gd name="connsiteX5" fmla="*/ 332613 w 411480"/>
              <a:gd name="connsiteY5" fmla="*/ 355930 h 426720"/>
              <a:gd name="connsiteX6" fmla="*/ 289179 w 411480"/>
              <a:gd name="connsiteY6" fmla="*/ 355930 h 426720"/>
              <a:gd name="connsiteX7" fmla="*/ 289179 w 411480"/>
              <a:gd name="connsiteY7" fmla="*/ 410032 h 426720"/>
              <a:gd name="connsiteX8" fmla="*/ 114986 w 411480"/>
              <a:gd name="connsiteY8" fmla="*/ 410032 h 426720"/>
              <a:gd name="connsiteX9" fmla="*/ 83439 w 411480"/>
              <a:gd name="connsiteY9" fmla="*/ 291922 h 426720"/>
              <a:gd name="connsiteX10" fmla="*/ 221514 w 411480"/>
              <a:gd name="connsiteY10" fmla="*/ 140741 h 426720"/>
              <a:gd name="connsiteX11" fmla="*/ 219989 w 411480"/>
              <a:gd name="connsiteY11" fmla="*/ 124282 h 426720"/>
              <a:gd name="connsiteX12" fmla="*/ 247269 w 411480"/>
              <a:gd name="connsiteY12" fmla="*/ 95478 h 426720"/>
              <a:gd name="connsiteX13" fmla="*/ 229439 w 411480"/>
              <a:gd name="connsiteY13" fmla="*/ 64694 h 426720"/>
              <a:gd name="connsiteX14" fmla="*/ 190728 w 411480"/>
              <a:gd name="connsiteY14" fmla="*/ 73990 h 426720"/>
              <a:gd name="connsiteX15" fmla="*/ 162382 w 411480"/>
              <a:gd name="connsiteY15" fmla="*/ 57531 h 426720"/>
              <a:gd name="connsiteX16" fmla="*/ 151105 w 411480"/>
              <a:gd name="connsiteY16" fmla="*/ 19431 h 426720"/>
              <a:gd name="connsiteX17" fmla="*/ 115595 w 411480"/>
              <a:gd name="connsiteY17" fmla="*/ 19431 h 426720"/>
              <a:gd name="connsiteX18" fmla="*/ 104318 w 411480"/>
              <a:gd name="connsiteY18" fmla="*/ 57531 h 426720"/>
              <a:gd name="connsiteX19" fmla="*/ 75972 w 411480"/>
              <a:gd name="connsiteY19" fmla="*/ 73990 h 426720"/>
              <a:gd name="connsiteX20" fmla="*/ 37262 w 411480"/>
              <a:gd name="connsiteY20" fmla="*/ 64694 h 426720"/>
              <a:gd name="connsiteX21" fmla="*/ 19431 w 411480"/>
              <a:gd name="connsiteY21" fmla="*/ 95478 h 426720"/>
              <a:gd name="connsiteX22" fmla="*/ 46710 w 411480"/>
              <a:gd name="connsiteY22" fmla="*/ 124282 h 426720"/>
              <a:gd name="connsiteX23" fmla="*/ 45187 w 411480"/>
              <a:gd name="connsiteY23" fmla="*/ 140741 h 426720"/>
              <a:gd name="connsiteX24" fmla="*/ 46710 w 411480"/>
              <a:gd name="connsiteY24" fmla="*/ 157201 h 426720"/>
              <a:gd name="connsiteX25" fmla="*/ 19431 w 411480"/>
              <a:gd name="connsiteY25" fmla="*/ 186004 h 426720"/>
              <a:gd name="connsiteX26" fmla="*/ 37262 w 411480"/>
              <a:gd name="connsiteY26" fmla="*/ 216789 h 426720"/>
              <a:gd name="connsiteX27" fmla="*/ 75972 w 411480"/>
              <a:gd name="connsiteY27" fmla="*/ 207493 h 426720"/>
              <a:gd name="connsiteX28" fmla="*/ 104318 w 411480"/>
              <a:gd name="connsiteY28" fmla="*/ 223952 h 426720"/>
              <a:gd name="connsiteX29" fmla="*/ 115595 w 411480"/>
              <a:gd name="connsiteY29" fmla="*/ 262052 h 426720"/>
              <a:gd name="connsiteX30" fmla="*/ 151105 w 411480"/>
              <a:gd name="connsiteY30" fmla="*/ 262052 h 426720"/>
              <a:gd name="connsiteX31" fmla="*/ 162382 w 411480"/>
              <a:gd name="connsiteY31" fmla="*/ 223952 h 426720"/>
              <a:gd name="connsiteX32" fmla="*/ 190728 w 411480"/>
              <a:gd name="connsiteY32" fmla="*/ 207493 h 426720"/>
              <a:gd name="connsiteX33" fmla="*/ 229439 w 411480"/>
              <a:gd name="connsiteY33" fmla="*/ 216789 h 426720"/>
              <a:gd name="connsiteX34" fmla="*/ 247269 w 411480"/>
              <a:gd name="connsiteY34" fmla="*/ 186004 h 426720"/>
              <a:gd name="connsiteX35" fmla="*/ 219989 w 411480"/>
              <a:gd name="connsiteY35" fmla="*/ 157201 h 426720"/>
              <a:gd name="connsiteX36" fmla="*/ 221514 w 411480"/>
              <a:gd name="connsiteY36" fmla="*/ 140741 h 426720"/>
              <a:gd name="connsiteX37" fmla="*/ 175488 w 411480"/>
              <a:gd name="connsiteY37" fmla="*/ 140741 h 426720"/>
              <a:gd name="connsiteX38" fmla="*/ 133274 w 411480"/>
              <a:gd name="connsiteY38" fmla="*/ 182956 h 426720"/>
              <a:gd name="connsiteX39" fmla="*/ 91059 w 411480"/>
              <a:gd name="connsiteY39" fmla="*/ 140741 h 426720"/>
              <a:gd name="connsiteX40" fmla="*/ 133274 w 411480"/>
              <a:gd name="connsiteY40" fmla="*/ 98526 h 426720"/>
              <a:gd name="connsiteX41" fmla="*/ 175488 w 411480"/>
              <a:gd name="connsiteY41" fmla="*/ 140741 h 4267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Lst>
            <a:rect l="l" t="t" r="r" b="b"/>
            <a:pathLst>
              <a:path w="411480" h="426720">
                <a:moveTo>
                  <a:pt x="284150" y="60579"/>
                </a:moveTo>
                <a:cubicBezTo>
                  <a:pt x="355016" y="91516"/>
                  <a:pt x="345872" y="175336"/>
                  <a:pt x="345872" y="175336"/>
                </a:cubicBezTo>
                <a:lnTo>
                  <a:pt x="392658" y="269824"/>
                </a:lnTo>
                <a:lnTo>
                  <a:pt x="353187" y="269824"/>
                </a:lnTo>
                <a:lnTo>
                  <a:pt x="353187" y="335356"/>
                </a:lnTo>
                <a:cubicBezTo>
                  <a:pt x="353187" y="346634"/>
                  <a:pt x="344043" y="355930"/>
                  <a:pt x="332613" y="355930"/>
                </a:cubicBezTo>
                <a:lnTo>
                  <a:pt x="289179" y="355930"/>
                </a:lnTo>
                <a:lnTo>
                  <a:pt x="289179" y="410032"/>
                </a:lnTo>
                <a:lnTo>
                  <a:pt x="114986" y="410032"/>
                </a:lnTo>
                <a:cubicBezTo>
                  <a:pt x="115748" y="368579"/>
                  <a:pt x="104470" y="327888"/>
                  <a:pt x="83439" y="291922"/>
                </a:cubicBezTo>
                <a:moveTo>
                  <a:pt x="221514" y="140741"/>
                </a:moveTo>
                <a:cubicBezTo>
                  <a:pt x="221514" y="135103"/>
                  <a:pt x="220904" y="129616"/>
                  <a:pt x="219989" y="124282"/>
                </a:cubicBezTo>
                <a:lnTo>
                  <a:pt x="247269" y="95478"/>
                </a:lnTo>
                <a:lnTo>
                  <a:pt x="229439" y="64694"/>
                </a:lnTo>
                <a:lnTo>
                  <a:pt x="190728" y="73990"/>
                </a:lnTo>
                <a:cubicBezTo>
                  <a:pt x="182499" y="66827"/>
                  <a:pt x="172898" y="61341"/>
                  <a:pt x="162382" y="57531"/>
                </a:cubicBezTo>
                <a:lnTo>
                  <a:pt x="151105" y="19431"/>
                </a:lnTo>
                <a:lnTo>
                  <a:pt x="115595" y="19431"/>
                </a:lnTo>
                <a:lnTo>
                  <a:pt x="104318" y="57531"/>
                </a:lnTo>
                <a:cubicBezTo>
                  <a:pt x="93802" y="61188"/>
                  <a:pt x="84201" y="66827"/>
                  <a:pt x="75972" y="73990"/>
                </a:cubicBezTo>
                <a:lnTo>
                  <a:pt x="37262" y="64694"/>
                </a:lnTo>
                <a:lnTo>
                  <a:pt x="19431" y="95478"/>
                </a:lnTo>
                <a:lnTo>
                  <a:pt x="46710" y="124282"/>
                </a:lnTo>
                <a:cubicBezTo>
                  <a:pt x="45644" y="129616"/>
                  <a:pt x="45187" y="135103"/>
                  <a:pt x="45187" y="140741"/>
                </a:cubicBezTo>
                <a:cubicBezTo>
                  <a:pt x="45187" y="146380"/>
                  <a:pt x="45796" y="151866"/>
                  <a:pt x="46710" y="157201"/>
                </a:cubicBezTo>
                <a:lnTo>
                  <a:pt x="19431" y="186004"/>
                </a:lnTo>
                <a:lnTo>
                  <a:pt x="37262" y="216789"/>
                </a:lnTo>
                <a:lnTo>
                  <a:pt x="75972" y="207493"/>
                </a:lnTo>
                <a:cubicBezTo>
                  <a:pt x="84201" y="214655"/>
                  <a:pt x="93802" y="220142"/>
                  <a:pt x="104318" y="223952"/>
                </a:cubicBezTo>
                <a:lnTo>
                  <a:pt x="115595" y="262052"/>
                </a:lnTo>
                <a:lnTo>
                  <a:pt x="151105" y="262052"/>
                </a:lnTo>
                <a:lnTo>
                  <a:pt x="162382" y="223952"/>
                </a:lnTo>
                <a:cubicBezTo>
                  <a:pt x="172898" y="220294"/>
                  <a:pt x="182499" y="214655"/>
                  <a:pt x="190728" y="207493"/>
                </a:cubicBezTo>
                <a:lnTo>
                  <a:pt x="229439" y="216789"/>
                </a:lnTo>
                <a:lnTo>
                  <a:pt x="247269" y="186004"/>
                </a:lnTo>
                <a:lnTo>
                  <a:pt x="219989" y="157201"/>
                </a:lnTo>
                <a:cubicBezTo>
                  <a:pt x="220904" y="151866"/>
                  <a:pt x="221514" y="146380"/>
                  <a:pt x="221514" y="140741"/>
                </a:cubicBezTo>
                <a:close/>
                <a:moveTo>
                  <a:pt x="175488" y="140741"/>
                </a:moveTo>
                <a:cubicBezTo>
                  <a:pt x="175488" y="164058"/>
                  <a:pt x="156591" y="182956"/>
                  <a:pt x="133274" y="182956"/>
                </a:cubicBezTo>
                <a:cubicBezTo>
                  <a:pt x="109957" y="182956"/>
                  <a:pt x="91059" y="164058"/>
                  <a:pt x="91059" y="140741"/>
                </a:cubicBezTo>
                <a:cubicBezTo>
                  <a:pt x="91059" y="117424"/>
                  <a:pt x="109957" y="98526"/>
                  <a:pt x="133274" y="98526"/>
                </a:cubicBezTo>
                <a:cubicBezTo>
                  <a:pt x="156591" y="98526"/>
                  <a:pt x="175488" y="117424"/>
                  <a:pt x="175488" y="140741"/>
                </a:cubicBezTo>
                <a:close/>
              </a:path>
            </a:pathLst>
          </a:custGeom>
          <a:noFill/>
          <a:ln w="19050">
            <a:solidFill>
              <a:schemeClr val="bg2"/>
            </a:solidFill>
            <a:round/>
            <a:headEnd/>
            <a:tailEnd/>
          </a:ln>
          <a:extLst>
            <a:ext uri="{909E8E84-426E-40DD-AFC4-6F175D3DCCD1}">
              <a14:hiddenFill xmlns:a14="http://schemas.microsoft.com/office/drawing/2010/main">
                <a:solidFill>
                  <a:srgbClr val="FFFFFF"/>
                </a:solidFill>
              </a14:hiddenFill>
            </a:ext>
          </a:extLst>
        </p:spPr>
        <p:txBody>
          <a:bodyPr vert="horz" wrap="square" lIns="182832" tIns="91416" rIns="182832" bIns="91416" numCol="1" anchor="t" anchorCtr="0" compatLnSpc="1">
            <a:prstTxWarp prst="textNoShape">
              <a:avLst/>
            </a:prstTxWarp>
          </a:bodyPr>
          <a:lstStyle/>
          <a:p>
            <a:endParaRPr lang="ru-UA" sz="7198"/>
          </a:p>
        </p:txBody>
      </p:sp>
      <p:sp>
        <p:nvSpPr>
          <p:cNvPr id="103" name="Freeform: Shape 102">
            <a:extLst>
              <a:ext uri="{FF2B5EF4-FFF2-40B4-BE49-F238E27FC236}">
                <a16:creationId xmlns:a16="http://schemas.microsoft.com/office/drawing/2014/main" id="{0C3AE849-D1D9-D4BB-0188-CF9BCC48E278}"/>
              </a:ext>
            </a:extLst>
          </p:cNvPr>
          <p:cNvSpPr/>
          <p:nvPr/>
        </p:nvSpPr>
        <p:spPr>
          <a:xfrm>
            <a:off x="19560544" y="6598230"/>
            <a:ext cx="1701032" cy="1103372"/>
          </a:xfrm>
          <a:custGeom>
            <a:avLst/>
            <a:gdLst>
              <a:gd name="connsiteX0" fmla="*/ 468668 w 563880"/>
              <a:gd name="connsiteY0" fmla="*/ 192931 h 365760"/>
              <a:gd name="connsiteX1" fmla="*/ 425081 w 563880"/>
              <a:gd name="connsiteY1" fmla="*/ 219296 h 365760"/>
              <a:gd name="connsiteX2" fmla="*/ 315201 w 563880"/>
              <a:gd name="connsiteY2" fmla="*/ 144925 h 365760"/>
              <a:gd name="connsiteX3" fmla="*/ 260184 w 563880"/>
              <a:gd name="connsiteY3" fmla="*/ 142639 h 365760"/>
              <a:gd name="connsiteX4" fmla="*/ 194348 w 563880"/>
              <a:gd name="connsiteY4" fmla="*/ 163213 h 365760"/>
              <a:gd name="connsiteX5" fmla="*/ 217208 w 563880"/>
              <a:gd name="connsiteY5" fmla="*/ 115055 h 365760"/>
              <a:gd name="connsiteX6" fmla="*/ 319773 w 563880"/>
              <a:gd name="connsiteY6" fmla="*/ 82593 h 365760"/>
              <a:gd name="connsiteX7" fmla="*/ 398869 w 563880"/>
              <a:gd name="connsiteY7" fmla="*/ 88994 h 365760"/>
              <a:gd name="connsiteX8" fmla="*/ 468668 w 563880"/>
              <a:gd name="connsiteY8" fmla="*/ 192931 h 365760"/>
              <a:gd name="connsiteX9" fmla="*/ 256070 w 563880"/>
              <a:gd name="connsiteY9" fmla="*/ 326433 h 365760"/>
              <a:gd name="connsiteX10" fmla="*/ 288836 w 563880"/>
              <a:gd name="connsiteY10" fmla="*/ 341826 h 365760"/>
              <a:gd name="connsiteX11" fmla="*/ 330593 w 563880"/>
              <a:gd name="connsiteY11" fmla="*/ 324147 h 365760"/>
              <a:gd name="connsiteX12" fmla="*/ 368389 w 563880"/>
              <a:gd name="connsiteY12" fmla="*/ 295496 h 365760"/>
              <a:gd name="connsiteX13" fmla="*/ 404507 w 563880"/>
              <a:gd name="connsiteY13" fmla="*/ 263492 h 365760"/>
              <a:gd name="connsiteX14" fmla="*/ 428587 w 563880"/>
              <a:gd name="connsiteY14" fmla="*/ 221125 h 365760"/>
              <a:gd name="connsiteX15" fmla="*/ 237934 w 563880"/>
              <a:gd name="connsiteY15" fmla="*/ 103472 h 365760"/>
              <a:gd name="connsiteX16" fmla="*/ 164630 w 563880"/>
              <a:gd name="connsiteY16" fmla="*/ 85794 h 365760"/>
              <a:gd name="connsiteX17" fmla="*/ 93611 w 563880"/>
              <a:gd name="connsiteY17" fmla="*/ 190645 h 365760"/>
              <a:gd name="connsiteX18" fmla="*/ 125310 w 563880"/>
              <a:gd name="connsiteY18" fmla="*/ 229202 h 365760"/>
              <a:gd name="connsiteX19" fmla="*/ 125310 w 563880"/>
              <a:gd name="connsiteY19" fmla="*/ 229202 h 365760"/>
              <a:gd name="connsiteX20" fmla="*/ 133236 w 563880"/>
              <a:gd name="connsiteY20" fmla="*/ 280561 h 365760"/>
              <a:gd name="connsiteX21" fmla="*/ 168440 w 563880"/>
              <a:gd name="connsiteY21" fmla="*/ 312108 h 365760"/>
              <a:gd name="connsiteX22" fmla="*/ 207454 w 563880"/>
              <a:gd name="connsiteY22" fmla="*/ 331005 h 365760"/>
              <a:gd name="connsiteX23" fmla="*/ 243573 w 563880"/>
              <a:gd name="connsiteY23" fmla="*/ 341826 h 365760"/>
              <a:gd name="connsiteX24" fmla="*/ 262013 w 563880"/>
              <a:gd name="connsiteY24" fmla="*/ 319423 h 365760"/>
              <a:gd name="connsiteX25" fmla="*/ 245859 w 563880"/>
              <a:gd name="connsiteY25" fmla="*/ 285438 h 365760"/>
              <a:gd name="connsiteX26" fmla="*/ 221323 w 563880"/>
              <a:gd name="connsiteY26" fmla="*/ 249776 h 365760"/>
              <a:gd name="connsiteX27" fmla="*/ 184899 w 563880"/>
              <a:gd name="connsiteY27" fmla="*/ 219601 h 365760"/>
              <a:gd name="connsiteX28" fmla="*/ 132930 w 563880"/>
              <a:gd name="connsiteY28" fmla="*/ 219449 h 365760"/>
              <a:gd name="connsiteX29" fmla="*/ 125310 w 563880"/>
              <a:gd name="connsiteY29" fmla="*/ 229202 h 365760"/>
              <a:gd name="connsiteX30" fmla="*/ 507377 w 563880"/>
              <a:gd name="connsiteY30" fmla="*/ 212133 h 365760"/>
              <a:gd name="connsiteX31" fmla="*/ 535876 w 563880"/>
              <a:gd name="connsiteY31" fmla="*/ 193083 h 365760"/>
              <a:gd name="connsiteX32" fmla="*/ 541667 w 563880"/>
              <a:gd name="connsiteY32" fmla="*/ 163213 h 365760"/>
              <a:gd name="connsiteX33" fmla="*/ 454190 w 563880"/>
              <a:gd name="connsiteY33" fmla="*/ 34130 h 365760"/>
              <a:gd name="connsiteX34" fmla="*/ 424472 w 563880"/>
              <a:gd name="connsiteY34" fmla="*/ 28339 h 365760"/>
              <a:gd name="connsiteX35" fmla="*/ 396430 w 563880"/>
              <a:gd name="connsiteY35" fmla="*/ 47084 h 365760"/>
              <a:gd name="connsiteX36" fmla="*/ 390487 w 563880"/>
              <a:gd name="connsiteY36" fmla="*/ 76955 h 365760"/>
              <a:gd name="connsiteX37" fmla="*/ 477507 w 563880"/>
              <a:gd name="connsiteY37" fmla="*/ 206342 h 365760"/>
              <a:gd name="connsiteX38" fmla="*/ 507377 w 563880"/>
              <a:gd name="connsiteY38" fmla="*/ 212133 h 365760"/>
              <a:gd name="connsiteX39" fmla="*/ 167983 w 563880"/>
              <a:gd name="connsiteY39" fmla="*/ 42360 h 365760"/>
              <a:gd name="connsiteX40" fmla="*/ 139636 w 563880"/>
              <a:gd name="connsiteY40" fmla="*/ 23157 h 365760"/>
              <a:gd name="connsiteX41" fmla="*/ 109766 w 563880"/>
              <a:gd name="connsiteY41" fmla="*/ 28949 h 365760"/>
              <a:gd name="connsiteX42" fmla="*/ 23050 w 563880"/>
              <a:gd name="connsiteY42" fmla="*/ 158641 h 365760"/>
              <a:gd name="connsiteX43" fmla="*/ 28841 w 563880"/>
              <a:gd name="connsiteY43" fmla="*/ 188359 h 365760"/>
              <a:gd name="connsiteX44" fmla="*/ 56730 w 563880"/>
              <a:gd name="connsiteY44" fmla="*/ 207257 h 365760"/>
              <a:gd name="connsiteX45" fmla="*/ 86601 w 563880"/>
              <a:gd name="connsiteY45" fmla="*/ 201465 h 365760"/>
              <a:gd name="connsiteX46" fmla="*/ 173774 w 563880"/>
              <a:gd name="connsiteY46" fmla="*/ 72230 h 365760"/>
              <a:gd name="connsiteX47" fmla="*/ 167983 w 563880"/>
              <a:gd name="connsiteY47" fmla="*/ 42360 h 3657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563880" h="365760">
                <a:moveTo>
                  <a:pt x="468668" y="192931"/>
                </a:moveTo>
                <a:cubicBezTo>
                  <a:pt x="468668" y="192931"/>
                  <a:pt x="433768" y="229050"/>
                  <a:pt x="425081" y="219296"/>
                </a:cubicBezTo>
                <a:cubicBezTo>
                  <a:pt x="416547" y="209543"/>
                  <a:pt x="331813" y="154526"/>
                  <a:pt x="315201" y="144925"/>
                </a:cubicBezTo>
                <a:cubicBezTo>
                  <a:pt x="298590" y="135171"/>
                  <a:pt x="275120" y="138677"/>
                  <a:pt x="260184" y="142639"/>
                </a:cubicBezTo>
                <a:cubicBezTo>
                  <a:pt x="215531" y="180434"/>
                  <a:pt x="209283" y="168395"/>
                  <a:pt x="194348" y="163213"/>
                </a:cubicBezTo>
                <a:cubicBezTo>
                  <a:pt x="179413" y="158031"/>
                  <a:pt x="209740" y="121455"/>
                  <a:pt x="217208" y="115055"/>
                </a:cubicBezTo>
                <a:cubicBezTo>
                  <a:pt x="224676" y="108654"/>
                  <a:pt x="302552" y="69182"/>
                  <a:pt x="319773" y="82593"/>
                </a:cubicBezTo>
                <a:cubicBezTo>
                  <a:pt x="336994" y="96005"/>
                  <a:pt x="381038" y="94481"/>
                  <a:pt x="398869" y="88994"/>
                </a:cubicBezTo>
                <a:lnTo>
                  <a:pt x="468668" y="192931"/>
                </a:lnTo>
                <a:close/>
                <a:moveTo>
                  <a:pt x="256070" y="326433"/>
                </a:moveTo>
                <a:cubicBezTo>
                  <a:pt x="266433" y="331767"/>
                  <a:pt x="277406" y="336949"/>
                  <a:pt x="288836" y="341826"/>
                </a:cubicBezTo>
                <a:cubicBezTo>
                  <a:pt x="293103" y="343197"/>
                  <a:pt x="327240" y="356151"/>
                  <a:pt x="330593" y="324147"/>
                </a:cubicBezTo>
                <a:cubicBezTo>
                  <a:pt x="356349" y="322776"/>
                  <a:pt x="372351" y="304945"/>
                  <a:pt x="368389" y="295496"/>
                </a:cubicBezTo>
                <a:cubicBezTo>
                  <a:pt x="393077" y="294887"/>
                  <a:pt x="410146" y="275227"/>
                  <a:pt x="404507" y="263492"/>
                </a:cubicBezTo>
                <a:cubicBezTo>
                  <a:pt x="415328" y="260901"/>
                  <a:pt x="441693" y="252824"/>
                  <a:pt x="428587" y="221125"/>
                </a:cubicBezTo>
                <a:moveTo>
                  <a:pt x="237934" y="103472"/>
                </a:moveTo>
                <a:cubicBezTo>
                  <a:pt x="215684" y="103015"/>
                  <a:pt x="172097" y="93109"/>
                  <a:pt x="164630" y="85794"/>
                </a:cubicBezTo>
                <a:cubicBezTo>
                  <a:pt x="148628" y="109873"/>
                  <a:pt x="93611" y="190645"/>
                  <a:pt x="93611" y="190645"/>
                </a:cubicBezTo>
                <a:cubicBezTo>
                  <a:pt x="93611" y="190645"/>
                  <a:pt x="103822" y="206495"/>
                  <a:pt x="125310" y="229202"/>
                </a:cubicBezTo>
                <a:moveTo>
                  <a:pt x="125310" y="229202"/>
                </a:moveTo>
                <a:cubicBezTo>
                  <a:pt x="119977" y="234231"/>
                  <a:pt x="89344" y="273398"/>
                  <a:pt x="133236" y="280561"/>
                </a:cubicBezTo>
                <a:cubicBezTo>
                  <a:pt x="134454" y="300678"/>
                  <a:pt x="131559" y="318356"/>
                  <a:pt x="168440" y="312108"/>
                </a:cubicBezTo>
                <a:cubicBezTo>
                  <a:pt x="168440" y="312108"/>
                  <a:pt x="172402" y="348989"/>
                  <a:pt x="207454" y="331005"/>
                </a:cubicBezTo>
                <a:cubicBezTo>
                  <a:pt x="215531" y="343959"/>
                  <a:pt x="228943" y="356304"/>
                  <a:pt x="243573" y="341826"/>
                </a:cubicBezTo>
                <a:lnTo>
                  <a:pt x="262013" y="319423"/>
                </a:lnTo>
                <a:cubicBezTo>
                  <a:pt x="274206" y="302811"/>
                  <a:pt x="259727" y="291381"/>
                  <a:pt x="245859" y="285438"/>
                </a:cubicBezTo>
                <a:cubicBezTo>
                  <a:pt x="258508" y="248252"/>
                  <a:pt x="221323" y="249776"/>
                  <a:pt x="221323" y="249776"/>
                </a:cubicBezTo>
                <a:cubicBezTo>
                  <a:pt x="222084" y="212286"/>
                  <a:pt x="204863" y="217772"/>
                  <a:pt x="184899" y="219601"/>
                </a:cubicBezTo>
                <a:cubicBezTo>
                  <a:pt x="171336" y="177386"/>
                  <a:pt x="137046" y="213505"/>
                  <a:pt x="132930" y="219449"/>
                </a:cubicBezTo>
                <a:lnTo>
                  <a:pt x="125310" y="229202"/>
                </a:lnTo>
                <a:close/>
                <a:moveTo>
                  <a:pt x="507377" y="212133"/>
                </a:moveTo>
                <a:lnTo>
                  <a:pt x="535876" y="193083"/>
                </a:lnTo>
                <a:cubicBezTo>
                  <a:pt x="545782" y="186378"/>
                  <a:pt x="548373" y="172967"/>
                  <a:pt x="541667" y="163213"/>
                </a:cubicBezTo>
                <a:lnTo>
                  <a:pt x="454190" y="34130"/>
                </a:lnTo>
                <a:cubicBezTo>
                  <a:pt x="447484" y="24377"/>
                  <a:pt x="434226" y="21786"/>
                  <a:pt x="424472" y="28339"/>
                </a:cubicBezTo>
                <a:lnTo>
                  <a:pt x="396430" y="47084"/>
                </a:lnTo>
                <a:cubicBezTo>
                  <a:pt x="386524" y="53637"/>
                  <a:pt x="383933" y="67049"/>
                  <a:pt x="390487" y="76955"/>
                </a:cubicBezTo>
                <a:lnTo>
                  <a:pt x="477507" y="206342"/>
                </a:lnTo>
                <a:cubicBezTo>
                  <a:pt x="484213" y="216096"/>
                  <a:pt x="497471" y="218687"/>
                  <a:pt x="507377" y="212133"/>
                </a:cubicBezTo>
                <a:close/>
                <a:moveTo>
                  <a:pt x="167983" y="42360"/>
                </a:moveTo>
                <a:lnTo>
                  <a:pt x="139636" y="23157"/>
                </a:lnTo>
                <a:cubicBezTo>
                  <a:pt x="129730" y="16452"/>
                  <a:pt x="116319" y="19043"/>
                  <a:pt x="109766" y="28949"/>
                </a:cubicBezTo>
                <a:lnTo>
                  <a:pt x="23050" y="158641"/>
                </a:lnTo>
                <a:cubicBezTo>
                  <a:pt x="16497" y="168547"/>
                  <a:pt x="19088" y="181806"/>
                  <a:pt x="28841" y="188359"/>
                </a:cubicBezTo>
                <a:lnTo>
                  <a:pt x="56730" y="207257"/>
                </a:lnTo>
                <a:cubicBezTo>
                  <a:pt x="66637" y="213962"/>
                  <a:pt x="79895" y="211371"/>
                  <a:pt x="86601" y="201465"/>
                </a:cubicBezTo>
                <a:lnTo>
                  <a:pt x="173774" y="72230"/>
                </a:lnTo>
                <a:cubicBezTo>
                  <a:pt x="180327" y="62324"/>
                  <a:pt x="177889" y="49065"/>
                  <a:pt x="167983" y="42360"/>
                </a:cubicBezTo>
                <a:close/>
              </a:path>
            </a:pathLst>
          </a:custGeom>
          <a:noFill/>
          <a:ln w="19050">
            <a:solidFill>
              <a:schemeClr val="bg2"/>
            </a:solidFill>
            <a:round/>
            <a:headEnd/>
            <a:tailEnd/>
          </a:ln>
          <a:extLst>
            <a:ext uri="{909E8E84-426E-40DD-AFC4-6F175D3DCCD1}">
              <a14:hiddenFill xmlns:a14="http://schemas.microsoft.com/office/drawing/2010/main">
                <a:solidFill>
                  <a:srgbClr val="FFFFFF"/>
                </a:solidFill>
              </a14:hiddenFill>
            </a:ext>
          </a:extLst>
        </p:spPr>
        <p:txBody>
          <a:bodyPr vert="horz" wrap="square" lIns="182832" tIns="91416" rIns="182832" bIns="91416" numCol="1" anchor="t" anchorCtr="0" compatLnSpc="1">
            <a:prstTxWarp prst="textNoShape">
              <a:avLst/>
            </a:prstTxWarp>
          </a:bodyPr>
          <a:lstStyle/>
          <a:p>
            <a:endParaRPr lang="ru-UA" sz="7198"/>
          </a:p>
        </p:txBody>
      </p:sp>
    </p:spTree>
    <p:extLst>
      <p:ext uri="{BB962C8B-B14F-4D97-AF65-F5344CB8AC3E}">
        <p14:creationId xmlns:p14="http://schemas.microsoft.com/office/powerpoint/2010/main" val="2083777848"/>
      </p:ext>
    </p:extLst>
  </p:cSld>
  <p:clrMapOvr>
    <a:masterClrMapping/>
  </p:clrMapOvr>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5000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000" fill="hold"/>
                                            <p:tgtEl>
                                              <p:spTgt spid="4"/>
                                            </p:tgtEl>
                                            <p:attrNameLst>
                                              <p:attrName>ppt_x</p:attrName>
                                            </p:attrNameLst>
                                          </p:cBhvr>
                                          <p:tavLst>
                                            <p:tav tm="0">
                                              <p:val>
                                                <p:strVal val="#ppt_x"/>
                                              </p:val>
                                            </p:tav>
                                            <p:tav tm="100000">
                                              <p:val>
                                                <p:strVal val="#ppt_x"/>
                                              </p:val>
                                            </p:tav>
                                          </p:tavLst>
                                        </p:anim>
                                        <p:anim calcmode="lin" valueType="num">
                                          <p:cBhvr additive="base">
                                            <p:cTn id="8" dur="1000" fill="hold"/>
                                            <p:tgtEl>
                                              <p:spTgt spid="4"/>
                                            </p:tgtEl>
                                            <p:attrNameLst>
                                              <p:attrName>ppt_y</p:attrName>
                                            </p:attrNameLst>
                                          </p:cBhvr>
                                          <p:tavLst>
                                            <p:tav tm="0">
                                              <p:val>
                                                <p:strVal val="1+#ppt_h/2"/>
                                              </p:val>
                                            </p:tav>
                                            <p:tav tm="100000">
                                              <p:val>
                                                <p:strVal val="#ppt_y"/>
                                              </p:val>
                                            </p:tav>
                                          </p:tavLst>
                                        </p:anim>
                                      </p:childTnLst>
                                    </p:cTn>
                                  </p:par>
                                  <p:par>
                                    <p:cTn id="9" presetID="2" presetClass="entr" presetSubtype="8" fill="hold" nodeType="withEffect" p14:presetBounceEnd="50000">
                                      <p:stCondLst>
                                        <p:cond delay="0"/>
                                      </p:stCondLst>
                                      <p:childTnLst>
                                        <p:set>
                                          <p:cBhvr>
                                            <p:cTn id="10" dur="1" fill="hold">
                                              <p:stCondLst>
                                                <p:cond delay="0"/>
                                              </p:stCondLst>
                                            </p:cTn>
                                            <p:tgtEl>
                                              <p:spTgt spid="86"/>
                                            </p:tgtEl>
                                            <p:attrNameLst>
                                              <p:attrName>style.visibility</p:attrName>
                                            </p:attrNameLst>
                                          </p:cBhvr>
                                          <p:to>
                                            <p:strVal val="visible"/>
                                          </p:to>
                                        </p:set>
                                        <p:anim calcmode="lin" valueType="num" p14:bounceEnd="50000">
                                          <p:cBhvr additive="base">
                                            <p:cTn id="11" dur="1250" fill="hold"/>
                                            <p:tgtEl>
                                              <p:spTgt spid="86"/>
                                            </p:tgtEl>
                                            <p:attrNameLst>
                                              <p:attrName>ppt_x</p:attrName>
                                            </p:attrNameLst>
                                          </p:cBhvr>
                                          <p:tavLst>
                                            <p:tav tm="0">
                                              <p:val>
                                                <p:strVal val="0-#ppt_w/2"/>
                                              </p:val>
                                            </p:tav>
                                            <p:tav tm="100000">
                                              <p:val>
                                                <p:strVal val="#ppt_x"/>
                                              </p:val>
                                            </p:tav>
                                          </p:tavLst>
                                        </p:anim>
                                        <p:anim calcmode="lin" valueType="num" p14:bounceEnd="50000">
                                          <p:cBhvr additive="base">
                                            <p:cTn id="12" dur="1250" fill="hold"/>
                                            <p:tgtEl>
                                              <p:spTgt spid="86"/>
                                            </p:tgtEl>
                                            <p:attrNameLst>
                                              <p:attrName>ppt_y</p:attrName>
                                            </p:attrNameLst>
                                          </p:cBhvr>
                                          <p:tavLst>
                                            <p:tav tm="0">
                                              <p:val>
                                                <p:strVal val="#ppt_y"/>
                                              </p:val>
                                            </p:tav>
                                            <p:tav tm="100000">
                                              <p:val>
                                                <p:strVal val="#ppt_y"/>
                                              </p:val>
                                            </p:tav>
                                          </p:tavLst>
                                        </p:anim>
                                      </p:childTnLst>
                                    </p:cTn>
                                  </p:par>
                                  <p:par>
                                    <p:cTn id="13" presetID="31" presetClass="entr" presetSubtype="0" fill="hold" nodeType="withEffect">
                                      <p:stCondLst>
                                        <p:cond delay="500"/>
                                      </p:stCondLst>
                                      <p:childTnLst>
                                        <p:set>
                                          <p:cBhvr>
                                            <p:cTn id="14" dur="1" fill="hold">
                                              <p:stCondLst>
                                                <p:cond delay="0"/>
                                              </p:stCondLst>
                                            </p:cTn>
                                            <p:tgtEl>
                                              <p:spTgt spid="69"/>
                                            </p:tgtEl>
                                            <p:attrNameLst>
                                              <p:attrName>style.visibility</p:attrName>
                                            </p:attrNameLst>
                                          </p:cBhvr>
                                          <p:to>
                                            <p:strVal val="visible"/>
                                          </p:to>
                                        </p:set>
                                        <p:anim calcmode="lin" valueType="num">
                                          <p:cBhvr>
                                            <p:cTn id="15" dur="750" fill="hold"/>
                                            <p:tgtEl>
                                              <p:spTgt spid="69"/>
                                            </p:tgtEl>
                                            <p:attrNameLst>
                                              <p:attrName>ppt_w</p:attrName>
                                            </p:attrNameLst>
                                          </p:cBhvr>
                                          <p:tavLst>
                                            <p:tav tm="0">
                                              <p:val>
                                                <p:fltVal val="0"/>
                                              </p:val>
                                            </p:tav>
                                            <p:tav tm="100000">
                                              <p:val>
                                                <p:strVal val="#ppt_w"/>
                                              </p:val>
                                            </p:tav>
                                          </p:tavLst>
                                        </p:anim>
                                        <p:anim calcmode="lin" valueType="num">
                                          <p:cBhvr>
                                            <p:cTn id="16" dur="750" fill="hold"/>
                                            <p:tgtEl>
                                              <p:spTgt spid="69"/>
                                            </p:tgtEl>
                                            <p:attrNameLst>
                                              <p:attrName>ppt_h</p:attrName>
                                            </p:attrNameLst>
                                          </p:cBhvr>
                                          <p:tavLst>
                                            <p:tav tm="0">
                                              <p:val>
                                                <p:fltVal val="0"/>
                                              </p:val>
                                            </p:tav>
                                            <p:tav tm="100000">
                                              <p:val>
                                                <p:strVal val="#ppt_h"/>
                                              </p:val>
                                            </p:tav>
                                          </p:tavLst>
                                        </p:anim>
                                        <p:anim calcmode="lin" valueType="num">
                                          <p:cBhvr>
                                            <p:cTn id="17" dur="750" fill="hold"/>
                                            <p:tgtEl>
                                              <p:spTgt spid="69"/>
                                            </p:tgtEl>
                                            <p:attrNameLst>
                                              <p:attrName>style.rotation</p:attrName>
                                            </p:attrNameLst>
                                          </p:cBhvr>
                                          <p:tavLst>
                                            <p:tav tm="0">
                                              <p:val>
                                                <p:fltVal val="90"/>
                                              </p:val>
                                            </p:tav>
                                            <p:tav tm="100000">
                                              <p:val>
                                                <p:fltVal val="0"/>
                                              </p:val>
                                            </p:tav>
                                          </p:tavLst>
                                        </p:anim>
                                        <p:animEffect transition="in" filter="fade">
                                          <p:cBhvr>
                                            <p:cTn id="18" dur="750"/>
                                            <p:tgtEl>
                                              <p:spTgt spid="69"/>
                                            </p:tgtEl>
                                          </p:cBhvr>
                                        </p:animEffect>
                                      </p:childTnLst>
                                    </p:cTn>
                                  </p:par>
                                  <p:par>
                                    <p:cTn id="19" presetID="22" presetClass="entr" presetSubtype="2" fill="hold" grpId="0" nodeType="withEffect">
                                      <p:stCondLst>
                                        <p:cond delay="500"/>
                                      </p:stCondLst>
                                      <p:childTnLst>
                                        <p:set>
                                          <p:cBhvr>
                                            <p:cTn id="20" dur="1" fill="hold">
                                              <p:stCondLst>
                                                <p:cond delay="0"/>
                                              </p:stCondLst>
                                            </p:cTn>
                                            <p:tgtEl>
                                              <p:spTgt spid="103"/>
                                            </p:tgtEl>
                                            <p:attrNameLst>
                                              <p:attrName>style.visibility</p:attrName>
                                            </p:attrNameLst>
                                          </p:cBhvr>
                                          <p:to>
                                            <p:strVal val="visible"/>
                                          </p:to>
                                        </p:set>
                                        <p:animEffect transition="in" filter="wipe(right)">
                                          <p:cBhvr>
                                            <p:cTn id="21" dur="500"/>
                                            <p:tgtEl>
                                              <p:spTgt spid="103"/>
                                            </p:tgtEl>
                                          </p:cBhvr>
                                        </p:animEffect>
                                      </p:childTnLst>
                                    </p:cTn>
                                  </p:par>
                                  <p:par>
                                    <p:cTn id="22" presetID="22" presetClass="entr" presetSubtype="1" fill="hold" grpId="0" nodeType="withEffect">
                                      <p:stCondLst>
                                        <p:cond delay="1250"/>
                                      </p:stCondLst>
                                      <p:childTnLst>
                                        <p:set>
                                          <p:cBhvr>
                                            <p:cTn id="23" dur="1" fill="hold">
                                              <p:stCondLst>
                                                <p:cond delay="0"/>
                                              </p:stCondLst>
                                            </p:cTn>
                                            <p:tgtEl>
                                              <p:spTgt spid="3"/>
                                            </p:tgtEl>
                                            <p:attrNameLst>
                                              <p:attrName>style.visibility</p:attrName>
                                            </p:attrNameLst>
                                          </p:cBhvr>
                                          <p:to>
                                            <p:strVal val="visible"/>
                                          </p:to>
                                        </p:set>
                                        <p:animEffect transition="in" filter="wipe(up)">
                                          <p:cBhvr>
                                            <p:cTn id="24" dur="500"/>
                                            <p:tgtEl>
                                              <p:spTgt spid="3"/>
                                            </p:tgtEl>
                                          </p:cBhvr>
                                        </p:animEffect>
                                      </p:childTnLst>
                                    </p:cTn>
                                  </p:par>
                                  <p:par>
                                    <p:cTn id="25" presetID="2" presetClass="entr" presetSubtype="4" decel="50000" fill="hold" nodeType="withEffect">
                                      <p:stCondLst>
                                        <p:cond delay="250"/>
                                      </p:stCondLst>
                                      <p:childTnLst>
                                        <p:set>
                                          <p:cBhvr>
                                            <p:cTn id="26" dur="1" fill="hold">
                                              <p:stCondLst>
                                                <p:cond delay="0"/>
                                              </p:stCondLst>
                                            </p:cTn>
                                            <p:tgtEl>
                                              <p:spTgt spid="75"/>
                                            </p:tgtEl>
                                            <p:attrNameLst>
                                              <p:attrName>style.visibility</p:attrName>
                                            </p:attrNameLst>
                                          </p:cBhvr>
                                          <p:to>
                                            <p:strVal val="visible"/>
                                          </p:to>
                                        </p:set>
                                        <p:anim calcmode="lin" valueType="num">
                                          <p:cBhvr additive="base">
                                            <p:cTn id="27" dur="1000" fill="hold"/>
                                            <p:tgtEl>
                                              <p:spTgt spid="75"/>
                                            </p:tgtEl>
                                            <p:attrNameLst>
                                              <p:attrName>ppt_x</p:attrName>
                                            </p:attrNameLst>
                                          </p:cBhvr>
                                          <p:tavLst>
                                            <p:tav tm="0">
                                              <p:val>
                                                <p:strVal val="#ppt_x"/>
                                              </p:val>
                                            </p:tav>
                                            <p:tav tm="100000">
                                              <p:val>
                                                <p:strVal val="#ppt_x"/>
                                              </p:val>
                                            </p:tav>
                                          </p:tavLst>
                                        </p:anim>
                                        <p:anim calcmode="lin" valueType="num">
                                          <p:cBhvr additive="base">
                                            <p:cTn id="28" dur="1000" fill="hold"/>
                                            <p:tgtEl>
                                              <p:spTgt spid="75"/>
                                            </p:tgtEl>
                                            <p:attrNameLst>
                                              <p:attrName>ppt_y</p:attrName>
                                            </p:attrNameLst>
                                          </p:cBhvr>
                                          <p:tavLst>
                                            <p:tav tm="0">
                                              <p:val>
                                                <p:strVal val="1+#ppt_h/2"/>
                                              </p:val>
                                            </p:tav>
                                            <p:tav tm="100000">
                                              <p:val>
                                                <p:strVal val="#ppt_y"/>
                                              </p:val>
                                            </p:tav>
                                          </p:tavLst>
                                        </p:anim>
                                      </p:childTnLst>
                                    </p:cTn>
                                  </p:par>
                                  <p:par>
                                    <p:cTn id="29" presetID="2" presetClass="entr" presetSubtype="8" fill="hold" nodeType="withEffect" p14:presetBounceEnd="50000">
                                      <p:stCondLst>
                                        <p:cond delay="250"/>
                                      </p:stCondLst>
                                      <p:childTnLst>
                                        <p:set>
                                          <p:cBhvr>
                                            <p:cTn id="30" dur="1" fill="hold">
                                              <p:stCondLst>
                                                <p:cond delay="0"/>
                                              </p:stCondLst>
                                            </p:cTn>
                                            <p:tgtEl>
                                              <p:spTgt spid="78"/>
                                            </p:tgtEl>
                                            <p:attrNameLst>
                                              <p:attrName>style.visibility</p:attrName>
                                            </p:attrNameLst>
                                          </p:cBhvr>
                                          <p:to>
                                            <p:strVal val="visible"/>
                                          </p:to>
                                        </p:set>
                                        <p:anim calcmode="lin" valueType="num" p14:bounceEnd="50000">
                                          <p:cBhvr additive="base">
                                            <p:cTn id="31" dur="1250" fill="hold"/>
                                            <p:tgtEl>
                                              <p:spTgt spid="78"/>
                                            </p:tgtEl>
                                            <p:attrNameLst>
                                              <p:attrName>ppt_x</p:attrName>
                                            </p:attrNameLst>
                                          </p:cBhvr>
                                          <p:tavLst>
                                            <p:tav tm="0">
                                              <p:val>
                                                <p:strVal val="0-#ppt_w/2"/>
                                              </p:val>
                                            </p:tav>
                                            <p:tav tm="100000">
                                              <p:val>
                                                <p:strVal val="#ppt_x"/>
                                              </p:val>
                                            </p:tav>
                                          </p:tavLst>
                                        </p:anim>
                                        <p:anim calcmode="lin" valueType="num" p14:bounceEnd="50000">
                                          <p:cBhvr additive="base">
                                            <p:cTn id="32" dur="1250" fill="hold"/>
                                            <p:tgtEl>
                                              <p:spTgt spid="78"/>
                                            </p:tgtEl>
                                            <p:attrNameLst>
                                              <p:attrName>ppt_y</p:attrName>
                                            </p:attrNameLst>
                                          </p:cBhvr>
                                          <p:tavLst>
                                            <p:tav tm="0">
                                              <p:val>
                                                <p:strVal val="#ppt_y"/>
                                              </p:val>
                                            </p:tav>
                                            <p:tav tm="100000">
                                              <p:val>
                                                <p:strVal val="#ppt_y"/>
                                              </p:val>
                                            </p:tav>
                                          </p:tavLst>
                                        </p:anim>
                                      </p:childTnLst>
                                    </p:cTn>
                                  </p:par>
                                  <p:par>
                                    <p:cTn id="33" presetID="31" presetClass="entr" presetSubtype="0" fill="hold" nodeType="withEffect">
                                      <p:stCondLst>
                                        <p:cond delay="750"/>
                                      </p:stCondLst>
                                      <p:childTnLst>
                                        <p:set>
                                          <p:cBhvr>
                                            <p:cTn id="34" dur="1" fill="hold">
                                              <p:stCondLst>
                                                <p:cond delay="0"/>
                                              </p:stCondLst>
                                            </p:cTn>
                                            <p:tgtEl>
                                              <p:spTgt spid="27"/>
                                            </p:tgtEl>
                                            <p:attrNameLst>
                                              <p:attrName>style.visibility</p:attrName>
                                            </p:attrNameLst>
                                          </p:cBhvr>
                                          <p:to>
                                            <p:strVal val="visible"/>
                                          </p:to>
                                        </p:set>
                                        <p:anim calcmode="lin" valueType="num">
                                          <p:cBhvr>
                                            <p:cTn id="35" dur="750" fill="hold"/>
                                            <p:tgtEl>
                                              <p:spTgt spid="27"/>
                                            </p:tgtEl>
                                            <p:attrNameLst>
                                              <p:attrName>ppt_w</p:attrName>
                                            </p:attrNameLst>
                                          </p:cBhvr>
                                          <p:tavLst>
                                            <p:tav tm="0">
                                              <p:val>
                                                <p:fltVal val="0"/>
                                              </p:val>
                                            </p:tav>
                                            <p:tav tm="100000">
                                              <p:val>
                                                <p:strVal val="#ppt_w"/>
                                              </p:val>
                                            </p:tav>
                                          </p:tavLst>
                                        </p:anim>
                                        <p:anim calcmode="lin" valueType="num">
                                          <p:cBhvr>
                                            <p:cTn id="36" dur="750" fill="hold"/>
                                            <p:tgtEl>
                                              <p:spTgt spid="27"/>
                                            </p:tgtEl>
                                            <p:attrNameLst>
                                              <p:attrName>ppt_h</p:attrName>
                                            </p:attrNameLst>
                                          </p:cBhvr>
                                          <p:tavLst>
                                            <p:tav tm="0">
                                              <p:val>
                                                <p:fltVal val="0"/>
                                              </p:val>
                                            </p:tav>
                                            <p:tav tm="100000">
                                              <p:val>
                                                <p:strVal val="#ppt_h"/>
                                              </p:val>
                                            </p:tav>
                                          </p:tavLst>
                                        </p:anim>
                                        <p:anim calcmode="lin" valueType="num">
                                          <p:cBhvr>
                                            <p:cTn id="37" dur="750" fill="hold"/>
                                            <p:tgtEl>
                                              <p:spTgt spid="27"/>
                                            </p:tgtEl>
                                            <p:attrNameLst>
                                              <p:attrName>style.rotation</p:attrName>
                                            </p:attrNameLst>
                                          </p:cBhvr>
                                          <p:tavLst>
                                            <p:tav tm="0">
                                              <p:val>
                                                <p:fltVal val="90"/>
                                              </p:val>
                                            </p:tav>
                                            <p:tav tm="100000">
                                              <p:val>
                                                <p:fltVal val="0"/>
                                              </p:val>
                                            </p:tav>
                                          </p:tavLst>
                                        </p:anim>
                                        <p:animEffect transition="in" filter="fade">
                                          <p:cBhvr>
                                            <p:cTn id="38" dur="750"/>
                                            <p:tgtEl>
                                              <p:spTgt spid="27"/>
                                            </p:tgtEl>
                                          </p:cBhvr>
                                        </p:animEffect>
                                      </p:childTnLst>
                                    </p:cTn>
                                  </p:par>
                                  <p:par>
                                    <p:cTn id="39" presetID="22" presetClass="entr" presetSubtype="2" fill="hold" grpId="0" nodeType="withEffect">
                                      <p:stCondLst>
                                        <p:cond delay="750"/>
                                      </p:stCondLst>
                                      <p:childTnLst>
                                        <p:set>
                                          <p:cBhvr>
                                            <p:cTn id="40" dur="1" fill="hold">
                                              <p:stCondLst>
                                                <p:cond delay="0"/>
                                              </p:stCondLst>
                                            </p:cTn>
                                            <p:tgtEl>
                                              <p:spTgt spid="101"/>
                                            </p:tgtEl>
                                            <p:attrNameLst>
                                              <p:attrName>style.visibility</p:attrName>
                                            </p:attrNameLst>
                                          </p:cBhvr>
                                          <p:to>
                                            <p:strVal val="visible"/>
                                          </p:to>
                                        </p:set>
                                        <p:animEffect transition="in" filter="wipe(right)">
                                          <p:cBhvr>
                                            <p:cTn id="41" dur="500"/>
                                            <p:tgtEl>
                                              <p:spTgt spid="101"/>
                                            </p:tgtEl>
                                          </p:cBhvr>
                                        </p:animEffect>
                                      </p:childTnLst>
                                    </p:cTn>
                                  </p:par>
                                  <p:par>
                                    <p:cTn id="42" presetID="22" presetClass="entr" presetSubtype="1" fill="hold" grpId="0" nodeType="withEffect">
                                      <p:stCondLst>
                                        <p:cond delay="1500"/>
                                      </p:stCondLst>
                                      <p:childTnLst>
                                        <p:set>
                                          <p:cBhvr>
                                            <p:cTn id="43" dur="1" fill="hold">
                                              <p:stCondLst>
                                                <p:cond delay="0"/>
                                              </p:stCondLst>
                                            </p:cTn>
                                            <p:tgtEl>
                                              <p:spTgt spid="7"/>
                                            </p:tgtEl>
                                            <p:attrNameLst>
                                              <p:attrName>style.visibility</p:attrName>
                                            </p:attrNameLst>
                                          </p:cBhvr>
                                          <p:to>
                                            <p:strVal val="visible"/>
                                          </p:to>
                                        </p:set>
                                        <p:animEffect transition="in" filter="wipe(up)">
                                          <p:cBhvr>
                                            <p:cTn id="44" dur="500"/>
                                            <p:tgtEl>
                                              <p:spTgt spid="7"/>
                                            </p:tgtEl>
                                          </p:cBhvr>
                                        </p:animEffect>
                                      </p:childTnLst>
                                    </p:cTn>
                                  </p:par>
                                  <p:par>
                                    <p:cTn id="45" presetID="2" presetClass="entr" presetSubtype="4" decel="50000" fill="hold" nodeType="withEffect">
                                      <p:stCondLst>
                                        <p:cond delay="500"/>
                                      </p:stCondLst>
                                      <p:childTnLst>
                                        <p:set>
                                          <p:cBhvr>
                                            <p:cTn id="46" dur="1" fill="hold">
                                              <p:stCondLst>
                                                <p:cond delay="0"/>
                                              </p:stCondLst>
                                            </p:cTn>
                                            <p:tgtEl>
                                              <p:spTgt spid="10"/>
                                            </p:tgtEl>
                                            <p:attrNameLst>
                                              <p:attrName>style.visibility</p:attrName>
                                            </p:attrNameLst>
                                          </p:cBhvr>
                                          <p:to>
                                            <p:strVal val="visible"/>
                                          </p:to>
                                        </p:set>
                                        <p:anim calcmode="lin" valueType="num">
                                          <p:cBhvr additive="base">
                                            <p:cTn id="47" dur="1000" fill="hold"/>
                                            <p:tgtEl>
                                              <p:spTgt spid="10"/>
                                            </p:tgtEl>
                                            <p:attrNameLst>
                                              <p:attrName>ppt_x</p:attrName>
                                            </p:attrNameLst>
                                          </p:cBhvr>
                                          <p:tavLst>
                                            <p:tav tm="0">
                                              <p:val>
                                                <p:strVal val="#ppt_x"/>
                                              </p:val>
                                            </p:tav>
                                            <p:tav tm="100000">
                                              <p:val>
                                                <p:strVal val="#ppt_x"/>
                                              </p:val>
                                            </p:tav>
                                          </p:tavLst>
                                        </p:anim>
                                        <p:anim calcmode="lin" valueType="num">
                                          <p:cBhvr additive="base">
                                            <p:cTn id="48" dur="1000" fill="hold"/>
                                            <p:tgtEl>
                                              <p:spTgt spid="10"/>
                                            </p:tgtEl>
                                            <p:attrNameLst>
                                              <p:attrName>ppt_y</p:attrName>
                                            </p:attrNameLst>
                                          </p:cBhvr>
                                          <p:tavLst>
                                            <p:tav tm="0">
                                              <p:val>
                                                <p:strVal val="1+#ppt_h/2"/>
                                              </p:val>
                                            </p:tav>
                                            <p:tav tm="100000">
                                              <p:val>
                                                <p:strVal val="#ppt_y"/>
                                              </p:val>
                                            </p:tav>
                                          </p:tavLst>
                                        </p:anim>
                                      </p:childTnLst>
                                    </p:cTn>
                                  </p:par>
                                  <p:par>
                                    <p:cTn id="49" presetID="2" presetClass="entr" presetSubtype="8" fill="hold" nodeType="withEffect" p14:presetBounceEnd="50000">
                                      <p:stCondLst>
                                        <p:cond delay="500"/>
                                      </p:stCondLst>
                                      <p:childTnLst>
                                        <p:set>
                                          <p:cBhvr>
                                            <p:cTn id="50" dur="1" fill="hold">
                                              <p:stCondLst>
                                                <p:cond delay="0"/>
                                              </p:stCondLst>
                                            </p:cTn>
                                            <p:tgtEl>
                                              <p:spTgt spid="13"/>
                                            </p:tgtEl>
                                            <p:attrNameLst>
                                              <p:attrName>style.visibility</p:attrName>
                                            </p:attrNameLst>
                                          </p:cBhvr>
                                          <p:to>
                                            <p:strVal val="visible"/>
                                          </p:to>
                                        </p:set>
                                        <p:anim calcmode="lin" valueType="num" p14:bounceEnd="50000">
                                          <p:cBhvr additive="base">
                                            <p:cTn id="51" dur="1250" fill="hold"/>
                                            <p:tgtEl>
                                              <p:spTgt spid="13"/>
                                            </p:tgtEl>
                                            <p:attrNameLst>
                                              <p:attrName>ppt_x</p:attrName>
                                            </p:attrNameLst>
                                          </p:cBhvr>
                                          <p:tavLst>
                                            <p:tav tm="0">
                                              <p:val>
                                                <p:strVal val="0-#ppt_w/2"/>
                                              </p:val>
                                            </p:tav>
                                            <p:tav tm="100000">
                                              <p:val>
                                                <p:strVal val="#ppt_x"/>
                                              </p:val>
                                            </p:tav>
                                          </p:tavLst>
                                        </p:anim>
                                        <p:anim calcmode="lin" valueType="num" p14:bounceEnd="50000">
                                          <p:cBhvr additive="base">
                                            <p:cTn id="52" dur="1250" fill="hold"/>
                                            <p:tgtEl>
                                              <p:spTgt spid="13"/>
                                            </p:tgtEl>
                                            <p:attrNameLst>
                                              <p:attrName>ppt_y</p:attrName>
                                            </p:attrNameLst>
                                          </p:cBhvr>
                                          <p:tavLst>
                                            <p:tav tm="0">
                                              <p:val>
                                                <p:strVal val="#ppt_y"/>
                                              </p:val>
                                            </p:tav>
                                            <p:tav tm="100000">
                                              <p:val>
                                                <p:strVal val="#ppt_y"/>
                                              </p:val>
                                            </p:tav>
                                          </p:tavLst>
                                        </p:anim>
                                      </p:childTnLst>
                                    </p:cTn>
                                  </p:par>
                                  <p:par>
                                    <p:cTn id="53" presetID="31" presetClass="entr" presetSubtype="0" fill="hold" nodeType="withEffect">
                                      <p:stCondLst>
                                        <p:cond delay="1000"/>
                                      </p:stCondLst>
                                      <p:childTnLst>
                                        <p:set>
                                          <p:cBhvr>
                                            <p:cTn id="54" dur="1" fill="hold">
                                              <p:stCondLst>
                                                <p:cond delay="0"/>
                                              </p:stCondLst>
                                            </p:cTn>
                                            <p:tgtEl>
                                              <p:spTgt spid="16"/>
                                            </p:tgtEl>
                                            <p:attrNameLst>
                                              <p:attrName>style.visibility</p:attrName>
                                            </p:attrNameLst>
                                          </p:cBhvr>
                                          <p:to>
                                            <p:strVal val="visible"/>
                                          </p:to>
                                        </p:set>
                                        <p:anim calcmode="lin" valueType="num">
                                          <p:cBhvr>
                                            <p:cTn id="55" dur="750" fill="hold"/>
                                            <p:tgtEl>
                                              <p:spTgt spid="16"/>
                                            </p:tgtEl>
                                            <p:attrNameLst>
                                              <p:attrName>ppt_w</p:attrName>
                                            </p:attrNameLst>
                                          </p:cBhvr>
                                          <p:tavLst>
                                            <p:tav tm="0">
                                              <p:val>
                                                <p:fltVal val="0"/>
                                              </p:val>
                                            </p:tav>
                                            <p:tav tm="100000">
                                              <p:val>
                                                <p:strVal val="#ppt_w"/>
                                              </p:val>
                                            </p:tav>
                                          </p:tavLst>
                                        </p:anim>
                                        <p:anim calcmode="lin" valueType="num">
                                          <p:cBhvr>
                                            <p:cTn id="56" dur="750" fill="hold"/>
                                            <p:tgtEl>
                                              <p:spTgt spid="16"/>
                                            </p:tgtEl>
                                            <p:attrNameLst>
                                              <p:attrName>ppt_h</p:attrName>
                                            </p:attrNameLst>
                                          </p:cBhvr>
                                          <p:tavLst>
                                            <p:tav tm="0">
                                              <p:val>
                                                <p:fltVal val="0"/>
                                              </p:val>
                                            </p:tav>
                                            <p:tav tm="100000">
                                              <p:val>
                                                <p:strVal val="#ppt_h"/>
                                              </p:val>
                                            </p:tav>
                                          </p:tavLst>
                                        </p:anim>
                                        <p:anim calcmode="lin" valueType="num">
                                          <p:cBhvr>
                                            <p:cTn id="57" dur="750" fill="hold"/>
                                            <p:tgtEl>
                                              <p:spTgt spid="16"/>
                                            </p:tgtEl>
                                            <p:attrNameLst>
                                              <p:attrName>style.rotation</p:attrName>
                                            </p:attrNameLst>
                                          </p:cBhvr>
                                          <p:tavLst>
                                            <p:tav tm="0">
                                              <p:val>
                                                <p:fltVal val="90"/>
                                              </p:val>
                                            </p:tav>
                                            <p:tav tm="100000">
                                              <p:val>
                                                <p:fltVal val="0"/>
                                              </p:val>
                                            </p:tav>
                                          </p:tavLst>
                                        </p:anim>
                                        <p:animEffect transition="in" filter="fade">
                                          <p:cBhvr>
                                            <p:cTn id="58" dur="750"/>
                                            <p:tgtEl>
                                              <p:spTgt spid="16"/>
                                            </p:tgtEl>
                                          </p:cBhvr>
                                        </p:animEffect>
                                      </p:childTnLst>
                                    </p:cTn>
                                  </p:par>
                                  <p:par>
                                    <p:cTn id="59" presetID="22" presetClass="entr" presetSubtype="2" fill="hold" grpId="0" nodeType="withEffect">
                                      <p:stCondLst>
                                        <p:cond delay="1000"/>
                                      </p:stCondLst>
                                      <p:childTnLst>
                                        <p:set>
                                          <p:cBhvr>
                                            <p:cTn id="60" dur="1" fill="hold">
                                              <p:stCondLst>
                                                <p:cond delay="0"/>
                                              </p:stCondLst>
                                            </p:cTn>
                                            <p:tgtEl>
                                              <p:spTgt spid="102"/>
                                            </p:tgtEl>
                                            <p:attrNameLst>
                                              <p:attrName>style.visibility</p:attrName>
                                            </p:attrNameLst>
                                          </p:cBhvr>
                                          <p:to>
                                            <p:strVal val="visible"/>
                                          </p:to>
                                        </p:set>
                                        <p:animEffect transition="in" filter="wipe(right)">
                                          <p:cBhvr>
                                            <p:cTn id="61" dur="500"/>
                                            <p:tgtEl>
                                              <p:spTgt spid="102"/>
                                            </p:tgtEl>
                                          </p:cBhvr>
                                        </p:animEffect>
                                      </p:childTnLst>
                                    </p:cTn>
                                  </p:par>
                                  <p:par>
                                    <p:cTn id="62" presetID="22" presetClass="entr" presetSubtype="1" fill="hold" grpId="0" nodeType="withEffect">
                                      <p:stCondLst>
                                        <p:cond delay="1750"/>
                                      </p:stCondLst>
                                      <p:childTnLst>
                                        <p:set>
                                          <p:cBhvr>
                                            <p:cTn id="63" dur="1" fill="hold">
                                              <p:stCondLst>
                                                <p:cond delay="0"/>
                                              </p:stCondLst>
                                            </p:cTn>
                                            <p:tgtEl>
                                              <p:spTgt spid="8"/>
                                            </p:tgtEl>
                                            <p:attrNameLst>
                                              <p:attrName>style.visibility</p:attrName>
                                            </p:attrNameLst>
                                          </p:cBhvr>
                                          <p:to>
                                            <p:strVal val="visible"/>
                                          </p:to>
                                        </p:set>
                                        <p:animEffect transition="in" filter="wipe(up)">
                                          <p:cBhvr>
                                            <p:cTn id="64" dur="500"/>
                                            <p:tgtEl>
                                              <p:spTgt spid="8"/>
                                            </p:tgtEl>
                                          </p:cBhvr>
                                        </p:animEffect>
                                      </p:childTnLst>
                                    </p:cTn>
                                  </p:par>
                                  <p:par>
                                    <p:cTn id="65" presetID="2" presetClass="entr" presetSubtype="4" decel="50000" fill="hold" nodeType="withEffect">
                                      <p:stCondLst>
                                        <p:cond delay="750"/>
                                      </p:stCondLst>
                                      <p:childTnLst>
                                        <p:set>
                                          <p:cBhvr>
                                            <p:cTn id="66" dur="1" fill="hold">
                                              <p:stCondLst>
                                                <p:cond delay="0"/>
                                              </p:stCondLst>
                                            </p:cTn>
                                            <p:tgtEl>
                                              <p:spTgt spid="21"/>
                                            </p:tgtEl>
                                            <p:attrNameLst>
                                              <p:attrName>style.visibility</p:attrName>
                                            </p:attrNameLst>
                                          </p:cBhvr>
                                          <p:to>
                                            <p:strVal val="visible"/>
                                          </p:to>
                                        </p:set>
                                        <p:anim calcmode="lin" valueType="num">
                                          <p:cBhvr additive="base">
                                            <p:cTn id="67" dur="1000" fill="hold"/>
                                            <p:tgtEl>
                                              <p:spTgt spid="21"/>
                                            </p:tgtEl>
                                            <p:attrNameLst>
                                              <p:attrName>ppt_x</p:attrName>
                                            </p:attrNameLst>
                                          </p:cBhvr>
                                          <p:tavLst>
                                            <p:tav tm="0">
                                              <p:val>
                                                <p:strVal val="#ppt_x"/>
                                              </p:val>
                                            </p:tav>
                                            <p:tav tm="100000">
                                              <p:val>
                                                <p:strVal val="#ppt_x"/>
                                              </p:val>
                                            </p:tav>
                                          </p:tavLst>
                                        </p:anim>
                                        <p:anim calcmode="lin" valueType="num">
                                          <p:cBhvr additive="base">
                                            <p:cTn id="68" dur="1000" fill="hold"/>
                                            <p:tgtEl>
                                              <p:spTgt spid="21"/>
                                            </p:tgtEl>
                                            <p:attrNameLst>
                                              <p:attrName>ppt_y</p:attrName>
                                            </p:attrNameLst>
                                          </p:cBhvr>
                                          <p:tavLst>
                                            <p:tav tm="0">
                                              <p:val>
                                                <p:strVal val="1+#ppt_h/2"/>
                                              </p:val>
                                            </p:tav>
                                            <p:tav tm="100000">
                                              <p:val>
                                                <p:strVal val="#ppt_y"/>
                                              </p:val>
                                            </p:tav>
                                          </p:tavLst>
                                        </p:anim>
                                      </p:childTnLst>
                                    </p:cTn>
                                  </p:par>
                                  <p:par>
                                    <p:cTn id="69" presetID="2" presetClass="entr" presetSubtype="8" fill="hold" nodeType="withEffect" p14:presetBounceEnd="50000">
                                      <p:stCondLst>
                                        <p:cond delay="750"/>
                                      </p:stCondLst>
                                      <p:childTnLst>
                                        <p:set>
                                          <p:cBhvr>
                                            <p:cTn id="70" dur="1" fill="hold">
                                              <p:stCondLst>
                                                <p:cond delay="0"/>
                                              </p:stCondLst>
                                            </p:cTn>
                                            <p:tgtEl>
                                              <p:spTgt spid="24"/>
                                            </p:tgtEl>
                                            <p:attrNameLst>
                                              <p:attrName>style.visibility</p:attrName>
                                            </p:attrNameLst>
                                          </p:cBhvr>
                                          <p:to>
                                            <p:strVal val="visible"/>
                                          </p:to>
                                        </p:set>
                                        <p:anim calcmode="lin" valueType="num" p14:bounceEnd="50000">
                                          <p:cBhvr additive="base">
                                            <p:cTn id="71" dur="1250" fill="hold"/>
                                            <p:tgtEl>
                                              <p:spTgt spid="24"/>
                                            </p:tgtEl>
                                            <p:attrNameLst>
                                              <p:attrName>ppt_x</p:attrName>
                                            </p:attrNameLst>
                                          </p:cBhvr>
                                          <p:tavLst>
                                            <p:tav tm="0">
                                              <p:val>
                                                <p:strVal val="0-#ppt_w/2"/>
                                              </p:val>
                                            </p:tav>
                                            <p:tav tm="100000">
                                              <p:val>
                                                <p:strVal val="#ppt_x"/>
                                              </p:val>
                                            </p:tav>
                                          </p:tavLst>
                                        </p:anim>
                                        <p:anim calcmode="lin" valueType="num" p14:bounceEnd="50000">
                                          <p:cBhvr additive="base">
                                            <p:cTn id="72" dur="1250" fill="hold"/>
                                            <p:tgtEl>
                                              <p:spTgt spid="24"/>
                                            </p:tgtEl>
                                            <p:attrNameLst>
                                              <p:attrName>ppt_y</p:attrName>
                                            </p:attrNameLst>
                                          </p:cBhvr>
                                          <p:tavLst>
                                            <p:tav tm="0">
                                              <p:val>
                                                <p:strVal val="#ppt_y"/>
                                              </p:val>
                                            </p:tav>
                                            <p:tav tm="100000">
                                              <p:val>
                                                <p:strVal val="#ppt_y"/>
                                              </p:val>
                                            </p:tav>
                                          </p:tavLst>
                                        </p:anim>
                                      </p:childTnLst>
                                    </p:cTn>
                                  </p:par>
                                  <p:par>
                                    <p:cTn id="73" presetID="31" presetClass="entr" presetSubtype="0" fill="hold" nodeType="withEffect">
                                      <p:stCondLst>
                                        <p:cond delay="1250"/>
                                      </p:stCondLst>
                                      <p:childTnLst>
                                        <p:set>
                                          <p:cBhvr>
                                            <p:cTn id="74" dur="1" fill="hold">
                                              <p:stCondLst>
                                                <p:cond delay="0"/>
                                              </p:stCondLst>
                                            </p:cTn>
                                            <p:tgtEl>
                                              <p:spTgt spid="81"/>
                                            </p:tgtEl>
                                            <p:attrNameLst>
                                              <p:attrName>style.visibility</p:attrName>
                                            </p:attrNameLst>
                                          </p:cBhvr>
                                          <p:to>
                                            <p:strVal val="visible"/>
                                          </p:to>
                                        </p:set>
                                        <p:anim calcmode="lin" valueType="num">
                                          <p:cBhvr>
                                            <p:cTn id="75" dur="750" fill="hold"/>
                                            <p:tgtEl>
                                              <p:spTgt spid="81"/>
                                            </p:tgtEl>
                                            <p:attrNameLst>
                                              <p:attrName>ppt_w</p:attrName>
                                            </p:attrNameLst>
                                          </p:cBhvr>
                                          <p:tavLst>
                                            <p:tav tm="0">
                                              <p:val>
                                                <p:fltVal val="0"/>
                                              </p:val>
                                            </p:tav>
                                            <p:tav tm="100000">
                                              <p:val>
                                                <p:strVal val="#ppt_w"/>
                                              </p:val>
                                            </p:tav>
                                          </p:tavLst>
                                        </p:anim>
                                        <p:anim calcmode="lin" valueType="num">
                                          <p:cBhvr>
                                            <p:cTn id="76" dur="750" fill="hold"/>
                                            <p:tgtEl>
                                              <p:spTgt spid="81"/>
                                            </p:tgtEl>
                                            <p:attrNameLst>
                                              <p:attrName>ppt_h</p:attrName>
                                            </p:attrNameLst>
                                          </p:cBhvr>
                                          <p:tavLst>
                                            <p:tav tm="0">
                                              <p:val>
                                                <p:fltVal val="0"/>
                                              </p:val>
                                            </p:tav>
                                            <p:tav tm="100000">
                                              <p:val>
                                                <p:strVal val="#ppt_h"/>
                                              </p:val>
                                            </p:tav>
                                          </p:tavLst>
                                        </p:anim>
                                        <p:anim calcmode="lin" valueType="num">
                                          <p:cBhvr>
                                            <p:cTn id="77" dur="750" fill="hold"/>
                                            <p:tgtEl>
                                              <p:spTgt spid="81"/>
                                            </p:tgtEl>
                                            <p:attrNameLst>
                                              <p:attrName>style.rotation</p:attrName>
                                            </p:attrNameLst>
                                          </p:cBhvr>
                                          <p:tavLst>
                                            <p:tav tm="0">
                                              <p:val>
                                                <p:fltVal val="90"/>
                                              </p:val>
                                            </p:tav>
                                            <p:tav tm="100000">
                                              <p:val>
                                                <p:fltVal val="0"/>
                                              </p:val>
                                            </p:tav>
                                          </p:tavLst>
                                        </p:anim>
                                        <p:animEffect transition="in" filter="fade">
                                          <p:cBhvr>
                                            <p:cTn id="78" dur="750"/>
                                            <p:tgtEl>
                                              <p:spTgt spid="81"/>
                                            </p:tgtEl>
                                          </p:cBhvr>
                                        </p:animEffect>
                                      </p:childTnLst>
                                    </p:cTn>
                                  </p:par>
                                  <p:par>
                                    <p:cTn id="79" presetID="22" presetClass="entr" presetSubtype="2" fill="hold" grpId="0" nodeType="withEffect">
                                      <p:stCondLst>
                                        <p:cond delay="1250"/>
                                      </p:stCondLst>
                                      <p:childTnLst>
                                        <p:set>
                                          <p:cBhvr>
                                            <p:cTn id="80" dur="1" fill="hold">
                                              <p:stCondLst>
                                                <p:cond delay="0"/>
                                              </p:stCondLst>
                                            </p:cTn>
                                            <p:tgtEl>
                                              <p:spTgt spid="100"/>
                                            </p:tgtEl>
                                            <p:attrNameLst>
                                              <p:attrName>style.visibility</p:attrName>
                                            </p:attrNameLst>
                                          </p:cBhvr>
                                          <p:to>
                                            <p:strVal val="visible"/>
                                          </p:to>
                                        </p:set>
                                        <p:animEffect transition="in" filter="wipe(right)">
                                          <p:cBhvr>
                                            <p:cTn id="81" dur="500"/>
                                            <p:tgtEl>
                                              <p:spTgt spid="100"/>
                                            </p:tgtEl>
                                          </p:cBhvr>
                                        </p:animEffect>
                                      </p:childTnLst>
                                    </p:cTn>
                                  </p:par>
                                  <p:par>
                                    <p:cTn id="82" presetID="22" presetClass="entr" presetSubtype="1" fill="hold" grpId="0" nodeType="withEffect">
                                      <p:stCondLst>
                                        <p:cond delay="2000"/>
                                      </p:stCondLst>
                                      <p:childTnLst>
                                        <p:set>
                                          <p:cBhvr>
                                            <p:cTn id="83" dur="1" fill="hold">
                                              <p:stCondLst>
                                                <p:cond delay="0"/>
                                              </p:stCondLst>
                                            </p:cTn>
                                            <p:tgtEl>
                                              <p:spTgt spid="9"/>
                                            </p:tgtEl>
                                            <p:attrNameLst>
                                              <p:attrName>style.visibility</p:attrName>
                                            </p:attrNameLst>
                                          </p:cBhvr>
                                          <p:to>
                                            <p:strVal val="visible"/>
                                          </p:to>
                                        </p:set>
                                        <p:animEffect transition="in" filter="wipe(up)">
                                          <p:cBhvr>
                                            <p:cTn id="84" dur="500"/>
                                            <p:tgtEl>
                                              <p:spTgt spid="9"/>
                                            </p:tgtEl>
                                          </p:cBhvr>
                                        </p:animEffect>
                                      </p:childTnLst>
                                    </p:cTn>
                                  </p:par>
                                  <p:par>
                                    <p:cTn id="85" presetID="2" presetClass="entr" presetSubtype="4" decel="50000" fill="hold" nodeType="withEffect">
                                      <p:stCondLst>
                                        <p:cond delay="1000"/>
                                      </p:stCondLst>
                                      <p:childTnLst>
                                        <p:set>
                                          <p:cBhvr>
                                            <p:cTn id="86" dur="1" fill="hold">
                                              <p:stCondLst>
                                                <p:cond delay="0"/>
                                              </p:stCondLst>
                                            </p:cTn>
                                            <p:tgtEl>
                                              <p:spTgt spid="32"/>
                                            </p:tgtEl>
                                            <p:attrNameLst>
                                              <p:attrName>style.visibility</p:attrName>
                                            </p:attrNameLst>
                                          </p:cBhvr>
                                          <p:to>
                                            <p:strVal val="visible"/>
                                          </p:to>
                                        </p:set>
                                        <p:anim calcmode="lin" valueType="num">
                                          <p:cBhvr additive="base">
                                            <p:cTn id="87" dur="1000" fill="hold"/>
                                            <p:tgtEl>
                                              <p:spTgt spid="32"/>
                                            </p:tgtEl>
                                            <p:attrNameLst>
                                              <p:attrName>ppt_x</p:attrName>
                                            </p:attrNameLst>
                                          </p:cBhvr>
                                          <p:tavLst>
                                            <p:tav tm="0">
                                              <p:val>
                                                <p:strVal val="#ppt_x"/>
                                              </p:val>
                                            </p:tav>
                                            <p:tav tm="100000">
                                              <p:val>
                                                <p:strVal val="#ppt_x"/>
                                              </p:val>
                                            </p:tav>
                                          </p:tavLst>
                                        </p:anim>
                                        <p:anim calcmode="lin" valueType="num">
                                          <p:cBhvr additive="base">
                                            <p:cTn id="88" dur="1000" fill="hold"/>
                                            <p:tgtEl>
                                              <p:spTgt spid="32"/>
                                            </p:tgtEl>
                                            <p:attrNameLst>
                                              <p:attrName>ppt_y</p:attrName>
                                            </p:attrNameLst>
                                          </p:cBhvr>
                                          <p:tavLst>
                                            <p:tav tm="0">
                                              <p:val>
                                                <p:strVal val="1+#ppt_h/2"/>
                                              </p:val>
                                            </p:tav>
                                            <p:tav tm="100000">
                                              <p:val>
                                                <p:strVal val="#ppt_y"/>
                                              </p:val>
                                            </p:tav>
                                          </p:tavLst>
                                        </p:anim>
                                      </p:childTnLst>
                                    </p:cTn>
                                  </p:par>
                                  <p:par>
                                    <p:cTn id="89" presetID="2" presetClass="entr" presetSubtype="8" fill="hold" nodeType="withEffect" p14:presetBounceEnd="50000">
                                      <p:stCondLst>
                                        <p:cond delay="1000"/>
                                      </p:stCondLst>
                                      <p:childTnLst>
                                        <p:set>
                                          <p:cBhvr>
                                            <p:cTn id="90" dur="1" fill="hold">
                                              <p:stCondLst>
                                                <p:cond delay="0"/>
                                              </p:stCondLst>
                                            </p:cTn>
                                            <p:tgtEl>
                                              <p:spTgt spid="66"/>
                                            </p:tgtEl>
                                            <p:attrNameLst>
                                              <p:attrName>style.visibility</p:attrName>
                                            </p:attrNameLst>
                                          </p:cBhvr>
                                          <p:to>
                                            <p:strVal val="visible"/>
                                          </p:to>
                                        </p:set>
                                        <p:anim calcmode="lin" valueType="num" p14:bounceEnd="50000">
                                          <p:cBhvr additive="base">
                                            <p:cTn id="91" dur="1250" fill="hold"/>
                                            <p:tgtEl>
                                              <p:spTgt spid="66"/>
                                            </p:tgtEl>
                                            <p:attrNameLst>
                                              <p:attrName>ppt_x</p:attrName>
                                            </p:attrNameLst>
                                          </p:cBhvr>
                                          <p:tavLst>
                                            <p:tav tm="0">
                                              <p:val>
                                                <p:strVal val="0-#ppt_w/2"/>
                                              </p:val>
                                            </p:tav>
                                            <p:tav tm="100000">
                                              <p:val>
                                                <p:strVal val="#ppt_x"/>
                                              </p:val>
                                            </p:tav>
                                          </p:tavLst>
                                        </p:anim>
                                        <p:anim calcmode="lin" valueType="num" p14:bounceEnd="50000">
                                          <p:cBhvr additive="base">
                                            <p:cTn id="92" dur="1250" fill="hold"/>
                                            <p:tgtEl>
                                              <p:spTgt spid="66"/>
                                            </p:tgtEl>
                                            <p:attrNameLst>
                                              <p:attrName>ppt_y</p:attrName>
                                            </p:attrNameLst>
                                          </p:cBhvr>
                                          <p:tavLst>
                                            <p:tav tm="0">
                                              <p:val>
                                                <p:strVal val="#ppt_y"/>
                                              </p:val>
                                            </p:tav>
                                            <p:tav tm="100000">
                                              <p:val>
                                                <p:strVal val="#ppt_y"/>
                                              </p:val>
                                            </p:tav>
                                          </p:tavLst>
                                        </p:anim>
                                      </p:childTnLst>
                                    </p:cTn>
                                  </p:par>
                                  <p:par>
                                    <p:cTn id="93" presetID="31" presetClass="entr" presetSubtype="0" fill="hold" nodeType="withEffect">
                                      <p:stCondLst>
                                        <p:cond delay="1500"/>
                                      </p:stCondLst>
                                      <p:childTnLst>
                                        <p:set>
                                          <p:cBhvr>
                                            <p:cTn id="94" dur="1" fill="hold">
                                              <p:stCondLst>
                                                <p:cond delay="0"/>
                                              </p:stCondLst>
                                            </p:cTn>
                                            <p:tgtEl>
                                              <p:spTgt spid="89"/>
                                            </p:tgtEl>
                                            <p:attrNameLst>
                                              <p:attrName>style.visibility</p:attrName>
                                            </p:attrNameLst>
                                          </p:cBhvr>
                                          <p:to>
                                            <p:strVal val="visible"/>
                                          </p:to>
                                        </p:set>
                                        <p:anim calcmode="lin" valueType="num">
                                          <p:cBhvr>
                                            <p:cTn id="95" dur="750" fill="hold"/>
                                            <p:tgtEl>
                                              <p:spTgt spid="89"/>
                                            </p:tgtEl>
                                            <p:attrNameLst>
                                              <p:attrName>ppt_w</p:attrName>
                                            </p:attrNameLst>
                                          </p:cBhvr>
                                          <p:tavLst>
                                            <p:tav tm="0">
                                              <p:val>
                                                <p:fltVal val="0"/>
                                              </p:val>
                                            </p:tav>
                                            <p:tav tm="100000">
                                              <p:val>
                                                <p:strVal val="#ppt_w"/>
                                              </p:val>
                                            </p:tav>
                                          </p:tavLst>
                                        </p:anim>
                                        <p:anim calcmode="lin" valueType="num">
                                          <p:cBhvr>
                                            <p:cTn id="96" dur="750" fill="hold"/>
                                            <p:tgtEl>
                                              <p:spTgt spid="89"/>
                                            </p:tgtEl>
                                            <p:attrNameLst>
                                              <p:attrName>ppt_h</p:attrName>
                                            </p:attrNameLst>
                                          </p:cBhvr>
                                          <p:tavLst>
                                            <p:tav tm="0">
                                              <p:val>
                                                <p:fltVal val="0"/>
                                              </p:val>
                                            </p:tav>
                                            <p:tav tm="100000">
                                              <p:val>
                                                <p:strVal val="#ppt_h"/>
                                              </p:val>
                                            </p:tav>
                                          </p:tavLst>
                                        </p:anim>
                                        <p:anim calcmode="lin" valueType="num">
                                          <p:cBhvr>
                                            <p:cTn id="97" dur="750" fill="hold"/>
                                            <p:tgtEl>
                                              <p:spTgt spid="89"/>
                                            </p:tgtEl>
                                            <p:attrNameLst>
                                              <p:attrName>style.rotation</p:attrName>
                                            </p:attrNameLst>
                                          </p:cBhvr>
                                          <p:tavLst>
                                            <p:tav tm="0">
                                              <p:val>
                                                <p:fltVal val="90"/>
                                              </p:val>
                                            </p:tav>
                                            <p:tav tm="100000">
                                              <p:val>
                                                <p:fltVal val="0"/>
                                              </p:val>
                                            </p:tav>
                                          </p:tavLst>
                                        </p:anim>
                                        <p:animEffect transition="in" filter="fade">
                                          <p:cBhvr>
                                            <p:cTn id="98" dur="750"/>
                                            <p:tgtEl>
                                              <p:spTgt spid="89"/>
                                            </p:tgtEl>
                                          </p:cBhvr>
                                        </p:animEffect>
                                      </p:childTnLst>
                                    </p:cTn>
                                  </p:par>
                                  <p:par>
                                    <p:cTn id="99" presetID="22" presetClass="entr" presetSubtype="2" fill="hold" grpId="0" nodeType="withEffect">
                                      <p:stCondLst>
                                        <p:cond delay="1500"/>
                                      </p:stCondLst>
                                      <p:childTnLst>
                                        <p:set>
                                          <p:cBhvr>
                                            <p:cTn id="100" dur="1" fill="hold">
                                              <p:stCondLst>
                                                <p:cond delay="0"/>
                                              </p:stCondLst>
                                            </p:cTn>
                                            <p:tgtEl>
                                              <p:spTgt spid="72"/>
                                            </p:tgtEl>
                                            <p:attrNameLst>
                                              <p:attrName>style.visibility</p:attrName>
                                            </p:attrNameLst>
                                          </p:cBhvr>
                                          <p:to>
                                            <p:strVal val="visible"/>
                                          </p:to>
                                        </p:set>
                                        <p:animEffect transition="in" filter="wipe(right)">
                                          <p:cBhvr>
                                            <p:cTn id="101" dur="500"/>
                                            <p:tgtEl>
                                              <p:spTgt spid="72"/>
                                            </p:tgtEl>
                                          </p:cBhvr>
                                        </p:animEffect>
                                      </p:childTnLst>
                                    </p:cTn>
                                  </p:par>
                                  <p:par>
                                    <p:cTn id="102" presetID="22" presetClass="entr" presetSubtype="1" fill="hold" grpId="0" nodeType="withEffect">
                                      <p:stCondLst>
                                        <p:cond delay="2250"/>
                                      </p:stCondLst>
                                      <p:childTnLst>
                                        <p:set>
                                          <p:cBhvr>
                                            <p:cTn id="103" dur="1" fill="hold">
                                              <p:stCondLst>
                                                <p:cond delay="0"/>
                                              </p:stCondLst>
                                            </p:cTn>
                                            <p:tgtEl>
                                              <p:spTgt spid="2"/>
                                            </p:tgtEl>
                                            <p:attrNameLst>
                                              <p:attrName>style.visibility</p:attrName>
                                            </p:attrNameLst>
                                          </p:cBhvr>
                                          <p:to>
                                            <p:strVal val="visible"/>
                                          </p:to>
                                        </p:set>
                                        <p:animEffect transition="in" filter="wipe(up)">
                                          <p:cBhvr>
                                            <p:cTn id="104" dur="500"/>
                                            <p:tgtEl>
                                              <p:spTgt spid="2"/>
                                            </p:tgtEl>
                                          </p:cBhvr>
                                        </p:animEffect>
                                      </p:childTnLst>
                                    </p:cTn>
                                  </p:par>
                                  <p:par>
                                    <p:cTn id="105" presetID="47" presetClass="entr" presetSubtype="0" fill="hold" grpId="0" nodeType="withEffect">
                                      <p:stCondLst>
                                        <p:cond delay="500"/>
                                      </p:stCondLst>
                                      <p:childTnLst>
                                        <p:set>
                                          <p:cBhvr>
                                            <p:cTn id="106" dur="1" fill="hold">
                                              <p:stCondLst>
                                                <p:cond delay="0"/>
                                              </p:stCondLst>
                                            </p:cTn>
                                            <p:tgtEl>
                                              <p:spTgt spid="74"/>
                                            </p:tgtEl>
                                            <p:attrNameLst>
                                              <p:attrName>style.visibility</p:attrName>
                                            </p:attrNameLst>
                                          </p:cBhvr>
                                          <p:to>
                                            <p:strVal val="visible"/>
                                          </p:to>
                                        </p:set>
                                        <p:animEffect transition="in" filter="fade">
                                          <p:cBhvr>
                                            <p:cTn id="107" dur="750"/>
                                            <p:tgtEl>
                                              <p:spTgt spid="74"/>
                                            </p:tgtEl>
                                          </p:cBhvr>
                                        </p:animEffect>
                                        <p:anim calcmode="lin" valueType="num">
                                          <p:cBhvr>
                                            <p:cTn id="108" dur="750" fill="hold"/>
                                            <p:tgtEl>
                                              <p:spTgt spid="74"/>
                                            </p:tgtEl>
                                            <p:attrNameLst>
                                              <p:attrName>ppt_x</p:attrName>
                                            </p:attrNameLst>
                                          </p:cBhvr>
                                          <p:tavLst>
                                            <p:tav tm="0">
                                              <p:val>
                                                <p:strVal val="#ppt_x"/>
                                              </p:val>
                                            </p:tav>
                                            <p:tav tm="100000">
                                              <p:val>
                                                <p:strVal val="#ppt_x"/>
                                              </p:val>
                                            </p:tav>
                                          </p:tavLst>
                                        </p:anim>
                                        <p:anim calcmode="lin" valueType="num">
                                          <p:cBhvr>
                                            <p:cTn id="109" dur="750" fill="hold"/>
                                            <p:tgtEl>
                                              <p:spTgt spid="74"/>
                                            </p:tgtEl>
                                            <p:attrNameLst>
                                              <p:attrName>ppt_y</p:attrName>
                                            </p:attrNameLst>
                                          </p:cBhvr>
                                          <p:tavLst>
                                            <p:tav tm="0">
                                              <p:val>
                                                <p:strVal val="#ppt_y-.1"/>
                                              </p:val>
                                            </p:tav>
                                            <p:tav tm="100000">
                                              <p:val>
                                                <p:strVal val="#ppt_y"/>
                                              </p:val>
                                            </p:tav>
                                          </p:tavLst>
                                        </p:anim>
                                      </p:childTnLst>
                                    </p:cTn>
                                  </p:par>
                                  <p:par>
                                    <p:cTn id="110" presetID="42" presetClass="entr" presetSubtype="0" fill="hold" grpId="0" nodeType="withEffect">
                                      <p:stCondLst>
                                        <p:cond delay="500"/>
                                      </p:stCondLst>
                                      <p:childTnLst>
                                        <p:set>
                                          <p:cBhvr>
                                            <p:cTn id="111" dur="1" fill="hold">
                                              <p:stCondLst>
                                                <p:cond delay="0"/>
                                              </p:stCondLst>
                                            </p:cTn>
                                            <p:tgtEl>
                                              <p:spTgt spid="73"/>
                                            </p:tgtEl>
                                            <p:attrNameLst>
                                              <p:attrName>style.visibility</p:attrName>
                                            </p:attrNameLst>
                                          </p:cBhvr>
                                          <p:to>
                                            <p:strVal val="visible"/>
                                          </p:to>
                                        </p:set>
                                        <p:animEffect transition="in" filter="fade">
                                          <p:cBhvr>
                                            <p:cTn id="112" dur="750"/>
                                            <p:tgtEl>
                                              <p:spTgt spid="73"/>
                                            </p:tgtEl>
                                          </p:cBhvr>
                                        </p:animEffect>
                                        <p:anim calcmode="lin" valueType="num">
                                          <p:cBhvr>
                                            <p:cTn id="113" dur="750" fill="hold"/>
                                            <p:tgtEl>
                                              <p:spTgt spid="73"/>
                                            </p:tgtEl>
                                            <p:attrNameLst>
                                              <p:attrName>ppt_x</p:attrName>
                                            </p:attrNameLst>
                                          </p:cBhvr>
                                          <p:tavLst>
                                            <p:tav tm="0">
                                              <p:val>
                                                <p:strVal val="#ppt_x"/>
                                              </p:val>
                                            </p:tav>
                                            <p:tav tm="100000">
                                              <p:val>
                                                <p:strVal val="#ppt_x"/>
                                              </p:val>
                                            </p:tav>
                                          </p:tavLst>
                                        </p:anim>
                                        <p:anim calcmode="lin" valueType="num">
                                          <p:cBhvr>
                                            <p:cTn id="114" dur="750" fill="hold"/>
                                            <p:tgtEl>
                                              <p:spTgt spid="73"/>
                                            </p:tgtEl>
                                            <p:attrNameLst>
                                              <p:attrName>ppt_y</p:attrName>
                                            </p:attrNameLst>
                                          </p:cBhvr>
                                          <p:tavLst>
                                            <p:tav tm="0">
                                              <p:val>
                                                <p:strVal val="#ppt_y+.1"/>
                                              </p:val>
                                            </p:tav>
                                            <p:tav tm="100000">
                                              <p:val>
                                                <p:strVal val="#ppt_y"/>
                                              </p:val>
                                            </p:tav>
                                          </p:tavLst>
                                        </p:anim>
                                      </p:childTnLst>
                                    </p:cTn>
                                  </p:par>
                                  <p:par>
                                    <p:cTn id="115" presetID="47" presetClass="entr" presetSubtype="0" fill="hold" grpId="0" nodeType="withEffect">
                                      <p:stCondLst>
                                        <p:cond delay="750"/>
                                      </p:stCondLst>
                                      <p:childTnLst>
                                        <p:set>
                                          <p:cBhvr>
                                            <p:cTn id="116" dur="1" fill="hold">
                                              <p:stCondLst>
                                                <p:cond delay="0"/>
                                              </p:stCondLst>
                                            </p:cTn>
                                            <p:tgtEl>
                                              <p:spTgt spid="31"/>
                                            </p:tgtEl>
                                            <p:attrNameLst>
                                              <p:attrName>style.visibility</p:attrName>
                                            </p:attrNameLst>
                                          </p:cBhvr>
                                          <p:to>
                                            <p:strVal val="visible"/>
                                          </p:to>
                                        </p:set>
                                        <p:animEffect transition="in" filter="fade">
                                          <p:cBhvr>
                                            <p:cTn id="117" dur="750"/>
                                            <p:tgtEl>
                                              <p:spTgt spid="31"/>
                                            </p:tgtEl>
                                          </p:cBhvr>
                                        </p:animEffect>
                                        <p:anim calcmode="lin" valueType="num">
                                          <p:cBhvr>
                                            <p:cTn id="118" dur="750" fill="hold"/>
                                            <p:tgtEl>
                                              <p:spTgt spid="31"/>
                                            </p:tgtEl>
                                            <p:attrNameLst>
                                              <p:attrName>ppt_x</p:attrName>
                                            </p:attrNameLst>
                                          </p:cBhvr>
                                          <p:tavLst>
                                            <p:tav tm="0">
                                              <p:val>
                                                <p:strVal val="#ppt_x"/>
                                              </p:val>
                                            </p:tav>
                                            <p:tav tm="100000">
                                              <p:val>
                                                <p:strVal val="#ppt_x"/>
                                              </p:val>
                                            </p:tav>
                                          </p:tavLst>
                                        </p:anim>
                                        <p:anim calcmode="lin" valueType="num">
                                          <p:cBhvr>
                                            <p:cTn id="119" dur="750" fill="hold"/>
                                            <p:tgtEl>
                                              <p:spTgt spid="31"/>
                                            </p:tgtEl>
                                            <p:attrNameLst>
                                              <p:attrName>ppt_y</p:attrName>
                                            </p:attrNameLst>
                                          </p:cBhvr>
                                          <p:tavLst>
                                            <p:tav tm="0">
                                              <p:val>
                                                <p:strVal val="#ppt_y-.1"/>
                                              </p:val>
                                            </p:tav>
                                            <p:tav tm="100000">
                                              <p:val>
                                                <p:strVal val="#ppt_y"/>
                                              </p:val>
                                            </p:tav>
                                          </p:tavLst>
                                        </p:anim>
                                      </p:childTnLst>
                                    </p:cTn>
                                  </p:par>
                                  <p:par>
                                    <p:cTn id="120" presetID="42" presetClass="entr" presetSubtype="0" fill="hold" grpId="0" nodeType="withEffect">
                                      <p:stCondLst>
                                        <p:cond delay="750"/>
                                      </p:stCondLst>
                                      <p:childTnLst>
                                        <p:set>
                                          <p:cBhvr>
                                            <p:cTn id="121" dur="1" fill="hold">
                                              <p:stCondLst>
                                                <p:cond delay="0"/>
                                              </p:stCondLst>
                                            </p:cTn>
                                            <p:tgtEl>
                                              <p:spTgt spid="30"/>
                                            </p:tgtEl>
                                            <p:attrNameLst>
                                              <p:attrName>style.visibility</p:attrName>
                                            </p:attrNameLst>
                                          </p:cBhvr>
                                          <p:to>
                                            <p:strVal val="visible"/>
                                          </p:to>
                                        </p:set>
                                        <p:animEffect transition="in" filter="fade">
                                          <p:cBhvr>
                                            <p:cTn id="122" dur="750"/>
                                            <p:tgtEl>
                                              <p:spTgt spid="30"/>
                                            </p:tgtEl>
                                          </p:cBhvr>
                                        </p:animEffect>
                                        <p:anim calcmode="lin" valueType="num">
                                          <p:cBhvr>
                                            <p:cTn id="123" dur="750" fill="hold"/>
                                            <p:tgtEl>
                                              <p:spTgt spid="30"/>
                                            </p:tgtEl>
                                            <p:attrNameLst>
                                              <p:attrName>ppt_x</p:attrName>
                                            </p:attrNameLst>
                                          </p:cBhvr>
                                          <p:tavLst>
                                            <p:tav tm="0">
                                              <p:val>
                                                <p:strVal val="#ppt_x"/>
                                              </p:val>
                                            </p:tav>
                                            <p:tav tm="100000">
                                              <p:val>
                                                <p:strVal val="#ppt_x"/>
                                              </p:val>
                                            </p:tav>
                                          </p:tavLst>
                                        </p:anim>
                                        <p:anim calcmode="lin" valueType="num">
                                          <p:cBhvr>
                                            <p:cTn id="124" dur="750" fill="hold"/>
                                            <p:tgtEl>
                                              <p:spTgt spid="30"/>
                                            </p:tgtEl>
                                            <p:attrNameLst>
                                              <p:attrName>ppt_y</p:attrName>
                                            </p:attrNameLst>
                                          </p:cBhvr>
                                          <p:tavLst>
                                            <p:tav tm="0">
                                              <p:val>
                                                <p:strVal val="#ppt_y+.1"/>
                                              </p:val>
                                            </p:tav>
                                            <p:tav tm="100000">
                                              <p:val>
                                                <p:strVal val="#ppt_y"/>
                                              </p:val>
                                            </p:tav>
                                          </p:tavLst>
                                        </p:anim>
                                      </p:childTnLst>
                                    </p:cTn>
                                  </p:par>
                                  <p:par>
                                    <p:cTn id="125" presetID="47" presetClass="entr" presetSubtype="0" fill="hold" grpId="0" nodeType="withEffect">
                                      <p:stCondLst>
                                        <p:cond delay="1000"/>
                                      </p:stCondLst>
                                      <p:childTnLst>
                                        <p:set>
                                          <p:cBhvr>
                                            <p:cTn id="126" dur="1" fill="hold">
                                              <p:stCondLst>
                                                <p:cond delay="0"/>
                                              </p:stCondLst>
                                            </p:cTn>
                                            <p:tgtEl>
                                              <p:spTgt spid="20"/>
                                            </p:tgtEl>
                                            <p:attrNameLst>
                                              <p:attrName>style.visibility</p:attrName>
                                            </p:attrNameLst>
                                          </p:cBhvr>
                                          <p:to>
                                            <p:strVal val="visible"/>
                                          </p:to>
                                        </p:set>
                                        <p:animEffect transition="in" filter="fade">
                                          <p:cBhvr>
                                            <p:cTn id="127" dur="750"/>
                                            <p:tgtEl>
                                              <p:spTgt spid="20"/>
                                            </p:tgtEl>
                                          </p:cBhvr>
                                        </p:animEffect>
                                        <p:anim calcmode="lin" valueType="num">
                                          <p:cBhvr>
                                            <p:cTn id="128" dur="750" fill="hold"/>
                                            <p:tgtEl>
                                              <p:spTgt spid="20"/>
                                            </p:tgtEl>
                                            <p:attrNameLst>
                                              <p:attrName>ppt_x</p:attrName>
                                            </p:attrNameLst>
                                          </p:cBhvr>
                                          <p:tavLst>
                                            <p:tav tm="0">
                                              <p:val>
                                                <p:strVal val="#ppt_x"/>
                                              </p:val>
                                            </p:tav>
                                            <p:tav tm="100000">
                                              <p:val>
                                                <p:strVal val="#ppt_x"/>
                                              </p:val>
                                            </p:tav>
                                          </p:tavLst>
                                        </p:anim>
                                        <p:anim calcmode="lin" valueType="num">
                                          <p:cBhvr>
                                            <p:cTn id="129" dur="750" fill="hold"/>
                                            <p:tgtEl>
                                              <p:spTgt spid="20"/>
                                            </p:tgtEl>
                                            <p:attrNameLst>
                                              <p:attrName>ppt_y</p:attrName>
                                            </p:attrNameLst>
                                          </p:cBhvr>
                                          <p:tavLst>
                                            <p:tav tm="0">
                                              <p:val>
                                                <p:strVal val="#ppt_y-.1"/>
                                              </p:val>
                                            </p:tav>
                                            <p:tav tm="100000">
                                              <p:val>
                                                <p:strVal val="#ppt_y"/>
                                              </p:val>
                                            </p:tav>
                                          </p:tavLst>
                                        </p:anim>
                                      </p:childTnLst>
                                    </p:cTn>
                                  </p:par>
                                  <p:par>
                                    <p:cTn id="130" presetID="42" presetClass="entr" presetSubtype="0" fill="hold" grpId="0" nodeType="withEffect">
                                      <p:stCondLst>
                                        <p:cond delay="1000"/>
                                      </p:stCondLst>
                                      <p:childTnLst>
                                        <p:set>
                                          <p:cBhvr>
                                            <p:cTn id="131" dur="1" fill="hold">
                                              <p:stCondLst>
                                                <p:cond delay="0"/>
                                              </p:stCondLst>
                                            </p:cTn>
                                            <p:tgtEl>
                                              <p:spTgt spid="19"/>
                                            </p:tgtEl>
                                            <p:attrNameLst>
                                              <p:attrName>style.visibility</p:attrName>
                                            </p:attrNameLst>
                                          </p:cBhvr>
                                          <p:to>
                                            <p:strVal val="visible"/>
                                          </p:to>
                                        </p:set>
                                        <p:animEffect transition="in" filter="fade">
                                          <p:cBhvr>
                                            <p:cTn id="132" dur="750"/>
                                            <p:tgtEl>
                                              <p:spTgt spid="19"/>
                                            </p:tgtEl>
                                          </p:cBhvr>
                                        </p:animEffect>
                                        <p:anim calcmode="lin" valueType="num">
                                          <p:cBhvr>
                                            <p:cTn id="133" dur="750" fill="hold"/>
                                            <p:tgtEl>
                                              <p:spTgt spid="19"/>
                                            </p:tgtEl>
                                            <p:attrNameLst>
                                              <p:attrName>ppt_x</p:attrName>
                                            </p:attrNameLst>
                                          </p:cBhvr>
                                          <p:tavLst>
                                            <p:tav tm="0">
                                              <p:val>
                                                <p:strVal val="#ppt_x"/>
                                              </p:val>
                                            </p:tav>
                                            <p:tav tm="100000">
                                              <p:val>
                                                <p:strVal val="#ppt_x"/>
                                              </p:val>
                                            </p:tav>
                                          </p:tavLst>
                                        </p:anim>
                                        <p:anim calcmode="lin" valueType="num">
                                          <p:cBhvr>
                                            <p:cTn id="134" dur="750" fill="hold"/>
                                            <p:tgtEl>
                                              <p:spTgt spid="19"/>
                                            </p:tgtEl>
                                            <p:attrNameLst>
                                              <p:attrName>ppt_y</p:attrName>
                                            </p:attrNameLst>
                                          </p:cBhvr>
                                          <p:tavLst>
                                            <p:tav tm="0">
                                              <p:val>
                                                <p:strVal val="#ppt_y+.1"/>
                                              </p:val>
                                            </p:tav>
                                            <p:tav tm="100000">
                                              <p:val>
                                                <p:strVal val="#ppt_y"/>
                                              </p:val>
                                            </p:tav>
                                          </p:tavLst>
                                        </p:anim>
                                      </p:childTnLst>
                                    </p:cTn>
                                  </p:par>
                                  <p:par>
                                    <p:cTn id="135" presetID="47" presetClass="entr" presetSubtype="0" fill="hold" grpId="0" nodeType="withEffect">
                                      <p:stCondLst>
                                        <p:cond delay="1250"/>
                                      </p:stCondLst>
                                      <p:childTnLst>
                                        <p:set>
                                          <p:cBhvr>
                                            <p:cTn id="136" dur="1" fill="hold">
                                              <p:stCondLst>
                                                <p:cond delay="0"/>
                                              </p:stCondLst>
                                            </p:cTn>
                                            <p:tgtEl>
                                              <p:spTgt spid="85"/>
                                            </p:tgtEl>
                                            <p:attrNameLst>
                                              <p:attrName>style.visibility</p:attrName>
                                            </p:attrNameLst>
                                          </p:cBhvr>
                                          <p:to>
                                            <p:strVal val="visible"/>
                                          </p:to>
                                        </p:set>
                                        <p:animEffect transition="in" filter="fade">
                                          <p:cBhvr>
                                            <p:cTn id="137" dur="750"/>
                                            <p:tgtEl>
                                              <p:spTgt spid="85"/>
                                            </p:tgtEl>
                                          </p:cBhvr>
                                        </p:animEffect>
                                        <p:anim calcmode="lin" valueType="num">
                                          <p:cBhvr>
                                            <p:cTn id="138" dur="750" fill="hold"/>
                                            <p:tgtEl>
                                              <p:spTgt spid="85"/>
                                            </p:tgtEl>
                                            <p:attrNameLst>
                                              <p:attrName>ppt_x</p:attrName>
                                            </p:attrNameLst>
                                          </p:cBhvr>
                                          <p:tavLst>
                                            <p:tav tm="0">
                                              <p:val>
                                                <p:strVal val="#ppt_x"/>
                                              </p:val>
                                            </p:tav>
                                            <p:tav tm="100000">
                                              <p:val>
                                                <p:strVal val="#ppt_x"/>
                                              </p:val>
                                            </p:tav>
                                          </p:tavLst>
                                        </p:anim>
                                        <p:anim calcmode="lin" valueType="num">
                                          <p:cBhvr>
                                            <p:cTn id="139" dur="750" fill="hold"/>
                                            <p:tgtEl>
                                              <p:spTgt spid="85"/>
                                            </p:tgtEl>
                                            <p:attrNameLst>
                                              <p:attrName>ppt_y</p:attrName>
                                            </p:attrNameLst>
                                          </p:cBhvr>
                                          <p:tavLst>
                                            <p:tav tm="0">
                                              <p:val>
                                                <p:strVal val="#ppt_y-.1"/>
                                              </p:val>
                                            </p:tav>
                                            <p:tav tm="100000">
                                              <p:val>
                                                <p:strVal val="#ppt_y"/>
                                              </p:val>
                                            </p:tav>
                                          </p:tavLst>
                                        </p:anim>
                                      </p:childTnLst>
                                    </p:cTn>
                                  </p:par>
                                  <p:par>
                                    <p:cTn id="140" presetID="42" presetClass="entr" presetSubtype="0" fill="hold" grpId="0" nodeType="withEffect">
                                      <p:stCondLst>
                                        <p:cond delay="1250"/>
                                      </p:stCondLst>
                                      <p:childTnLst>
                                        <p:set>
                                          <p:cBhvr>
                                            <p:cTn id="141" dur="1" fill="hold">
                                              <p:stCondLst>
                                                <p:cond delay="0"/>
                                              </p:stCondLst>
                                            </p:cTn>
                                            <p:tgtEl>
                                              <p:spTgt spid="84"/>
                                            </p:tgtEl>
                                            <p:attrNameLst>
                                              <p:attrName>style.visibility</p:attrName>
                                            </p:attrNameLst>
                                          </p:cBhvr>
                                          <p:to>
                                            <p:strVal val="visible"/>
                                          </p:to>
                                        </p:set>
                                        <p:animEffect transition="in" filter="fade">
                                          <p:cBhvr>
                                            <p:cTn id="142" dur="750"/>
                                            <p:tgtEl>
                                              <p:spTgt spid="84"/>
                                            </p:tgtEl>
                                          </p:cBhvr>
                                        </p:animEffect>
                                        <p:anim calcmode="lin" valueType="num">
                                          <p:cBhvr>
                                            <p:cTn id="143" dur="750" fill="hold"/>
                                            <p:tgtEl>
                                              <p:spTgt spid="84"/>
                                            </p:tgtEl>
                                            <p:attrNameLst>
                                              <p:attrName>ppt_x</p:attrName>
                                            </p:attrNameLst>
                                          </p:cBhvr>
                                          <p:tavLst>
                                            <p:tav tm="0">
                                              <p:val>
                                                <p:strVal val="#ppt_x"/>
                                              </p:val>
                                            </p:tav>
                                            <p:tav tm="100000">
                                              <p:val>
                                                <p:strVal val="#ppt_x"/>
                                              </p:val>
                                            </p:tav>
                                          </p:tavLst>
                                        </p:anim>
                                        <p:anim calcmode="lin" valueType="num">
                                          <p:cBhvr>
                                            <p:cTn id="144" dur="750" fill="hold"/>
                                            <p:tgtEl>
                                              <p:spTgt spid="84"/>
                                            </p:tgtEl>
                                            <p:attrNameLst>
                                              <p:attrName>ppt_y</p:attrName>
                                            </p:attrNameLst>
                                          </p:cBhvr>
                                          <p:tavLst>
                                            <p:tav tm="0">
                                              <p:val>
                                                <p:strVal val="#ppt_y+.1"/>
                                              </p:val>
                                            </p:tav>
                                            <p:tav tm="100000">
                                              <p:val>
                                                <p:strVal val="#ppt_y"/>
                                              </p:val>
                                            </p:tav>
                                          </p:tavLst>
                                        </p:anim>
                                      </p:childTnLst>
                                    </p:cTn>
                                  </p:par>
                                  <p:par>
                                    <p:cTn id="145" presetID="47" presetClass="entr" presetSubtype="0" fill="hold" grpId="0" nodeType="withEffect">
                                      <p:stCondLst>
                                        <p:cond delay="1500"/>
                                      </p:stCondLst>
                                      <p:childTnLst>
                                        <p:set>
                                          <p:cBhvr>
                                            <p:cTn id="146" dur="1" fill="hold">
                                              <p:stCondLst>
                                                <p:cond delay="0"/>
                                              </p:stCondLst>
                                            </p:cTn>
                                            <p:tgtEl>
                                              <p:spTgt spid="93"/>
                                            </p:tgtEl>
                                            <p:attrNameLst>
                                              <p:attrName>style.visibility</p:attrName>
                                            </p:attrNameLst>
                                          </p:cBhvr>
                                          <p:to>
                                            <p:strVal val="visible"/>
                                          </p:to>
                                        </p:set>
                                        <p:animEffect transition="in" filter="fade">
                                          <p:cBhvr>
                                            <p:cTn id="147" dur="750"/>
                                            <p:tgtEl>
                                              <p:spTgt spid="93"/>
                                            </p:tgtEl>
                                          </p:cBhvr>
                                        </p:animEffect>
                                        <p:anim calcmode="lin" valueType="num">
                                          <p:cBhvr>
                                            <p:cTn id="148" dur="750" fill="hold"/>
                                            <p:tgtEl>
                                              <p:spTgt spid="93"/>
                                            </p:tgtEl>
                                            <p:attrNameLst>
                                              <p:attrName>ppt_x</p:attrName>
                                            </p:attrNameLst>
                                          </p:cBhvr>
                                          <p:tavLst>
                                            <p:tav tm="0">
                                              <p:val>
                                                <p:strVal val="#ppt_x"/>
                                              </p:val>
                                            </p:tav>
                                            <p:tav tm="100000">
                                              <p:val>
                                                <p:strVal val="#ppt_x"/>
                                              </p:val>
                                            </p:tav>
                                          </p:tavLst>
                                        </p:anim>
                                        <p:anim calcmode="lin" valueType="num">
                                          <p:cBhvr>
                                            <p:cTn id="149" dur="750" fill="hold"/>
                                            <p:tgtEl>
                                              <p:spTgt spid="93"/>
                                            </p:tgtEl>
                                            <p:attrNameLst>
                                              <p:attrName>ppt_y</p:attrName>
                                            </p:attrNameLst>
                                          </p:cBhvr>
                                          <p:tavLst>
                                            <p:tav tm="0">
                                              <p:val>
                                                <p:strVal val="#ppt_y-.1"/>
                                              </p:val>
                                            </p:tav>
                                            <p:tav tm="100000">
                                              <p:val>
                                                <p:strVal val="#ppt_y"/>
                                              </p:val>
                                            </p:tav>
                                          </p:tavLst>
                                        </p:anim>
                                      </p:childTnLst>
                                    </p:cTn>
                                  </p:par>
                                  <p:par>
                                    <p:cTn id="150" presetID="42" presetClass="entr" presetSubtype="0" fill="hold" grpId="0" nodeType="withEffect">
                                      <p:stCondLst>
                                        <p:cond delay="1500"/>
                                      </p:stCondLst>
                                      <p:childTnLst>
                                        <p:set>
                                          <p:cBhvr>
                                            <p:cTn id="151" dur="1" fill="hold">
                                              <p:stCondLst>
                                                <p:cond delay="0"/>
                                              </p:stCondLst>
                                            </p:cTn>
                                            <p:tgtEl>
                                              <p:spTgt spid="92"/>
                                            </p:tgtEl>
                                            <p:attrNameLst>
                                              <p:attrName>style.visibility</p:attrName>
                                            </p:attrNameLst>
                                          </p:cBhvr>
                                          <p:to>
                                            <p:strVal val="visible"/>
                                          </p:to>
                                        </p:set>
                                        <p:animEffect transition="in" filter="fade">
                                          <p:cBhvr>
                                            <p:cTn id="152" dur="750"/>
                                            <p:tgtEl>
                                              <p:spTgt spid="92"/>
                                            </p:tgtEl>
                                          </p:cBhvr>
                                        </p:animEffect>
                                        <p:anim calcmode="lin" valueType="num">
                                          <p:cBhvr>
                                            <p:cTn id="153" dur="750" fill="hold"/>
                                            <p:tgtEl>
                                              <p:spTgt spid="92"/>
                                            </p:tgtEl>
                                            <p:attrNameLst>
                                              <p:attrName>ppt_x</p:attrName>
                                            </p:attrNameLst>
                                          </p:cBhvr>
                                          <p:tavLst>
                                            <p:tav tm="0">
                                              <p:val>
                                                <p:strVal val="#ppt_x"/>
                                              </p:val>
                                            </p:tav>
                                            <p:tav tm="100000">
                                              <p:val>
                                                <p:strVal val="#ppt_x"/>
                                              </p:val>
                                            </p:tav>
                                          </p:tavLst>
                                        </p:anim>
                                        <p:anim calcmode="lin" valueType="num">
                                          <p:cBhvr>
                                            <p:cTn id="154" dur="750" fill="hold"/>
                                            <p:tgtEl>
                                              <p:spTgt spid="92"/>
                                            </p:tgtEl>
                                            <p:attrNameLst>
                                              <p:attrName>ppt_y</p:attrName>
                                            </p:attrNameLst>
                                          </p:cBhvr>
                                          <p:tavLst>
                                            <p:tav tm="0">
                                              <p:val>
                                                <p:strVal val="#ppt_y+.1"/>
                                              </p:val>
                                            </p:tav>
                                            <p:tav tm="100000">
                                              <p:val>
                                                <p:strVal val="#ppt_y"/>
                                              </p:val>
                                            </p:tav>
                                          </p:tavLst>
                                        </p:anim>
                                      </p:childTnLst>
                                    </p:cTn>
                                  </p:par>
                                  <p:par>
                                    <p:cTn id="155" presetID="47" presetClass="entr" presetSubtype="0" fill="hold" grpId="0" nodeType="withEffect">
                                      <p:stCondLst>
                                        <p:cond delay="250"/>
                                      </p:stCondLst>
                                      <p:childTnLst>
                                        <p:set>
                                          <p:cBhvr>
                                            <p:cTn id="156" dur="1" fill="hold">
                                              <p:stCondLst>
                                                <p:cond delay="0"/>
                                              </p:stCondLst>
                                            </p:cTn>
                                            <p:tgtEl>
                                              <p:spTgt spid="99"/>
                                            </p:tgtEl>
                                            <p:attrNameLst>
                                              <p:attrName>style.visibility</p:attrName>
                                            </p:attrNameLst>
                                          </p:cBhvr>
                                          <p:to>
                                            <p:strVal val="visible"/>
                                          </p:to>
                                        </p:set>
                                        <p:animEffect transition="in" filter="fade">
                                          <p:cBhvr>
                                            <p:cTn id="157" dur="1000"/>
                                            <p:tgtEl>
                                              <p:spTgt spid="99"/>
                                            </p:tgtEl>
                                          </p:cBhvr>
                                        </p:animEffect>
                                        <p:anim calcmode="lin" valueType="num">
                                          <p:cBhvr>
                                            <p:cTn id="158" dur="1000" fill="hold"/>
                                            <p:tgtEl>
                                              <p:spTgt spid="99"/>
                                            </p:tgtEl>
                                            <p:attrNameLst>
                                              <p:attrName>ppt_x</p:attrName>
                                            </p:attrNameLst>
                                          </p:cBhvr>
                                          <p:tavLst>
                                            <p:tav tm="0">
                                              <p:val>
                                                <p:strVal val="#ppt_x"/>
                                              </p:val>
                                            </p:tav>
                                            <p:tav tm="100000">
                                              <p:val>
                                                <p:strVal val="#ppt_x"/>
                                              </p:val>
                                            </p:tav>
                                          </p:tavLst>
                                        </p:anim>
                                        <p:anim calcmode="lin" valueType="num">
                                          <p:cBhvr>
                                            <p:cTn id="159" dur="1000" fill="hold"/>
                                            <p:tgtEl>
                                              <p:spTgt spid="9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7" grpId="0" animBg="1"/>
          <p:bldP spid="8" grpId="0" animBg="1"/>
          <p:bldP spid="9" grpId="0" animBg="1"/>
          <p:bldP spid="19" grpId="0"/>
          <p:bldP spid="20" grpId="0"/>
          <p:bldP spid="30" grpId="0"/>
          <p:bldP spid="31" grpId="0"/>
          <p:bldP spid="72" grpId="0" animBg="1"/>
          <p:bldP spid="73" grpId="0"/>
          <p:bldP spid="74" grpId="0"/>
          <p:bldP spid="84" grpId="0"/>
          <p:bldP spid="85" grpId="0"/>
          <p:bldP spid="92" grpId="0"/>
          <p:bldP spid="93" grpId="0"/>
          <p:bldP spid="99" grpId="0"/>
          <p:bldP spid="100" grpId="0" animBg="1"/>
          <p:bldP spid="101" grpId="0" animBg="1"/>
          <p:bldP spid="102" grpId="0" animBg="1"/>
          <p:bldP spid="103" grpId="0" animBg="1"/>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5000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000" fill="hold"/>
                                            <p:tgtEl>
                                              <p:spTgt spid="4"/>
                                            </p:tgtEl>
                                            <p:attrNameLst>
                                              <p:attrName>ppt_x</p:attrName>
                                            </p:attrNameLst>
                                          </p:cBhvr>
                                          <p:tavLst>
                                            <p:tav tm="0">
                                              <p:val>
                                                <p:strVal val="#ppt_x"/>
                                              </p:val>
                                            </p:tav>
                                            <p:tav tm="100000">
                                              <p:val>
                                                <p:strVal val="#ppt_x"/>
                                              </p:val>
                                            </p:tav>
                                          </p:tavLst>
                                        </p:anim>
                                        <p:anim calcmode="lin" valueType="num">
                                          <p:cBhvr additive="base">
                                            <p:cTn id="8" dur="1000" fill="hold"/>
                                            <p:tgtEl>
                                              <p:spTgt spid="4"/>
                                            </p:tgtEl>
                                            <p:attrNameLst>
                                              <p:attrName>ppt_y</p:attrName>
                                            </p:attrNameLst>
                                          </p:cBhvr>
                                          <p:tavLst>
                                            <p:tav tm="0">
                                              <p:val>
                                                <p:strVal val="1+#ppt_h/2"/>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86"/>
                                            </p:tgtEl>
                                            <p:attrNameLst>
                                              <p:attrName>style.visibility</p:attrName>
                                            </p:attrNameLst>
                                          </p:cBhvr>
                                          <p:to>
                                            <p:strVal val="visible"/>
                                          </p:to>
                                        </p:set>
                                        <p:anim calcmode="lin" valueType="num">
                                          <p:cBhvr additive="base">
                                            <p:cTn id="11" dur="1250" fill="hold"/>
                                            <p:tgtEl>
                                              <p:spTgt spid="86"/>
                                            </p:tgtEl>
                                            <p:attrNameLst>
                                              <p:attrName>ppt_x</p:attrName>
                                            </p:attrNameLst>
                                          </p:cBhvr>
                                          <p:tavLst>
                                            <p:tav tm="0">
                                              <p:val>
                                                <p:strVal val="0-#ppt_w/2"/>
                                              </p:val>
                                            </p:tav>
                                            <p:tav tm="100000">
                                              <p:val>
                                                <p:strVal val="#ppt_x"/>
                                              </p:val>
                                            </p:tav>
                                          </p:tavLst>
                                        </p:anim>
                                        <p:anim calcmode="lin" valueType="num">
                                          <p:cBhvr additive="base">
                                            <p:cTn id="12" dur="1250" fill="hold"/>
                                            <p:tgtEl>
                                              <p:spTgt spid="86"/>
                                            </p:tgtEl>
                                            <p:attrNameLst>
                                              <p:attrName>ppt_y</p:attrName>
                                            </p:attrNameLst>
                                          </p:cBhvr>
                                          <p:tavLst>
                                            <p:tav tm="0">
                                              <p:val>
                                                <p:strVal val="#ppt_y"/>
                                              </p:val>
                                            </p:tav>
                                            <p:tav tm="100000">
                                              <p:val>
                                                <p:strVal val="#ppt_y"/>
                                              </p:val>
                                            </p:tav>
                                          </p:tavLst>
                                        </p:anim>
                                      </p:childTnLst>
                                    </p:cTn>
                                  </p:par>
                                  <p:par>
                                    <p:cTn id="13" presetID="31" presetClass="entr" presetSubtype="0" fill="hold" nodeType="withEffect">
                                      <p:stCondLst>
                                        <p:cond delay="500"/>
                                      </p:stCondLst>
                                      <p:childTnLst>
                                        <p:set>
                                          <p:cBhvr>
                                            <p:cTn id="14" dur="1" fill="hold">
                                              <p:stCondLst>
                                                <p:cond delay="0"/>
                                              </p:stCondLst>
                                            </p:cTn>
                                            <p:tgtEl>
                                              <p:spTgt spid="69"/>
                                            </p:tgtEl>
                                            <p:attrNameLst>
                                              <p:attrName>style.visibility</p:attrName>
                                            </p:attrNameLst>
                                          </p:cBhvr>
                                          <p:to>
                                            <p:strVal val="visible"/>
                                          </p:to>
                                        </p:set>
                                        <p:anim calcmode="lin" valueType="num">
                                          <p:cBhvr>
                                            <p:cTn id="15" dur="750" fill="hold"/>
                                            <p:tgtEl>
                                              <p:spTgt spid="69"/>
                                            </p:tgtEl>
                                            <p:attrNameLst>
                                              <p:attrName>ppt_w</p:attrName>
                                            </p:attrNameLst>
                                          </p:cBhvr>
                                          <p:tavLst>
                                            <p:tav tm="0">
                                              <p:val>
                                                <p:fltVal val="0"/>
                                              </p:val>
                                            </p:tav>
                                            <p:tav tm="100000">
                                              <p:val>
                                                <p:strVal val="#ppt_w"/>
                                              </p:val>
                                            </p:tav>
                                          </p:tavLst>
                                        </p:anim>
                                        <p:anim calcmode="lin" valueType="num">
                                          <p:cBhvr>
                                            <p:cTn id="16" dur="750" fill="hold"/>
                                            <p:tgtEl>
                                              <p:spTgt spid="69"/>
                                            </p:tgtEl>
                                            <p:attrNameLst>
                                              <p:attrName>ppt_h</p:attrName>
                                            </p:attrNameLst>
                                          </p:cBhvr>
                                          <p:tavLst>
                                            <p:tav tm="0">
                                              <p:val>
                                                <p:fltVal val="0"/>
                                              </p:val>
                                            </p:tav>
                                            <p:tav tm="100000">
                                              <p:val>
                                                <p:strVal val="#ppt_h"/>
                                              </p:val>
                                            </p:tav>
                                          </p:tavLst>
                                        </p:anim>
                                        <p:anim calcmode="lin" valueType="num">
                                          <p:cBhvr>
                                            <p:cTn id="17" dur="750" fill="hold"/>
                                            <p:tgtEl>
                                              <p:spTgt spid="69"/>
                                            </p:tgtEl>
                                            <p:attrNameLst>
                                              <p:attrName>style.rotation</p:attrName>
                                            </p:attrNameLst>
                                          </p:cBhvr>
                                          <p:tavLst>
                                            <p:tav tm="0">
                                              <p:val>
                                                <p:fltVal val="90"/>
                                              </p:val>
                                            </p:tav>
                                            <p:tav tm="100000">
                                              <p:val>
                                                <p:fltVal val="0"/>
                                              </p:val>
                                            </p:tav>
                                          </p:tavLst>
                                        </p:anim>
                                        <p:animEffect transition="in" filter="fade">
                                          <p:cBhvr>
                                            <p:cTn id="18" dur="750"/>
                                            <p:tgtEl>
                                              <p:spTgt spid="69"/>
                                            </p:tgtEl>
                                          </p:cBhvr>
                                        </p:animEffect>
                                      </p:childTnLst>
                                    </p:cTn>
                                  </p:par>
                                  <p:par>
                                    <p:cTn id="19" presetID="22" presetClass="entr" presetSubtype="2" fill="hold" grpId="0" nodeType="withEffect">
                                      <p:stCondLst>
                                        <p:cond delay="500"/>
                                      </p:stCondLst>
                                      <p:childTnLst>
                                        <p:set>
                                          <p:cBhvr>
                                            <p:cTn id="20" dur="1" fill="hold">
                                              <p:stCondLst>
                                                <p:cond delay="0"/>
                                              </p:stCondLst>
                                            </p:cTn>
                                            <p:tgtEl>
                                              <p:spTgt spid="103"/>
                                            </p:tgtEl>
                                            <p:attrNameLst>
                                              <p:attrName>style.visibility</p:attrName>
                                            </p:attrNameLst>
                                          </p:cBhvr>
                                          <p:to>
                                            <p:strVal val="visible"/>
                                          </p:to>
                                        </p:set>
                                        <p:animEffect transition="in" filter="wipe(right)">
                                          <p:cBhvr>
                                            <p:cTn id="21" dur="500"/>
                                            <p:tgtEl>
                                              <p:spTgt spid="103"/>
                                            </p:tgtEl>
                                          </p:cBhvr>
                                        </p:animEffect>
                                      </p:childTnLst>
                                    </p:cTn>
                                  </p:par>
                                  <p:par>
                                    <p:cTn id="22" presetID="22" presetClass="entr" presetSubtype="1" fill="hold" grpId="0" nodeType="withEffect">
                                      <p:stCondLst>
                                        <p:cond delay="1250"/>
                                      </p:stCondLst>
                                      <p:childTnLst>
                                        <p:set>
                                          <p:cBhvr>
                                            <p:cTn id="23" dur="1" fill="hold">
                                              <p:stCondLst>
                                                <p:cond delay="0"/>
                                              </p:stCondLst>
                                            </p:cTn>
                                            <p:tgtEl>
                                              <p:spTgt spid="3"/>
                                            </p:tgtEl>
                                            <p:attrNameLst>
                                              <p:attrName>style.visibility</p:attrName>
                                            </p:attrNameLst>
                                          </p:cBhvr>
                                          <p:to>
                                            <p:strVal val="visible"/>
                                          </p:to>
                                        </p:set>
                                        <p:animEffect transition="in" filter="wipe(up)">
                                          <p:cBhvr>
                                            <p:cTn id="24" dur="500"/>
                                            <p:tgtEl>
                                              <p:spTgt spid="3"/>
                                            </p:tgtEl>
                                          </p:cBhvr>
                                        </p:animEffect>
                                      </p:childTnLst>
                                    </p:cTn>
                                  </p:par>
                                  <p:par>
                                    <p:cTn id="25" presetID="2" presetClass="entr" presetSubtype="4" decel="50000" fill="hold" nodeType="withEffect">
                                      <p:stCondLst>
                                        <p:cond delay="250"/>
                                      </p:stCondLst>
                                      <p:childTnLst>
                                        <p:set>
                                          <p:cBhvr>
                                            <p:cTn id="26" dur="1" fill="hold">
                                              <p:stCondLst>
                                                <p:cond delay="0"/>
                                              </p:stCondLst>
                                            </p:cTn>
                                            <p:tgtEl>
                                              <p:spTgt spid="75"/>
                                            </p:tgtEl>
                                            <p:attrNameLst>
                                              <p:attrName>style.visibility</p:attrName>
                                            </p:attrNameLst>
                                          </p:cBhvr>
                                          <p:to>
                                            <p:strVal val="visible"/>
                                          </p:to>
                                        </p:set>
                                        <p:anim calcmode="lin" valueType="num">
                                          <p:cBhvr additive="base">
                                            <p:cTn id="27" dur="1000" fill="hold"/>
                                            <p:tgtEl>
                                              <p:spTgt spid="75"/>
                                            </p:tgtEl>
                                            <p:attrNameLst>
                                              <p:attrName>ppt_x</p:attrName>
                                            </p:attrNameLst>
                                          </p:cBhvr>
                                          <p:tavLst>
                                            <p:tav tm="0">
                                              <p:val>
                                                <p:strVal val="#ppt_x"/>
                                              </p:val>
                                            </p:tav>
                                            <p:tav tm="100000">
                                              <p:val>
                                                <p:strVal val="#ppt_x"/>
                                              </p:val>
                                            </p:tav>
                                          </p:tavLst>
                                        </p:anim>
                                        <p:anim calcmode="lin" valueType="num">
                                          <p:cBhvr additive="base">
                                            <p:cTn id="28" dur="1000" fill="hold"/>
                                            <p:tgtEl>
                                              <p:spTgt spid="75"/>
                                            </p:tgtEl>
                                            <p:attrNameLst>
                                              <p:attrName>ppt_y</p:attrName>
                                            </p:attrNameLst>
                                          </p:cBhvr>
                                          <p:tavLst>
                                            <p:tav tm="0">
                                              <p:val>
                                                <p:strVal val="1+#ppt_h/2"/>
                                              </p:val>
                                            </p:tav>
                                            <p:tav tm="100000">
                                              <p:val>
                                                <p:strVal val="#ppt_y"/>
                                              </p:val>
                                            </p:tav>
                                          </p:tavLst>
                                        </p:anim>
                                      </p:childTnLst>
                                    </p:cTn>
                                  </p:par>
                                  <p:par>
                                    <p:cTn id="29" presetID="2" presetClass="entr" presetSubtype="8" fill="hold" nodeType="withEffect">
                                      <p:stCondLst>
                                        <p:cond delay="250"/>
                                      </p:stCondLst>
                                      <p:childTnLst>
                                        <p:set>
                                          <p:cBhvr>
                                            <p:cTn id="30" dur="1" fill="hold">
                                              <p:stCondLst>
                                                <p:cond delay="0"/>
                                              </p:stCondLst>
                                            </p:cTn>
                                            <p:tgtEl>
                                              <p:spTgt spid="78"/>
                                            </p:tgtEl>
                                            <p:attrNameLst>
                                              <p:attrName>style.visibility</p:attrName>
                                            </p:attrNameLst>
                                          </p:cBhvr>
                                          <p:to>
                                            <p:strVal val="visible"/>
                                          </p:to>
                                        </p:set>
                                        <p:anim calcmode="lin" valueType="num">
                                          <p:cBhvr additive="base">
                                            <p:cTn id="31" dur="1250" fill="hold"/>
                                            <p:tgtEl>
                                              <p:spTgt spid="78"/>
                                            </p:tgtEl>
                                            <p:attrNameLst>
                                              <p:attrName>ppt_x</p:attrName>
                                            </p:attrNameLst>
                                          </p:cBhvr>
                                          <p:tavLst>
                                            <p:tav tm="0">
                                              <p:val>
                                                <p:strVal val="0-#ppt_w/2"/>
                                              </p:val>
                                            </p:tav>
                                            <p:tav tm="100000">
                                              <p:val>
                                                <p:strVal val="#ppt_x"/>
                                              </p:val>
                                            </p:tav>
                                          </p:tavLst>
                                        </p:anim>
                                        <p:anim calcmode="lin" valueType="num">
                                          <p:cBhvr additive="base">
                                            <p:cTn id="32" dur="1250" fill="hold"/>
                                            <p:tgtEl>
                                              <p:spTgt spid="78"/>
                                            </p:tgtEl>
                                            <p:attrNameLst>
                                              <p:attrName>ppt_y</p:attrName>
                                            </p:attrNameLst>
                                          </p:cBhvr>
                                          <p:tavLst>
                                            <p:tav tm="0">
                                              <p:val>
                                                <p:strVal val="#ppt_y"/>
                                              </p:val>
                                            </p:tav>
                                            <p:tav tm="100000">
                                              <p:val>
                                                <p:strVal val="#ppt_y"/>
                                              </p:val>
                                            </p:tav>
                                          </p:tavLst>
                                        </p:anim>
                                      </p:childTnLst>
                                    </p:cTn>
                                  </p:par>
                                  <p:par>
                                    <p:cTn id="33" presetID="31" presetClass="entr" presetSubtype="0" fill="hold" nodeType="withEffect">
                                      <p:stCondLst>
                                        <p:cond delay="750"/>
                                      </p:stCondLst>
                                      <p:childTnLst>
                                        <p:set>
                                          <p:cBhvr>
                                            <p:cTn id="34" dur="1" fill="hold">
                                              <p:stCondLst>
                                                <p:cond delay="0"/>
                                              </p:stCondLst>
                                            </p:cTn>
                                            <p:tgtEl>
                                              <p:spTgt spid="27"/>
                                            </p:tgtEl>
                                            <p:attrNameLst>
                                              <p:attrName>style.visibility</p:attrName>
                                            </p:attrNameLst>
                                          </p:cBhvr>
                                          <p:to>
                                            <p:strVal val="visible"/>
                                          </p:to>
                                        </p:set>
                                        <p:anim calcmode="lin" valueType="num">
                                          <p:cBhvr>
                                            <p:cTn id="35" dur="750" fill="hold"/>
                                            <p:tgtEl>
                                              <p:spTgt spid="27"/>
                                            </p:tgtEl>
                                            <p:attrNameLst>
                                              <p:attrName>ppt_w</p:attrName>
                                            </p:attrNameLst>
                                          </p:cBhvr>
                                          <p:tavLst>
                                            <p:tav tm="0">
                                              <p:val>
                                                <p:fltVal val="0"/>
                                              </p:val>
                                            </p:tav>
                                            <p:tav tm="100000">
                                              <p:val>
                                                <p:strVal val="#ppt_w"/>
                                              </p:val>
                                            </p:tav>
                                          </p:tavLst>
                                        </p:anim>
                                        <p:anim calcmode="lin" valueType="num">
                                          <p:cBhvr>
                                            <p:cTn id="36" dur="750" fill="hold"/>
                                            <p:tgtEl>
                                              <p:spTgt spid="27"/>
                                            </p:tgtEl>
                                            <p:attrNameLst>
                                              <p:attrName>ppt_h</p:attrName>
                                            </p:attrNameLst>
                                          </p:cBhvr>
                                          <p:tavLst>
                                            <p:tav tm="0">
                                              <p:val>
                                                <p:fltVal val="0"/>
                                              </p:val>
                                            </p:tav>
                                            <p:tav tm="100000">
                                              <p:val>
                                                <p:strVal val="#ppt_h"/>
                                              </p:val>
                                            </p:tav>
                                          </p:tavLst>
                                        </p:anim>
                                        <p:anim calcmode="lin" valueType="num">
                                          <p:cBhvr>
                                            <p:cTn id="37" dur="750" fill="hold"/>
                                            <p:tgtEl>
                                              <p:spTgt spid="27"/>
                                            </p:tgtEl>
                                            <p:attrNameLst>
                                              <p:attrName>style.rotation</p:attrName>
                                            </p:attrNameLst>
                                          </p:cBhvr>
                                          <p:tavLst>
                                            <p:tav tm="0">
                                              <p:val>
                                                <p:fltVal val="90"/>
                                              </p:val>
                                            </p:tav>
                                            <p:tav tm="100000">
                                              <p:val>
                                                <p:fltVal val="0"/>
                                              </p:val>
                                            </p:tav>
                                          </p:tavLst>
                                        </p:anim>
                                        <p:animEffect transition="in" filter="fade">
                                          <p:cBhvr>
                                            <p:cTn id="38" dur="750"/>
                                            <p:tgtEl>
                                              <p:spTgt spid="27"/>
                                            </p:tgtEl>
                                          </p:cBhvr>
                                        </p:animEffect>
                                      </p:childTnLst>
                                    </p:cTn>
                                  </p:par>
                                  <p:par>
                                    <p:cTn id="39" presetID="22" presetClass="entr" presetSubtype="2" fill="hold" grpId="0" nodeType="withEffect">
                                      <p:stCondLst>
                                        <p:cond delay="750"/>
                                      </p:stCondLst>
                                      <p:childTnLst>
                                        <p:set>
                                          <p:cBhvr>
                                            <p:cTn id="40" dur="1" fill="hold">
                                              <p:stCondLst>
                                                <p:cond delay="0"/>
                                              </p:stCondLst>
                                            </p:cTn>
                                            <p:tgtEl>
                                              <p:spTgt spid="101"/>
                                            </p:tgtEl>
                                            <p:attrNameLst>
                                              <p:attrName>style.visibility</p:attrName>
                                            </p:attrNameLst>
                                          </p:cBhvr>
                                          <p:to>
                                            <p:strVal val="visible"/>
                                          </p:to>
                                        </p:set>
                                        <p:animEffect transition="in" filter="wipe(right)">
                                          <p:cBhvr>
                                            <p:cTn id="41" dur="500"/>
                                            <p:tgtEl>
                                              <p:spTgt spid="101"/>
                                            </p:tgtEl>
                                          </p:cBhvr>
                                        </p:animEffect>
                                      </p:childTnLst>
                                    </p:cTn>
                                  </p:par>
                                  <p:par>
                                    <p:cTn id="42" presetID="22" presetClass="entr" presetSubtype="1" fill="hold" grpId="0" nodeType="withEffect">
                                      <p:stCondLst>
                                        <p:cond delay="1500"/>
                                      </p:stCondLst>
                                      <p:childTnLst>
                                        <p:set>
                                          <p:cBhvr>
                                            <p:cTn id="43" dur="1" fill="hold">
                                              <p:stCondLst>
                                                <p:cond delay="0"/>
                                              </p:stCondLst>
                                            </p:cTn>
                                            <p:tgtEl>
                                              <p:spTgt spid="7"/>
                                            </p:tgtEl>
                                            <p:attrNameLst>
                                              <p:attrName>style.visibility</p:attrName>
                                            </p:attrNameLst>
                                          </p:cBhvr>
                                          <p:to>
                                            <p:strVal val="visible"/>
                                          </p:to>
                                        </p:set>
                                        <p:animEffect transition="in" filter="wipe(up)">
                                          <p:cBhvr>
                                            <p:cTn id="44" dur="500"/>
                                            <p:tgtEl>
                                              <p:spTgt spid="7"/>
                                            </p:tgtEl>
                                          </p:cBhvr>
                                        </p:animEffect>
                                      </p:childTnLst>
                                    </p:cTn>
                                  </p:par>
                                  <p:par>
                                    <p:cTn id="45" presetID="2" presetClass="entr" presetSubtype="4" decel="50000" fill="hold" nodeType="withEffect">
                                      <p:stCondLst>
                                        <p:cond delay="500"/>
                                      </p:stCondLst>
                                      <p:childTnLst>
                                        <p:set>
                                          <p:cBhvr>
                                            <p:cTn id="46" dur="1" fill="hold">
                                              <p:stCondLst>
                                                <p:cond delay="0"/>
                                              </p:stCondLst>
                                            </p:cTn>
                                            <p:tgtEl>
                                              <p:spTgt spid="10"/>
                                            </p:tgtEl>
                                            <p:attrNameLst>
                                              <p:attrName>style.visibility</p:attrName>
                                            </p:attrNameLst>
                                          </p:cBhvr>
                                          <p:to>
                                            <p:strVal val="visible"/>
                                          </p:to>
                                        </p:set>
                                        <p:anim calcmode="lin" valueType="num">
                                          <p:cBhvr additive="base">
                                            <p:cTn id="47" dur="1000" fill="hold"/>
                                            <p:tgtEl>
                                              <p:spTgt spid="10"/>
                                            </p:tgtEl>
                                            <p:attrNameLst>
                                              <p:attrName>ppt_x</p:attrName>
                                            </p:attrNameLst>
                                          </p:cBhvr>
                                          <p:tavLst>
                                            <p:tav tm="0">
                                              <p:val>
                                                <p:strVal val="#ppt_x"/>
                                              </p:val>
                                            </p:tav>
                                            <p:tav tm="100000">
                                              <p:val>
                                                <p:strVal val="#ppt_x"/>
                                              </p:val>
                                            </p:tav>
                                          </p:tavLst>
                                        </p:anim>
                                        <p:anim calcmode="lin" valueType="num">
                                          <p:cBhvr additive="base">
                                            <p:cTn id="48" dur="1000" fill="hold"/>
                                            <p:tgtEl>
                                              <p:spTgt spid="10"/>
                                            </p:tgtEl>
                                            <p:attrNameLst>
                                              <p:attrName>ppt_y</p:attrName>
                                            </p:attrNameLst>
                                          </p:cBhvr>
                                          <p:tavLst>
                                            <p:tav tm="0">
                                              <p:val>
                                                <p:strVal val="1+#ppt_h/2"/>
                                              </p:val>
                                            </p:tav>
                                            <p:tav tm="100000">
                                              <p:val>
                                                <p:strVal val="#ppt_y"/>
                                              </p:val>
                                            </p:tav>
                                          </p:tavLst>
                                        </p:anim>
                                      </p:childTnLst>
                                    </p:cTn>
                                  </p:par>
                                  <p:par>
                                    <p:cTn id="49" presetID="2" presetClass="entr" presetSubtype="8" fill="hold" nodeType="withEffect">
                                      <p:stCondLst>
                                        <p:cond delay="500"/>
                                      </p:stCondLst>
                                      <p:childTnLst>
                                        <p:set>
                                          <p:cBhvr>
                                            <p:cTn id="50" dur="1" fill="hold">
                                              <p:stCondLst>
                                                <p:cond delay="0"/>
                                              </p:stCondLst>
                                            </p:cTn>
                                            <p:tgtEl>
                                              <p:spTgt spid="13"/>
                                            </p:tgtEl>
                                            <p:attrNameLst>
                                              <p:attrName>style.visibility</p:attrName>
                                            </p:attrNameLst>
                                          </p:cBhvr>
                                          <p:to>
                                            <p:strVal val="visible"/>
                                          </p:to>
                                        </p:set>
                                        <p:anim calcmode="lin" valueType="num">
                                          <p:cBhvr additive="base">
                                            <p:cTn id="51" dur="1250" fill="hold"/>
                                            <p:tgtEl>
                                              <p:spTgt spid="13"/>
                                            </p:tgtEl>
                                            <p:attrNameLst>
                                              <p:attrName>ppt_x</p:attrName>
                                            </p:attrNameLst>
                                          </p:cBhvr>
                                          <p:tavLst>
                                            <p:tav tm="0">
                                              <p:val>
                                                <p:strVal val="0-#ppt_w/2"/>
                                              </p:val>
                                            </p:tav>
                                            <p:tav tm="100000">
                                              <p:val>
                                                <p:strVal val="#ppt_x"/>
                                              </p:val>
                                            </p:tav>
                                          </p:tavLst>
                                        </p:anim>
                                        <p:anim calcmode="lin" valueType="num">
                                          <p:cBhvr additive="base">
                                            <p:cTn id="52" dur="1250" fill="hold"/>
                                            <p:tgtEl>
                                              <p:spTgt spid="13"/>
                                            </p:tgtEl>
                                            <p:attrNameLst>
                                              <p:attrName>ppt_y</p:attrName>
                                            </p:attrNameLst>
                                          </p:cBhvr>
                                          <p:tavLst>
                                            <p:tav tm="0">
                                              <p:val>
                                                <p:strVal val="#ppt_y"/>
                                              </p:val>
                                            </p:tav>
                                            <p:tav tm="100000">
                                              <p:val>
                                                <p:strVal val="#ppt_y"/>
                                              </p:val>
                                            </p:tav>
                                          </p:tavLst>
                                        </p:anim>
                                      </p:childTnLst>
                                    </p:cTn>
                                  </p:par>
                                  <p:par>
                                    <p:cTn id="53" presetID="31" presetClass="entr" presetSubtype="0" fill="hold" nodeType="withEffect">
                                      <p:stCondLst>
                                        <p:cond delay="1000"/>
                                      </p:stCondLst>
                                      <p:childTnLst>
                                        <p:set>
                                          <p:cBhvr>
                                            <p:cTn id="54" dur="1" fill="hold">
                                              <p:stCondLst>
                                                <p:cond delay="0"/>
                                              </p:stCondLst>
                                            </p:cTn>
                                            <p:tgtEl>
                                              <p:spTgt spid="16"/>
                                            </p:tgtEl>
                                            <p:attrNameLst>
                                              <p:attrName>style.visibility</p:attrName>
                                            </p:attrNameLst>
                                          </p:cBhvr>
                                          <p:to>
                                            <p:strVal val="visible"/>
                                          </p:to>
                                        </p:set>
                                        <p:anim calcmode="lin" valueType="num">
                                          <p:cBhvr>
                                            <p:cTn id="55" dur="750" fill="hold"/>
                                            <p:tgtEl>
                                              <p:spTgt spid="16"/>
                                            </p:tgtEl>
                                            <p:attrNameLst>
                                              <p:attrName>ppt_w</p:attrName>
                                            </p:attrNameLst>
                                          </p:cBhvr>
                                          <p:tavLst>
                                            <p:tav tm="0">
                                              <p:val>
                                                <p:fltVal val="0"/>
                                              </p:val>
                                            </p:tav>
                                            <p:tav tm="100000">
                                              <p:val>
                                                <p:strVal val="#ppt_w"/>
                                              </p:val>
                                            </p:tav>
                                          </p:tavLst>
                                        </p:anim>
                                        <p:anim calcmode="lin" valueType="num">
                                          <p:cBhvr>
                                            <p:cTn id="56" dur="750" fill="hold"/>
                                            <p:tgtEl>
                                              <p:spTgt spid="16"/>
                                            </p:tgtEl>
                                            <p:attrNameLst>
                                              <p:attrName>ppt_h</p:attrName>
                                            </p:attrNameLst>
                                          </p:cBhvr>
                                          <p:tavLst>
                                            <p:tav tm="0">
                                              <p:val>
                                                <p:fltVal val="0"/>
                                              </p:val>
                                            </p:tav>
                                            <p:tav tm="100000">
                                              <p:val>
                                                <p:strVal val="#ppt_h"/>
                                              </p:val>
                                            </p:tav>
                                          </p:tavLst>
                                        </p:anim>
                                        <p:anim calcmode="lin" valueType="num">
                                          <p:cBhvr>
                                            <p:cTn id="57" dur="750" fill="hold"/>
                                            <p:tgtEl>
                                              <p:spTgt spid="16"/>
                                            </p:tgtEl>
                                            <p:attrNameLst>
                                              <p:attrName>style.rotation</p:attrName>
                                            </p:attrNameLst>
                                          </p:cBhvr>
                                          <p:tavLst>
                                            <p:tav tm="0">
                                              <p:val>
                                                <p:fltVal val="90"/>
                                              </p:val>
                                            </p:tav>
                                            <p:tav tm="100000">
                                              <p:val>
                                                <p:fltVal val="0"/>
                                              </p:val>
                                            </p:tav>
                                          </p:tavLst>
                                        </p:anim>
                                        <p:animEffect transition="in" filter="fade">
                                          <p:cBhvr>
                                            <p:cTn id="58" dur="750"/>
                                            <p:tgtEl>
                                              <p:spTgt spid="16"/>
                                            </p:tgtEl>
                                          </p:cBhvr>
                                        </p:animEffect>
                                      </p:childTnLst>
                                    </p:cTn>
                                  </p:par>
                                  <p:par>
                                    <p:cTn id="59" presetID="22" presetClass="entr" presetSubtype="2" fill="hold" grpId="0" nodeType="withEffect">
                                      <p:stCondLst>
                                        <p:cond delay="1000"/>
                                      </p:stCondLst>
                                      <p:childTnLst>
                                        <p:set>
                                          <p:cBhvr>
                                            <p:cTn id="60" dur="1" fill="hold">
                                              <p:stCondLst>
                                                <p:cond delay="0"/>
                                              </p:stCondLst>
                                            </p:cTn>
                                            <p:tgtEl>
                                              <p:spTgt spid="102"/>
                                            </p:tgtEl>
                                            <p:attrNameLst>
                                              <p:attrName>style.visibility</p:attrName>
                                            </p:attrNameLst>
                                          </p:cBhvr>
                                          <p:to>
                                            <p:strVal val="visible"/>
                                          </p:to>
                                        </p:set>
                                        <p:animEffect transition="in" filter="wipe(right)">
                                          <p:cBhvr>
                                            <p:cTn id="61" dur="500"/>
                                            <p:tgtEl>
                                              <p:spTgt spid="102"/>
                                            </p:tgtEl>
                                          </p:cBhvr>
                                        </p:animEffect>
                                      </p:childTnLst>
                                    </p:cTn>
                                  </p:par>
                                  <p:par>
                                    <p:cTn id="62" presetID="22" presetClass="entr" presetSubtype="1" fill="hold" grpId="0" nodeType="withEffect">
                                      <p:stCondLst>
                                        <p:cond delay="1750"/>
                                      </p:stCondLst>
                                      <p:childTnLst>
                                        <p:set>
                                          <p:cBhvr>
                                            <p:cTn id="63" dur="1" fill="hold">
                                              <p:stCondLst>
                                                <p:cond delay="0"/>
                                              </p:stCondLst>
                                            </p:cTn>
                                            <p:tgtEl>
                                              <p:spTgt spid="8"/>
                                            </p:tgtEl>
                                            <p:attrNameLst>
                                              <p:attrName>style.visibility</p:attrName>
                                            </p:attrNameLst>
                                          </p:cBhvr>
                                          <p:to>
                                            <p:strVal val="visible"/>
                                          </p:to>
                                        </p:set>
                                        <p:animEffect transition="in" filter="wipe(up)">
                                          <p:cBhvr>
                                            <p:cTn id="64" dur="500"/>
                                            <p:tgtEl>
                                              <p:spTgt spid="8"/>
                                            </p:tgtEl>
                                          </p:cBhvr>
                                        </p:animEffect>
                                      </p:childTnLst>
                                    </p:cTn>
                                  </p:par>
                                  <p:par>
                                    <p:cTn id="65" presetID="2" presetClass="entr" presetSubtype="4" decel="50000" fill="hold" nodeType="withEffect">
                                      <p:stCondLst>
                                        <p:cond delay="750"/>
                                      </p:stCondLst>
                                      <p:childTnLst>
                                        <p:set>
                                          <p:cBhvr>
                                            <p:cTn id="66" dur="1" fill="hold">
                                              <p:stCondLst>
                                                <p:cond delay="0"/>
                                              </p:stCondLst>
                                            </p:cTn>
                                            <p:tgtEl>
                                              <p:spTgt spid="21"/>
                                            </p:tgtEl>
                                            <p:attrNameLst>
                                              <p:attrName>style.visibility</p:attrName>
                                            </p:attrNameLst>
                                          </p:cBhvr>
                                          <p:to>
                                            <p:strVal val="visible"/>
                                          </p:to>
                                        </p:set>
                                        <p:anim calcmode="lin" valueType="num">
                                          <p:cBhvr additive="base">
                                            <p:cTn id="67" dur="1000" fill="hold"/>
                                            <p:tgtEl>
                                              <p:spTgt spid="21"/>
                                            </p:tgtEl>
                                            <p:attrNameLst>
                                              <p:attrName>ppt_x</p:attrName>
                                            </p:attrNameLst>
                                          </p:cBhvr>
                                          <p:tavLst>
                                            <p:tav tm="0">
                                              <p:val>
                                                <p:strVal val="#ppt_x"/>
                                              </p:val>
                                            </p:tav>
                                            <p:tav tm="100000">
                                              <p:val>
                                                <p:strVal val="#ppt_x"/>
                                              </p:val>
                                            </p:tav>
                                          </p:tavLst>
                                        </p:anim>
                                        <p:anim calcmode="lin" valueType="num">
                                          <p:cBhvr additive="base">
                                            <p:cTn id="68" dur="1000" fill="hold"/>
                                            <p:tgtEl>
                                              <p:spTgt spid="21"/>
                                            </p:tgtEl>
                                            <p:attrNameLst>
                                              <p:attrName>ppt_y</p:attrName>
                                            </p:attrNameLst>
                                          </p:cBhvr>
                                          <p:tavLst>
                                            <p:tav tm="0">
                                              <p:val>
                                                <p:strVal val="1+#ppt_h/2"/>
                                              </p:val>
                                            </p:tav>
                                            <p:tav tm="100000">
                                              <p:val>
                                                <p:strVal val="#ppt_y"/>
                                              </p:val>
                                            </p:tav>
                                          </p:tavLst>
                                        </p:anim>
                                      </p:childTnLst>
                                    </p:cTn>
                                  </p:par>
                                  <p:par>
                                    <p:cTn id="69" presetID="2" presetClass="entr" presetSubtype="8" fill="hold" nodeType="withEffect">
                                      <p:stCondLst>
                                        <p:cond delay="750"/>
                                      </p:stCondLst>
                                      <p:childTnLst>
                                        <p:set>
                                          <p:cBhvr>
                                            <p:cTn id="70" dur="1" fill="hold">
                                              <p:stCondLst>
                                                <p:cond delay="0"/>
                                              </p:stCondLst>
                                            </p:cTn>
                                            <p:tgtEl>
                                              <p:spTgt spid="24"/>
                                            </p:tgtEl>
                                            <p:attrNameLst>
                                              <p:attrName>style.visibility</p:attrName>
                                            </p:attrNameLst>
                                          </p:cBhvr>
                                          <p:to>
                                            <p:strVal val="visible"/>
                                          </p:to>
                                        </p:set>
                                        <p:anim calcmode="lin" valueType="num">
                                          <p:cBhvr additive="base">
                                            <p:cTn id="71" dur="1250" fill="hold"/>
                                            <p:tgtEl>
                                              <p:spTgt spid="24"/>
                                            </p:tgtEl>
                                            <p:attrNameLst>
                                              <p:attrName>ppt_x</p:attrName>
                                            </p:attrNameLst>
                                          </p:cBhvr>
                                          <p:tavLst>
                                            <p:tav tm="0">
                                              <p:val>
                                                <p:strVal val="0-#ppt_w/2"/>
                                              </p:val>
                                            </p:tav>
                                            <p:tav tm="100000">
                                              <p:val>
                                                <p:strVal val="#ppt_x"/>
                                              </p:val>
                                            </p:tav>
                                          </p:tavLst>
                                        </p:anim>
                                        <p:anim calcmode="lin" valueType="num">
                                          <p:cBhvr additive="base">
                                            <p:cTn id="72" dur="1250" fill="hold"/>
                                            <p:tgtEl>
                                              <p:spTgt spid="24"/>
                                            </p:tgtEl>
                                            <p:attrNameLst>
                                              <p:attrName>ppt_y</p:attrName>
                                            </p:attrNameLst>
                                          </p:cBhvr>
                                          <p:tavLst>
                                            <p:tav tm="0">
                                              <p:val>
                                                <p:strVal val="#ppt_y"/>
                                              </p:val>
                                            </p:tav>
                                            <p:tav tm="100000">
                                              <p:val>
                                                <p:strVal val="#ppt_y"/>
                                              </p:val>
                                            </p:tav>
                                          </p:tavLst>
                                        </p:anim>
                                      </p:childTnLst>
                                    </p:cTn>
                                  </p:par>
                                  <p:par>
                                    <p:cTn id="73" presetID="31" presetClass="entr" presetSubtype="0" fill="hold" nodeType="withEffect">
                                      <p:stCondLst>
                                        <p:cond delay="1250"/>
                                      </p:stCondLst>
                                      <p:childTnLst>
                                        <p:set>
                                          <p:cBhvr>
                                            <p:cTn id="74" dur="1" fill="hold">
                                              <p:stCondLst>
                                                <p:cond delay="0"/>
                                              </p:stCondLst>
                                            </p:cTn>
                                            <p:tgtEl>
                                              <p:spTgt spid="81"/>
                                            </p:tgtEl>
                                            <p:attrNameLst>
                                              <p:attrName>style.visibility</p:attrName>
                                            </p:attrNameLst>
                                          </p:cBhvr>
                                          <p:to>
                                            <p:strVal val="visible"/>
                                          </p:to>
                                        </p:set>
                                        <p:anim calcmode="lin" valueType="num">
                                          <p:cBhvr>
                                            <p:cTn id="75" dur="750" fill="hold"/>
                                            <p:tgtEl>
                                              <p:spTgt spid="81"/>
                                            </p:tgtEl>
                                            <p:attrNameLst>
                                              <p:attrName>ppt_w</p:attrName>
                                            </p:attrNameLst>
                                          </p:cBhvr>
                                          <p:tavLst>
                                            <p:tav tm="0">
                                              <p:val>
                                                <p:fltVal val="0"/>
                                              </p:val>
                                            </p:tav>
                                            <p:tav tm="100000">
                                              <p:val>
                                                <p:strVal val="#ppt_w"/>
                                              </p:val>
                                            </p:tav>
                                          </p:tavLst>
                                        </p:anim>
                                        <p:anim calcmode="lin" valueType="num">
                                          <p:cBhvr>
                                            <p:cTn id="76" dur="750" fill="hold"/>
                                            <p:tgtEl>
                                              <p:spTgt spid="81"/>
                                            </p:tgtEl>
                                            <p:attrNameLst>
                                              <p:attrName>ppt_h</p:attrName>
                                            </p:attrNameLst>
                                          </p:cBhvr>
                                          <p:tavLst>
                                            <p:tav tm="0">
                                              <p:val>
                                                <p:fltVal val="0"/>
                                              </p:val>
                                            </p:tav>
                                            <p:tav tm="100000">
                                              <p:val>
                                                <p:strVal val="#ppt_h"/>
                                              </p:val>
                                            </p:tav>
                                          </p:tavLst>
                                        </p:anim>
                                        <p:anim calcmode="lin" valueType="num">
                                          <p:cBhvr>
                                            <p:cTn id="77" dur="750" fill="hold"/>
                                            <p:tgtEl>
                                              <p:spTgt spid="81"/>
                                            </p:tgtEl>
                                            <p:attrNameLst>
                                              <p:attrName>style.rotation</p:attrName>
                                            </p:attrNameLst>
                                          </p:cBhvr>
                                          <p:tavLst>
                                            <p:tav tm="0">
                                              <p:val>
                                                <p:fltVal val="90"/>
                                              </p:val>
                                            </p:tav>
                                            <p:tav tm="100000">
                                              <p:val>
                                                <p:fltVal val="0"/>
                                              </p:val>
                                            </p:tav>
                                          </p:tavLst>
                                        </p:anim>
                                        <p:animEffect transition="in" filter="fade">
                                          <p:cBhvr>
                                            <p:cTn id="78" dur="750"/>
                                            <p:tgtEl>
                                              <p:spTgt spid="81"/>
                                            </p:tgtEl>
                                          </p:cBhvr>
                                        </p:animEffect>
                                      </p:childTnLst>
                                    </p:cTn>
                                  </p:par>
                                  <p:par>
                                    <p:cTn id="79" presetID="22" presetClass="entr" presetSubtype="2" fill="hold" grpId="0" nodeType="withEffect">
                                      <p:stCondLst>
                                        <p:cond delay="1250"/>
                                      </p:stCondLst>
                                      <p:childTnLst>
                                        <p:set>
                                          <p:cBhvr>
                                            <p:cTn id="80" dur="1" fill="hold">
                                              <p:stCondLst>
                                                <p:cond delay="0"/>
                                              </p:stCondLst>
                                            </p:cTn>
                                            <p:tgtEl>
                                              <p:spTgt spid="100"/>
                                            </p:tgtEl>
                                            <p:attrNameLst>
                                              <p:attrName>style.visibility</p:attrName>
                                            </p:attrNameLst>
                                          </p:cBhvr>
                                          <p:to>
                                            <p:strVal val="visible"/>
                                          </p:to>
                                        </p:set>
                                        <p:animEffect transition="in" filter="wipe(right)">
                                          <p:cBhvr>
                                            <p:cTn id="81" dur="500"/>
                                            <p:tgtEl>
                                              <p:spTgt spid="100"/>
                                            </p:tgtEl>
                                          </p:cBhvr>
                                        </p:animEffect>
                                      </p:childTnLst>
                                    </p:cTn>
                                  </p:par>
                                  <p:par>
                                    <p:cTn id="82" presetID="22" presetClass="entr" presetSubtype="1" fill="hold" grpId="0" nodeType="withEffect">
                                      <p:stCondLst>
                                        <p:cond delay="2000"/>
                                      </p:stCondLst>
                                      <p:childTnLst>
                                        <p:set>
                                          <p:cBhvr>
                                            <p:cTn id="83" dur="1" fill="hold">
                                              <p:stCondLst>
                                                <p:cond delay="0"/>
                                              </p:stCondLst>
                                            </p:cTn>
                                            <p:tgtEl>
                                              <p:spTgt spid="9"/>
                                            </p:tgtEl>
                                            <p:attrNameLst>
                                              <p:attrName>style.visibility</p:attrName>
                                            </p:attrNameLst>
                                          </p:cBhvr>
                                          <p:to>
                                            <p:strVal val="visible"/>
                                          </p:to>
                                        </p:set>
                                        <p:animEffect transition="in" filter="wipe(up)">
                                          <p:cBhvr>
                                            <p:cTn id="84" dur="500"/>
                                            <p:tgtEl>
                                              <p:spTgt spid="9"/>
                                            </p:tgtEl>
                                          </p:cBhvr>
                                        </p:animEffect>
                                      </p:childTnLst>
                                    </p:cTn>
                                  </p:par>
                                  <p:par>
                                    <p:cTn id="85" presetID="2" presetClass="entr" presetSubtype="4" decel="50000" fill="hold" nodeType="withEffect">
                                      <p:stCondLst>
                                        <p:cond delay="1000"/>
                                      </p:stCondLst>
                                      <p:childTnLst>
                                        <p:set>
                                          <p:cBhvr>
                                            <p:cTn id="86" dur="1" fill="hold">
                                              <p:stCondLst>
                                                <p:cond delay="0"/>
                                              </p:stCondLst>
                                            </p:cTn>
                                            <p:tgtEl>
                                              <p:spTgt spid="32"/>
                                            </p:tgtEl>
                                            <p:attrNameLst>
                                              <p:attrName>style.visibility</p:attrName>
                                            </p:attrNameLst>
                                          </p:cBhvr>
                                          <p:to>
                                            <p:strVal val="visible"/>
                                          </p:to>
                                        </p:set>
                                        <p:anim calcmode="lin" valueType="num">
                                          <p:cBhvr additive="base">
                                            <p:cTn id="87" dur="1000" fill="hold"/>
                                            <p:tgtEl>
                                              <p:spTgt spid="32"/>
                                            </p:tgtEl>
                                            <p:attrNameLst>
                                              <p:attrName>ppt_x</p:attrName>
                                            </p:attrNameLst>
                                          </p:cBhvr>
                                          <p:tavLst>
                                            <p:tav tm="0">
                                              <p:val>
                                                <p:strVal val="#ppt_x"/>
                                              </p:val>
                                            </p:tav>
                                            <p:tav tm="100000">
                                              <p:val>
                                                <p:strVal val="#ppt_x"/>
                                              </p:val>
                                            </p:tav>
                                          </p:tavLst>
                                        </p:anim>
                                        <p:anim calcmode="lin" valueType="num">
                                          <p:cBhvr additive="base">
                                            <p:cTn id="88" dur="1000" fill="hold"/>
                                            <p:tgtEl>
                                              <p:spTgt spid="32"/>
                                            </p:tgtEl>
                                            <p:attrNameLst>
                                              <p:attrName>ppt_y</p:attrName>
                                            </p:attrNameLst>
                                          </p:cBhvr>
                                          <p:tavLst>
                                            <p:tav tm="0">
                                              <p:val>
                                                <p:strVal val="1+#ppt_h/2"/>
                                              </p:val>
                                            </p:tav>
                                            <p:tav tm="100000">
                                              <p:val>
                                                <p:strVal val="#ppt_y"/>
                                              </p:val>
                                            </p:tav>
                                          </p:tavLst>
                                        </p:anim>
                                      </p:childTnLst>
                                    </p:cTn>
                                  </p:par>
                                  <p:par>
                                    <p:cTn id="89" presetID="2" presetClass="entr" presetSubtype="8" fill="hold" nodeType="withEffect">
                                      <p:stCondLst>
                                        <p:cond delay="1000"/>
                                      </p:stCondLst>
                                      <p:childTnLst>
                                        <p:set>
                                          <p:cBhvr>
                                            <p:cTn id="90" dur="1" fill="hold">
                                              <p:stCondLst>
                                                <p:cond delay="0"/>
                                              </p:stCondLst>
                                            </p:cTn>
                                            <p:tgtEl>
                                              <p:spTgt spid="66"/>
                                            </p:tgtEl>
                                            <p:attrNameLst>
                                              <p:attrName>style.visibility</p:attrName>
                                            </p:attrNameLst>
                                          </p:cBhvr>
                                          <p:to>
                                            <p:strVal val="visible"/>
                                          </p:to>
                                        </p:set>
                                        <p:anim calcmode="lin" valueType="num">
                                          <p:cBhvr additive="base">
                                            <p:cTn id="91" dur="1250" fill="hold"/>
                                            <p:tgtEl>
                                              <p:spTgt spid="66"/>
                                            </p:tgtEl>
                                            <p:attrNameLst>
                                              <p:attrName>ppt_x</p:attrName>
                                            </p:attrNameLst>
                                          </p:cBhvr>
                                          <p:tavLst>
                                            <p:tav tm="0">
                                              <p:val>
                                                <p:strVal val="0-#ppt_w/2"/>
                                              </p:val>
                                            </p:tav>
                                            <p:tav tm="100000">
                                              <p:val>
                                                <p:strVal val="#ppt_x"/>
                                              </p:val>
                                            </p:tav>
                                          </p:tavLst>
                                        </p:anim>
                                        <p:anim calcmode="lin" valueType="num">
                                          <p:cBhvr additive="base">
                                            <p:cTn id="92" dur="1250" fill="hold"/>
                                            <p:tgtEl>
                                              <p:spTgt spid="66"/>
                                            </p:tgtEl>
                                            <p:attrNameLst>
                                              <p:attrName>ppt_y</p:attrName>
                                            </p:attrNameLst>
                                          </p:cBhvr>
                                          <p:tavLst>
                                            <p:tav tm="0">
                                              <p:val>
                                                <p:strVal val="#ppt_y"/>
                                              </p:val>
                                            </p:tav>
                                            <p:tav tm="100000">
                                              <p:val>
                                                <p:strVal val="#ppt_y"/>
                                              </p:val>
                                            </p:tav>
                                          </p:tavLst>
                                        </p:anim>
                                      </p:childTnLst>
                                    </p:cTn>
                                  </p:par>
                                  <p:par>
                                    <p:cTn id="93" presetID="31" presetClass="entr" presetSubtype="0" fill="hold" nodeType="withEffect">
                                      <p:stCondLst>
                                        <p:cond delay="1500"/>
                                      </p:stCondLst>
                                      <p:childTnLst>
                                        <p:set>
                                          <p:cBhvr>
                                            <p:cTn id="94" dur="1" fill="hold">
                                              <p:stCondLst>
                                                <p:cond delay="0"/>
                                              </p:stCondLst>
                                            </p:cTn>
                                            <p:tgtEl>
                                              <p:spTgt spid="89"/>
                                            </p:tgtEl>
                                            <p:attrNameLst>
                                              <p:attrName>style.visibility</p:attrName>
                                            </p:attrNameLst>
                                          </p:cBhvr>
                                          <p:to>
                                            <p:strVal val="visible"/>
                                          </p:to>
                                        </p:set>
                                        <p:anim calcmode="lin" valueType="num">
                                          <p:cBhvr>
                                            <p:cTn id="95" dur="750" fill="hold"/>
                                            <p:tgtEl>
                                              <p:spTgt spid="89"/>
                                            </p:tgtEl>
                                            <p:attrNameLst>
                                              <p:attrName>ppt_w</p:attrName>
                                            </p:attrNameLst>
                                          </p:cBhvr>
                                          <p:tavLst>
                                            <p:tav tm="0">
                                              <p:val>
                                                <p:fltVal val="0"/>
                                              </p:val>
                                            </p:tav>
                                            <p:tav tm="100000">
                                              <p:val>
                                                <p:strVal val="#ppt_w"/>
                                              </p:val>
                                            </p:tav>
                                          </p:tavLst>
                                        </p:anim>
                                        <p:anim calcmode="lin" valueType="num">
                                          <p:cBhvr>
                                            <p:cTn id="96" dur="750" fill="hold"/>
                                            <p:tgtEl>
                                              <p:spTgt spid="89"/>
                                            </p:tgtEl>
                                            <p:attrNameLst>
                                              <p:attrName>ppt_h</p:attrName>
                                            </p:attrNameLst>
                                          </p:cBhvr>
                                          <p:tavLst>
                                            <p:tav tm="0">
                                              <p:val>
                                                <p:fltVal val="0"/>
                                              </p:val>
                                            </p:tav>
                                            <p:tav tm="100000">
                                              <p:val>
                                                <p:strVal val="#ppt_h"/>
                                              </p:val>
                                            </p:tav>
                                          </p:tavLst>
                                        </p:anim>
                                        <p:anim calcmode="lin" valueType="num">
                                          <p:cBhvr>
                                            <p:cTn id="97" dur="750" fill="hold"/>
                                            <p:tgtEl>
                                              <p:spTgt spid="89"/>
                                            </p:tgtEl>
                                            <p:attrNameLst>
                                              <p:attrName>style.rotation</p:attrName>
                                            </p:attrNameLst>
                                          </p:cBhvr>
                                          <p:tavLst>
                                            <p:tav tm="0">
                                              <p:val>
                                                <p:fltVal val="90"/>
                                              </p:val>
                                            </p:tav>
                                            <p:tav tm="100000">
                                              <p:val>
                                                <p:fltVal val="0"/>
                                              </p:val>
                                            </p:tav>
                                          </p:tavLst>
                                        </p:anim>
                                        <p:animEffect transition="in" filter="fade">
                                          <p:cBhvr>
                                            <p:cTn id="98" dur="750"/>
                                            <p:tgtEl>
                                              <p:spTgt spid="89"/>
                                            </p:tgtEl>
                                          </p:cBhvr>
                                        </p:animEffect>
                                      </p:childTnLst>
                                    </p:cTn>
                                  </p:par>
                                  <p:par>
                                    <p:cTn id="99" presetID="22" presetClass="entr" presetSubtype="2" fill="hold" grpId="0" nodeType="withEffect">
                                      <p:stCondLst>
                                        <p:cond delay="1500"/>
                                      </p:stCondLst>
                                      <p:childTnLst>
                                        <p:set>
                                          <p:cBhvr>
                                            <p:cTn id="100" dur="1" fill="hold">
                                              <p:stCondLst>
                                                <p:cond delay="0"/>
                                              </p:stCondLst>
                                            </p:cTn>
                                            <p:tgtEl>
                                              <p:spTgt spid="72"/>
                                            </p:tgtEl>
                                            <p:attrNameLst>
                                              <p:attrName>style.visibility</p:attrName>
                                            </p:attrNameLst>
                                          </p:cBhvr>
                                          <p:to>
                                            <p:strVal val="visible"/>
                                          </p:to>
                                        </p:set>
                                        <p:animEffect transition="in" filter="wipe(right)">
                                          <p:cBhvr>
                                            <p:cTn id="101" dur="500"/>
                                            <p:tgtEl>
                                              <p:spTgt spid="72"/>
                                            </p:tgtEl>
                                          </p:cBhvr>
                                        </p:animEffect>
                                      </p:childTnLst>
                                    </p:cTn>
                                  </p:par>
                                  <p:par>
                                    <p:cTn id="102" presetID="22" presetClass="entr" presetSubtype="1" fill="hold" grpId="0" nodeType="withEffect">
                                      <p:stCondLst>
                                        <p:cond delay="2250"/>
                                      </p:stCondLst>
                                      <p:childTnLst>
                                        <p:set>
                                          <p:cBhvr>
                                            <p:cTn id="103" dur="1" fill="hold">
                                              <p:stCondLst>
                                                <p:cond delay="0"/>
                                              </p:stCondLst>
                                            </p:cTn>
                                            <p:tgtEl>
                                              <p:spTgt spid="2"/>
                                            </p:tgtEl>
                                            <p:attrNameLst>
                                              <p:attrName>style.visibility</p:attrName>
                                            </p:attrNameLst>
                                          </p:cBhvr>
                                          <p:to>
                                            <p:strVal val="visible"/>
                                          </p:to>
                                        </p:set>
                                        <p:animEffect transition="in" filter="wipe(up)">
                                          <p:cBhvr>
                                            <p:cTn id="104" dur="500"/>
                                            <p:tgtEl>
                                              <p:spTgt spid="2"/>
                                            </p:tgtEl>
                                          </p:cBhvr>
                                        </p:animEffect>
                                      </p:childTnLst>
                                    </p:cTn>
                                  </p:par>
                                  <p:par>
                                    <p:cTn id="105" presetID="47" presetClass="entr" presetSubtype="0" fill="hold" grpId="0" nodeType="withEffect">
                                      <p:stCondLst>
                                        <p:cond delay="500"/>
                                      </p:stCondLst>
                                      <p:childTnLst>
                                        <p:set>
                                          <p:cBhvr>
                                            <p:cTn id="106" dur="1" fill="hold">
                                              <p:stCondLst>
                                                <p:cond delay="0"/>
                                              </p:stCondLst>
                                            </p:cTn>
                                            <p:tgtEl>
                                              <p:spTgt spid="74"/>
                                            </p:tgtEl>
                                            <p:attrNameLst>
                                              <p:attrName>style.visibility</p:attrName>
                                            </p:attrNameLst>
                                          </p:cBhvr>
                                          <p:to>
                                            <p:strVal val="visible"/>
                                          </p:to>
                                        </p:set>
                                        <p:animEffect transition="in" filter="fade">
                                          <p:cBhvr>
                                            <p:cTn id="107" dur="750"/>
                                            <p:tgtEl>
                                              <p:spTgt spid="74"/>
                                            </p:tgtEl>
                                          </p:cBhvr>
                                        </p:animEffect>
                                        <p:anim calcmode="lin" valueType="num">
                                          <p:cBhvr>
                                            <p:cTn id="108" dur="750" fill="hold"/>
                                            <p:tgtEl>
                                              <p:spTgt spid="74"/>
                                            </p:tgtEl>
                                            <p:attrNameLst>
                                              <p:attrName>ppt_x</p:attrName>
                                            </p:attrNameLst>
                                          </p:cBhvr>
                                          <p:tavLst>
                                            <p:tav tm="0">
                                              <p:val>
                                                <p:strVal val="#ppt_x"/>
                                              </p:val>
                                            </p:tav>
                                            <p:tav tm="100000">
                                              <p:val>
                                                <p:strVal val="#ppt_x"/>
                                              </p:val>
                                            </p:tav>
                                          </p:tavLst>
                                        </p:anim>
                                        <p:anim calcmode="lin" valueType="num">
                                          <p:cBhvr>
                                            <p:cTn id="109" dur="750" fill="hold"/>
                                            <p:tgtEl>
                                              <p:spTgt spid="74"/>
                                            </p:tgtEl>
                                            <p:attrNameLst>
                                              <p:attrName>ppt_y</p:attrName>
                                            </p:attrNameLst>
                                          </p:cBhvr>
                                          <p:tavLst>
                                            <p:tav tm="0">
                                              <p:val>
                                                <p:strVal val="#ppt_y-.1"/>
                                              </p:val>
                                            </p:tav>
                                            <p:tav tm="100000">
                                              <p:val>
                                                <p:strVal val="#ppt_y"/>
                                              </p:val>
                                            </p:tav>
                                          </p:tavLst>
                                        </p:anim>
                                      </p:childTnLst>
                                    </p:cTn>
                                  </p:par>
                                  <p:par>
                                    <p:cTn id="110" presetID="42" presetClass="entr" presetSubtype="0" fill="hold" grpId="0" nodeType="withEffect">
                                      <p:stCondLst>
                                        <p:cond delay="500"/>
                                      </p:stCondLst>
                                      <p:childTnLst>
                                        <p:set>
                                          <p:cBhvr>
                                            <p:cTn id="111" dur="1" fill="hold">
                                              <p:stCondLst>
                                                <p:cond delay="0"/>
                                              </p:stCondLst>
                                            </p:cTn>
                                            <p:tgtEl>
                                              <p:spTgt spid="73"/>
                                            </p:tgtEl>
                                            <p:attrNameLst>
                                              <p:attrName>style.visibility</p:attrName>
                                            </p:attrNameLst>
                                          </p:cBhvr>
                                          <p:to>
                                            <p:strVal val="visible"/>
                                          </p:to>
                                        </p:set>
                                        <p:animEffect transition="in" filter="fade">
                                          <p:cBhvr>
                                            <p:cTn id="112" dur="750"/>
                                            <p:tgtEl>
                                              <p:spTgt spid="73"/>
                                            </p:tgtEl>
                                          </p:cBhvr>
                                        </p:animEffect>
                                        <p:anim calcmode="lin" valueType="num">
                                          <p:cBhvr>
                                            <p:cTn id="113" dur="750" fill="hold"/>
                                            <p:tgtEl>
                                              <p:spTgt spid="73"/>
                                            </p:tgtEl>
                                            <p:attrNameLst>
                                              <p:attrName>ppt_x</p:attrName>
                                            </p:attrNameLst>
                                          </p:cBhvr>
                                          <p:tavLst>
                                            <p:tav tm="0">
                                              <p:val>
                                                <p:strVal val="#ppt_x"/>
                                              </p:val>
                                            </p:tav>
                                            <p:tav tm="100000">
                                              <p:val>
                                                <p:strVal val="#ppt_x"/>
                                              </p:val>
                                            </p:tav>
                                          </p:tavLst>
                                        </p:anim>
                                        <p:anim calcmode="lin" valueType="num">
                                          <p:cBhvr>
                                            <p:cTn id="114" dur="750" fill="hold"/>
                                            <p:tgtEl>
                                              <p:spTgt spid="73"/>
                                            </p:tgtEl>
                                            <p:attrNameLst>
                                              <p:attrName>ppt_y</p:attrName>
                                            </p:attrNameLst>
                                          </p:cBhvr>
                                          <p:tavLst>
                                            <p:tav tm="0">
                                              <p:val>
                                                <p:strVal val="#ppt_y+.1"/>
                                              </p:val>
                                            </p:tav>
                                            <p:tav tm="100000">
                                              <p:val>
                                                <p:strVal val="#ppt_y"/>
                                              </p:val>
                                            </p:tav>
                                          </p:tavLst>
                                        </p:anim>
                                      </p:childTnLst>
                                    </p:cTn>
                                  </p:par>
                                  <p:par>
                                    <p:cTn id="115" presetID="47" presetClass="entr" presetSubtype="0" fill="hold" grpId="0" nodeType="withEffect">
                                      <p:stCondLst>
                                        <p:cond delay="750"/>
                                      </p:stCondLst>
                                      <p:childTnLst>
                                        <p:set>
                                          <p:cBhvr>
                                            <p:cTn id="116" dur="1" fill="hold">
                                              <p:stCondLst>
                                                <p:cond delay="0"/>
                                              </p:stCondLst>
                                            </p:cTn>
                                            <p:tgtEl>
                                              <p:spTgt spid="31"/>
                                            </p:tgtEl>
                                            <p:attrNameLst>
                                              <p:attrName>style.visibility</p:attrName>
                                            </p:attrNameLst>
                                          </p:cBhvr>
                                          <p:to>
                                            <p:strVal val="visible"/>
                                          </p:to>
                                        </p:set>
                                        <p:animEffect transition="in" filter="fade">
                                          <p:cBhvr>
                                            <p:cTn id="117" dur="750"/>
                                            <p:tgtEl>
                                              <p:spTgt spid="31"/>
                                            </p:tgtEl>
                                          </p:cBhvr>
                                        </p:animEffect>
                                        <p:anim calcmode="lin" valueType="num">
                                          <p:cBhvr>
                                            <p:cTn id="118" dur="750" fill="hold"/>
                                            <p:tgtEl>
                                              <p:spTgt spid="31"/>
                                            </p:tgtEl>
                                            <p:attrNameLst>
                                              <p:attrName>ppt_x</p:attrName>
                                            </p:attrNameLst>
                                          </p:cBhvr>
                                          <p:tavLst>
                                            <p:tav tm="0">
                                              <p:val>
                                                <p:strVal val="#ppt_x"/>
                                              </p:val>
                                            </p:tav>
                                            <p:tav tm="100000">
                                              <p:val>
                                                <p:strVal val="#ppt_x"/>
                                              </p:val>
                                            </p:tav>
                                          </p:tavLst>
                                        </p:anim>
                                        <p:anim calcmode="lin" valueType="num">
                                          <p:cBhvr>
                                            <p:cTn id="119" dur="750" fill="hold"/>
                                            <p:tgtEl>
                                              <p:spTgt spid="31"/>
                                            </p:tgtEl>
                                            <p:attrNameLst>
                                              <p:attrName>ppt_y</p:attrName>
                                            </p:attrNameLst>
                                          </p:cBhvr>
                                          <p:tavLst>
                                            <p:tav tm="0">
                                              <p:val>
                                                <p:strVal val="#ppt_y-.1"/>
                                              </p:val>
                                            </p:tav>
                                            <p:tav tm="100000">
                                              <p:val>
                                                <p:strVal val="#ppt_y"/>
                                              </p:val>
                                            </p:tav>
                                          </p:tavLst>
                                        </p:anim>
                                      </p:childTnLst>
                                    </p:cTn>
                                  </p:par>
                                  <p:par>
                                    <p:cTn id="120" presetID="42" presetClass="entr" presetSubtype="0" fill="hold" grpId="0" nodeType="withEffect">
                                      <p:stCondLst>
                                        <p:cond delay="750"/>
                                      </p:stCondLst>
                                      <p:childTnLst>
                                        <p:set>
                                          <p:cBhvr>
                                            <p:cTn id="121" dur="1" fill="hold">
                                              <p:stCondLst>
                                                <p:cond delay="0"/>
                                              </p:stCondLst>
                                            </p:cTn>
                                            <p:tgtEl>
                                              <p:spTgt spid="30"/>
                                            </p:tgtEl>
                                            <p:attrNameLst>
                                              <p:attrName>style.visibility</p:attrName>
                                            </p:attrNameLst>
                                          </p:cBhvr>
                                          <p:to>
                                            <p:strVal val="visible"/>
                                          </p:to>
                                        </p:set>
                                        <p:animEffect transition="in" filter="fade">
                                          <p:cBhvr>
                                            <p:cTn id="122" dur="750"/>
                                            <p:tgtEl>
                                              <p:spTgt spid="30"/>
                                            </p:tgtEl>
                                          </p:cBhvr>
                                        </p:animEffect>
                                        <p:anim calcmode="lin" valueType="num">
                                          <p:cBhvr>
                                            <p:cTn id="123" dur="750" fill="hold"/>
                                            <p:tgtEl>
                                              <p:spTgt spid="30"/>
                                            </p:tgtEl>
                                            <p:attrNameLst>
                                              <p:attrName>ppt_x</p:attrName>
                                            </p:attrNameLst>
                                          </p:cBhvr>
                                          <p:tavLst>
                                            <p:tav tm="0">
                                              <p:val>
                                                <p:strVal val="#ppt_x"/>
                                              </p:val>
                                            </p:tav>
                                            <p:tav tm="100000">
                                              <p:val>
                                                <p:strVal val="#ppt_x"/>
                                              </p:val>
                                            </p:tav>
                                          </p:tavLst>
                                        </p:anim>
                                        <p:anim calcmode="lin" valueType="num">
                                          <p:cBhvr>
                                            <p:cTn id="124" dur="750" fill="hold"/>
                                            <p:tgtEl>
                                              <p:spTgt spid="30"/>
                                            </p:tgtEl>
                                            <p:attrNameLst>
                                              <p:attrName>ppt_y</p:attrName>
                                            </p:attrNameLst>
                                          </p:cBhvr>
                                          <p:tavLst>
                                            <p:tav tm="0">
                                              <p:val>
                                                <p:strVal val="#ppt_y+.1"/>
                                              </p:val>
                                            </p:tav>
                                            <p:tav tm="100000">
                                              <p:val>
                                                <p:strVal val="#ppt_y"/>
                                              </p:val>
                                            </p:tav>
                                          </p:tavLst>
                                        </p:anim>
                                      </p:childTnLst>
                                    </p:cTn>
                                  </p:par>
                                  <p:par>
                                    <p:cTn id="125" presetID="47" presetClass="entr" presetSubtype="0" fill="hold" grpId="0" nodeType="withEffect">
                                      <p:stCondLst>
                                        <p:cond delay="1000"/>
                                      </p:stCondLst>
                                      <p:childTnLst>
                                        <p:set>
                                          <p:cBhvr>
                                            <p:cTn id="126" dur="1" fill="hold">
                                              <p:stCondLst>
                                                <p:cond delay="0"/>
                                              </p:stCondLst>
                                            </p:cTn>
                                            <p:tgtEl>
                                              <p:spTgt spid="20"/>
                                            </p:tgtEl>
                                            <p:attrNameLst>
                                              <p:attrName>style.visibility</p:attrName>
                                            </p:attrNameLst>
                                          </p:cBhvr>
                                          <p:to>
                                            <p:strVal val="visible"/>
                                          </p:to>
                                        </p:set>
                                        <p:animEffect transition="in" filter="fade">
                                          <p:cBhvr>
                                            <p:cTn id="127" dur="750"/>
                                            <p:tgtEl>
                                              <p:spTgt spid="20"/>
                                            </p:tgtEl>
                                          </p:cBhvr>
                                        </p:animEffect>
                                        <p:anim calcmode="lin" valueType="num">
                                          <p:cBhvr>
                                            <p:cTn id="128" dur="750" fill="hold"/>
                                            <p:tgtEl>
                                              <p:spTgt spid="20"/>
                                            </p:tgtEl>
                                            <p:attrNameLst>
                                              <p:attrName>ppt_x</p:attrName>
                                            </p:attrNameLst>
                                          </p:cBhvr>
                                          <p:tavLst>
                                            <p:tav tm="0">
                                              <p:val>
                                                <p:strVal val="#ppt_x"/>
                                              </p:val>
                                            </p:tav>
                                            <p:tav tm="100000">
                                              <p:val>
                                                <p:strVal val="#ppt_x"/>
                                              </p:val>
                                            </p:tav>
                                          </p:tavLst>
                                        </p:anim>
                                        <p:anim calcmode="lin" valueType="num">
                                          <p:cBhvr>
                                            <p:cTn id="129" dur="750" fill="hold"/>
                                            <p:tgtEl>
                                              <p:spTgt spid="20"/>
                                            </p:tgtEl>
                                            <p:attrNameLst>
                                              <p:attrName>ppt_y</p:attrName>
                                            </p:attrNameLst>
                                          </p:cBhvr>
                                          <p:tavLst>
                                            <p:tav tm="0">
                                              <p:val>
                                                <p:strVal val="#ppt_y-.1"/>
                                              </p:val>
                                            </p:tav>
                                            <p:tav tm="100000">
                                              <p:val>
                                                <p:strVal val="#ppt_y"/>
                                              </p:val>
                                            </p:tav>
                                          </p:tavLst>
                                        </p:anim>
                                      </p:childTnLst>
                                    </p:cTn>
                                  </p:par>
                                  <p:par>
                                    <p:cTn id="130" presetID="42" presetClass="entr" presetSubtype="0" fill="hold" grpId="0" nodeType="withEffect">
                                      <p:stCondLst>
                                        <p:cond delay="1000"/>
                                      </p:stCondLst>
                                      <p:childTnLst>
                                        <p:set>
                                          <p:cBhvr>
                                            <p:cTn id="131" dur="1" fill="hold">
                                              <p:stCondLst>
                                                <p:cond delay="0"/>
                                              </p:stCondLst>
                                            </p:cTn>
                                            <p:tgtEl>
                                              <p:spTgt spid="19"/>
                                            </p:tgtEl>
                                            <p:attrNameLst>
                                              <p:attrName>style.visibility</p:attrName>
                                            </p:attrNameLst>
                                          </p:cBhvr>
                                          <p:to>
                                            <p:strVal val="visible"/>
                                          </p:to>
                                        </p:set>
                                        <p:animEffect transition="in" filter="fade">
                                          <p:cBhvr>
                                            <p:cTn id="132" dur="750"/>
                                            <p:tgtEl>
                                              <p:spTgt spid="19"/>
                                            </p:tgtEl>
                                          </p:cBhvr>
                                        </p:animEffect>
                                        <p:anim calcmode="lin" valueType="num">
                                          <p:cBhvr>
                                            <p:cTn id="133" dur="750" fill="hold"/>
                                            <p:tgtEl>
                                              <p:spTgt spid="19"/>
                                            </p:tgtEl>
                                            <p:attrNameLst>
                                              <p:attrName>ppt_x</p:attrName>
                                            </p:attrNameLst>
                                          </p:cBhvr>
                                          <p:tavLst>
                                            <p:tav tm="0">
                                              <p:val>
                                                <p:strVal val="#ppt_x"/>
                                              </p:val>
                                            </p:tav>
                                            <p:tav tm="100000">
                                              <p:val>
                                                <p:strVal val="#ppt_x"/>
                                              </p:val>
                                            </p:tav>
                                          </p:tavLst>
                                        </p:anim>
                                        <p:anim calcmode="lin" valueType="num">
                                          <p:cBhvr>
                                            <p:cTn id="134" dur="750" fill="hold"/>
                                            <p:tgtEl>
                                              <p:spTgt spid="19"/>
                                            </p:tgtEl>
                                            <p:attrNameLst>
                                              <p:attrName>ppt_y</p:attrName>
                                            </p:attrNameLst>
                                          </p:cBhvr>
                                          <p:tavLst>
                                            <p:tav tm="0">
                                              <p:val>
                                                <p:strVal val="#ppt_y+.1"/>
                                              </p:val>
                                            </p:tav>
                                            <p:tav tm="100000">
                                              <p:val>
                                                <p:strVal val="#ppt_y"/>
                                              </p:val>
                                            </p:tav>
                                          </p:tavLst>
                                        </p:anim>
                                      </p:childTnLst>
                                    </p:cTn>
                                  </p:par>
                                  <p:par>
                                    <p:cTn id="135" presetID="47" presetClass="entr" presetSubtype="0" fill="hold" grpId="0" nodeType="withEffect">
                                      <p:stCondLst>
                                        <p:cond delay="1250"/>
                                      </p:stCondLst>
                                      <p:childTnLst>
                                        <p:set>
                                          <p:cBhvr>
                                            <p:cTn id="136" dur="1" fill="hold">
                                              <p:stCondLst>
                                                <p:cond delay="0"/>
                                              </p:stCondLst>
                                            </p:cTn>
                                            <p:tgtEl>
                                              <p:spTgt spid="85"/>
                                            </p:tgtEl>
                                            <p:attrNameLst>
                                              <p:attrName>style.visibility</p:attrName>
                                            </p:attrNameLst>
                                          </p:cBhvr>
                                          <p:to>
                                            <p:strVal val="visible"/>
                                          </p:to>
                                        </p:set>
                                        <p:animEffect transition="in" filter="fade">
                                          <p:cBhvr>
                                            <p:cTn id="137" dur="750"/>
                                            <p:tgtEl>
                                              <p:spTgt spid="85"/>
                                            </p:tgtEl>
                                          </p:cBhvr>
                                        </p:animEffect>
                                        <p:anim calcmode="lin" valueType="num">
                                          <p:cBhvr>
                                            <p:cTn id="138" dur="750" fill="hold"/>
                                            <p:tgtEl>
                                              <p:spTgt spid="85"/>
                                            </p:tgtEl>
                                            <p:attrNameLst>
                                              <p:attrName>ppt_x</p:attrName>
                                            </p:attrNameLst>
                                          </p:cBhvr>
                                          <p:tavLst>
                                            <p:tav tm="0">
                                              <p:val>
                                                <p:strVal val="#ppt_x"/>
                                              </p:val>
                                            </p:tav>
                                            <p:tav tm="100000">
                                              <p:val>
                                                <p:strVal val="#ppt_x"/>
                                              </p:val>
                                            </p:tav>
                                          </p:tavLst>
                                        </p:anim>
                                        <p:anim calcmode="lin" valueType="num">
                                          <p:cBhvr>
                                            <p:cTn id="139" dur="750" fill="hold"/>
                                            <p:tgtEl>
                                              <p:spTgt spid="85"/>
                                            </p:tgtEl>
                                            <p:attrNameLst>
                                              <p:attrName>ppt_y</p:attrName>
                                            </p:attrNameLst>
                                          </p:cBhvr>
                                          <p:tavLst>
                                            <p:tav tm="0">
                                              <p:val>
                                                <p:strVal val="#ppt_y-.1"/>
                                              </p:val>
                                            </p:tav>
                                            <p:tav tm="100000">
                                              <p:val>
                                                <p:strVal val="#ppt_y"/>
                                              </p:val>
                                            </p:tav>
                                          </p:tavLst>
                                        </p:anim>
                                      </p:childTnLst>
                                    </p:cTn>
                                  </p:par>
                                  <p:par>
                                    <p:cTn id="140" presetID="42" presetClass="entr" presetSubtype="0" fill="hold" grpId="0" nodeType="withEffect">
                                      <p:stCondLst>
                                        <p:cond delay="1250"/>
                                      </p:stCondLst>
                                      <p:childTnLst>
                                        <p:set>
                                          <p:cBhvr>
                                            <p:cTn id="141" dur="1" fill="hold">
                                              <p:stCondLst>
                                                <p:cond delay="0"/>
                                              </p:stCondLst>
                                            </p:cTn>
                                            <p:tgtEl>
                                              <p:spTgt spid="84"/>
                                            </p:tgtEl>
                                            <p:attrNameLst>
                                              <p:attrName>style.visibility</p:attrName>
                                            </p:attrNameLst>
                                          </p:cBhvr>
                                          <p:to>
                                            <p:strVal val="visible"/>
                                          </p:to>
                                        </p:set>
                                        <p:animEffect transition="in" filter="fade">
                                          <p:cBhvr>
                                            <p:cTn id="142" dur="750"/>
                                            <p:tgtEl>
                                              <p:spTgt spid="84"/>
                                            </p:tgtEl>
                                          </p:cBhvr>
                                        </p:animEffect>
                                        <p:anim calcmode="lin" valueType="num">
                                          <p:cBhvr>
                                            <p:cTn id="143" dur="750" fill="hold"/>
                                            <p:tgtEl>
                                              <p:spTgt spid="84"/>
                                            </p:tgtEl>
                                            <p:attrNameLst>
                                              <p:attrName>ppt_x</p:attrName>
                                            </p:attrNameLst>
                                          </p:cBhvr>
                                          <p:tavLst>
                                            <p:tav tm="0">
                                              <p:val>
                                                <p:strVal val="#ppt_x"/>
                                              </p:val>
                                            </p:tav>
                                            <p:tav tm="100000">
                                              <p:val>
                                                <p:strVal val="#ppt_x"/>
                                              </p:val>
                                            </p:tav>
                                          </p:tavLst>
                                        </p:anim>
                                        <p:anim calcmode="lin" valueType="num">
                                          <p:cBhvr>
                                            <p:cTn id="144" dur="750" fill="hold"/>
                                            <p:tgtEl>
                                              <p:spTgt spid="84"/>
                                            </p:tgtEl>
                                            <p:attrNameLst>
                                              <p:attrName>ppt_y</p:attrName>
                                            </p:attrNameLst>
                                          </p:cBhvr>
                                          <p:tavLst>
                                            <p:tav tm="0">
                                              <p:val>
                                                <p:strVal val="#ppt_y+.1"/>
                                              </p:val>
                                            </p:tav>
                                            <p:tav tm="100000">
                                              <p:val>
                                                <p:strVal val="#ppt_y"/>
                                              </p:val>
                                            </p:tav>
                                          </p:tavLst>
                                        </p:anim>
                                      </p:childTnLst>
                                    </p:cTn>
                                  </p:par>
                                  <p:par>
                                    <p:cTn id="145" presetID="47" presetClass="entr" presetSubtype="0" fill="hold" grpId="0" nodeType="withEffect">
                                      <p:stCondLst>
                                        <p:cond delay="1500"/>
                                      </p:stCondLst>
                                      <p:childTnLst>
                                        <p:set>
                                          <p:cBhvr>
                                            <p:cTn id="146" dur="1" fill="hold">
                                              <p:stCondLst>
                                                <p:cond delay="0"/>
                                              </p:stCondLst>
                                            </p:cTn>
                                            <p:tgtEl>
                                              <p:spTgt spid="93"/>
                                            </p:tgtEl>
                                            <p:attrNameLst>
                                              <p:attrName>style.visibility</p:attrName>
                                            </p:attrNameLst>
                                          </p:cBhvr>
                                          <p:to>
                                            <p:strVal val="visible"/>
                                          </p:to>
                                        </p:set>
                                        <p:animEffect transition="in" filter="fade">
                                          <p:cBhvr>
                                            <p:cTn id="147" dur="750"/>
                                            <p:tgtEl>
                                              <p:spTgt spid="93"/>
                                            </p:tgtEl>
                                          </p:cBhvr>
                                        </p:animEffect>
                                        <p:anim calcmode="lin" valueType="num">
                                          <p:cBhvr>
                                            <p:cTn id="148" dur="750" fill="hold"/>
                                            <p:tgtEl>
                                              <p:spTgt spid="93"/>
                                            </p:tgtEl>
                                            <p:attrNameLst>
                                              <p:attrName>ppt_x</p:attrName>
                                            </p:attrNameLst>
                                          </p:cBhvr>
                                          <p:tavLst>
                                            <p:tav tm="0">
                                              <p:val>
                                                <p:strVal val="#ppt_x"/>
                                              </p:val>
                                            </p:tav>
                                            <p:tav tm="100000">
                                              <p:val>
                                                <p:strVal val="#ppt_x"/>
                                              </p:val>
                                            </p:tav>
                                          </p:tavLst>
                                        </p:anim>
                                        <p:anim calcmode="lin" valueType="num">
                                          <p:cBhvr>
                                            <p:cTn id="149" dur="750" fill="hold"/>
                                            <p:tgtEl>
                                              <p:spTgt spid="93"/>
                                            </p:tgtEl>
                                            <p:attrNameLst>
                                              <p:attrName>ppt_y</p:attrName>
                                            </p:attrNameLst>
                                          </p:cBhvr>
                                          <p:tavLst>
                                            <p:tav tm="0">
                                              <p:val>
                                                <p:strVal val="#ppt_y-.1"/>
                                              </p:val>
                                            </p:tav>
                                            <p:tav tm="100000">
                                              <p:val>
                                                <p:strVal val="#ppt_y"/>
                                              </p:val>
                                            </p:tav>
                                          </p:tavLst>
                                        </p:anim>
                                      </p:childTnLst>
                                    </p:cTn>
                                  </p:par>
                                  <p:par>
                                    <p:cTn id="150" presetID="42" presetClass="entr" presetSubtype="0" fill="hold" grpId="0" nodeType="withEffect">
                                      <p:stCondLst>
                                        <p:cond delay="1500"/>
                                      </p:stCondLst>
                                      <p:childTnLst>
                                        <p:set>
                                          <p:cBhvr>
                                            <p:cTn id="151" dur="1" fill="hold">
                                              <p:stCondLst>
                                                <p:cond delay="0"/>
                                              </p:stCondLst>
                                            </p:cTn>
                                            <p:tgtEl>
                                              <p:spTgt spid="92"/>
                                            </p:tgtEl>
                                            <p:attrNameLst>
                                              <p:attrName>style.visibility</p:attrName>
                                            </p:attrNameLst>
                                          </p:cBhvr>
                                          <p:to>
                                            <p:strVal val="visible"/>
                                          </p:to>
                                        </p:set>
                                        <p:animEffect transition="in" filter="fade">
                                          <p:cBhvr>
                                            <p:cTn id="152" dur="750"/>
                                            <p:tgtEl>
                                              <p:spTgt spid="92"/>
                                            </p:tgtEl>
                                          </p:cBhvr>
                                        </p:animEffect>
                                        <p:anim calcmode="lin" valueType="num">
                                          <p:cBhvr>
                                            <p:cTn id="153" dur="750" fill="hold"/>
                                            <p:tgtEl>
                                              <p:spTgt spid="92"/>
                                            </p:tgtEl>
                                            <p:attrNameLst>
                                              <p:attrName>ppt_x</p:attrName>
                                            </p:attrNameLst>
                                          </p:cBhvr>
                                          <p:tavLst>
                                            <p:tav tm="0">
                                              <p:val>
                                                <p:strVal val="#ppt_x"/>
                                              </p:val>
                                            </p:tav>
                                            <p:tav tm="100000">
                                              <p:val>
                                                <p:strVal val="#ppt_x"/>
                                              </p:val>
                                            </p:tav>
                                          </p:tavLst>
                                        </p:anim>
                                        <p:anim calcmode="lin" valueType="num">
                                          <p:cBhvr>
                                            <p:cTn id="154" dur="750" fill="hold"/>
                                            <p:tgtEl>
                                              <p:spTgt spid="92"/>
                                            </p:tgtEl>
                                            <p:attrNameLst>
                                              <p:attrName>ppt_y</p:attrName>
                                            </p:attrNameLst>
                                          </p:cBhvr>
                                          <p:tavLst>
                                            <p:tav tm="0">
                                              <p:val>
                                                <p:strVal val="#ppt_y+.1"/>
                                              </p:val>
                                            </p:tav>
                                            <p:tav tm="100000">
                                              <p:val>
                                                <p:strVal val="#ppt_y"/>
                                              </p:val>
                                            </p:tav>
                                          </p:tavLst>
                                        </p:anim>
                                      </p:childTnLst>
                                    </p:cTn>
                                  </p:par>
                                  <p:par>
                                    <p:cTn id="155" presetID="47" presetClass="entr" presetSubtype="0" fill="hold" grpId="0" nodeType="withEffect">
                                      <p:stCondLst>
                                        <p:cond delay="250"/>
                                      </p:stCondLst>
                                      <p:childTnLst>
                                        <p:set>
                                          <p:cBhvr>
                                            <p:cTn id="156" dur="1" fill="hold">
                                              <p:stCondLst>
                                                <p:cond delay="0"/>
                                              </p:stCondLst>
                                            </p:cTn>
                                            <p:tgtEl>
                                              <p:spTgt spid="99"/>
                                            </p:tgtEl>
                                            <p:attrNameLst>
                                              <p:attrName>style.visibility</p:attrName>
                                            </p:attrNameLst>
                                          </p:cBhvr>
                                          <p:to>
                                            <p:strVal val="visible"/>
                                          </p:to>
                                        </p:set>
                                        <p:animEffect transition="in" filter="fade">
                                          <p:cBhvr>
                                            <p:cTn id="157" dur="1000"/>
                                            <p:tgtEl>
                                              <p:spTgt spid="99"/>
                                            </p:tgtEl>
                                          </p:cBhvr>
                                        </p:animEffect>
                                        <p:anim calcmode="lin" valueType="num">
                                          <p:cBhvr>
                                            <p:cTn id="158" dur="1000" fill="hold"/>
                                            <p:tgtEl>
                                              <p:spTgt spid="99"/>
                                            </p:tgtEl>
                                            <p:attrNameLst>
                                              <p:attrName>ppt_x</p:attrName>
                                            </p:attrNameLst>
                                          </p:cBhvr>
                                          <p:tavLst>
                                            <p:tav tm="0">
                                              <p:val>
                                                <p:strVal val="#ppt_x"/>
                                              </p:val>
                                            </p:tav>
                                            <p:tav tm="100000">
                                              <p:val>
                                                <p:strVal val="#ppt_x"/>
                                              </p:val>
                                            </p:tav>
                                          </p:tavLst>
                                        </p:anim>
                                        <p:anim calcmode="lin" valueType="num">
                                          <p:cBhvr>
                                            <p:cTn id="159" dur="1000" fill="hold"/>
                                            <p:tgtEl>
                                              <p:spTgt spid="9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7" grpId="0" animBg="1"/>
          <p:bldP spid="8" grpId="0" animBg="1"/>
          <p:bldP spid="9" grpId="0" animBg="1"/>
          <p:bldP spid="19" grpId="0"/>
          <p:bldP spid="20" grpId="0"/>
          <p:bldP spid="30" grpId="0"/>
          <p:bldP spid="31" grpId="0"/>
          <p:bldP spid="72" grpId="0" animBg="1"/>
          <p:bldP spid="73" grpId="0"/>
          <p:bldP spid="74" grpId="0"/>
          <p:bldP spid="84" grpId="0"/>
          <p:bldP spid="85" grpId="0"/>
          <p:bldP spid="92" grpId="0"/>
          <p:bldP spid="93" grpId="0"/>
          <p:bldP spid="99" grpId="0"/>
          <p:bldP spid="100" grpId="0" animBg="1"/>
          <p:bldP spid="101" grpId="0" animBg="1"/>
          <p:bldP spid="102" grpId="0" animBg="1"/>
          <p:bldP spid="103" grpId="0" animBg="1"/>
        </p:bldLst>
      </p:timing>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2">
            <a:lumMod val="75000"/>
            <a:lumOff val="25000"/>
          </a:schemeClr>
        </a:solidFill>
        <a:effectLst/>
      </p:bgPr>
    </p:bg>
    <p:spTree>
      <p:nvGrpSpPr>
        <p:cNvPr id="1" name=""/>
        <p:cNvGrpSpPr/>
        <p:nvPr/>
      </p:nvGrpSpPr>
      <p:grpSpPr>
        <a:xfrm>
          <a:off x="0" y="0"/>
          <a:ext cx="0" cy="0"/>
          <a:chOff x="0" y="0"/>
          <a:chExt cx="0" cy="0"/>
        </a:xfrm>
      </p:grpSpPr>
      <p:sp>
        <p:nvSpPr>
          <p:cNvPr id="293" name="Circle: Hollow 292">
            <a:extLst>
              <a:ext uri="{FF2B5EF4-FFF2-40B4-BE49-F238E27FC236}">
                <a16:creationId xmlns:a16="http://schemas.microsoft.com/office/drawing/2014/main" id="{E45F9632-9625-A61F-A475-FDD849BDEBE2}"/>
              </a:ext>
            </a:extLst>
          </p:cNvPr>
          <p:cNvSpPr/>
          <p:nvPr/>
        </p:nvSpPr>
        <p:spPr>
          <a:xfrm>
            <a:off x="20424915" y="10085980"/>
            <a:ext cx="1315104" cy="1315104"/>
          </a:xfrm>
          <a:prstGeom prst="donut">
            <a:avLst/>
          </a:prstGeom>
          <a:gradFill>
            <a:gsLst>
              <a:gs pos="0">
                <a:schemeClr val="accent6"/>
              </a:gs>
              <a:gs pos="100000">
                <a:schemeClr val="bg2">
                  <a:alpha val="0"/>
                </a:schemeClr>
              </a:gs>
            </a:gsLst>
            <a:lin ang="5400000" scaled="1"/>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94" name="Circle: Hollow 293">
            <a:extLst>
              <a:ext uri="{FF2B5EF4-FFF2-40B4-BE49-F238E27FC236}">
                <a16:creationId xmlns:a16="http://schemas.microsoft.com/office/drawing/2014/main" id="{CD5C3C72-EA32-9061-7750-9F775FB46625}"/>
              </a:ext>
            </a:extLst>
          </p:cNvPr>
          <p:cNvSpPr/>
          <p:nvPr/>
        </p:nvSpPr>
        <p:spPr>
          <a:xfrm>
            <a:off x="2639218" y="10085980"/>
            <a:ext cx="1315104" cy="1315104"/>
          </a:xfrm>
          <a:prstGeom prst="donut">
            <a:avLst/>
          </a:prstGeom>
          <a:gradFill>
            <a:gsLst>
              <a:gs pos="0">
                <a:schemeClr val="accent1"/>
              </a:gs>
              <a:gs pos="100000">
                <a:schemeClr val="bg2">
                  <a:alpha val="0"/>
                </a:schemeClr>
              </a:gs>
            </a:gsLst>
            <a:lin ang="5400000" scaled="1"/>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95" name="Circle: Hollow 294">
            <a:extLst>
              <a:ext uri="{FF2B5EF4-FFF2-40B4-BE49-F238E27FC236}">
                <a16:creationId xmlns:a16="http://schemas.microsoft.com/office/drawing/2014/main" id="{0E1059C9-B830-8326-BC7D-7B6DC6809C2A}"/>
              </a:ext>
            </a:extLst>
          </p:cNvPr>
          <p:cNvSpPr/>
          <p:nvPr/>
        </p:nvSpPr>
        <p:spPr>
          <a:xfrm>
            <a:off x="7085642" y="10085980"/>
            <a:ext cx="1315104" cy="1315104"/>
          </a:xfrm>
          <a:prstGeom prst="donut">
            <a:avLst/>
          </a:prstGeom>
          <a:gradFill>
            <a:gsLst>
              <a:gs pos="0">
                <a:schemeClr val="accent3"/>
              </a:gs>
              <a:gs pos="100000">
                <a:schemeClr val="bg2">
                  <a:alpha val="0"/>
                </a:schemeClr>
              </a:gs>
            </a:gsLst>
            <a:lin ang="5400000" scaled="1"/>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96" name="Circle: Hollow 295">
            <a:extLst>
              <a:ext uri="{FF2B5EF4-FFF2-40B4-BE49-F238E27FC236}">
                <a16:creationId xmlns:a16="http://schemas.microsoft.com/office/drawing/2014/main" id="{6473EF2E-970F-8C8B-14C3-693BA889D1C3}"/>
              </a:ext>
            </a:extLst>
          </p:cNvPr>
          <p:cNvSpPr/>
          <p:nvPr/>
        </p:nvSpPr>
        <p:spPr>
          <a:xfrm>
            <a:off x="11532066" y="10085980"/>
            <a:ext cx="1315104" cy="1315104"/>
          </a:xfrm>
          <a:prstGeom prst="donut">
            <a:avLst/>
          </a:prstGeom>
          <a:gradFill>
            <a:gsLst>
              <a:gs pos="0">
                <a:schemeClr val="accent4"/>
              </a:gs>
              <a:gs pos="100000">
                <a:schemeClr val="bg2">
                  <a:alpha val="0"/>
                </a:schemeClr>
              </a:gs>
            </a:gsLst>
            <a:lin ang="5400000" scaled="1"/>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97" name="Circle: Hollow 296">
            <a:extLst>
              <a:ext uri="{FF2B5EF4-FFF2-40B4-BE49-F238E27FC236}">
                <a16:creationId xmlns:a16="http://schemas.microsoft.com/office/drawing/2014/main" id="{55AE3BDC-CF9C-6884-2576-7526DF8494E6}"/>
              </a:ext>
            </a:extLst>
          </p:cNvPr>
          <p:cNvSpPr/>
          <p:nvPr/>
        </p:nvSpPr>
        <p:spPr>
          <a:xfrm>
            <a:off x="15978490" y="10085980"/>
            <a:ext cx="1315104" cy="1315104"/>
          </a:xfrm>
          <a:prstGeom prst="donut">
            <a:avLst/>
          </a:prstGeom>
          <a:gradFill>
            <a:gsLst>
              <a:gs pos="0">
                <a:schemeClr val="accent5"/>
              </a:gs>
              <a:gs pos="100000">
                <a:schemeClr val="bg2">
                  <a:alpha val="0"/>
                </a:schemeClr>
              </a:gs>
            </a:gsLst>
            <a:lin ang="5400000" scaled="1"/>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85" name="TextBox 284">
            <a:extLst>
              <a:ext uri="{FF2B5EF4-FFF2-40B4-BE49-F238E27FC236}">
                <a16:creationId xmlns:a16="http://schemas.microsoft.com/office/drawing/2014/main" id="{11477B7F-7F35-CBEA-9958-A1D5A1F6BB4B}"/>
              </a:ext>
            </a:extLst>
          </p:cNvPr>
          <p:cNvSpPr txBox="1"/>
          <p:nvPr/>
        </p:nvSpPr>
        <p:spPr>
          <a:xfrm rot="10800000" flipV="1">
            <a:off x="10795781" y="9693460"/>
            <a:ext cx="3097238" cy="615553"/>
          </a:xfrm>
          <a:prstGeom prst="rect">
            <a:avLst/>
          </a:prstGeom>
          <a:noFill/>
        </p:spPr>
        <p:txBody>
          <a:bodyPr wrap="square" rtlCol="0" anchor="t">
            <a:spAutoFit/>
          </a:bodyPr>
          <a:lstStyle/>
          <a:p>
            <a:pPr lvl="0" algn="ctr"/>
            <a:r>
              <a:rPr lang="vi-VN" sz="1700" dirty="0">
                <a:solidFill>
                  <a:schemeClr val="tx2"/>
                </a:solidFill>
              </a:rPr>
              <a:t>Xác định nhu cầu, lợi ích thực sự của từng bên.</a:t>
            </a:r>
            <a:endParaRPr kumimoji="0" lang="en-US" sz="1700" b="0" i="0" u="none" strike="noStrike" kern="1200" cap="none" spc="0" normalizeH="0" baseline="0" noProof="0" dirty="0">
              <a:ln>
                <a:noFill/>
              </a:ln>
              <a:solidFill>
                <a:schemeClr val="tx2"/>
              </a:solidFill>
              <a:effectLst/>
              <a:uLnTx/>
              <a:uFillTx/>
              <a:latin typeface="Open Sans Light"/>
            </a:endParaRPr>
          </a:p>
        </p:txBody>
      </p:sp>
      <p:sp>
        <p:nvSpPr>
          <p:cNvPr id="286" name="TextBox 285">
            <a:extLst>
              <a:ext uri="{FF2B5EF4-FFF2-40B4-BE49-F238E27FC236}">
                <a16:creationId xmlns:a16="http://schemas.microsoft.com/office/drawing/2014/main" id="{272CD1EC-BF14-959B-074F-3E70F943AAC6}"/>
              </a:ext>
            </a:extLst>
          </p:cNvPr>
          <p:cNvSpPr txBox="1"/>
          <p:nvPr/>
        </p:nvSpPr>
        <p:spPr>
          <a:xfrm rot="10800000" flipV="1">
            <a:off x="6349357" y="9693460"/>
            <a:ext cx="3097238" cy="615553"/>
          </a:xfrm>
          <a:prstGeom prst="rect">
            <a:avLst/>
          </a:prstGeom>
          <a:noFill/>
        </p:spPr>
        <p:txBody>
          <a:bodyPr wrap="square" rtlCol="0" anchor="t">
            <a:spAutoFit/>
          </a:bodyPr>
          <a:lstStyle/>
          <a:p>
            <a:pPr lvl="0" algn="ctr"/>
            <a:r>
              <a:rPr lang="vi-VN" sz="1700" dirty="0">
                <a:solidFill>
                  <a:schemeClr val="tx2"/>
                </a:solidFill>
              </a:rPr>
              <a:t>Chia sẻ quan điểm, lắng nghe để tạo sự tin tưởng ban đầu.</a:t>
            </a:r>
            <a:endParaRPr kumimoji="0" lang="en-US" sz="1700" b="0" i="0" u="none" strike="noStrike" kern="1200" cap="none" spc="0" normalizeH="0" baseline="0" noProof="0" dirty="0">
              <a:ln>
                <a:noFill/>
              </a:ln>
              <a:solidFill>
                <a:schemeClr val="tx2"/>
              </a:solidFill>
              <a:effectLst/>
              <a:uLnTx/>
              <a:uFillTx/>
              <a:latin typeface="Open Sans Light"/>
            </a:endParaRPr>
          </a:p>
        </p:txBody>
      </p:sp>
      <p:sp>
        <p:nvSpPr>
          <p:cNvPr id="287" name="TextBox 286">
            <a:extLst>
              <a:ext uri="{FF2B5EF4-FFF2-40B4-BE49-F238E27FC236}">
                <a16:creationId xmlns:a16="http://schemas.microsoft.com/office/drawing/2014/main" id="{B244D368-B68A-735D-ED63-4C818A9E8F9D}"/>
              </a:ext>
            </a:extLst>
          </p:cNvPr>
          <p:cNvSpPr txBox="1"/>
          <p:nvPr/>
        </p:nvSpPr>
        <p:spPr>
          <a:xfrm rot="10800000" flipV="1">
            <a:off x="1902933" y="9693460"/>
            <a:ext cx="3097238" cy="615553"/>
          </a:xfrm>
          <a:prstGeom prst="rect">
            <a:avLst/>
          </a:prstGeom>
          <a:noFill/>
        </p:spPr>
        <p:txBody>
          <a:bodyPr wrap="square" rtlCol="0" anchor="t">
            <a:spAutoFit/>
          </a:bodyPr>
          <a:lstStyle/>
          <a:p>
            <a:pPr lvl="0" algn="ctr"/>
            <a:r>
              <a:rPr lang="vi-VN" sz="1700" dirty="0">
                <a:solidFill>
                  <a:schemeClr val="tx2"/>
                </a:solidFill>
              </a:rPr>
              <a:t>Xác định mục tiêu, thu thập thông tin, hiểu rõ đối tác.</a:t>
            </a:r>
            <a:endParaRPr kumimoji="0" lang="en-US" sz="1700" b="0" i="0" u="none" strike="noStrike" kern="1200" cap="none" spc="0" normalizeH="0" baseline="0" noProof="0" dirty="0">
              <a:ln>
                <a:noFill/>
              </a:ln>
              <a:solidFill>
                <a:schemeClr val="tx2"/>
              </a:solidFill>
              <a:effectLst/>
              <a:uLnTx/>
              <a:uFillTx/>
              <a:latin typeface="Open Sans Light"/>
            </a:endParaRPr>
          </a:p>
        </p:txBody>
      </p:sp>
      <p:sp>
        <p:nvSpPr>
          <p:cNvPr id="288" name="TextBox 287">
            <a:extLst>
              <a:ext uri="{FF2B5EF4-FFF2-40B4-BE49-F238E27FC236}">
                <a16:creationId xmlns:a16="http://schemas.microsoft.com/office/drawing/2014/main" id="{08D07E4C-C09F-5647-6BF5-02C767B1D96A}"/>
              </a:ext>
            </a:extLst>
          </p:cNvPr>
          <p:cNvSpPr txBox="1"/>
          <p:nvPr/>
        </p:nvSpPr>
        <p:spPr>
          <a:xfrm rot="10800000" flipV="1">
            <a:off x="15242205" y="9693460"/>
            <a:ext cx="3097238" cy="615553"/>
          </a:xfrm>
          <a:prstGeom prst="rect">
            <a:avLst/>
          </a:prstGeom>
          <a:noFill/>
        </p:spPr>
        <p:txBody>
          <a:bodyPr wrap="square" rtlCol="0" anchor="t">
            <a:spAutoFit/>
          </a:bodyPr>
          <a:lstStyle/>
          <a:p>
            <a:pPr lvl="0" algn="ctr"/>
            <a:r>
              <a:rPr lang="vi-VN" sz="1700" dirty="0">
                <a:solidFill>
                  <a:schemeClr val="tx2"/>
                </a:solidFill>
              </a:rPr>
              <a:t>Đề xuất, nhượng bộ hợp lý để đạt thỏa thuận cân bằng.</a:t>
            </a:r>
            <a:endParaRPr kumimoji="0" lang="en-US" sz="1700" b="0" i="0" u="none" strike="noStrike" kern="1200" cap="none" spc="0" normalizeH="0" baseline="0" noProof="0" dirty="0">
              <a:ln>
                <a:noFill/>
              </a:ln>
              <a:solidFill>
                <a:schemeClr val="tx2"/>
              </a:solidFill>
              <a:effectLst/>
              <a:uLnTx/>
              <a:uFillTx/>
              <a:latin typeface="Open Sans Light"/>
            </a:endParaRPr>
          </a:p>
        </p:txBody>
      </p:sp>
      <p:sp>
        <p:nvSpPr>
          <p:cNvPr id="289" name="TextBox 288">
            <a:extLst>
              <a:ext uri="{FF2B5EF4-FFF2-40B4-BE49-F238E27FC236}">
                <a16:creationId xmlns:a16="http://schemas.microsoft.com/office/drawing/2014/main" id="{42AA003C-391A-17D6-186A-3F7024F17B1B}"/>
              </a:ext>
            </a:extLst>
          </p:cNvPr>
          <p:cNvSpPr txBox="1"/>
          <p:nvPr/>
        </p:nvSpPr>
        <p:spPr>
          <a:xfrm rot="10800000" flipV="1">
            <a:off x="19688630" y="9693460"/>
            <a:ext cx="3097238" cy="615553"/>
          </a:xfrm>
          <a:prstGeom prst="rect">
            <a:avLst/>
          </a:prstGeom>
          <a:noFill/>
        </p:spPr>
        <p:txBody>
          <a:bodyPr wrap="square" rtlCol="0" anchor="t">
            <a:spAutoFit/>
          </a:bodyPr>
          <a:lstStyle/>
          <a:p>
            <a:pPr lvl="0" algn="ctr"/>
            <a:r>
              <a:rPr lang="vi-VN" sz="1700" dirty="0">
                <a:solidFill>
                  <a:schemeClr val="tx2"/>
                </a:solidFill>
              </a:rPr>
              <a:t>Ký kết điều khoản rõ ràng và cam kết thực hiện.</a:t>
            </a:r>
            <a:endParaRPr kumimoji="0" lang="en-US" sz="1700" b="0" i="0" u="none" strike="noStrike" kern="1200" cap="none" spc="0" normalizeH="0" baseline="0" noProof="0" dirty="0">
              <a:ln>
                <a:noFill/>
              </a:ln>
              <a:solidFill>
                <a:schemeClr val="tx2"/>
              </a:solidFill>
              <a:effectLst/>
              <a:uLnTx/>
              <a:uFillTx/>
              <a:latin typeface="Open Sans Light"/>
            </a:endParaRPr>
          </a:p>
        </p:txBody>
      </p:sp>
      <p:grpSp>
        <p:nvGrpSpPr>
          <p:cNvPr id="210" name="Group 209">
            <a:extLst>
              <a:ext uri="{FF2B5EF4-FFF2-40B4-BE49-F238E27FC236}">
                <a16:creationId xmlns:a16="http://schemas.microsoft.com/office/drawing/2014/main" id="{6C2FD5E7-E1F5-307C-B8CB-3C9861402C23}"/>
              </a:ext>
            </a:extLst>
          </p:cNvPr>
          <p:cNvGrpSpPr/>
          <p:nvPr/>
        </p:nvGrpSpPr>
        <p:grpSpPr>
          <a:xfrm>
            <a:off x="19343174" y="5671236"/>
            <a:ext cx="3478587" cy="4860365"/>
            <a:chOff x="19343174" y="5671236"/>
            <a:chExt cx="3478587" cy="4860365"/>
          </a:xfrm>
        </p:grpSpPr>
        <p:sp>
          <p:nvSpPr>
            <p:cNvPr id="211" name="Rectangle: Rounded Corners 210">
              <a:extLst>
                <a:ext uri="{FF2B5EF4-FFF2-40B4-BE49-F238E27FC236}">
                  <a16:creationId xmlns:a16="http://schemas.microsoft.com/office/drawing/2014/main" id="{0E0A3CC3-D0A0-FF01-A3D9-B202972618CD}"/>
                </a:ext>
              </a:extLst>
            </p:cNvPr>
            <p:cNvSpPr/>
            <p:nvPr/>
          </p:nvSpPr>
          <p:spPr>
            <a:xfrm flipH="1">
              <a:off x="19343174" y="5671236"/>
              <a:ext cx="3473824" cy="4860365"/>
            </a:xfrm>
            <a:prstGeom prst="roundRect">
              <a:avLst>
                <a:gd name="adj" fmla="val 2832"/>
              </a:avLst>
            </a:prstGeom>
            <a:gradFill>
              <a:gsLst>
                <a:gs pos="0">
                  <a:schemeClr val="bg2"/>
                </a:gs>
                <a:gs pos="100000">
                  <a:schemeClr val="bg2">
                    <a:lumMod val="95000"/>
                  </a:schemeClr>
                </a:gs>
              </a:gsLst>
              <a:lin ang="5400000" scaled="1"/>
            </a:gradFill>
            <a:ln>
              <a:noFill/>
            </a:ln>
            <a:effectLst>
              <a:outerShdw blurRad="444500" dist="317500" dir="2700000" algn="tl" rotWithShape="0">
                <a:prstClr val="black">
                  <a:alpha val="2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2" name="Rectangle: Rounded Corners 211">
              <a:extLst>
                <a:ext uri="{FF2B5EF4-FFF2-40B4-BE49-F238E27FC236}">
                  <a16:creationId xmlns:a16="http://schemas.microsoft.com/office/drawing/2014/main" id="{60C40C3D-03CD-AC38-6F57-BF10CD9856C1}"/>
                </a:ext>
              </a:extLst>
            </p:cNvPr>
            <p:cNvSpPr/>
            <p:nvPr/>
          </p:nvSpPr>
          <p:spPr>
            <a:xfrm flipH="1">
              <a:off x="19347937" y="5671236"/>
              <a:ext cx="3473824" cy="4860365"/>
            </a:xfrm>
            <a:prstGeom prst="roundRect">
              <a:avLst>
                <a:gd name="adj" fmla="val 2832"/>
              </a:avLst>
            </a:prstGeom>
            <a:gradFill>
              <a:gsLst>
                <a:gs pos="0">
                  <a:schemeClr val="bg2">
                    <a:lumMod val="90000"/>
                    <a:lumOff val="10000"/>
                  </a:schemeClr>
                </a:gs>
                <a:gs pos="100000">
                  <a:schemeClr val="bg2"/>
                </a:gs>
              </a:gsLst>
              <a:lin ang="5400000" scaled="1"/>
            </a:gradFill>
            <a:ln>
              <a:solidFill>
                <a:schemeClr val="bg2"/>
              </a:solidFill>
            </a:ln>
            <a:effectLst>
              <a:outerShdw blurRad="127000" dist="127000" dir="2700000" algn="tl" rotWithShape="0">
                <a:prstClr val="black">
                  <a:alpha val="2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grpSp>
        <p:nvGrpSpPr>
          <p:cNvPr id="216" name="Group 215">
            <a:extLst>
              <a:ext uri="{FF2B5EF4-FFF2-40B4-BE49-F238E27FC236}">
                <a16:creationId xmlns:a16="http://schemas.microsoft.com/office/drawing/2014/main" id="{A32FCBD8-6AFC-02CE-CE6A-10ABDBAA697F}"/>
              </a:ext>
            </a:extLst>
          </p:cNvPr>
          <p:cNvGrpSpPr/>
          <p:nvPr/>
        </p:nvGrpSpPr>
        <p:grpSpPr>
          <a:xfrm>
            <a:off x="10450325" y="5671236"/>
            <a:ext cx="3478587" cy="4860365"/>
            <a:chOff x="10450325" y="5671236"/>
            <a:chExt cx="3478587" cy="4860365"/>
          </a:xfrm>
        </p:grpSpPr>
        <p:sp>
          <p:nvSpPr>
            <p:cNvPr id="217" name="Rectangle: Rounded Corners 216">
              <a:extLst>
                <a:ext uri="{FF2B5EF4-FFF2-40B4-BE49-F238E27FC236}">
                  <a16:creationId xmlns:a16="http://schemas.microsoft.com/office/drawing/2014/main" id="{874D7F03-EB51-DBD0-CBC0-59819BF3D688}"/>
                </a:ext>
              </a:extLst>
            </p:cNvPr>
            <p:cNvSpPr/>
            <p:nvPr/>
          </p:nvSpPr>
          <p:spPr>
            <a:xfrm flipH="1">
              <a:off x="10450325" y="5671236"/>
              <a:ext cx="3473824" cy="4860365"/>
            </a:xfrm>
            <a:prstGeom prst="roundRect">
              <a:avLst>
                <a:gd name="adj" fmla="val 2832"/>
              </a:avLst>
            </a:prstGeom>
            <a:gradFill>
              <a:gsLst>
                <a:gs pos="0">
                  <a:schemeClr val="bg2"/>
                </a:gs>
                <a:gs pos="100000">
                  <a:schemeClr val="bg2">
                    <a:lumMod val="95000"/>
                  </a:schemeClr>
                </a:gs>
              </a:gsLst>
              <a:lin ang="5400000" scaled="1"/>
            </a:gradFill>
            <a:ln>
              <a:noFill/>
            </a:ln>
            <a:effectLst>
              <a:outerShdw blurRad="444500" dist="317500" dir="2700000" algn="tl" rotWithShape="0">
                <a:prstClr val="black">
                  <a:alpha val="2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8" name="Rectangle: Rounded Corners 217">
              <a:extLst>
                <a:ext uri="{FF2B5EF4-FFF2-40B4-BE49-F238E27FC236}">
                  <a16:creationId xmlns:a16="http://schemas.microsoft.com/office/drawing/2014/main" id="{B364F454-5C3D-5AB0-A465-A5A286E03C4A}"/>
                </a:ext>
              </a:extLst>
            </p:cNvPr>
            <p:cNvSpPr/>
            <p:nvPr/>
          </p:nvSpPr>
          <p:spPr>
            <a:xfrm flipH="1">
              <a:off x="10455088" y="5671236"/>
              <a:ext cx="3473824" cy="4860365"/>
            </a:xfrm>
            <a:prstGeom prst="roundRect">
              <a:avLst>
                <a:gd name="adj" fmla="val 2832"/>
              </a:avLst>
            </a:prstGeom>
            <a:gradFill>
              <a:gsLst>
                <a:gs pos="0">
                  <a:schemeClr val="bg2">
                    <a:lumMod val="90000"/>
                    <a:lumOff val="10000"/>
                  </a:schemeClr>
                </a:gs>
                <a:gs pos="100000">
                  <a:schemeClr val="bg2"/>
                </a:gs>
              </a:gsLst>
              <a:lin ang="5400000" scaled="1"/>
            </a:gradFill>
            <a:ln>
              <a:solidFill>
                <a:schemeClr val="bg2"/>
              </a:solidFill>
            </a:ln>
            <a:effectLst>
              <a:outerShdw blurRad="127000" dist="127000" dir="2700000" algn="tl" rotWithShape="0">
                <a:prstClr val="black">
                  <a:alpha val="2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grpSp>
        <p:nvGrpSpPr>
          <p:cNvPr id="219" name="Group 218">
            <a:extLst>
              <a:ext uri="{FF2B5EF4-FFF2-40B4-BE49-F238E27FC236}">
                <a16:creationId xmlns:a16="http://schemas.microsoft.com/office/drawing/2014/main" id="{30149D83-7BD8-BF1E-14A0-2ADFBADB0224}"/>
              </a:ext>
            </a:extLst>
          </p:cNvPr>
          <p:cNvGrpSpPr/>
          <p:nvPr/>
        </p:nvGrpSpPr>
        <p:grpSpPr>
          <a:xfrm>
            <a:off x="10455088" y="5671236"/>
            <a:ext cx="3478587" cy="3154176"/>
            <a:chOff x="10455088" y="5671236"/>
            <a:chExt cx="3478587" cy="3154176"/>
          </a:xfrm>
        </p:grpSpPr>
        <p:sp>
          <p:nvSpPr>
            <p:cNvPr id="220" name="Freeform: Shape 219">
              <a:extLst>
                <a:ext uri="{FF2B5EF4-FFF2-40B4-BE49-F238E27FC236}">
                  <a16:creationId xmlns:a16="http://schemas.microsoft.com/office/drawing/2014/main" id="{15983D6B-BF21-1249-644C-C4FF5DAA0DA3}"/>
                </a:ext>
              </a:extLst>
            </p:cNvPr>
            <p:cNvSpPr/>
            <p:nvPr/>
          </p:nvSpPr>
          <p:spPr>
            <a:xfrm flipH="1">
              <a:off x="10455088" y="5671236"/>
              <a:ext cx="2767012" cy="3154176"/>
            </a:xfrm>
            <a:custGeom>
              <a:avLst/>
              <a:gdLst>
                <a:gd name="connsiteX0" fmla="*/ 2668634 w 2767012"/>
                <a:gd name="connsiteY0" fmla="*/ 0 h 3154176"/>
                <a:gd name="connsiteX1" fmla="*/ 735016 w 2767012"/>
                <a:gd name="connsiteY1" fmla="*/ 0 h 3154176"/>
                <a:gd name="connsiteX2" fmla="*/ 632074 w 2767012"/>
                <a:gd name="connsiteY2" fmla="*/ 76979 h 3154176"/>
                <a:gd name="connsiteX3" fmla="*/ 0 w 2767012"/>
                <a:gd name="connsiteY3" fmla="*/ 1417264 h 3154176"/>
                <a:gd name="connsiteX4" fmla="*/ 1736912 w 2767012"/>
                <a:gd name="connsiteY4" fmla="*/ 3154176 h 3154176"/>
                <a:gd name="connsiteX5" fmla="*/ 2708036 w 2767012"/>
                <a:gd name="connsiteY5" fmla="*/ 2857539 h 3154176"/>
                <a:gd name="connsiteX6" fmla="*/ 2767012 w 2767012"/>
                <a:gd name="connsiteY6" fmla="*/ 2813438 h 3154176"/>
                <a:gd name="connsiteX7" fmla="*/ 2767012 w 2767012"/>
                <a:gd name="connsiteY7" fmla="*/ 98379 h 3154176"/>
                <a:gd name="connsiteX8" fmla="*/ 2668634 w 2767012"/>
                <a:gd name="connsiteY8" fmla="*/ 0 h 31541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767012" h="3154176">
                  <a:moveTo>
                    <a:pt x="2668634" y="0"/>
                  </a:moveTo>
                  <a:lnTo>
                    <a:pt x="735016" y="0"/>
                  </a:lnTo>
                  <a:lnTo>
                    <a:pt x="632074" y="76979"/>
                  </a:lnTo>
                  <a:cubicBezTo>
                    <a:pt x="246050" y="395554"/>
                    <a:pt x="0" y="877675"/>
                    <a:pt x="0" y="1417264"/>
                  </a:cubicBezTo>
                  <a:cubicBezTo>
                    <a:pt x="0" y="2376534"/>
                    <a:pt x="777642" y="3154176"/>
                    <a:pt x="1736912" y="3154176"/>
                  </a:cubicBezTo>
                  <a:cubicBezTo>
                    <a:pt x="2096638" y="3154176"/>
                    <a:pt x="2430822" y="3044820"/>
                    <a:pt x="2708036" y="2857539"/>
                  </a:cubicBezTo>
                  <a:lnTo>
                    <a:pt x="2767012" y="2813438"/>
                  </a:lnTo>
                  <a:lnTo>
                    <a:pt x="2767012" y="98379"/>
                  </a:lnTo>
                  <a:cubicBezTo>
                    <a:pt x="2767012" y="44046"/>
                    <a:pt x="2722966" y="0"/>
                    <a:pt x="2668634" y="0"/>
                  </a:cubicBezTo>
                  <a:close/>
                </a:path>
              </a:pathLst>
            </a:custGeom>
            <a:solidFill>
              <a:schemeClr val="accent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1" name="Rectangle 220">
              <a:extLst>
                <a:ext uri="{FF2B5EF4-FFF2-40B4-BE49-F238E27FC236}">
                  <a16:creationId xmlns:a16="http://schemas.microsoft.com/office/drawing/2014/main" id="{7AA15083-E920-47FD-F7FE-7EA08FED5553}"/>
                </a:ext>
              </a:extLst>
            </p:cNvPr>
            <p:cNvSpPr/>
            <p:nvPr/>
          </p:nvSpPr>
          <p:spPr>
            <a:xfrm flipH="1">
              <a:off x="12412476" y="6816851"/>
              <a:ext cx="1521199" cy="508000"/>
            </a:xfrm>
            <a:prstGeom prst="rect">
              <a:avLst/>
            </a:prstGeom>
            <a:solidFill>
              <a:schemeClr val="accent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222" name="Group 221">
            <a:extLst>
              <a:ext uri="{FF2B5EF4-FFF2-40B4-BE49-F238E27FC236}">
                <a16:creationId xmlns:a16="http://schemas.microsoft.com/office/drawing/2014/main" id="{E7BBA170-6A63-8230-0CBC-0BE0272537CF}"/>
              </a:ext>
            </a:extLst>
          </p:cNvPr>
          <p:cNvGrpSpPr/>
          <p:nvPr/>
        </p:nvGrpSpPr>
        <p:grpSpPr>
          <a:xfrm>
            <a:off x="12499975" y="6540719"/>
            <a:ext cx="1073150" cy="1073150"/>
            <a:chOff x="12499975" y="6540719"/>
            <a:chExt cx="1073150" cy="1073150"/>
          </a:xfrm>
        </p:grpSpPr>
        <p:sp>
          <p:nvSpPr>
            <p:cNvPr id="223" name="Oval 222">
              <a:extLst>
                <a:ext uri="{FF2B5EF4-FFF2-40B4-BE49-F238E27FC236}">
                  <a16:creationId xmlns:a16="http://schemas.microsoft.com/office/drawing/2014/main" id="{73B5F4BD-2B05-1696-AFF6-C3D0887F4AFA}"/>
                </a:ext>
              </a:extLst>
            </p:cNvPr>
            <p:cNvSpPr/>
            <p:nvPr/>
          </p:nvSpPr>
          <p:spPr>
            <a:xfrm>
              <a:off x="12499975" y="6540719"/>
              <a:ext cx="1073150" cy="1073150"/>
            </a:xfrm>
            <a:prstGeom prst="ellipse">
              <a:avLst/>
            </a:prstGeom>
            <a:gradFill>
              <a:gsLst>
                <a:gs pos="0">
                  <a:schemeClr val="bg2"/>
                </a:gs>
                <a:gs pos="100000">
                  <a:schemeClr val="bg2">
                    <a:lumMod val="85000"/>
                  </a:schemeClr>
                </a:gs>
              </a:gsLst>
              <a:lin ang="5400000" scaled="1"/>
            </a:gradFill>
            <a:ln w="6350">
              <a:solidFill>
                <a:schemeClr val="bg2"/>
              </a:solidFill>
            </a:ln>
            <a:effectLst>
              <a:outerShdw blurRad="127000" dist="127000" dir="2700000" algn="tl" rotWithShape="0">
                <a:prstClr val="black">
                  <a:alpha val="2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224" name="Oval 223">
              <a:extLst>
                <a:ext uri="{FF2B5EF4-FFF2-40B4-BE49-F238E27FC236}">
                  <a16:creationId xmlns:a16="http://schemas.microsoft.com/office/drawing/2014/main" id="{D7B7034D-BE76-6FB7-867B-99F30206A739}"/>
                </a:ext>
              </a:extLst>
            </p:cNvPr>
            <p:cNvSpPr/>
            <p:nvPr/>
          </p:nvSpPr>
          <p:spPr>
            <a:xfrm>
              <a:off x="12641450" y="6682194"/>
              <a:ext cx="790200" cy="790200"/>
            </a:xfrm>
            <a:prstGeom prst="ellipse">
              <a:avLst/>
            </a:prstGeom>
            <a:gradFill>
              <a:gsLst>
                <a:gs pos="100000">
                  <a:schemeClr val="bg2"/>
                </a:gs>
                <a:gs pos="0">
                  <a:schemeClr val="bg2">
                    <a:lumMod val="95000"/>
                  </a:schemeClr>
                </a:gs>
              </a:gsLst>
              <a:lin ang="5400000" scaled="1"/>
            </a:gradFill>
            <a:ln>
              <a:solidFill>
                <a:schemeClr val="bg2"/>
              </a:solidFill>
            </a:ln>
            <a:effectLst/>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sz="2200" b="1" dirty="0">
                  <a:solidFill>
                    <a:schemeClr val="tx2"/>
                  </a:solidFill>
                  <a:latin typeface="+mj-lt"/>
                </a:rPr>
                <a:t>01</a:t>
              </a:r>
            </a:p>
          </p:txBody>
        </p:sp>
      </p:grpSp>
      <p:sp>
        <p:nvSpPr>
          <p:cNvPr id="225" name="TextBox 224">
            <a:extLst>
              <a:ext uri="{FF2B5EF4-FFF2-40B4-BE49-F238E27FC236}">
                <a16:creationId xmlns:a16="http://schemas.microsoft.com/office/drawing/2014/main" id="{48FF6C48-0E34-987D-2C73-2F51D777FC78}"/>
              </a:ext>
            </a:extLst>
          </p:cNvPr>
          <p:cNvSpPr txBox="1"/>
          <p:nvPr/>
        </p:nvSpPr>
        <p:spPr>
          <a:xfrm rot="10800000" flipV="1">
            <a:off x="10643381" y="9541060"/>
            <a:ext cx="3097238" cy="615553"/>
          </a:xfrm>
          <a:prstGeom prst="rect">
            <a:avLst/>
          </a:prstGeom>
          <a:noFill/>
        </p:spPr>
        <p:txBody>
          <a:bodyPr wrap="square" rtlCol="0" anchor="t">
            <a:spAutoFit/>
          </a:bodyPr>
          <a:lstStyle/>
          <a:p>
            <a:pPr lvl="0" algn="ctr"/>
            <a:r>
              <a:rPr lang="vi-VN" sz="1700" dirty="0">
                <a:solidFill>
                  <a:schemeClr val="tx2"/>
                </a:solidFill>
              </a:rPr>
              <a:t>Xác định nhu cầu, lợi ích thực sự của từng bên.</a:t>
            </a:r>
            <a:endParaRPr kumimoji="0" lang="en-US" sz="1700" b="0" i="0" u="none" strike="noStrike" kern="1200" cap="none" spc="0" normalizeH="0" baseline="0" noProof="0" dirty="0">
              <a:ln>
                <a:noFill/>
              </a:ln>
              <a:solidFill>
                <a:schemeClr val="tx2"/>
              </a:solidFill>
              <a:effectLst/>
              <a:uLnTx/>
              <a:uFillTx/>
              <a:latin typeface="Open Sans Light"/>
            </a:endParaRPr>
          </a:p>
        </p:txBody>
      </p:sp>
      <p:sp>
        <p:nvSpPr>
          <p:cNvPr id="226" name="TextBox 225">
            <a:extLst>
              <a:ext uri="{FF2B5EF4-FFF2-40B4-BE49-F238E27FC236}">
                <a16:creationId xmlns:a16="http://schemas.microsoft.com/office/drawing/2014/main" id="{F8D13121-BF8F-3939-FBA6-50257199033B}"/>
              </a:ext>
            </a:extLst>
          </p:cNvPr>
          <p:cNvSpPr txBox="1"/>
          <p:nvPr/>
        </p:nvSpPr>
        <p:spPr>
          <a:xfrm rot="10800000" flipV="1">
            <a:off x="10455089" y="9022612"/>
            <a:ext cx="3473824" cy="461665"/>
          </a:xfrm>
          <a:prstGeom prst="rect">
            <a:avLst/>
          </a:prstGeom>
          <a:noFill/>
        </p:spPr>
        <p:txBody>
          <a:bodyPr wrap="square" rtlCol="0" anchor="t">
            <a:spAutoFit/>
          </a:bodyPr>
          <a:lstStyle/>
          <a:p>
            <a:pPr lvl="0" algn="ctr"/>
            <a:r>
              <a:rPr lang="en-US" sz="2400" b="1" dirty="0">
                <a:solidFill>
                  <a:schemeClr val="accent4">
                    <a:lumMod val="75000"/>
                  </a:schemeClr>
                </a:solidFill>
                <a:latin typeface="UTM Avo"/>
              </a:rPr>
              <a:t>CLARIFICATION</a:t>
            </a:r>
            <a:endParaRPr kumimoji="0" lang="en-US" sz="2400" b="1" i="0" u="none" strike="noStrike" kern="1200" cap="none" spc="0" normalizeH="0" baseline="0" noProof="0" dirty="0">
              <a:ln>
                <a:noFill/>
              </a:ln>
              <a:solidFill>
                <a:schemeClr val="accent4">
                  <a:lumMod val="75000"/>
                </a:schemeClr>
              </a:solidFill>
              <a:effectLst/>
              <a:uLnTx/>
              <a:uFillTx/>
              <a:latin typeface="UTM Avo"/>
            </a:endParaRPr>
          </a:p>
        </p:txBody>
      </p:sp>
      <p:grpSp>
        <p:nvGrpSpPr>
          <p:cNvPr id="227" name="Group 226">
            <a:extLst>
              <a:ext uri="{FF2B5EF4-FFF2-40B4-BE49-F238E27FC236}">
                <a16:creationId xmlns:a16="http://schemas.microsoft.com/office/drawing/2014/main" id="{43713B5C-70C9-A9EB-331E-0E55A0EC232E}"/>
              </a:ext>
            </a:extLst>
          </p:cNvPr>
          <p:cNvGrpSpPr/>
          <p:nvPr/>
        </p:nvGrpSpPr>
        <p:grpSpPr>
          <a:xfrm>
            <a:off x="6003901" y="5671236"/>
            <a:ext cx="3478587" cy="4860365"/>
            <a:chOff x="6003901" y="5671236"/>
            <a:chExt cx="3478587" cy="4860365"/>
          </a:xfrm>
        </p:grpSpPr>
        <p:sp>
          <p:nvSpPr>
            <p:cNvPr id="228" name="Rectangle: Rounded Corners 227">
              <a:extLst>
                <a:ext uri="{FF2B5EF4-FFF2-40B4-BE49-F238E27FC236}">
                  <a16:creationId xmlns:a16="http://schemas.microsoft.com/office/drawing/2014/main" id="{FAA34D23-4CFE-C42F-2F3A-A4987DFDA825}"/>
                </a:ext>
              </a:extLst>
            </p:cNvPr>
            <p:cNvSpPr/>
            <p:nvPr/>
          </p:nvSpPr>
          <p:spPr>
            <a:xfrm flipH="1">
              <a:off x="6003901" y="5671236"/>
              <a:ext cx="3473824" cy="4860365"/>
            </a:xfrm>
            <a:prstGeom prst="roundRect">
              <a:avLst>
                <a:gd name="adj" fmla="val 2832"/>
              </a:avLst>
            </a:prstGeom>
            <a:gradFill>
              <a:gsLst>
                <a:gs pos="0">
                  <a:schemeClr val="bg2"/>
                </a:gs>
                <a:gs pos="100000">
                  <a:schemeClr val="bg2">
                    <a:lumMod val="95000"/>
                  </a:schemeClr>
                </a:gs>
              </a:gsLst>
              <a:lin ang="5400000" scaled="1"/>
            </a:gradFill>
            <a:ln>
              <a:noFill/>
            </a:ln>
            <a:effectLst>
              <a:outerShdw blurRad="444500" dist="317500" dir="2700000" algn="tl" rotWithShape="0">
                <a:prstClr val="black">
                  <a:alpha val="2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9" name="Rectangle: Rounded Corners 228">
              <a:extLst>
                <a:ext uri="{FF2B5EF4-FFF2-40B4-BE49-F238E27FC236}">
                  <a16:creationId xmlns:a16="http://schemas.microsoft.com/office/drawing/2014/main" id="{8561D296-6CBD-4C88-B89A-8DC018C28FC9}"/>
                </a:ext>
              </a:extLst>
            </p:cNvPr>
            <p:cNvSpPr/>
            <p:nvPr/>
          </p:nvSpPr>
          <p:spPr>
            <a:xfrm flipH="1">
              <a:off x="6008664" y="5671236"/>
              <a:ext cx="3473824" cy="4860365"/>
            </a:xfrm>
            <a:prstGeom prst="roundRect">
              <a:avLst>
                <a:gd name="adj" fmla="val 2832"/>
              </a:avLst>
            </a:prstGeom>
            <a:gradFill>
              <a:gsLst>
                <a:gs pos="0">
                  <a:schemeClr val="bg2">
                    <a:lumMod val="90000"/>
                    <a:lumOff val="10000"/>
                  </a:schemeClr>
                </a:gs>
                <a:gs pos="100000">
                  <a:schemeClr val="bg2"/>
                </a:gs>
              </a:gsLst>
              <a:lin ang="5400000" scaled="1"/>
            </a:gradFill>
            <a:ln>
              <a:solidFill>
                <a:schemeClr val="bg2"/>
              </a:solidFill>
            </a:ln>
            <a:effectLst>
              <a:outerShdw blurRad="127000" dist="127000" dir="2700000" algn="tl" rotWithShape="0">
                <a:prstClr val="black">
                  <a:alpha val="2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grpSp>
        <p:nvGrpSpPr>
          <p:cNvPr id="230" name="Group 229">
            <a:extLst>
              <a:ext uri="{FF2B5EF4-FFF2-40B4-BE49-F238E27FC236}">
                <a16:creationId xmlns:a16="http://schemas.microsoft.com/office/drawing/2014/main" id="{5F51CE1A-94DE-2CDA-3B4B-B3C33540BC8B}"/>
              </a:ext>
            </a:extLst>
          </p:cNvPr>
          <p:cNvGrpSpPr/>
          <p:nvPr/>
        </p:nvGrpSpPr>
        <p:grpSpPr>
          <a:xfrm>
            <a:off x="6008664" y="5671236"/>
            <a:ext cx="3478587" cy="3154176"/>
            <a:chOff x="6008664" y="5671236"/>
            <a:chExt cx="3478587" cy="3154176"/>
          </a:xfrm>
        </p:grpSpPr>
        <p:sp>
          <p:nvSpPr>
            <p:cNvPr id="231" name="Freeform: Shape 230">
              <a:extLst>
                <a:ext uri="{FF2B5EF4-FFF2-40B4-BE49-F238E27FC236}">
                  <a16:creationId xmlns:a16="http://schemas.microsoft.com/office/drawing/2014/main" id="{52DBC602-374C-EAA6-2D39-2D6B1FACFCFE}"/>
                </a:ext>
              </a:extLst>
            </p:cNvPr>
            <p:cNvSpPr/>
            <p:nvPr/>
          </p:nvSpPr>
          <p:spPr>
            <a:xfrm flipH="1">
              <a:off x="6008664" y="5671236"/>
              <a:ext cx="2767012" cy="3154176"/>
            </a:xfrm>
            <a:custGeom>
              <a:avLst/>
              <a:gdLst>
                <a:gd name="connsiteX0" fmla="*/ 2668634 w 2767012"/>
                <a:gd name="connsiteY0" fmla="*/ 0 h 3154176"/>
                <a:gd name="connsiteX1" fmla="*/ 735016 w 2767012"/>
                <a:gd name="connsiteY1" fmla="*/ 0 h 3154176"/>
                <a:gd name="connsiteX2" fmla="*/ 632074 w 2767012"/>
                <a:gd name="connsiteY2" fmla="*/ 76979 h 3154176"/>
                <a:gd name="connsiteX3" fmla="*/ 0 w 2767012"/>
                <a:gd name="connsiteY3" fmla="*/ 1417264 h 3154176"/>
                <a:gd name="connsiteX4" fmla="*/ 1736912 w 2767012"/>
                <a:gd name="connsiteY4" fmla="*/ 3154176 h 3154176"/>
                <a:gd name="connsiteX5" fmla="*/ 2708036 w 2767012"/>
                <a:gd name="connsiteY5" fmla="*/ 2857539 h 3154176"/>
                <a:gd name="connsiteX6" fmla="*/ 2767012 w 2767012"/>
                <a:gd name="connsiteY6" fmla="*/ 2813438 h 3154176"/>
                <a:gd name="connsiteX7" fmla="*/ 2767012 w 2767012"/>
                <a:gd name="connsiteY7" fmla="*/ 98379 h 3154176"/>
                <a:gd name="connsiteX8" fmla="*/ 2668634 w 2767012"/>
                <a:gd name="connsiteY8" fmla="*/ 0 h 31541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767012" h="3154176">
                  <a:moveTo>
                    <a:pt x="2668634" y="0"/>
                  </a:moveTo>
                  <a:lnTo>
                    <a:pt x="735016" y="0"/>
                  </a:lnTo>
                  <a:lnTo>
                    <a:pt x="632074" y="76979"/>
                  </a:lnTo>
                  <a:cubicBezTo>
                    <a:pt x="246050" y="395554"/>
                    <a:pt x="0" y="877675"/>
                    <a:pt x="0" y="1417264"/>
                  </a:cubicBezTo>
                  <a:cubicBezTo>
                    <a:pt x="0" y="2376534"/>
                    <a:pt x="777642" y="3154176"/>
                    <a:pt x="1736912" y="3154176"/>
                  </a:cubicBezTo>
                  <a:cubicBezTo>
                    <a:pt x="2096638" y="3154176"/>
                    <a:pt x="2430822" y="3044820"/>
                    <a:pt x="2708036" y="2857539"/>
                  </a:cubicBezTo>
                  <a:lnTo>
                    <a:pt x="2767012" y="2813438"/>
                  </a:lnTo>
                  <a:lnTo>
                    <a:pt x="2767012" y="98379"/>
                  </a:lnTo>
                  <a:cubicBezTo>
                    <a:pt x="2767012" y="44046"/>
                    <a:pt x="2722966" y="0"/>
                    <a:pt x="2668634" y="0"/>
                  </a:cubicBezTo>
                  <a:close/>
                </a:path>
              </a:pathLst>
            </a:custGeom>
            <a:solidFill>
              <a:schemeClr val="accent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2" name="Rectangle 231">
              <a:extLst>
                <a:ext uri="{FF2B5EF4-FFF2-40B4-BE49-F238E27FC236}">
                  <a16:creationId xmlns:a16="http://schemas.microsoft.com/office/drawing/2014/main" id="{B4543B65-E867-9950-E274-258EF69C095A}"/>
                </a:ext>
              </a:extLst>
            </p:cNvPr>
            <p:cNvSpPr/>
            <p:nvPr/>
          </p:nvSpPr>
          <p:spPr>
            <a:xfrm flipH="1">
              <a:off x="7966052" y="6816851"/>
              <a:ext cx="1521199" cy="508000"/>
            </a:xfrm>
            <a:prstGeom prst="rect">
              <a:avLst/>
            </a:prstGeom>
            <a:solidFill>
              <a:schemeClr val="accent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233" name="Group 232">
            <a:extLst>
              <a:ext uri="{FF2B5EF4-FFF2-40B4-BE49-F238E27FC236}">
                <a16:creationId xmlns:a16="http://schemas.microsoft.com/office/drawing/2014/main" id="{C4F9C766-21E1-5108-5FE7-0A558C83135A}"/>
              </a:ext>
            </a:extLst>
          </p:cNvPr>
          <p:cNvGrpSpPr/>
          <p:nvPr/>
        </p:nvGrpSpPr>
        <p:grpSpPr>
          <a:xfrm>
            <a:off x="8053551" y="6540719"/>
            <a:ext cx="1073150" cy="1073150"/>
            <a:chOff x="8053551" y="6540719"/>
            <a:chExt cx="1073150" cy="1073150"/>
          </a:xfrm>
        </p:grpSpPr>
        <p:sp>
          <p:nvSpPr>
            <p:cNvPr id="234" name="Oval 233">
              <a:extLst>
                <a:ext uri="{FF2B5EF4-FFF2-40B4-BE49-F238E27FC236}">
                  <a16:creationId xmlns:a16="http://schemas.microsoft.com/office/drawing/2014/main" id="{DBF97EA4-4425-967E-ACB0-7DD7762E8EA7}"/>
                </a:ext>
              </a:extLst>
            </p:cNvPr>
            <p:cNvSpPr/>
            <p:nvPr/>
          </p:nvSpPr>
          <p:spPr>
            <a:xfrm>
              <a:off x="8053551" y="6540719"/>
              <a:ext cx="1073150" cy="1073150"/>
            </a:xfrm>
            <a:prstGeom prst="ellipse">
              <a:avLst/>
            </a:prstGeom>
            <a:gradFill>
              <a:gsLst>
                <a:gs pos="0">
                  <a:schemeClr val="bg2"/>
                </a:gs>
                <a:gs pos="100000">
                  <a:schemeClr val="bg2">
                    <a:lumMod val="85000"/>
                  </a:schemeClr>
                </a:gs>
              </a:gsLst>
              <a:lin ang="5400000" scaled="1"/>
            </a:gradFill>
            <a:ln w="6350">
              <a:solidFill>
                <a:schemeClr val="bg2"/>
              </a:solidFill>
            </a:ln>
            <a:effectLst>
              <a:outerShdw blurRad="127000" dist="127000" dir="2700000" algn="tl" rotWithShape="0">
                <a:prstClr val="black">
                  <a:alpha val="2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235" name="Oval 234">
              <a:extLst>
                <a:ext uri="{FF2B5EF4-FFF2-40B4-BE49-F238E27FC236}">
                  <a16:creationId xmlns:a16="http://schemas.microsoft.com/office/drawing/2014/main" id="{B2CE2D0F-4841-7F9D-39F2-CEA3E8043A54}"/>
                </a:ext>
              </a:extLst>
            </p:cNvPr>
            <p:cNvSpPr/>
            <p:nvPr/>
          </p:nvSpPr>
          <p:spPr>
            <a:xfrm>
              <a:off x="8195026" y="6682194"/>
              <a:ext cx="790200" cy="790200"/>
            </a:xfrm>
            <a:prstGeom prst="ellipse">
              <a:avLst/>
            </a:prstGeom>
            <a:gradFill>
              <a:gsLst>
                <a:gs pos="100000">
                  <a:schemeClr val="bg2"/>
                </a:gs>
                <a:gs pos="0">
                  <a:schemeClr val="bg2">
                    <a:lumMod val="95000"/>
                  </a:schemeClr>
                </a:gs>
              </a:gsLst>
              <a:lin ang="5400000" scaled="1"/>
            </a:gradFill>
            <a:ln>
              <a:solidFill>
                <a:schemeClr val="bg2"/>
              </a:solidFill>
            </a:ln>
            <a:effectLst/>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sz="2200" b="1" dirty="0">
                  <a:solidFill>
                    <a:schemeClr val="tx2"/>
                  </a:solidFill>
                  <a:latin typeface="+mj-lt"/>
                </a:rPr>
                <a:t>01</a:t>
              </a:r>
            </a:p>
          </p:txBody>
        </p:sp>
      </p:grpSp>
      <p:sp>
        <p:nvSpPr>
          <p:cNvPr id="236" name="TextBox 235">
            <a:extLst>
              <a:ext uri="{FF2B5EF4-FFF2-40B4-BE49-F238E27FC236}">
                <a16:creationId xmlns:a16="http://schemas.microsoft.com/office/drawing/2014/main" id="{A574D6AA-DC7D-27C9-6B62-F04104B538FE}"/>
              </a:ext>
            </a:extLst>
          </p:cNvPr>
          <p:cNvSpPr txBox="1"/>
          <p:nvPr/>
        </p:nvSpPr>
        <p:spPr>
          <a:xfrm rot="10800000" flipV="1">
            <a:off x="6196957" y="9541060"/>
            <a:ext cx="3097238" cy="615553"/>
          </a:xfrm>
          <a:prstGeom prst="rect">
            <a:avLst/>
          </a:prstGeom>
          <a:noFill/>
        </p:spPr>
        <p:txBody>
          <a:bodyPr wrap="square" rtlCol="0" anchor="t">
            <a:spAutoFit/>
          </a:bodyPr>
          <a:lstStyle/>
          <a:p>
            <a:pPr lvl="0" algn="ctr"/>
            <a:r>
              <a:rPr lang="vi-VN" sz="1700" dirty="0">
                <a:solidFill>
                  <a:schemeClr val="tx2"/>
                </a:solidFill>
              </a:rPr>
              <a:t>Chia sẻ quan điểm, lắng nghe để tạo sự tin tưởng ban đầu.</a:t>
            </a:r>
            <a:endParaRPr kumimoji="0" lang="en-US" sz="1700" b="0" i="0" u="none" strike="noStrike" kern="1200" cap="none" spc="0" normalizeH="0" baseline="0" noProof="0" dirty="0">
              <a:ln>
                <a:noFill/>
              </a:ln>
              <a:solidFill>
                <a:schemeClr val="tx2"/>
              </a:solidFill>
              <a:effectLst/>
              <a:uLnTx/>
              <a:uFillTx/>
              <a:latin typeface="Open Sans Light"/>
            </a:endParaRPr>
          </a:p>
        </p:txBody>
      </p:sp>
      <p:sp>
        <p:nvSpPr>
          <p:cNvPr id="237" name="TextBox 236">
            <a:extLst>
              <a:ext uri="{FF2B5EF4-FFF2-40B4-BE49-F238E27FC236}">
                <a16:creationId xmlns:a16="http://schemas.microsoft.com/office/drawing/2014/main" id="{7AC21FA1-70FA-F805-DADD-D7AABEA97951}"/>
              </a:ext>
            </a:extLst>
          </p:cNvPr>
          <p:cNvSpPr txBox="1"/>
          <p:nvPr/>
        </p:nvSpPr>
        <p:spPr>
          <a:xfrm rot="10800000" flipV="1">
            <a:off x="6008665" y="9022612"/>
            <a:ext cx="3473824" cy="461665"/>
          </a:xfrm>
          <a:prstGeom prst="rect">
            <a:avLst/>
          </a:prstGeom>
          <a:noFill/>
        </p:spPr>
        <p:txBody>
          <a:bodyPr wrap="square" rtlCol="0" anchor="t">
            <a:spAutoFit/>
          </a:bodyPr>
          <a:lstStyle/>
          <a:p>
            <a:pPr lvl="0" algn="ctr"/>
            <a:r>
              <a:rPr lang="en-US" sz="2400" b="1" dirty="0">
                <a:solidFill>
                  <a:schemeClr val="accent3">
                    <a:lumMod val="25000"/>
                  </a:schemeClr>
                </a:solidFill>
                <a:latin typeface="UTM Avo"/>
              </a:rPr>
              <a:t>DISCUSSION</a:t>
            </a:r>
            <a:endParaRPr kumimoji="0" lang="en-US" sz="2400" b="1" i="0" u="none" strike="noStrike" kern="1200" cap="none" spc="0" normalizeH="0" baseline="0" noProof="0" dirty="0">
              <a:ln>
                <a:noFill/>
              </a:ln>
              <a:solidFill>
                <a:schemeClr val="accent3">
                  <a:lumMod val="25000"/>
                </a:schemeClr>
              </a:solidFill>
              <a:effectLst/>
              <a:uLnTx/>
              <a:uFillTx/>
              <a:latin typeface="UTM Avo"/>
            </a:endParaRPr>
          </a:p>
        </p:txBody>
      </p:sp>
      <p:grpSp>
        <p:nvGrpSpPr>
          <p:cNvPr id="238" name="Group 237">
            <a:extLst>
              <a:ext uri="{FF2B5EF4-FFF2-40B4-BE49-F238E27FC236}">
                <a16:creationId xmlns:a16="http://schemas.microsoft.com/office/drawing/2014/main" id="{33F6E599-77F4-B87A-380F-F603C4A01FC0}"/>
              </a:ext>
            </a:extLst>
          </p:cNvPr>
          <p:cNvGrpSpPr/>
          <p:nvPr/>
        </p:nvGrpSpPr>
        <p:grpSpPr>
          <a:xfrm>
            <a:off x="1557477" y="5671236"/>
            <a:ext cx="3478587" cy="4860365"/>
            <a:chOff x="1557477" y="5671236"/>
            <a:chExt cx="3478587" cy="4860365"/>
          </a:xfrm>
        </p:grpSpPr>
        <p:sp>
          <p:nvSpPr>
            <p:cNvPr id="239" name="Rectangle: Rounded Corners 238">
              <a:extLst>
                <a:ext uri="{FF2B5EF4-FFF2-40B4-BE49-F238E27FC236}">
                  <a16:creationId xmlns:a16="http://schemas.microsoft.com/office/drawing/2014/main" id="{744E0A6F-3BC1-6F74-9AC4-75A561D3AA03}"/>
                </a:ext>
              </a:extLst>
            </p:cNvPr>
            <p:cNvSpPr/>
            <p:nvPr/>
          </p:nvSpPr>
          <p:spPr>
            <a:xfrm flipH="1">
              <a:off x="1557477" y="5671236"/>
              <a:ext cx="3473824" cy="4860365"/>
            </a:xfrm>
            <a:prstGeom prst="roundRect">
              <a:avLst>
                <a:gd name="adj" fmla="val 2832"/>
              </a:avLst>
            </a:prstGeom>
            <a:gradFill>
              <a:gsLst>
                <a:gs pos="0">
                  <a:schemeClr val="bg2"/>
                </a:gs>
                <a:gs pos="100000">
                  <a:schemeClr val="bg2">
                    <a:lumMod val="95000"/>
                  </a:schemeClr>
                </a:gs>
              </a:gsLst>
              <a:lin ang="5400000" scaled="1"/>
            </a:gradFill>
            <a:ln>
              <a:noFill/>
            </a:ln>
            <a:effectLst>
              <a:outerShdw blurRad="444500" dist="317500" dir="2700000" algn="tl" rotWithShape="0">
                <a:prstClr val="black">
                  <a:alpha val="2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0" name="Rectangle: Rounded Corners 239">
              <a:extLst>
                <a:ext uri="{FF2B5EF4-FFF2-40B4-BE49-F238E27FC236}">
                  <a16:creationId xmlns:a16="http://schemas.microsoft.com/office/drawing/2014/main" id="{5A8A88B6-56A6-BE77-BDA9-A5753C7B854C}"/>
                </a:ext>
              </a:extLst>
            </p:cNvPr>
            <p:cNvSpPr/>
            <p:nvPr/>
          </p:nvSpPr>
          <p:spPr>
            <a:xfrm flipH="1">
              <a:off x="1562240" y="5671236"/>
              <a:ext cx="3473824" cy="4860365"/>
            </a:xfrm>
            <a:prstGeom prst="roundRect">
              <a:avLst>
                <a:gd name="adj" fmla="val 2832"/>
              </a:avLst>
            </a:prstGeom>
            <a:gradFill>
              <a:gsLst>
                <a:gs pos="0">
                  <a:schemeClr val="bg2">
                    <a:lumMod val="90000"/>
                    <a:lumOff val="10000"/>
                  </a:schemeClr>
                </a:gs>
                <a:gs pos="100000">
                  <a:schemeClr val="bg2"/>
                </a:gs>
              </a:gsLst>
              <a:lin ang="5400000" scaled="1"/>
            </a:gradFill>
            <a:ln>
              <a:solidFill>
                <a:schemeClr val="bg2"/>
              </a:solidFill>
            </a:ln>
            <a:effectLst>
              <a:outerShdw blurRad="127000" dist="127000" dir="2700000" algn="tl" rotWithShape="0">
                <a:prstClr val="black">
                  <a:alpha val="2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241" name="Group 240">
            <a:extLst>
              <a:ext uri="{FF2B5EF4-FFF2-40B4-BE49-F238E27FC236}">
                <a16:creationId xmlns:a16="http://schemas.microsoft.com/office/drawing/2014/main" id="{2E7E3C38-5227-1197-486F-7B10EEC1A6E0}"/>
              </a:ext>
            </a:extLst>
          </p:cNvPr>
          <p:cNvGrpSpPr/>
          <p:nvPr/>
        </p:nvGrpSpPr>
        <p:grpSpPr>
          <a:xfrm>
            <a:off x="1562240" y="5671236"/>
            <a:ext cx="3478587" cy="3154176"/>
            <a:chOff x="1562240" y="5671236"/>
            <a:chExt cx="3478587" cy="3154176"/>
          </a:xfrm>
        </p:grpSpPr>
        <p:sp>
          <p:nvSpPr>
            <p:cNvPr id="242" name="Freeform: Shape 241">
              <a:extLst>
                <a:ext uri="{FF2B5EF4-FFF2-40B4-BE49-F238E27FC236}">
                  <a16:creationId xmlns:a16="http://schemas.microsoft.com/office/drawing/2014/main" id="{BC714DC9-E594-583A-0426-8FB47ACFB1F0}"/>
                </a:ext>
              </a:extLst>
            </p:cNvPr>
            <p:cNvSpPr/>
            <p:nvPr/>
          </p:nvSpPr>
          <p:spPr>
            <a:xfrm flipH="1">
              <a:off x="1562240" y="5671236"/>
              <a:ext cx="2767012" cy="3154176"/>
            </a:xfrm>
            <a:custGeom>
              <a:avLst/>
              <a:gdLst>
                <a:gd name="connsiteX0" fmla="*/ 2668634 w 2767012"/>
                <a:gd name="connsiteY0" fmla="*/ 0 h 3154176"/>
                <a:gd name="connsiteX1" fmla="*/ 735016 w 2767012"/>
                <a:gd name="connsiteY1" fmla="*/ 0 h 3154176"/>
                <a:gd name="connsiteX2" fmla="*/ 632074 w 2767012"/>
                <a:gd name="connsiteY2" fmla="*/ 76979 h 3154176"/>
                <a:gd name="connsiteX3" fmla="*/ 0 w 2767012"/>
                <a:gd name="connsiteY3" fmla="*/ 1417264 h 3154176"/>
                <a:gd name="connsiteX4" fmla="*/ 1736912 w 2767012"/>
                <a:gd name="connsiteY4" fmla="*/ 3154176 h 3154176"/>
                <a:gd name="connsiteX5" fmla="*/ 2708036 w 2767012"/>
                <a:gd name="connsiteY5" fmla="*/ 2857539 h 3154176"/>
                <a:gd name="connsiteX6" fmla="*/ 2767012 w 2767012"/>
                <a:gd name="connsiteY6" fmla="*/ 2813438 h 3154176"/>
                <a:gd name="connsiteX7" fmla="*/ 2767012 w 2767012"/>
                <a:gd name="connsiteY7" fmla="*/ 98379 h 3154176"/>
                <a:gd name="connsiteX8" fmla="*/ 2668634 w 2767012"/>
                <a:gd name="connsiteY8" fmla="*/ 0 h 31541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767012" h="3154176">
                  <a:moveTo>
                    <a:pt x="2668634" y="0"/>
                  </a:moveTo>
                  <a:lnTo>
                    <a:pt x="735016" y="0"/>
                  </a:lnTo>
                  <a:lnTo>
                    <a:pt x="632074" y="76979"/>
                  </a:lnTo>
                  <a:cubicBezTo>
                    <a:pt x="246050" y="395554"/>
                    <a:pt x="0" y="877675"/>
                    <a:pt x="0" y="1417264"/>
                  </a:cubicBezTo>
                  <a:cubicBezTo>
                    <a:pt x="0" y="2376534"/>
                    <a:pt x="777642" y="3154176"/>
                    <a:pt x="1736912" y="3154176"/>
                  </a:cubicBezTo>
                  <a:cubicBezTo>
                    <a:pt x="2096638" y="3154176"/>
                    <a:pt x="2430822" y="3044820"/>
                    <a:pt x="2708036" y="2857539"/>
                  </a:cubicBezTo>
                  <a:lnTo>
                    <a:pt x="2767012" y="2813438"/>
                  </a:lnTo>
                  <a:lnTo>
                    <a:pt x="2767012" y="98379"/>
                  </a:lnTo>
                  <a:cubicBezTo>
                    <a:pt x="2767012" y="44046"/>
                    <a:pt x="2722966" y="0"/>
                    <a:pt x="2668634" y="0"/>
                  </a:cubicBezTo>
                  <a:close/>
                </a:path>
              </a:pathLst>
            </a:cu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3" name="Rectangle 242">
              <a:extLst>
                <a:ext uri="{FF2B5EF4-FFF2-40B4-BE49-F238E27FC236}">
                  <a16:creationId xmlns:a16="http://schemas.microsoft.com/office/drawing/2014/main" id="{4A93559C-846E-56E0-816D-804228B48B42}"/>
                </a:ext>
              </a:extLst>
            </p:cNvPr>
            <p:cNvSpPr/>
            <p:nvPr/>
          </p:nvSpPr>
          <p:spPr>
            <a:xfrm flipH="1">
              <a:off x="3519628" y="6816851"/>
              <a:ext cx="1521199" cy="508000"/>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244" name="Group 243">
            <a:extLst>
              <a:ext uri="{FF2B5EF4-FFF2-40B4-BE49-F238E27FC236}">
                <a16:creationId xmlns:a16="http://schemas.microsoft.com/office/drawing/2014/main" id="{81CA658A-73EC-D7C4-C927-6DE556F5D82A}"/>
              </a:ext>
            </a:extLst>
          </p:cNvPr>
          <p:cNvGrpSpPr/>
          <p:nvPr/>
        </p:nvGrpSpPr>
        <p:grpSpPr>
          <a:xfrm>
            <a:off x="3607127" y="6540719"/>
            <a:ext cx="1073150" cy="1073150"/>
            <a:chOff x="3607127" y="6540719"/>
            <a:chExt cx="1073150" cy="1073150"/>
          </a:xfrm>
        </p:grpSpPr>
        <p:sp>
          <p:nvSpPr>
            <p:cNvPr id="245" name="Oval 244">
              <a:extLst>
                <a:ext uri="{FF2B5EF4-FFF2-40B4-BE49-F238E27FC236}">
                  <a16:creationId xmlns:a16="http://schemas.microsoft.com/office/drawing/2014/main" id="{5E2641C2-9685-B27D-E913-E0C61B7AF4C9}"/>
                </a:ext>
              </a:extLst>
            </p:cNvPr>
            <p:cNvSpPr/>
            <p:nvPr/>
          </p:nvSpPr>
          <p:spPr>
            <a:xfrm>
              <a:off x="3607127" y="6540719"/>
              <a:ext cx="1073150" cy="1073150"/>
            </a:xfrm>
            <a:prstGeom prst="ellipse">
              <a:avLst/>
            </a:prstGeom>
            <a:gradFill>
              <a:gsLst>
                <a:gs pos="0">
                  <a:schemeClr val="bg2"/>
                </a:gs>
                <a:gs pos="100000">
                  <a:schemeClr val="bg2">
                    <a:lumMod val="85000"/>
                  </a:schemeClr>
                </a:gs>
              </a:gsLst>
              <a:lin ang="5400000" scaled="1"/>
            </a:gradFill>
            <a:ln w="6350">
              <a:solidFill>
                <a:schemeClr val="bg2"/>
              </a:solidFill>
            </a:ln>
            <a:effectLst>
              <a:outerShdw blurRad="127000" dist="127000" dir="2700000" algn="tl" rotWithShape="0">
                <a:prstClr val="black">
                  <a:alpha val="2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246" name="Oval 245">
              <a:extLst>
                <a:ext uri="{FF2B5EF4-FFF2-40B4-BE49-F238E27FC236}">
                  <a16:creationId xmlns:a16="http://schemas.microsoft.com/office/drawing/2014/main" id="{28A3F077-50A5-69FC-8C5A-E508924EC9B2}"/>
                </a:ext>
              </a:extLst>
            </p:cNvPr>
            <p:cNvSpPr/>
            <p:nvPr/>
          </p:nvSpPr>
          <p:spPr>
            <a:xfrm>
              <a:off x="3748602" y="6682194"/>
              <a:ext cx="790200" cy="790200"/>
            </a:xfrm>
            <a:prstGeom prst="ellipse">
              <a:avLst/>
            </a:prstGeom>
            <a:gradFill>
              <a:gsLst>
                <a:gs pos="100000">
                  <a:schemeClr val="bg2"/>
                </a:gs>
                <a:gs pos="0">
                  <a:schemeClr val="bg2">
                    <a:lumMod val="95000"/>
                  </a:schemeClr>
                </a:gs>
              </a:gsLst>
              <a:lin ang="5400000" scaled="1"/>
            </a:gradFill>
            <a:ln>
              <a:solidFill>
                <a:schemeClr val="bg2"/>
              </a:solidFill>
            </a:ln>
            <a:effectLst/>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sz="2200" b="1" dirty="0">
                  <a:solidFill>
                    <a:schemeClr val="tx2"/>
                  </a:solidFill>
                  <a:latin typeface="+mj-lt"/>
                </a:rPr>
                <a:t>01</a:t>
              </a:r>
            </a:p>
          </p:txBody>
        </p:sp>
      </p:grpSp>
      <p:sp>
        <p:nvSpPr>
          <p:cNvPr id="247" name="Freeform: Shape 246">
            <a:extLst>
              <a:ext uri="{FF2B5EF4-FFF2-40B4-BE49-F238E27FC236}">
                <a16:creationId xmlns:a16="http://schemas.microsoft.com/office/drawing/2014/main" id="{E0134914-00BB-D3BC-8939-77B70F669F62}"/>
              </a:ext>
            </a:extLst>
          </p:cNvPr>
          <p:cNvSpPr/>
          <p:nvPr/>
        </p:nvSpPr>
        <p:spPr>
          <a:xfrm>
            <a:off x="1931003" y="6404358"/>
            <a:ext cx="1322674" cy="1368284"/>
          </a:xfrm>
          <a:custGeom>
            <a:avLst/>
            <a:gdLst>
              <a:gd name="connsiteX0" fmla="*/ 358064 w 441960"/>
              <a:gd name="connsiteY0" fmla="*/ 444170 h 457200"/>
              <a:gd name="connsiteX1" fmla="*/ 95631 w 441960"/>
              <a:gd name="connsiteY1" fmla="*/ 444170 h 457200"/>
              <a:gd name="connsiteX2" fmla="*/ 19431 w 441960"/>
              <a:gd name="connsiteY2" fmla="*/ 367970 h 457200"/>
              <a:gd name="connsiteX3" fmla="*/ 19431 w 441960"/>
              <a:gd name="connsiteY3" fmla="*/ 205207 h 457200"/>
              <a:gd name="connsiteX4" fmla="*/ 95631 w 441960"/>
              <a:gd name="connsiteY4" fmla="*/ 129007 h 457200"/>
              <a:gd name="connsiteX5" fmla="*/ 358064 w 441960"/>
              <a:gd name="connsiteY5" fmla="*/ 129007 h 457200"/>
              <a:gd name="connsiteX6" fmla="*/ 434264 w 441960"/>
              <a:gd name="connsiteY6" fmla="*/ 205207 h 457200"/>
              <a:gd name="connsiteX7" fmla="*/ 434264 w 441960"/>
              <a:gd name="connsiteY7" fmla="*/ 368122 h 457200"/>
              <a:gd name="connsiteX8" fmla="*/ 358064 w 441960"/>
              <a:gd name="connsiteY8" fmla="*/ 444170 h 457200"/>
              <a:gd name="connsiteX9" fmla="*/ 300152 w 441960"/>
              <a:gd name="connsiteY9" fmla="*/ 86944 h 457200"/>
              <a:gd name="connsiteX10" fmla="*/ 300152 w 441960"/>
              <a:gd name="connsiteY10" fmla="*/ 86944 h 457200"/>
              <a:gd name="connsiteX11" fmla="*/ 232638 w 441960"/>
              <a:gd name="connsiteY11" fmla="*/ 19431 h 457200"/>
              <a:gd name="connsiteX12" fmla="*/ 221057 w 441960"/>
              <a:gd name="connsiteY12" fmla="*/ 19431 h 457200"/>
              <a:gd name="connsiteX13" fmla="*/ 153543 w 441960"/>
              <a:gd name="connsiteY13" fmla="*/ 86944 h 457200"/>
              <a:gd name="connsiteX14" fmla="*/ 153543 w 441960"/>
              <a:gd name="connsiteY14" fmla="*/ 86944 h 457200"/>
              <a:gd name="connsiteX15" fmla="*/ 19431 w 441960"/>
              <a:gd name="connsiteY15" fmla="*/ 245745 h 457200"/>
              <a:gd name="connsiteX16" fmla="*/ 135408 w 441960"/>
              <a:gd name="connsiteY16" fmla="*/ 290855 h 457200"/>
              <a:gd name="connsiteX17" fmla="*/ 318440 w 441960"/>
              <a:gd name="connsiteY17" fmla="*/ 290855 h 457200"/>
              <a:gd name="connsiteX18" fmla="*/ 434417 w 441960"/>
              <a:gd name="connsiteY18" fmla="*/ 245745 h 457200"/>
              <a:gd name="connsiteX19" fmla="*/ 226848 w 441960"/>
              <a:gd name="connsiteY19" fmla="*/ 350444 h 457200"/>
              <a:gd name="connsiteX20" fmla="*/ 226848 w 441960"/>
              <a:gd name="connsiteY20" fmla="*/ 265405 h 457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441960" h="457200">
                <a:moveTo>
                  <a:pt x="358064" y="444170"/>
                </a:moveTo>
                <a:lnTo>
                  <a:pt x="95631" y="444170"/>
                </a:lnTo>
                <a:cubicBezTo>
                  <a:pt x="53568" y="444170"/>
                  <a:pt x="19431" y="410032"/>
                  <a:pt x="19431" y="367970"/>
                </a:cubicBezTo>
                <a:lnTo>
                  <a:pt x="19431" y="205207"/>
                </a:lnTo>
                <a:cubicBezTo>
                  <a:pt x="19431" y="163144"/>
                  <a:pt x="53568" y="129007"/>
                  <a:pt x="95631" y="129007"/>
                </a:cubicBezTo>
                <a:lnTo>
                  <a:pt x="358064" y="129007"/>
                </a:lnTo>
                <a:cubicBezTo>
                  <a:pt x="400127" y="129007"/>
                  <a:pt x="434264" y="163144"/>
                  <a:pt x="434264" y="205207"/>
                </a:cubicBezTo>
                <a:lnTo>
                  <a:pt x="434264" y="368122"/>
                </a:lnTo>
                <a:cubicBezTo>
                  <a:pt x="434264" y="410032"/>
                  <a:pt x="400127" y="444170"/>
                  <a:pt x="358064" y="444170"/>
                </a:cubicBezTo>
                <a:close/>
                <a:moveTo>
                  <a:pt x="300152" y="86944"/>
                </a:moveTo>
                <a:lnTo>
                  <a:pt x="300152" y="86944"/>
                </a:lnTo>
                <a:cubicBezTo>
                  <a:pt x="300152" y="49606"/>
                  <a:pt x="269977" y="19431"/>
                  <a:pt x="232638" y="19431"/>
                </a:cubicBezTo>
                <a:lnTo>
                  <a:pt x="221057" y="19431"/>
                </a:lnTo>
                <a:cubicBezTo>
                  <a:pt x="183719" y="19431"/>
                  <a:pt x="153543" y="49606"/>
                  <a:pt x="153543" y="86944"/>
                </a:cubicBezTo>
                <a:lnTo>
                  <a:pt x="153543" y="86944"/>
                </a:lnTo>
                <a:moveTo>
                  <a:pt x="19431" y="245745"/>
                </a:moveTo>
                <a:lnTo>
                  <a:pt x="135408" y="290855"/>
                </a:lnTo>
                <a:cubicBezTo>
                  <a:pt x="194234" y="313715"/>
                  <a:pt x="259614" y="313715"/>
                  <a:pt x="318440" y="290855"/>
                </a:cubicBezTo>
                <a:lnTo>
                  <a:pt x="434417" y="245745"/>
                </a:lnTo>
                <a:moveTo>
                  <a:pt x="226848" y="350444"/>
                </a:moveTo>
                <a:lnTo>
                  <a:pt x="226848" y="265405"/>
                </a:lnTo>
              </a:path>
            </a:pathLst>
          </a:custGeom>
          <a:noFill/>
          <a:ln w="19050">
            <a:solidFill>
              <a:schemeClr val="bg2"/>
            </a:solidFill>
            <a:round/>
            <a:headEnd/>
            <a:tailEnd/>
          </a:ln>
          <a:extLst>
            <a:ext uri="{909E8E84-426E-40DD-AFC4-6F175D3DCCD1}">
              <a14:hiddenFill xmlns:a14="http://schemas.microsoft.com/office/drawing/2010/main">
                <a:solidFill>
                  <a:srgbClr val="FFFFFF"/>
                </a:solidFill>
              </a14:hiddenFill>
            </a:ext>
          </a:extLst>
        </p:spPr>
        <p:txBody>
          <a:bodyPr vert="horz" wrap="square" lIns="182832" tIns="91416" rIns="182832" bIns="91416" numCol="1" anchor="t" anchorCtr="0" compatLnSpc="1">
            <a:prstTxWarp prst="textNoShape">
              <a:avLst/>
            </a:prstTxWarp>
          </a:bodyPr>
          <a:lstStyle/>
          <a:p>
            <a:endParaRPr lang="ru-UA" sz="7198"/>
          </a:p>
        </p:txBody>
      </p:sp>
      <p:sp>
        <p:nvSpPr>
          <p:cNvPr id="248" name="TextBox 247">
            <a:extLst>
              <a:ext uri="{FF2B5EF4-FFF2-40B4-BE49-F238E27FC236}">
                <a16:creationId xmlns:a16="http://schemas.microsoft.com/office/drawing/2014/main" id="{7A3C318B-E976-2B8F-1B55-AC5D212AFBA6}"/>
              </a:ext>
            </a:extLst>
          </p:cNvPr>
          <p:cNvSpPr txBox="1"/>
          <p:nvPr/>
        </p:nvSpPr>
        <p:spPr>
          <a:xfrm rot="10800000" flipV="1">
            <a:off x="1750533" y="9541060"/>
            <a:ext cx="3097238" cy="615553"/>
          </a:xfrm>
          <a:prstGeom prst="rect">
            <a:avLst/>
          </a:prstGeom>
          <a:noFill/>
        </p:spPr>
        <p:txBody>
          <a:bodyPr wrap="square" rtlCol="0" anchor="t">
            <a:spAutoFit/>
          </a:bodyPr>
          <a:lstStyle/>
          <a:p>
            <a:pPr lvl="0" algn="ctr"/>
            <a:r>
              <a:rPr lang="vi-VN" sz="1700" dirty="0">
                <a:solidFill>
                  <a:schemeClr val="tx2"/>
                </a:solidFill>
              </a:rPr>
              <a:t>Xác định mục tiêu, thu thập thông tin, hiểu rõ đối tác.</a:t>
            </a:r>
            <a:endParaRPr kumimoji="0" lang="en-US" sz="1700" b="0" i="0" u="none" strike="noStrike" kern="1200" cap="none" spc="0" normalizeH="0" baseline="0" noProof="0" dirty="0">
              <a:ln>
                <a:noFill/>
              </a:ln>
              <a:solidFill>
                <a:schemeClr val="tx2"/>
              </a:solidFill>
              <a:effectLst/>
              <a:uLnTx/>
              <a:uFillTx/>
              <a:latin typeface="Open Sans Light"/>
            </a:endParaRPr>
          </a:p>
        </p:txBody>
      </p:sp>
      <p:sp>
        <p:nvSpPr>
          <p:cNvPr id="249" name="TextBox 248">
            <a:extLst>
              <a:ext uri="{FF2B5EF4-FFF2-40B4-BE49-F238E27FC236}">
                <a16:creationId xmlns:a16="http://schemas.microsoft.com/office/drawing/2014/main" id="{1D727787-8F7C-4FAF-8868-FEDE0EC8A0DB}"/>
              </a:ext>
            </a:extLst>
          </p:cNvPr>
          <p:cNvSpPr txBox="1"/>
          <p:nvPr/>
        </p:nvSpPr>
        <p:spPr>
          <a:xfrm rot="10800000" flipV="1">
            <a:off x="1562241" y="9022612"/>
            <a:ext cx="3473824" cy="461665"/>
          </a:xfrm>
          <a:prstGeom prst="rect">
            <a:avLst/>
          </a:prstGeom>
          <a:noFill/>
        </p:spPr>
        <p:txBody>
          <a:bodyPr wrap="square" rtlCol="0" anchor="t">
            <a:spAutoFit/>
          </a:bodyPr>
          <a:lstStyle/>
          <a:p>
            <a:pPr lvl="0" algn="ctr"/>
            <a:r>
              <a:rPr lang="en-US" sz="2400" b="1" dirty="0">
                <a:solidFill>
                  <a:schemeClr val="accent1">
                    <a:lumMod val="75000"/>
                  </a:schemeClr>
                </a:solidFill>
                <a:latin typeface="UTM Avo"/>
              </a:rPr>
              <a:t>PREPARATION</a:t>
            </a:r>
            <a:endParaRPr kumimoji="0" lang="en-US" sz="2400" b="1" i="0" u="none" strike="noStrike" kern="1200" cap="none" spc="0" normalizeH="0" baseline="0" noProof="0" dirty="0">
              <a:ln>
                <a:noFill/>
              </a:ln>
              <a:solidFill>
                <a:schemeClr val="accent1">
                  <a:lumMod val="75000"/>
                </a:schemeClr>
              </a:solidFill>
              <a:effectLst/>
              <a:uLnTx/>
              <a:uFillTx/>
              <a:latin typeface="UTM Avo"/>
            </a:endParaRPr>
          </a:p>
        </p:txBody>
      </p:sp>
      <p:grpSp>
        <p:nvGrpSpPr>
          <p:cNvPr id="250" name="Group 249">
            <a:extLst>
              <a:ext uri="{FF2B5EF4-FFF2-40B4-BE49-F238E27FC236}">
                <a16:creationId xmlns:a16="http://schemas.microsoft.com/office/drawing/2014/main" id="{69B3B428-9EB5-00BF-5804-6B9D4F35A30D}"/>
              </a:ext>
            </a:extLst>
          </p:cNvPr>
          <p:cNvGrpSpPr/>
          <p:nvPr/>
        </p:nvGrpSpPr>
        <p:grpSpPr>
          <a:xfrm>
            <a:off x="14896749" y="5671236"/>
            <a:ext cx="3478587" cy="4860365"/>
            <a:chOff x="14896749" y="5671236"/>
            <a:chExt cx="3478587" cy="4860365"/>
          </a:xfrm>
        </p:grpSpPr>
        <p:sp>
          <p:nvSpPr>
            <p:cNvPr id="251" name="Rectangle: Rounded Corners 250">
              <a:extLst>
                <a:ext uri="{FF2B5EF4-FFF2-40B4-BE49-F238E27FC236}">
                  <a16:creationId xmlns:a16="http://schemas.microsoft.com/office/drawing/2014/main" id="{0EE9CF74-0D8C-3620-9DD1-E34F26419CC5}"/>
                </a:ext>
              </a:extLst>
            </p:cNvPr>
            <p:cNvSpPr/>
            <p:nvPr/>
          </p:nvSpPr>
          <p:spPr>
            <a:xfrm flipH="1">
              <a:off x="14896749" y="5671236"/>
              <a:ext cx="3473824" cy="4860365"/>
            </a:xfrm>
            <a:prstGeom prst="roundRect">
              <a:avLst>
                <a:gd name="adj" fmla="val 2832"/>
              </a:avLst>
            </a:prstGeom>
            <a:gradFill>
              <a:gsLst>
                <a:gs pos="0">
                  <a:schemeClr val="bg2"/>
                </a:gs>
                <a:gs pos="100000">
                  <a:schemeClr val="bg2">
                    <a:lumMod val="95000"/>
                  </a:schemeClr>
                </a:gs>
              </a:gsLst>
              <a:lin ang="5400000" scaled="1"/>
            </a:gradFill>
            <a:ln>
              <a:noFill/>
            </a:ln>
            <a:effectLst>
              <a:outerShdw blurRad="444500" dist="317500" dir="2700000" algn="tl" rotWithShape="0">
                <a:prstClr val="black">
                  <a:alpha val="2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2" name="Rectangle: Rounded Corners 251">
              <a:extLst>
                <a:ext uri="{FF2B5EF4-FFF2-40B4-BE49-F238E27FC236}">
                  <a16:creationId xmlns:a16="http://schemas.microsoft.com/office/drawing/2014/main" id="{B5E81870-0A2E-3207-D606-0FF51CFE2366}"/>
                </a:ext>
              </a:extLst>
            </p:cNvPr>
            <p:cNvSpPr/>
            <p:nvPr/>
          </p:nvSpPr>
          <p:spPr>
            <a:xfrm flipH="1">
              <a:off x="14901512" y="5671236"/>
              <a:ext cx="3473824" cy="4860365"/>
            </a:xfrm>
            <a:prstGeom prst="roundRect">
              <a:avLst>
                <a:gd name="adj" fmla="val 2832"/>
              </a:avLst>
            </a:prstGeom>
            <a:gradFill>
              <a:gsLst>
                <a:gs pos="0">
                  <a:schemeClr val="bg2">
                    <a:lumMod val="90000"/>
                    <a:lumOff val="10000"/>
                  </a:schemeClr>
                </a:gs>
                <a:gs pos="100000">
                  <a:schemeClr val="bg2"/>
                </a:gs>
              </a:gsLst>
              <a:lin ang="5400000" scaled="1"/>
            </a:gradFill>
            <a:ln>
              <a:solidFill>
                <a:schemeClr val="bg2"/>
              </a:solidFill>
            </a:ln>
            <a:effectLst>
              <a:outerShdw blurRad="127000" dist="127000" dir="2700000" algn="tl" rotWithShape="0">
                <a:prstClr val="black">
                  <a:alpha val="2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grpSp>
        <p:nvGrpSpPr>
          <p:cNvPr id="253" name="Group 252">
            <a:extLst>
              <a:ext uri="{FF2B5EF4-FFF2-40B4-BE49-F238E27FC236}">
                <a16:creationId xmlns:a16="http://schemas.microsoft.com/office/drawing/2014/main" id="{2787A751-224F-2C0D-7FFB-0D57DFF9D1BC}"/>
              </a:ext>
            </a:extLst>
          </p:cNvPr>
          <p:cNvGrpSpPr/>
          <p:nvPr/>
        </p:nvGrpSpPr>
        <p:grpSpPr>
          <a:xfrm>
            <a:off x="14901512" y="5671236"/>
            <a:ext cx="3478587" cy="3154176"/>
            <a:chOff x="14901512" y="5671236"/>
            <a:chExt cx="3478587" cy="3154176"/>
          </a:xfrm>
        </p:grpSpPr>
        <p:sp>
          <p:nvSpPr>
            <p:cNvPr id="254" name="Freeform: Shape 253">
              <a:extLst>
                <a:ext uri="{FF2B5EF4-FFF2-40B4-BE49-F238E27FC236}">
                  <a16:creationId xmlns:a16="http://schemas.microsoft.com/office/drawing/2014/main" id="{59E27E80-DE66-E70B-EE87-D1725539E45C}"/>
                </a:ext>
              </a:extLst>
            </p:cNvPr>
            <p:cNvSpPr/>
            <p:nvPr/>
          </p:nvSpPr>
          <p:spPr>
            <a:xfrm flipH="1">
              <a:off x="14901512" y="5671236"/>
              <a:ext cx="2767012" cy="3154176"/>
            </a:xfrm>
            <a:custGeom>
              <a:avLst/>
              <a:gdLst>
                <a:gd name="connsiteX0" fmla="*/ 2668634 w 2767012"/>
                <a:gd name="connsiteY0" fmla="*/ 0 h 3154176"/>
                <a:gd name="connsiteX1" fmla="*/ 735016 w 2767012"/>
                <a:gd name="connsiteY1" fmla="*/ 0 h 3154176"/>
                <a:gd name="connsiteX2" fmla="*/ 632074 w 2767012"/>
                <a:gd name="connsiteY2" fmla="*/ 76979 h 3154176"/>
                <a:gd name="connsiteX3" fmla="*/ 0 w 2767012"/>
                <a:gd name="connsiteY3" fmla="*/ 1417264 h 3154176"/>
                <a:gd name="connsiteX4" fmla="*/ 1736912 w 2767012"/>
                <a:gd name="connsiteY4" fmla="*/ 3154176 h 3154176"/>
                <a:gd name="connsiteX5" fmla="*/ 2708036 w 2767012"/>
                <a:gd name="connsiteY5" fmla="*/ 2857539 h 3154176"/>
                <a:gd name="connsiteX6" fmla="*/ 2767012 w 2767012"/>
                <a:gd name="connsiteY6" fmla="*/ 2813438 h 3154176"/>
                <a:gd name="connsiteX7" fmla="*/ 2767012 w 2767012"/>
                <a:gd name="connsiteY7" fmla="*/ 98379 h 3154176"/>
                <a:gd name="connsiteX8" fmla="*/ 2668634 w 2767012"/>
                <a:gd name="connsiteY8" fmla="*/ 0 h 31541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767012" h="3154176">
                  <a:moveTo>
                    <a:pt x="2668634" y="0"/>
                  </a:moveTo>
                  <a:lnTo>
                    <a:pt x="735016" y="0"/>
                  </a:lnTo>
                  <a:lnTo>
                    <a:pt x="632074" y="76979"/>
                  </a:lnTo>
                  <a:cubicBezTo>
                    <a:pt x="246050" y="395554"/>
                    <a:pt x="0" y="877675"/>
                    <a:pt x="0" y="1417264"/>
                  </a:cubicBezTo>
                  <a:cubicBezTo>
                    <a:pt x="0" y="2376534"/>
                    <a:pt x="777642" y="3154176"/>
                    <a:pt x="1736912" y="3154176"/>
                  </a:cubicBezTo>
                  <a:cubicBezTo>
                    <a:pt x="2096638" y="3154176"/>
                    <a:pt x="2430822" y="3044820"/>
                    <a:pt x="2708036" y="2857539"/>
                  </a:cubicBezTo>
                  <a:lnTo>
                    <a:pt x="2767012" y="2813438"/>
                  </a:lnTo>
                  <a:lnTo>
                    <a:pt x="2767012" y="98379"/>
                  </a:lnTo>
                  <a:cubicBezTo>
                    <a:pt x="2767012" y="44046"/>
                    <a:pt x="2722966" y="0"/>
                    <a:pt x="2668634" y="0"/>
                  </a:cubicBezTo>
                  <a:close/>
                </a:path>
              </a:pathLst>
            </a:custGeom>
            <a:solidFill>
              <a:schemeClr val="accent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5" name="Rectangle 254">
              <a:extLst>
                <a:ext uri="{FF2B5EF4-FFF2-40B4-BE49-F238E27FC236}">
                  <a16:creationId xmlns:a16="http://schemas.microsoft.com/office/drawing/2014/main" id="{5B6E7700-2A58-7655-D32C-51ADDD8590B8}"/>
                </a:ext>
              </a:extLst>
            </p:cNvPr>
            <p:cNvSpPr/>
            <p:nvPr/>
          </p:nvSpPr>
          <p:spPr>
            <a:xfrm flipH="1">
              <a:off x="16858900" y="6816851"/>
              <a:ext cx="1521199" cy="508000"/>
            </a:xfrm>
            <a:prstGeom prst="rect">
              <a:avLst/>
            </a:prstGeom>
            <a:solidFill>
              <a:schemeClr val="accent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256" name="Group 255">
            <a:extLst>
              <a:ext uri="{FF2B5EF4-FFF2-40B4-BE49-F238E27FC236}">
                <a16:creationId xmlns:a16="http://schemas.microsoft.com/office/drawing/2014/main" id="{F7608C56-5BD6-BC6D-AA13-0B426F3D8CFC}"/>
              </a:ext>
            </a:extLst>
          </p:cNvPr>
          <p:cNvGrpSpPr/>
          <p:nvPr/>
        </p:nvGrpSpPr>
        <p:grpSpPr>
          <a:xfrm>
            <a:off x="16946399" y="6540719"/>
            <a:ext cx="1073150" cy="1073150"/>
            <a:chOff x="16946399" y="6540719"/>
            <a:chExt cx="1073150" cy="1073150"/>
          </a:xfrm>
        </p:grpSpPr>
        <p:sp>
          <p:nvSpPr>
            <p:cNvPr id="257" name="Oval 256">
              <a:extLst>
                <a:ext uri="{FF2B5EF4-FFF2-40B4-BE49-F238E27FC236}">
                  <a16:creationId xmlns:a16="http://schemas.microsoft.com/office/drawing/2014/main" id="{362E3E60-80AD-7358-FF27-260FE7A69D94}"/>
                </a:ext>
              </a:extLst>
            </p:cNvPr>
            <p:cNvSpPr/>
            <p:nvPr/>
          </p:nvSpPr>
          <p:spPr>
            <a:xfrm>
              <a:off x="16946399" y="6540719"/>
              <a:ext cx="1073150" cy="1073150"/>
            </a:xfrm>
            <a:prstGeom prst="ellipse">
              <a:avLst/>
            </a:prstGeom>
            <a:gradFill>
              <a:gsLst>
                <a:gs pos="0">
                  <a:schemeClr val="bg2"/>
                </a:gs>
                <a:gs pos="100000">
                  <a:schemeClr val="bg2">
                    <a:lumMod val="85000"/>
                  </a:schemeClr>
                </a:gs>
              </a:gsLst>
              <a:lin ang="5400000" scaled="1"/>
            </a:gradFill>
            <a:ln w="6350">
              <a:solidFill>
                <a:schemeClr val="bg2"/>
              </a:solidFill>
            </a:ln>
            <a:effectLst>
              <a:outerShdw blurRad="127000" dist="127000" dir="2700000" algn="tl" rotWithShape="0">
                <a:prstClr val="black">
                  <a:alpha val="2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258" name="Oval 257">
              <a:extLst>
                <a:ext uri="{FF2B5EF4-FFF2-40B4-BE49-F238E27FC236}">
                  <a16:creationId xmlns:a16="http://schemas.microsoft.com/office/drawing/2014/main" id="{4E68C82B-D46F-41C1-4519-4903804A9CF6}"/>
                </a:ext>
              </a:extLst>
            </p:cNvPr>
            <p:cNvSpPr/>
            <p:nvPr/>
          </p:nvSpPr>
          <p:spPr>
            <a:xfrm>
              <a:off x="17087874" y="6682194"/>
              <a:ext cx="790200" cy="790200"/>
            </a:xfrm>
            <a:prstGeom prst="ellipse">
              <a:avLst/>
            </a:prstGeom>
            <a:gradFill>
              <a:gsLst>
                <a:gs pos="100000">
                  <a:schemeClr val="bg2"/>
                </a:gs>
                <a:gs pos="0">
                  <a:schemeClr val="bg2">
                    <a:lumMod val="95000"/>
                  </a:schemeClr>
                </a:gs>
              </a:gsLst>
              <a:lin ang="5400000" scaled="1"/>
            </a:gradFill>
            <a:ln>
              <a:solidFill>
                <a:schemeClr val="bg2"/>
              </a:solidFill>
            </a:ln>
            <a:effectLst/>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sz="2200" b="1" dirty="0">
                  <a:solidFill>
                    <a:schemeClr val="tx2"/>
                  </a:solidFill>
                  <a:latin typeface="+mj-lt"/>
                </a:rPr>
                <a:t>01</a:t>
              </a:r>
            </a:p>
          </p:txBody>
        </p:sp>
      </p:grpSp>
      <p:sp>
        <p:nvSpPr>
          <p:cNvPr id="259" name="TextBox 258">
            <a:extLst>
              <a:ext uri="{FF2B5EF4-FFF2-40B4-BE49-F238E27FC236}">
                <a16:creationId xmlns:a16="http://schemas.microsoft.com/office/drawing/2014/main" id="{5168FFF7-0EB3-D6F5-19E8-84843C531A7A}"/>
              </a:ext>
            </a:extLst>
          </p:cNvPr>
          <p:cNvSpPr txBox="1"/>
          <p:nvPr/>
        </p:nvSpPr>
        <p:spPr>
          <a:xfrm rot="10800000" flipV="1">
            <a:off x="15089805" y="9541060"/>
            <a:ext cx="3097238" cy="615553"/>
          </a:xfrm>
          <a:prstGeom prst="rect">
            <a:avLst/>
          </a:prstGeom>
          <a:noFill/>
        </p:spPr>
        <p:txBody>
          <a:bodyPr wrap="square" rtlCol="0" anchor="t">
            <a:spAutoFit/>
          </a:bodyPr>
          <a:lstStyle/>
          <a:p>
            <a:pPr lvl="0" algn="ctr"/>
            <a:r>
              <a:rPr lang="vi-VN" sz="1700" dirty="0">
                <a:solidFill>
                  <a:schemeClr val="tx2"/>
                </a:solidFill>
              </a:rPr>
              <a:t>Đề xuất, nhượng bộ hợp lý để đạt thỏa thuận cân bằng.</a:t>
            </a:r>
            <a:endParaRPr kumimoji="0" lang="en-US" sz="1700" b="0" i="0" u="none" strike="noStrike" kern="1200" cap="none" spc="0" normalizeH="0" baseline="0" noProof="0" dirty="0">
              <a:ln>
                <a:noFill/>
              </a:ln>
              <a:solidFill>
                <a:schemeClr val="tx2"/>
              </a:solidFill>
              <a:effectLst/>
              <a:uLnTx/>
              <a:uFillTx/>
              <a:latin typeface="Open Sans Light"/>
            </a:endParaRPr>
          </a:p>
        </p:txBody>
      </p:sp>
      <p:sp>
        <p:nvSpPr>
          <p:cNvPr id="260" name="TextBox 259">
            <a:extLst>
              <a:ext uri="{FF2B5EF4-FFF2-40B4-BE49-F238E27FC236}">
                <a16:creationId xmlns:a16="http://schemas.microsoft.com/office/drawing/2014/main" id="{50BF980C-4993-405D-9D05-19F9BAF6225F}"/>
              </a:ext>
            </a:extLst>
          </p:cNvPr>
          <p:cNvSpPr txBox="1"/>
          <p:nvPr/>
        </p:nvSpPr>
        <p:spPr>
          <a:xfrm rot="10800000" flipV="1">
            <a:off x="14901513" y="9022612"/>
            <a:ext cx="3473824" cy="461665"/>
          </a:xfrm>
          <a:prstGeom prst="rect">
            <a:avLst/>
          </a:prstGeom>
          <a:noFill/>
        </p:spPr>
        <p:txBody>
          <a:bodyPr wrap="square" rtlCol="0" anchor="t">
            <a:spAutoFit/>
          </a:bodyPr>
          <a:lstStyle/>
          <a:p>
            <a:pPr lvl="0" algn="ctr"/>
            <a:r>
              <a:rPr lang="en-US" sz="2400" b="1" dirty="0">
                <a:solidFill>
                  <a:schemeClr val="accent5">
                    <a:lumMod val="75000"/>
                  </a:schemeClr>
                </a:solidFill>
                <a:latin typeface="UTM Avo"/>
              </a:rPr>
              <a:t>BARGAINING</a:t>
            </a:r>
            <a:endParaRPr kumimoji="0" lang="en-US" sz="2400" b="1" i="0" u="none" strike="noStrike" kern="1200" cap="none" spc="0" normalizeH="0" baseline="0" noProof="0" dirty="0">
              <a:ln>
                <a:noFill/>
              </a:ln>
              <a:solidFill>
                <a:schemeClr val="accent5">
                  <a:lumMod val="75000"/>
                </a:schemeClr>
              </a:solidFill>
              <a:effectLst/>
              <a:uLnTx/>
              <a:uFillTx/>
              <a:latin typeface="UTM Avo"/>
            </a:endParaRPr>
          </a:p>
        </p:txBody>
      </p:sp>
      <p:grpSp>
        <p:nvGrpSpPr>
          <p:cNvPr id="261" name="Group 260">
            <a:extLst>
              <a:ext uri="{FF2B5EF4-FFF2-40B4-BE49-F238E27FC236}">
                <a16:creationId xmlns:a16="http://schemas.microsoft.com/office/drawing/2014/main" id="{AA25203D-4329-CD47-A292-2029A20848D9}"/>
              </a:ext>
            </a:extLst>
          </p:cNvPr>
          <p:cNvGrpSpPr/>
          <p:nvPr/>
        </p:nvGrpSpPr>
        <p:grpSpPr>
          <a:xfrm>
            <a:off x="19347937" y="5671236"/>
            <a:ext cx="3478587" cy="3154176"/>
            <a:chOff x="19347937" y="5671236"/>
            <a:chExt cx="3478587" cy="3154176"/>
          </a:xfrm>
        </p:grpSpPr>
        <p:sp>
          <p:nvSpPr>
            <p:cNvPr id="262" name="Freeform: Shape 261">
              <a:extLst>
                <a:ext uri="{FF2B5EF4-FFF2-40B4-BE49-F238E27FC236}">
                  <a16:creationId xmlns:a16="http://schemas.microsoft.com/office/drawing/2014/main" id="{7C19FAA2-1CF1-D2F2-24B6-B2740F8B589E}"/>
                </a:ext>
              </a:extLst>
            </p:cNvPr>
            <p:cNvSpPr/>
            <p:nvPr/>
          </p:nvSpPr>
          <p:spPr>
            <a:xfrm flipH="1">
              <a:off x="19347937" y="5671236"/>
              <a:ext cx="2767012" cy="3154176"/>
            </a:xfrm>
            <a:custGeom>
              <a:avLst/>
              <a:gdLst>
                <a:gd name="connsiteX0" fmla="*/ 2668634 w 2767012"/>
                <a:gd name="connsiteY0" fmla="*/ 0 h 3154176"/>
                <a:gd name="connsiteX1" fmla="*/ 735016 w 2767012"/>
                <a:gd name="connsiteY1" fmla="*/ 0 h 3154176"/>
                <a:gd name="connsiteX2" fmla="*/ 632074 w 2767012"/>
                <a:gd name="connsiteY2" fmla="*/ 76979 h 3154176"/>
                <a:gd name="connsiteX3" fmla="*/ 0 w 2767012"/>
                <a:gd name="connsiteY3" fmla="*/ 1417264 h 3154176"/>
                <a:gd name="connsiteX4" fmla="*/ 1736912 w 2767012"/>
                <a:gd name="connsiteY4" fmla="*/ 3154176 h 3154176"/>
                <a:gd name="connsiteX5" fmla="*/ 2708036 w 2767012"/>
                <a:gd name="connsiteY5" fmla="*/ 2857539 h 3154176"/>
                <a:gd name="connsiteX6" fmla="*/ 2767012 w 2767012"/>
                <a:gd name="connsiteY6" fmla="*/ 2813438 h 3154176"/>
                <a:gd name="connsiteX7" fmla="*/ 2767012 w 2767012"/>
                <a:gd name="connsiteY7" fmla="*/ 98379 h 3154176"/>
                <a:gd name="connsiteX8" fmla="*/ 2668634 w 2767012"/>
                <a:gd name="connsiteY8" fmla="*/ 0 h 31541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767012" h="3154176">
                  <a:moveTo>
                    <a:pt x="2668634" y="0"/>
                  </a:moveTo>
                  <a:lnTo>
                    <a:pt x="735016" y="0"/>
                  </a:lnTo>
                  <a:lnTo>
                    <a:pt x="632074" y="76979"/>
                  </a:lnTo>
                  <a:cubicBezTo>
                    <a:pt x="246050" y="395554"/>
                    <a:pt x="0" y="877675"/>
                    <a:pt x="0" y="1417264"/>
                  </a:cubicBezTo>
                  <a:cubicBezTo>
                    <a:pt x="0" y="2376534"/>
                    <a:pt x="777642" y="3154176"/>
                    <a:pt x="1736912" y="3154176"/>
                  </a:cubicBezTo>
                  <a:cubicBezTo>
                    <a:pt x="2096638" y="3154176"/>
                    <a:pt x="2430822" y="3044820"/>
                    <a:pt x="2708036" y="2857539"/>
                  </a:cubicBezTo>
                  <a:lnTo>
                    <a:pt x="2767012" y="2813438"/>
                  </a:lnTo>
                  <a:lnTo>
                    <a:pt x="2767012" y="98379"/>
                  </a:lnTo>
                  <a:cubicBezTo>
                    <a:pt x="2767012" y="44046"/>
                    <a:pt x="2722966" y="0"/>
                    <a:pt x="2668634" y="0"/>
                  </a:cubicBezTo>
                  <a:close/>
                </a:path>
              </a:pathLst>
            </a:custGeom>
            <a:solidFill>
              <a:schemeClr val="accent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3" name="Rectangle 262">
              <a:extLst>
                <a:ext uri="{FF2B5EF4-FFF2-40B4-BE49-F238E27FC236}">
                  <a16:creationId xmlns:a16="http://schemas.microsoft.com/office/drawing/2014/main" id="{01D91E3C-9D83-DE25-FD7D-5F9DE2BFAC5C}"/>
                </a:ext>
              </a:extLst>
            </p:cNvPr>
            <p:cNvSpPr/>
            <p:nvPr/>
          </p:nvSpPr>
          <p:spPr>
            <a:xfrm flipH="1">
              <a:off x="21305325" y="6816851"/>
              <a:ext cx="1521199" cy="508000"/>
            </a:xfrm>
            <a:prstGeom prst="rect">
              <a:avLst/>
            </a:prstGeom>
            <a:solidFill>
              <a:schemeClr val="accent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264" name="Group 263">
            <a:extLst>
              <a:ext uri="{FF2B5EF4-FFF2-40B4-BE49-F238E27FC236}">
                <a16:creationId xmlns:a16="http://schemas.microsoft.com/office/drawing/2014/main" id="{77086551-742C-5A95-C5FE-02C580F201CB}"/>
              </a:ext>
            </a:extLst>
          </p:cNvPr>
          <p:cNvGrpSpPr/>
          <p:nvPr/>
        </p:nvGrpSpPr>
        <p:grpSpPr>
          <a:xfrm>
            <a:off x="21392824" y="6540719"/>
            <a:ext cx="1073150" cy="1073150"/>
            <a:chOff x="21392824" y="6540719"/>
            <a:chExt cx="1073150" cy="1073150"/>
          </a:xfrm>
        </p:grpSpPr>
        <p:sp>
          <p:nvSpPr>
            <p:cNvPr id="265" name="Oval 264">
              <a:extLst>
                <a:ext uri="{FF2B5EF4-FFF2-40B4-BE49-F238E27FC236}">
                  <a16:creationId xmlns:a16="http://schemas.microsoft.com/office/drawing/2014/main" id="{26001504-8207-056F-64F4-9553F7CC62E9}"/>
                </a:ext>
              </a:extLst>
            </p:cNvPr>
            <p:cNvSpPr/>
            <p:nvPr/>
          </p:nvSpPr>
          <p:spPr>
            <a:xfrm>
              <a:off x="21392824" y="6540719"/>
              <a:ext cx="1073150" cy="1073150"/>
            </a:xfrm>
            <a:prstGeom prst="ellipse">
              <a:avLst/>
            </a:prstGeom>
            <a:gradFill>
              <a:gsLst>
                <a:gs pos="0">
                  <a:schemeClr val="bg2"/>
                </a:gs>
                <a:gs pos="100000">
                  <a:schemeClr val="bg2">
                    <a:lumMod val="85000"/>
                  </a:schemeClr>
                </a:gs>
              </a:gsLst>
              <a:lin ang="5400000" scaled="1"/>
            </a:gradFill>
            <a:ln w="6350">
              <a:solidFill>
                <a:schemeClr val="bg2"/>
              </a:solidFill>
            </a:ln>
            <a:effectLst>
              <a:outerShdw blurRad="127000" dist="127000" dir="2700000" algn="tl" rotWithShape="0">
                <a:prstClr val="black">
                  <a:alpha val="2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266" name="Oval 265">
              <a:extLst>
                <a:ext uri="{FF2B5EF4-FFF2-40B4-BE49-F238E27FC236}">
                  <a16:creationId xmlns:a16="http://schemas.microsoft.com/office/drawing/2014/main" id="{27E1D06F-1E9A-AEC2-6AB3-8741587415F8}"/>
                </a:ext>
              </a:extLst>
            </p:cNvPr>
            <p:cNvSpPr/>
            <p:nvPr/>
          </p:nvSpPr>
          <p:spPr>
            <a:xfrm>
              <a:off x="21534299" y="6682194"/>
              <a:ext cx="790200" cy="790200"/>
            </a:xfrm>
            <a:prstGeom prst="ellipse">
              <a:avLst/>
            </a:prstGeom>
            <a:gradFill>
              <a:gsLst>
                <a:gs pos="100000">
                  <a:schemeClr val="bg2"/>
                </a:gs>
                <a:gs pos="0">
                  <a:schemeClr val="bg2">
                    <a:lumMod val="95000"/>
                  </a:schemeClr>
                </a:gs>
              </a:gsLst>
              <a:lin ang="5400000" scaled="1"/>
            </a:gradFill>
            <a:ln>
              <a:solidFill>
                <a:schemeClr val="bg2"/>
              </a:solidFill>
            </a:ln>
            <a:effectLst/>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sz="2200" b="1" dirty="0">
                  <a:solidFill>
                    <a:schemeClr val="tx2"/>
                  </a:solidFill>
                  <a:latin typeface="+mj-lt"/>
                </a:rPr>
                <a:t>01</a:t>
              </a:r>
            </a:p>
          </p:txBody>
        </p:sp>
      </p:grpSp>
      <p:sp>
        <p:nvSpPr>
          <p:cNvPr id="267" name="TextBox 266">
            <a:extLst>
              <a:ext uri="{FF2B5EF4-FFF2-40B4-BE49-F238E27FC236}">
                <a16:creationId xmlns:a16="http://schemas.microsoft.com/office/drawing/2014/main" id="{B8E5830A-7171-F76A-759F-5AEAC7739022}"/>
              </a:ext>
            </a:extLst>
          </p:cNvPr>
          <p:cNvSpPr txBox="1"/>
          <p:nvPr/>
        </p:nvSpPr>
        <p:spPr>
          <a:xfrm rot="10800000" flipV="1">
            <a:off x="19536230" y="9541060"/>
            <a:ext cx="3097238" cy="615553"/>
          </a:xfrm>
          <a:prstGeom prst="rect">
            <a:avLst/>
          </a:prstGeom>
          <a:noFill/>
        </p:spPr>
        <p:txBody>
          <a:bodyPr wrap="square" rtlCol="0" anchor="t">
            <a:spAutoFit/>
          </a:bodyPr>
          <a:lstStyle/>
          <a:p>
            <a:pPr lvl="0" algn="ctr"/>
            <a:r>
              <a:rPr lang="vi-VN" sz="1700" dirty="0">
                <a:solidFill>
                  <a:schemeClr val="tx2"/>
                </a:solidFill>
              </a:rPr>
              <a:t>Ký kết điều khoản rõ ràng và cam kết thực hiện.</a:t>
            </a:r>
            <a:endParaRPr kumimoji="0" lang="en-US" sz="1700" b="0" i="0" u="none" strike="noStrike" kern="1200" cap="none" spc="0" normalizeH="0" baseline="0" noProof="0" dirty="0">
              <a:ln>
                <a:noFill/>
              </a:ln>
              <a:solidFill>
                <a:schemeClr val="tx2"/>
              </a:solidFill>
              <a:effectLst/>
              <a:uLnTx/>
              <a:uFillTx/>
              <a:latin typeface="Open Sans Light"/>
            </a:endParaRPr>
          </a:p>
        </p:txBody>
      </p:sp>
      <p:sp>
        <p:nvSpPr>
          <p:cNvPr id="268" name="TextBox 267">
            <a:extLst>
              <a:ext uri="{FF2B5EF4-FFF2-40B4-BE49-F238E27FC236}">
                <a16:creationId xmlns:a16="http://schemas.microsoft.com/office/drawing/2014/main" id="{CB59AAD2-B485-0C3B-A5A6-182FA0118FA3}"/>
              </a:ext>
            </a:extLst>
          </p:cNvPr>
          <p:cNvSpPr txBox="1"/>
          <p:nvPr/>
        </p:nvSpPr>
        <p:spPr>
          <a:xfrm rot="10800000" flipV="1">
            <a:off x="19347938" y="9022612"/>
            <a:ext cx="3473824" cy="461665"/>
          </a:xfrm>
          <a:prstGeom prst="rect">
            <a:avLst/>
          </a:prstGeom>
          <a:noFill/>
        </p:spPr>
        <p:txBody>
          <a:bodyPr wrap="square" rtlCol="0" anchor="t">
            <a:spAutoFit/>
          </a:bodyPr>
          <a:lstStyle/>
          <a:p>
            <a:pPr lvl="0" algn="ctr"/>
            <a:r>
              <a:rPr lang="en-US" sz="2400" b="1" dirty="0">
                <a:solidFill>
                  <a:schemeClr val="accent6">
                    <a:lumMod val="75000"/>
                  </a:schemeClr>
                </a:solidFill>
                <a:latin typeface="UTM Avo"/>
              </a:rPr>
              <a:t>AGREEMENT</a:t>
            </a:r>
            <a:endParaRPr kumimoji="0" lang="en-US" sz="2400" b="1" i="0" u="none" strike="noStrike" kern="1200" cap="none" spc="0" normalizeH="0" baseline="0" noProof="0" dirty="0">
              <a:ln>
                <a:noFill/>
              </a:ln>
              <a:solidFill>
                <a:schemeClr val="accent6">
                  <a:lumMod val="75000"/>
                </a:schemeClr>
              </a:solidFill>
              <a:effectLst/>
              <a:uLnTx/>
              <a:uFillTx/>
              <a:latin typeface="UTM Avo"/>
            </a:endParaRPr>
          </a:p>
        </p:txBody>
      </p:sp>
      <p:sp>
        <p:nvSpPr>
          <p:cNvPr id="269" name="TextBox 48">
            <a:extLst>
              <a:ext uri="{FF2B5EF4-FFF2-40B4-BE49-F238E27FC236}">
                <a16:creationId xmlns:a16="http://schemas.microsoft.com/office/drawing/2014/main" id="{7B21CEE9-9071-E994-5E34-6F10F7E689F9}"/>
              </a:ext>
            </a:extLst>
          </p:cNvPr>
          <p:cNvSpPr txBox="1"/>
          <p:nvPr/>
        </p:nvSpPr>
        <p:spPr>
          <a:xfrm>
            <a:off x="9272355" y="1959987"/>
            <a:ext cx="5839291" cy="523220"/>
          </a:xfrm>
          <a:prstGeom prst="rect">
            <a:avLst/>
          </a:prstGeom>
          <a:noFill/>
        </p:spPr>
        <p:txBody>
          <a:bodyPr wrap="none" rtlCol="0" anchor="ct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2800" b="0" i="0" u="none" strike="noStrike" kern="1200" cap="none" spc="0" normalizeH="0" baseline="0" noProof="0" dirty="0">
                <a:ln>
                  <a:noFill/>
                </a:ln>
                <a:solidFill>
                  <a:srgbClr val="2A2834"/>
                </a:solidFill>
                <a:effectLst/>
                <a:uLnTx/>
                <a:uFillTx/>
                <a:latin typeface="Open Sans Light"/>
                <a:ea typeface="+mn-ea"/>
                <a:cs typeface="+mn-cs"/>
              </a:rPr>
              <a:t>we sell CONFIDENCE not templates</a:t>
            </a:r>
          </a:p>
        </p:txBody>
      </p:sp>
      <p:grpSp>
        <p:nvGrpSpPr>
          <p:cNvPr id="270" name="Group 269">
            <a:extLst>
              <a:ext uri="{FF2B5EF4-FFF2-40B4-BE49-F238E27FC236}">
                <a16:creationId xmlns:a16="http://schemas.microsoft.com/office/drawing/2014/main" id="{D7501FD8-BB6E-20AB-38DE-76A39E830AF4}"/>
              </a:ext>
            </a:extLst>
          </p:cNvPr>
          <p:cNvGrpSpPr/>
          <p:nvPr/>
        </p:nvGrpSpPr>
        <p:grpSpPr>
          <a:xfrm>
            <a:off x="3724919" y="818641"/>
            <a:ext cx="17006524" cy="1323439"/>
            <a:chOff x="4773427" y="818641"/>
            <a:chExt cx="17006524" cy="1323439"/>
          </a:xfrm>
        </p:grpSpPr>
        <p:sp>
          <p:nvSpPr>
            <p:cNvPr id="271" name="TextBox 48">
              <a:extLst>
                <a:ext uri="{FF2B5EF4-FFF2-40B4-BE49-F238E27FC236}">
                  <a16:creationId xmlns:a16="http://schemas.microsoft.com/office/drawing/2014/main" id="{30B3C815-301B-1414-E655-744A46B1B481}"/>
                </a:ext>
              </a:extLst>
            </p:cNvPr>
            <p:cNvSpPr txBox="1"/>
            <p:nvPr/>
          </p:nvSpPr>
          <p:spPr>
            <a:xfrm>
              <a:off x="9423299" y="818641"/>
              <a:ext cx="12356652" cy="1323439"/>
            </a:xfrm>
            <a:prstGeom prst="rect">
              <a:avLst/>
            </a:prstGeom>
            <a:noFill/>
          </p:spPr>
          <p:txBody>
            <a:bodyPr wrap="none" rtlCol="0" anchor="ct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US" sz="8000" b="1" dirty="0">
                  <a:gradFill>
                    <a:gsLst>
                      <a:gs pos="0">
                        <a:schemeClr val="accent1"/>
                      </a:gs>
                      <a:gs pos="100000">
                        <a:schemeClr val="accent5"/>
                      </a:gs>
                    </a:gsLst>
                    <a:lin ang="0" scaled="0"/>
                  </a:gradFill>
                  <a:effectLst>
                    <a:outerShdw blurRad="63500" dist="101600" dir="5400000" algn="t" rotWithShape="0">
                      <a:prstClr val="black">
                        <a:alpha val="20000"/>
                      </a:prstClr>
                    </a:outerShdw>
                  </a:effectLst>
                  <a:latin typeface="UTM Avo"/>
                </a:rPr>
                <a:t>NEGOTIATION</a:t>
              </a:r>
              <a:r>
                <a:rPr kumimoji="0" lang="en-US" sz="8000" b="1" i="0" u="none" strike="noStrike" kern="1200" cap="none" spc="0" normalizeH="0" baseline="0" noProof="0" dirty="0">
                  <a:ln>
                    <a:noFill/>
                  </a:ln>
                  <a:gradFill>
                    <a:gsLst>
                      <a:gs pos="0">
                        <a:schemeClr val="accent1"/>
                      </a:gs>
                      <a:gs pos="100000">
                        <a:schemeClr val="accent5"/>
                      </a:gs>
                    </a:gsLst>
                    <a:lin ang="0" scaled="0"/>
                  </a:gradFill>
                  <a:effectLst>
                    <a:outerShdw blurRad="63500" dist="101600" dir="5400000" algn="t" rotWithShape="0">
                      <a:prstClr val="black">
                        <a:alpha val="20000"/>
                      </a:prstClr>
                    </a:outerShdw>
                  </a:effectLst>
                  <a:uLnTx/>
                  <a:uFillTx/>
                  <a:latin typeface="UTM Avo"/>
                  <a:ea typeface="+mn-ea"/>
                  <a:cs typeface="+mn-cs"/>
                </a:rPr>
                <a:t> PROCESS</a:t>
              </a:r>
            </a:p>
          </p:txBody>
        </p:sp>
        <p:sp>
          <p:nvSpPr>
            <p:cNvPr id="272" name="TextBox 48">
              <a:extLst>
                <a:ext uri="{FF2B5EF4-FFF2-40B4-BE49-F238E27FC236}">
                  <a16:creationId xmlns:a16="http://schemas.microsoft.com/office/drawing/2014/main" id="{9CBB01A0-45B5-7B6B-D6C2-1F721DA83CCF}"/>
                </a:ext>
              </a:extLst>
            </p:cNvPr>
            <p:cNvSpPr txBox="1"/>
            <p:nvPr/>
          </p:nvSpPr>
          <p:spPr>
            <a:xfrm>
              <a:off x="4773427" y="818641"/>
              <a:ext cx="4940776" cy="1323439"/>
            </a:xfrm>
            <a:prstGeom prst="rect">
              <a:avLst/>
            </a:prstGeom>
            <a:noFill/>
          </p:spPr>
          <p:txBody>
            <a:bodyPr wrap="none" rtlCol="0" anchor="ct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8000" b="1" i="0" u="none" strike="noStrike" kern="1200" cap="none" spc="0" normalizeH="0" baseline="0" noProof="0" dirty="0">
                  <a:ln>
                    <a:noFill/>
                  </a:ln>
                  <a:solidFill>
                    <a:schemeClr val="tx2"/>
                  </a:solidFill>
                  <a:effectLst>
                    <a:outerShdw blurRad="63500" dist="101600" dir="5400000" algn="t" rotWithShape="0">
                      <a:prstClr val="black">
                        <a:alpha val="20000"/>
                      </a:prstClr>
                    </a:outerShdw>
                  </a:effectLst>
                  <a:uLnTx/>
                  <a:uFillTx/>
                  <a:latin typeface="UTM Avo"/>
                  <a:ea typeface="+mn-ea"/>
                  <a:cs typeface="+mn-cs"/>
                </a:rPr>
                <a:t>5 STEPS - </a:t>
              </a:r>
            </a:p>
          </p:txBody>
        </p:sp>
      </p:grpSp>
      <p:sp>
        <p:nvSpPr>
          <p:cNvPr id="273" name="TextBox 25">
            <a:extLst>
              <a:ext uri="{FF2B5EF4-FFF2-40B4-BE49-F238E27FC236}">
                <a16:creationId xmlns:a16="http://schemas.microsoft.com/office/drawing/2014/main" id="{59D533F6-1862-DCA3-7E92-4EFC53F9766A}"/>
              </a:ext>
            </a:extLst>
          </p:cNvPr>
          <p:cNvSpPr txBox="1"/>
          <p:nvPr/>
        </p:nvSpPr>
        <p:spPr>
          <a:xfrm>
            <a:off x="11147484" y="12697304"/>
            <a:ext cx="2089033" cy="400110"/>
          </a:xfrm>
          <a:prstGeom prst="rect">
            <a:avLst/>
          </a:prstGeom>
          <a:noFill/>
        </p:spPr>
        <p:txBody>
          <a:bodyPr wrap="non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r>
              <a:rPr lang="en-US" sz="2000" b="1" u="none" dirty="0">
                <a:solidFill>
                  <a:schemeClr val="bg1">
                    <a:lumMod val="75000"/>
                  </a:schemeClr>
                </a:solidFill>
                <a:latin typeface="+mj-lt"/>
              </a:rPr>
              <a:t>slideocean</a:t>
            </a:r>
            <a:r>
              <a:rPr lang="en-US" sz="2000" b="1" u="none" dirty="0">
                <a:solidFill>
                  <a:schemeClr val="bg1">
                    <a:lumMod val="75000"/>
                  </a:schemeClr>
                </a:solidFill>
                <a:latin typeface="+mn-lt"/>
              </a:rPr>
              <a:t>.net</a:t>
            </a:r>
          </a:p>
        </p:txBody>
      </p:sp>
      <p:sp>
        <p:nvSpPr>
          <p:cNvPr id="274" name="TextBox 25">
            <a:extLst>
              <a:ext uri="{FF2B5EF4-FFF2-40B4-BE49-F238E27FC236}">
                <a16:creationId xmlns:a16="http://schemas.microsoft.com/office/drawing/2014/main" id="{31C64C6D-044F-FE5D-56A8-1CE5E9859151}"/>
              </a:ext>
            </a:extLst>
          </p:cNvPr>
          <p:cNvSpPr txBox="1"/>
          <p:nvPr/>
        </p:nvSpPr>
        <p:spPr>
          <a:xfrm>
            <a:off x="5345474" y="4161429"/>
            <a:ext cx="13693053" cy="769441"/>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r>
              <a:rPr lang="vi-VN" sz="2200" u="none" dirty="0">
                <a:solidFill>
                  <a:schemeClr val="tx2"/>
                </a:solidFill>
              </a:rPr>
              <a:t>Quy trình đàm phán 5 bước giúp các bên tiếp cận chuyên nghiệp, từ chuẩn bị kỹ lưỡng, trao đổi thẳng thắn, làm rõ nhu cầu, thương lượng hợp lý đến đi đến thỏa thuận cuối cùng.</a:t>
            </a:r>
            <a:endParaRPr lang="en-US" sz="2200" u="none" dirty="0">
              <a:solidFill>
                <a:schemeClr val="tx2"/>
              </a:solidFill>
            </a:endParaRPr>
          </a:p>
        </p:txBody>
      </p:sp>
      <p:sp>
        <p:nvSpPr>
          <p:cNvPr id="275" name="Freeform 109">
            <a:extLst>
              <a:ext uri="{FF2B5EF4-FFF2-40B4-BE49-F238E27FC236}">
                <a16:creationId xmlns:a16="http://schemas.microsoft.com/office/drawing/2014/main" id="{6D70A6DE-3B49-2F3C-F1F9-A246A5D8FE6F}"/>
              </a:ext>
            </a:extLst>
          </p:cNvPr>
          <p:cNvSpPr>
            <a:spLocks noEditPoints="1"/>
          </p:cNvSpPr>
          <p:nvPr/>
        </p:nvSpPr>
        <p:spPr bwMode="auto">
          <a:xfrm>
            <a:off x="6422331" y="6452986"/>
            <a:ext cx="1217554" cy="1248616"/>
          </a:xfrm>
          <a:custGeom>
            <a:avLst/>
            <a:gdLst>
              <a:gd name="T0" fmla="*/ 704 w 819"/>
              <a:gd name="T1" fmla="*/ 341 h 836"/>
              <a:gd name="T2" fmla="*/ 363 w 819"/>
              <a:gd name="T3" fmla="*/ 682 h 836"/>
              <a:gd name="T4" fmla="*/ 175 w 819"/>
              <a:gd name="T5" fmla="*/ 626 h 836"/>
              <a:gd name="T6" fmla="*/ 0 w 819"/>
              <a:gd name="T7" fmla="*/ 682 h 836"/>
              <a:gd name="T8" fmla="*/ 59 w 819"/>
              <a:gd name="T9" fmla="*/ 497 h 836"/>
              <a:gd name="T10" fmla="*/ 22 w 819"/>
              <a:gd name="T11" fmla="*/ 341 h 836"/>
              <a:gd name="T12" fmla="*/ 363 w 819"/>
              <a:gd name="T13" fmla="*/ 0 h 836"/>
              <a:gd name="T14" fmla="*/ 704 w 819"/>
              <a:gd name="T15" fmla="*/ 341 h 836"/>
              <a:gd name="T16" fmla="*/ 409 w 819"/>
              <a:gd name="T17" fmla="*/ 794 h 836"/>
              <a:gd name="T18" fmla="*/ 549 w 819"/>
              <a:gd name="T19" fmla="*/ 836 h 836"/>
              <a:gd name="T20" fmla="*/ 688 w 819"/>
              <a:gd name="T21" fmla="*/ 794 h 836"/>
              <a:gd name="T22" fmla="*/ 819 w 819"/>
              <a:gd name="T23" fmla="*/ 836 h 836"/>
              <a:gd name="T24" fmla="*/ 775 w 819"/>
              <a:gd name="T25" fmla="*/ 697 h 836"/>
              <a:gd name="T26" fmla="*/ 803 w 819"/>
              <a:gd name="T27" fmla="*/ 581 h 836"/>
              <a:gd name="T28" fmla="*/ 786 w 819"/>
              <a:gd name="T29" fmla="*/ 491 h 836"/>
              <a:gd name="T30" fmla="*/ 204 w 819"/>
              <a:gd name="T31" fmla="*/ 276 h 836"/>
              <a:gd name="T32" fmla="*/ 522 w 819"/>
              <a:gd name="T33" fmla="*/ 276 h 836"/>
              <a:gd name="T34" fmla="*/ 204 w 819"/>
              <a:gd name="T35" fmla="*/ 406 h 836"/>
              <a:gd name="T36" fmla="*/ 522 w 819"/>
              <a:gd name="T37" fmla="*/ 406 h 8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819" h="836">
                <a:moveTo>
                  <a:pt x="704" y="341"/>
                </a:moveTo>
                <a:cubicBezTo>
                  <a:pt x="704" y="529"/>
                  <a:pt x="551" y="682"/>
                  <a:pt x="363" y="682"/>
                </a:cubicBezTo>
                <a:cubicBezTo>
                  <a:pt x="293" y="682"/>
                  <a:pt x="229" y="661"/>
                  <a:pt x="175" y="626"/>
                </a:cubicBezTo>
                <a:cubicBezTo>
                  <a:pt x="0" y="682"/>
                  <a:pt x="0" y="682"/>
                  <a:pt x="0" y="682"/>
                </a:cubicBezTo>
                <a:cubicBezTo>
                  <a:pt x="59" y="497"/>
                  <a:pt x="59" y="497"/>
                  <a:pt x="59" y="497"/>
                </a:cubicBezTo>
                <a:cubicBezTo>
                  <a:pt x="35" y="450"/>
                  <a:pt x="22" y="397"/>
                  <a:pt x="22" y="341"/>
                </a:cubicBezTo>
                <a:cubicBezTo>
                  <a:pt x="22" y="153"/>
                  <a:pt x="174" y="0"/>
                  <a:pt x="363" y="0"/>
                </a:cubicBezTo>
                <a:cubicBezTo>
                  <a:pt x="551" y="0"/>
                  <a:pt x="704" y="153"/>
                  <a:pt x="704" y="341"/>
                </a:cubicBezTo>
                <a:close/>
                <a:moveTo>
                  <a:pt x="409" y="794"/>
                </a:moveTo>
                <a:cubicBezTo>
                  <a:pt x="449" y="820"/>
                  <a:pt x="497" y="836"/>
                  <a:pt x="549" y="836"/>
                </a:cubicBezTo>
                <a:cubicBezTo>
                  <a:pt x="600" y="836"/>
                  <a:pt x="648" y="820"/>
                  <a:pt x="688" y="794"/>
                </a:cubicBezTo>
                <a:cubicBezTo>
                  <a:pt x="819" y="836"/>
                  <a:pt x="819" y="836"/>
                  <a:pt x="819" y="836"/>
                </a:cubicBezTo>
                <a:cubicBezTo>
                  <a:pt x="775" y="697"/>
                  <a:pt x="775" y="697"/>
                  <a:pt x="775" y="697"/>
                </a:cubicBezTo>
                <a:cubicBezTo>
                  <a:pt x="792" y="663"/>
                  <a:pt x="803" y="623"/>
                  <a:pt x="803" y="581"/>
                </a:cubicBezTo>
                <a:cubicBezTo>
                  <a:pt x="803" y="549"/>
                  <a:pt x="797" y="519"/>
                  <a:pt x="786" y="491"/>
                </a:cubicBezTo>
                <a:moveTo>
                  <a:pt x="204" y="276"/>
                </a:moveTo>
                <a:cubicBezTo>
                  <a:pt x="522" y="276"/>
                  <a:pt x="522" y="276"/>
                  <a:pt x="522" y="276"/>
                </a:cubicBezTo>
                <a:moveTo>
                  <a:pt x="204" y="406"/>
                </a:moveTo>
                <a:cubicBezTo>
                  <a:pt x="522" y="406"/>
                  <a:pt x="522" y="406"/>
                  <a:pt x="522" y="406"/>
                </a:cubicBezTo>
              </a:path>
            </a:pathLst>
          </a:custGeom>
          <a:noFill/>
          <a:ln w="19050">
            <a:solidFill>
              <a:schemeClr val="bg2"/>
            </a:solidFill>
            <a:round/>
            <a:headEnd/>
            <a:tailEnd/>
          </a:ln>
          <a:extLst>
            <a:ext uri="{909E8E84-426E-40DD-AFC4-6F175D3DCCD1}">
              <a14:hiddenFill xmlns:a14="http://schemas.microsoft.com/office/drawing/2010/main">
                <a:solidFill>
                  <a:srgbClr val="FFFFFF"/>
                </a:solidFill>
              </a14:hiddenFill>
            </a:ext>
          </a:extLst>
        </p:spPr>
        <p:txBody>
          <a:bodyPr vert="horz" wrap="square" lIns="182832" tIns="91416" rIns="182832" bIns="91416" numCol="1" anchor="t" anchorCtr="0" compatLnSpc="1">
            <a:prstTxWarp prst="textNoShape">
              <a:avLst/>
            </a:prstTxWarp>
          </a:bodyPr>
          <a:lstStyle/>
          <a:p>
            <a:endParaRPr lang="ru-UA" sz="7198"/>
          </a:p>
        </p:txBody>
      </p:sp>
      <p:sp>
        <p:nvSpPr>
          <p:cNvPr id="276" name="Freeform: Shape 275">
            <a:extLst>
              <a:ext uri="{FF2B5EF4-FFF2-40B4-BE49-F238E27FC236}">
                <a16:creationId xmlns:a16="http://schemas.microsoft.com/office/drawing/2014/main" id="{3293B4F9-BDC0-E7E6-9C14-3DE8C694970A}"/>
              </a:ext>
            </a:extLst>
          </p:cNvPr>
          <p:cNvSpPr/>
          <p:nvPr/>
        </p:nvSpPr>
        <p:spPr>
          <a:xfrm>
            <a:off x="15208067" y="6413821"/>
            <a:ext cx="1395888" cy="1349358"/>
          </a:xfrm>
          <a:custGeom>
            <a:avLst/>
            <a:gdLst>
              <a:gd name="connsiteX0" fmla="*/ 351739 w 457200"/>
              <a:gd name="connsiteY0" fmla="*/ 100601 h 441960"/>
              <a:gd name="connsiteX1" fmla="*/ 395478 w 457200"/>
              <a:gd name="connsiteY1" fmla="*/ 100601 h 441960"/>
              <a:gd name="connsiteX2" fmla="*/ 420167 w 457200"/>
              <a:gd name="connsiteY2" fmla="*/ 118127 h 441960"/>
              <a:gd name="connsiteX3" fmla="*/ 449123 w 457200"/>
              <a:gd name="connsiteY3" fmla="*/ 200423 h 441960"/>
              <a:gd name="connsiteX4" fmla="*/ 450647 w 457200"/>
              <a:gd name="connsiteY4" fmla="*/ 209110 h 441960"/>
              <a:gd name="connsiteX5" fmla="*/ 450647 w 457200"/>
              <a:gd name="connsiteY5" fmla="*/ 400067 h 441960"/>
              <a:gd name="connsiteX6" fmla="*/ 424435 w 457200"/>
              <a:gd name="connsiteY6" fmla="*/ 426280 h 441960"/>
              <a:gd name="connsiteX7" fmla="*/ 226467 w 457200"/>
              <a:gd name="connsiteY7" fmla="*/ 426280 h 441960"/>
              <a:gd name="connsiteX8" fmla="*/ 200254 w 457200"/>
              <a:gd name="connsiteY8" fmla="*/ 400067 h 441960"/>
              <a:gd name="connsiteX9" fmla="*/ 200254 w 457200"/>
              <a:gd name="connsiteY9" fmla="*/ 381627 h 441960"/>
              <a:gd name="connsiteX10" fmla="*/ 378409 w 457200"/>
              <a:gd name="connsiteY10" fmla="*/ 127271 h 441960"/>
              <a:gd name="connsiteX11" fmla="*/ 277673 w 457200"/>
              <a:gd name="connsiteY11" fmla="*/ 26535 h 441960"/>
              <a:gd name="connsiteX12" fmla="*/ 249936 w 457200"/>
              <a:gd name="connsiteY12" fmla="*/ 21810 h 441960"/>
              <a:gd name="connsiteX13" fmla="*/ 169774 w 457200"/>
              <a:gd name="connsiteY13" fmla="*/ 60215 h 441960"/>
              <a:gd name="connsiteX14" fmla="*/ 163068 w 457200"/>
              <a:gd name="connsiteY14" fmla="*/ 64940 h 441960"/>
              <a:gd name="connsiteX15" fmla="*/ 26518 w 457200"/>
              <a:gd name="connsiteY15" fmla="*/ 201490 h 441960"/>
              <a:gd name="connsiteX16" fmla="*/ 26518 w 457200"/>
              <a:gd name="connsiteY16" fmla="*/ 235932 h 441960"/>
              <a:gd name="connsiteX17" fmla="*/ 169164 w 457200"/>
              <a:gd name="connsiteY17" fmla="*/ 378579 h 441960"/>
              <a:gd name="connsiteX18" fmla="*/ 203607 w 457200"/>
              <a:gd name="connsiteY18" fmla="*/ 378579 h 441960"/>
              <a:gd name="connsiteX19" fmla="*/ 340157 w 457200"/>
              <a:gd name="connsiteY19" fmla="*/ 242028 h 441960"/>
              <a:gd name="connsiteX20" fmla="*/ 344881 w 457200"/>
              <a:gd name="connsiteY20" fmla="*/ 235323 h 441960"/>
              <a:gd name="connsiteX21" fmla="*/ 383286 w 457200"/>
              <a:gd name="connsiteY21" fmla="*/ 155160 h 441960"/>
              <a:gd name="connsiteX22" fmla="*/ 378409 w 457200"/>
              <a:gd name="connsiteY22" fmla="*/ 127271 h 441960"/>
              <a:gd name="connsiteX23" fmla="*/ 142189 w 457200"/>
              <a:gd name="connsiteY23" fmla="*/ 175277 h 441960"/>
              <a:gd name="connsiteX24" fmla="*/ 130912 w 457200"/>
              <a:gd name="connsiteY24" fmla="*/ 201795 h 441960"/>
              <a:gd name="connsiteX25" fmla="*/ 157429 w 457200"/>
              <a:gd name="connsiteY25" fmla="*/ 213072 h 441960"/>
              <a:gd name="connsiteX26" fmla="*/ 168707 w 457200"/>
              <a:gd name="connsiteY26" fmla="*/ 186555 h 441960"/>
              <a:gd name="connsiteX27" fmla="*/ 142189 w 457200"/>
              <a:gd name="connsiteY27" fmla="*/ 175277 h 441960"/>
              <a:gd name="connsiteX28" fmla="*/ 241554 w 457200"/>
              <a:gd name="connsiteY28" fmla="*/ 217340 h 441960"/>
              <a:gd name="connsiteX29" fmla="*/ 230277 w 457200"/>
              <a:gd name="connsiteY29" fmla="*/ 243857 h 441960"/>
              <a:gd name="connsiteX30" fmla="*/ 256794 w 457200"/>
              <a:gd name="connsiteY30" fmla="*/ 255135 h 441960"/>
              <a:gd name="connsiteX31" fmla="*/ 268072 w 457200"/>
              <a:gd name="connsiteY31" fmla="*/ 228617 h 441960"/>
              <a:gd name="connsiteX32" fmla="*/ 241554 w 457200"/>
              <a:gd name="connsiteY32" fmla="*/ 217340 h 441960"/>
              <a:gd name="connsiteX33" fmla="*/ 226619 w 457200"/>
              <a:gd name="connsiteY33" fmla="*/ 154398 h 441960"/>
              <a:gd name="connsiteX34" fmla="*/ 173127 w 457200"/>
              <a:gd name="connsiteY34" fmla="*/ 280586 h 441960"/>
              <a:gd name="connsiteX35" fmla="*/ 369265 w 457200"/>
              <a:gd name="connsiteY35" fmla="*/ 35679 h 441960"/>
              <a:gd name="connsiteX36" fmla="*/ 290932 w 457200"/>
              <a:gd name="connsiteY36" fmla="*/ 114012 h 441960"/>
              <a:gd name="connsiteX37" fmla="*/ 271424 w 457200"/>
              <a:gd name="connsiteY37" fmla="*/ 94505 h 441960"/>
              <a:gd name="connsiteX38" fmla="*/ 310439 w 457200"/>
              <a:gd name="connsiteY38" fmla="*/ 133520 h 441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457200" h="441960">
                <a:moveTo>
                  <a:pt x="351739" y="100601"/>
                </a:moveTo>
                <a:lnTo>
                  <a:pt x="395478" y="100601"/>
                </a:lnTo>
                <a:cubicBezTo>
                  <a:pt x="406603" y="100601"/>
                  <a:pt x="416509" y="107612"/>
                  <a:pt x="420167" y="118127"/>
                </a:cubicBezTo>
                <a:lnTo>
                  <a:pt x="449123" y="200423"/>
                </a:lnTo>
                <a:cubicBezTo>
                  <a:pt x="450038" y="203166"/>
                  <a:pt x="450647" y="206214"/>
                  <a:pt x="450647" y="209110"/>
                </a:cubicBezTo>
                <a:lnTo>
                  <a:pt x="450647" y="400067"/>
                </a:lnTo>
                <a:cubicBezTo>
                  <a:pt x="450647" y="414545"/>
                  <a:pt x="438912" y="426280"/>
                  <a:pt x="424435" y="426280"/>
                </a:cubicBezTo>
                <a:lnTo>
                  <a:pt x="226467" y="426280"/>
                </a:lnTo>
                <a:cubicBezTo>
                  <a:pt x="211988" y="426280"/>
                  <a:pt x="200254" y="414545"/>
                  <a:pt x="200254" y="400067"/>
                </a:cubicBezTo>
                <a:lnTo>
                  <a:pt x="200254" y="381627"/>
                </a:lnTo>
                <a:moveTo>
                  <a:pt x="378409" y="127271"/>
                </a:moveTo>
                <a:lnTo>
                  <a:pt x="277673" y="26535"/>
                </a:lnTo>
                <a:cubicBezTo>
                  <a:pt x="270358" y="19220"/>
                  <a:pt x="259233" y="17391"/>
                  <a:pt x="249936" y="21810"/>
                </a:cubicBezTo>
                <a:lnTo>
                  <a:pt x="169774" y="60215"/>
                </a:lnTo>
                <a:cubicBezTo>
                  <a:pt x="167335" y="61434"/>
                  <a:pt x="165049" y="62958"/>
                  <a:pt x="163068" y="64940"/>
                </a:cubicBezTo>
                <a:lnTo>
                  <a:pt x="26518" y="201490"/>
                </a:lnTo>
                <a:cubicBezTo>
                  <a:pt x="17069" y="210939"/>
                  <a:pt x="17069" y="226331"/>
                  <a:pt x="26518" y="235932"/>
                </a:cubicBezTo>
                <a:lnTo>
                  <a:pt x="169164" y="378579"/>
                </a:lnTo>
                <a:cubicBezTo>
                  <a:pt x="178613" y="388028"/>
                  <a:pt x="194005" y="388028"/>
                  <a:pt x="203607" y="378579"/>
                </a:cubicBezTo>
                <a:lnTo>
                  <a:pt x="340157" y="242028"/>
                </a:lnTo>
                <a:cubicBezTo>
                  <a:pt x="342138" y="240047"/>
                  <a:pt x="343662" y="237761"/>
                  <a:pt x="344881" y="235323"/>
                </a:cubicBezTo>
                <a:lnTo>
                  <a:pt x="383286" y="155160"/>
                </a:lnTo>
                <a:cubicBezTo>
                  <a:pt x="387706" y="145712"/>
                  <a:pt x="385724" y="134586"/>
                  <a:pt x="378409" y="127271"/>
                </a:cubicBezTo>
                <a:close/>
                <a:moveTo>
                  <a:pt x="142189" y="175277"/>
                </a:moveTo>
                <a:cubicBezTo>
                  <a:pt x="131674" y="179544"/>
                  <a:pt x="126644" y="191432"/>
                  <a:pt x="130912" y="201795"/>
                </a:cubicBezTo>
                <a:cubicBezTo>
                  <a:pt x="135179" y="212310"/>
                  <a:pt x="147066" y="217340"/>
                  <a:pt x="157429" y="213072"/>
                </a:cubicBezTo>
                <a:cubicBezTo>
                  <a:pt x="167945" y="208805"/>
                  <a:pt x="172974" y="196918"/>
                  <a:pt x="168707" y="186555"/>
                </a:cubicBezTo>
                <a:cubicBezTo>
                  <a:pt x="164592" y="176039"/>
                  <a:pt x="152705" y="171010"/>
                  <a:pt x="142189" y="175277"/>
                </a:cubicBezTo>
                <a:close/>
                <a:moveTo>
                  <a:pt x="241554" y="217340"/>
                </a:moveTo>
                <a:cubicBezTo>
                  <a:pt x="231038" y="221607"/>
                  <a:pt x="226009" y="233494"/>
                  <a:pt x="230277" y="243857"/>
                </a:cubicBezTo>
                <a:cubicBezTo>
                  <a:pt x="234544" y="254373"/>
                  <a:pt x="246431" y="259402"/>
                  <a:pt x="256794" y="255135"/>
                </a:cubicBezTo>
                <a:cubicBezTo>
                  <a:pt x="267310" y="250868"/>
                  <a:pt x="272339" y="238980"/>
                  <a:pt x="268072" y="228617"/>
                </a:cubicBezTo>
                <a:cubicBezTo>
                  <a:pt x="263957" y="218102"/>
                  <a:pt x="252070" y="213072"/>
                  <a:pt x="241554" y="217340"/>
                </a:cubicBezTo>
                <a:close/>
                <a:moveTo>
                  <a:pt x="226619" y="154398"/>
                </a:moveTo>
                <a:lnTo>
                  <a:pt x="173127" y="280586"/>
                </a:lnTo>
                <a:moveTo>
                  <a:pt x="369265" y="35679"/>
                </a:moveTo>
                <a:lnTo>
                  <a:pt x="290932" y="114012"/>
                </a:lnTo>
                <a:moveTo>
                  <a:pt x="271424" y="94505"/>
                </a:moveTo>
                <a:lnTo>
                  <a:pt x="310439" y="133520"/>
                </a:lnTo>
              </a:path>
            </a:pathLst>
          </a:custGeom>
          <a:noFill/>
          <a:ln w="19050">
            <a:solidFill>
              <a:schemeClr val="bg2"/>
            </a:solidFill>
            <a:round/>
            <a:headEnd/>
            <a:tailEnd/>
          </a:ln>
          <a:extLst>
            <a:ext uri="{909E8E84-426E-40DD-AFC4-6F175D3DCCD1}">
              <a14:hiddenFill xmlns:a14="http://schemas.microsoft.com/office/drawing/2010/main">
                <a:solidFill>
                  <a:srgbClr val="FFFFFF"/>
                </a:solidFill>
              </a14:hiddenFill>
            </a:ext>
          </a:extLst>
        </p:spPr>
        <p:txBody>
          <a:bodyPr vert="horz" wrap="square" lIns="182832" tIns="91416" rIns="182832" bIns="91416" numCol="1" anchor="t" anchorCtr="0" compatLnSpc="1">
            <a:prstTxWarp prst="textNoShape">
              <a:avLst/>
            </a:prstTxWarp>
          </a:bodyPr>
          <a:lstStyle/>
          <a:p>
            <a:endParaRPr lang="ru-UA" sz="7198"/>
          </a:p>
        </p:txBody>
      </p:sp>
      <p:sp>
        <p:nvSpPr>
          <p:cNvPr id="277" name="Freeform: Shape 276">
            <a:extLst>
              <a:ext uri="{FF2B5EF4-FFF2-40B4-BE49-F238E27FC236}">
                <a16:creationId xmlns:a16="http://schemas.microsoft.com/office/drawing/2014/main" id="{FC81A092-9475-E09E-87B2-4C2CCEF04072}"/>
              </a:ext>
            </a:extLst>
          </p:cNvPr>
          <p:cNvSpPr/>
          <p:nvPr/>
        </p:nvSpPr>
        <p:spPr>
          <a:xfrm>
            <a:off x="10826637" y="6335026"/>
            <a:ext cx="1444364" cy="1497860"/>
          </a:xfrm>
          <a:custGeom>
            <a:avLst/>
            <a:gdLst>
              <a:gd name="connsiteX0" fmla="*/ 284150 w 411480"/>
              <a:gd name="connsiteY0" fmla="*/ 60579 h 426720"/>
              <a:gd name="connsiteX1" fmla="*/ 345872 w 411480"/>
              <a:gd name="connsiteY1" fmla="*/ 175336 h 426720"/>
              <a:gd name="connsiteX2" fmla="*/ 392658 w 411480"/>
              <a:gd name="connsiteY2" fmla="*/ 269824 h 426720"/>
              <a:gd name="connsiteX3" fmla="*/ 353187 w 411480"/>
              <a:gd name="connsiteY3" fmla="*/ 269824 h 426720"/>
              <a:gd name="connsiteX4" fmla="*/ 353187 w 411480"/>
              <a:gd name="connsiteY4" fmla="*/ 335356 h 426720"/>
              <a:gd name="connsiteX5" fmla="*/ 332613 w 411480"/>
              <a:gd name="connsiteY5" fmla="*/ 355930 h 426720"/>
              <a:gd name="connsiteX6" fmla="*/ 289179 w 411480"/>
              <a:gd name="connsiteY6" fmla="*/ 355930 h 426720"/>
              <a:gd name="connsiteX7" fmla="*/ 289179 w 411480"/>
              <a:gd name="connsiteY7" fmla="*/ 410032 h 426720"/>
              <a:gd name="connsiteX8" fmla="*/ 114986 w 411480"/>
              <a:gd name="connsiteY8" fmla="*/ 410032 h 426720"/>
              <a:gd name="connsiteX9" fmla="*/ 83439 w 411480"/>
              <a:gd name="connsiteY9" fmla="*/ 291922 h 426720"/>
              <a:gd name="connsiteX10" fmla="*/ 221514 w 411480"/>
              <a:gd name="connsiteY10" fmla="*/ 140741 h 426720"/>
              <a:gd name="connsiteX11" fmla="*/ 219989 w 411480"/>
              <a:gd name="connsiteY11" fmla="*/ 124282 h 426720"/>
              <a:gd name="connsiteX12" fmla="*/ 247269 w 411480"/>
              <a:gd name="connsiteY12" fmla="*/ 95478 h 426720"/>
              <a:gd name="connsiteX13" fmla="*/ 229439 w 411480"/>
              <a:gd name="connsiteY13" fmla="*/ 64694 h 426720"/>
              <a:gd name="connsiteX14" fmla="*/ 190728 w 411480"/>
              <a:gd name="connsiteY14" fmla="*/ 73990 h 426720"/>
              <a:gd name="connsiteX15" fmla="*/ 162382 w 411480"/>
              <a:gd name="connsiteY15" fmla="*/ 57531 h 426720"/>
              <a:gd name="connsiteX16" fmla="*/ 151105 w 411480"/>
              <a:gd name="connsiteY16" fmla="*/ 19431 h 426720"/>
              <a:gd name="connsiteX17" fmla="*/ 115595 w 411480"/>
              <a:gd name="connsiteY17" fmla="*/ 19431 h 426720"/>
              <a:gd name="connsiteX18" fmla="*/ 104318 w 411480"/>
              <a:gd name="connsiteY18" fmla="*/ 57531 h 426720"/>
              <a:gd name="connsiteX19" fmla="*/ 75972 w 411480"/>
              <a:gd name="connsiteY19" fmla="*/ 73990 h 426720"/>
              <a:gd name="connsiteX20" fmla="*/ 37262 w 411480"/>
              <a:gd name="connsiteY20" fmla="*/ 64694 h 426720"/>
              <a:gd name="connsiteX21" fmla="*/ 19431 w 411480"/>
              <a:gd name="connsiteY21" fmla="*/ 95478 h 426720"/>
              <a:gd name="connsiteX22" fmla="*/ 46710 w 411480"/>
              <a:gd name="connsiteY22" fmla="*/ 124282 h 426720"/>
              <a:gd name="connsiteX23" fmla="*/ 45187 w 411480"/>
              <a:gd name="connsiteY23" fmla="*/ 140741 h 426720"/>
              <a:gd name="connsiteX24" fmla="*/ 46710 w 411480"/>
              <a:gd name="connsiteY24" fmla="*/ 157201 h 426720"/>
              <a:gd name="connsiteX25" fmla="*/ 19431 w 411480"/>
              <a:gd name="connsiteY25" fmla="*/ 186004 h 426720"/>
              <a:gd name="connsiteX26" fmla="*/ 37262 w 411480"/>
              <a:gd name="connsiteY26" fmla="*/ 216789 h 426720"/>
              <a:gd name="connsiteX27" fmla="*/ 75972 w 411480"/>
              <a:gd name="connsiteY27" fmla="*/ 207493 h 426720"/>
              <a:gd name="connsiteX28" fmla="*/ 104318 w 411480"/>
              <a:gd name="connsiteY28" fmla="*/ 223952 h 426720"/>
              <a:gd name="connsiteX29" fmla="*/ 115595 w 411480"/>
              <a:gd name="connsiteY29" fmla="*/ 262052 h 426720"/>
              <a:gd name="connsiteX30" fmla="*/ 151105 w 411480"/>
              <a:gd name="connsiteY30" fmla="*/ 262052 h 426720"/>
              <a:gd name="connsiteX31" fmla="*/ 162382 w 411480"/>
              <a:gd name="connsiteY31" fmla="*/ 223952 h 426720"/>
              <a:gd name="connsiteX32" fmla="*/ 190728 w 411480"/>
              <a:gd name="connsiteY32" fmla="*/ 207493 h 426720"/>
              <a:gd name="connsiteX33" fmla="*/ 229439 w 411480"/>
              <a:gd name="connsiteY33" fmla="*/ 216789 h 426720"/>
              <a:gd name="connsiteX34" fmla="*/ 247269 w 411480"/>
              <a:gd name="connsiteY34" fmla="*/ 186004 h 426720"/>
              <a:gd name="connsiteX35" fmla="*/ 219989 w 411480"/>
              <a:gd name="connsiteY35" fmla="*/ 157201 h 426720"/>
              <a:gd name="connsiteX36" fmla="*/ 221514 w 411480"/>
              <a:gd name="connsiteY36" fmla="*/ 140741 h 426720"/>
              <a:gd name="connsiteX37" fmla="*/ 175488 w 411480"/>
              <a:gd name="connsiteY37" fmla="*/ 140741 h 426720"/>
              <a:gd name="connsiteX38" fmla="*/ 133274 w 411480"/>
              <a:gd name="connsiteY38" fmla="*/ 182956 h 426720"/>
              <a:gd name="connsiteX39" fmla="*/ 91059 w 411480"/>
              <a:gd name="connsiteY39" fmla="*/ 140741 h 426720"/>
              <a:gd name="connsiteX40" fmla="*/ 133274 w 411480"/>
              <a:gd name="connsiteY40" fmla="*/ 98526 h 426720"/>
              <a:gd name="connsiteX41" fmla="*/ 175488 w 411480"/>
              <a:gd name="connsiteY41" fmla="*/ 140741 h 4267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Lst>
            <a:rect l="l" t="t" r="r" b="b"/>
            <a:pathLst>
              <a:path w="411480" h="426720">
                <a:moveTo>
                  <a:pt x="284150" y="60579"/>
                </a:moveTo>
                <a:cubicBezTo>
                  <a:pt x="355016" y="91516"/>
                  <a:pt x="345872" y="175336"/>
                  <a:pt x="345872" y="175336"/>
                </a:cubicBezTo>
                <a:lnTo>
                  <a:pt x="392658" y="269824"/>
                </a:lnTo>
                <a:lnTo>
                  <a:pt x="353187" y="269824"/>
                </a:lnTo>
                <a:lnTo>
                  <a:pt x="353187" y="335356"/>
                </a:lnTo>
                <a:cubicBezTo>
                  <a:pt x="353187" y="346634"/>
                  <a:pt x="344043" y="355930"/>
                  <a:pt x="332613" y="355930"/>
                </a:cubicBezTo>
                <a:lnTo>
                  <a:pt x="289179" y="355930"/>
                </a:lnTo>
                <a:lnTo>
                  <a:pt x="289179" y="410032"/>
                </a:lnTo>
                <a:lnTo>
                  <a:pt x="114986" y="410032"/>
                </a:lnTo>
                <a:cubicBezTo>
                  <a:pt x="115748" y="368579"/>
                  <a:pt x="104470" y="327888"/>
                  <a:pt x="83439" y="291922"/>
                </a:cubicBezTo>
                <a:moveTo>
                  <a:pt x="221514" y="140741"/>
                </a:moveTo>
                <a:cubicBezTo>
                  <a:pt x="221514" y="135103"/>
                  <a:pt x="220904" y="129616"/>
                  <a:pt x="219989" y="124282"/>
                </a:cubicBezTo>
                <a:lnTo>
                  <a:pt x="247269" y="95478"/>
                </a:lnTo>
                <a:lnTo>
                  <a:pt x="229439" y="64694"/>
                </a:lnTo>
                <a:lnTo>
                  <a:pt x="190728" y="73990"/>
                </a:lnTo>
                <a:cubicBezTo>
                  <a:pt x="182499" y="66827"/>
                  <a:pt x="172898" y="61341"/>
                  <a:pt x="162382" y="57531"/>
                </a:cubicBezTo>
                <a:lnTo>
                  <a:pt x="151105" y="19431"/>
                </a:lnTo>
                <a:lnTo>
                  <a:pt x="115595" y="19431"/>
                </a:lnTo>
                <a:lnTo>
                  <a:pt x="104318" y="57531"/>
                </a:lnTo>
                <a:cubicBezTo>
                  <a:pt x="93802" y="61188"/>
                  <a:pt x="84201" y="66827"/>
                  <a:pt x="75972" y="73990"/>
                </a:cubicBezTo>
                <a:lnTo>
                  <a:pt x="37262" y="64694"/>
                </a:lnTo>
                <a:lnTo>
                  <a:pt x="19431" y="95478"/>
                </a:lnTo>
                <a:lnTo>
                  <a:pt x="46710" y="124282"/>
                </a:lnTo>
                <a:cubicBezTo>
                  <a:pt x="45644" y="129616"/>
                  <a:pt x="45187" y="135103"/>
                  <a:pt x="45187" y="140741"/>
                </a:cubicBezTo>
                <a:cubicBezTo>
                  <a:pt x="45187" y="146380"/>
                  <a:pt x="45796" y="151866"/>
                  <a:pt x="46710" y="157201"/>
                </a:cubicBezTo>
                <a:lnTo>
                  <a:pt x="19431" y="186004"/>
                </a:lnTo>
                <a:lnTo>
                  <a:pt x="37262" y="216789"/>
                </a:lnTo>
                <a:lnTo>
                  <a:pt x="75972" y="207493"/>
                </a:lnTo>
                <a:cubicBezTo>
                  <a:pt x="84201" y="214655"/>
                  <a:pt x="93802" y="220142"/>
                  <a:pt x="104318" y="223952"/>
                </a:cubicBezTo>
                <a:lnTo>
                  <a:pt x="115595" y="262052"/>
                </a:lnTo>
                <a:lnTo>
                  <a:pt x="151105" y="262052"/>
                </a:lnTo>
                <a:lnTo>
                  <a:pt x="162382" y="223952"/>
                </a:lnTo>
                <a:cubicBezTo>
                  <a:pt x="172898" y="220294"/>
                  <a:pt x="182499" y="214655"/>
                  <a:pt x="190728" y="207493"/>
                </a:cubicBezTo>
                <a:lnTo>
                  <a:pt x="229439" y="216789"/>
                </a:lnTo>
                <a:lnTo>
                  <a:pt x="247269" y="186004"/>
                </a:lnTo>
                <a:lnTo>
                  <a:pt x="219989" y="157201"/>
                </a:lnTo>
                <a:cubicBezTo>
                  <a:pt x="220904" y="151866"/>
                  <a:pt x="221514" y="146380"/>
                  <a:pt x="221514" y="140741"/>
                </a:cubicBezTo>
                <a:close/>
                <a:moveTo>
                  <a:pt x="175488" y="140741"/>
                </a:moveTo>
                <a:cubicBezTo>
                  <a:pt x="175488" y="164058"/>
                  <a:pt x="156591" y="182956"/>
                  <a:pt x="133274" y="182956"/>
                </a:cubicBezTo>
                <a:cubicBezTo>
                  <a:pt x="109957" y="182956"/>
                  <a:pt x="91059" y="164058"/>
                  <a:pt x="91059" y="140741"/>
                </a:cubicBezTo>
                <a:cubicBezTo>
                  <a:pt x="91059" y="117424"/>
                  <a:pt x="109957" y="98526"/>
                  <a:pt x="133274" y="98526"/>
                </a:cubicBezTo>
                <a:cubicBezTo>
                  <a:pt x="156591" y="98526"/>
                  <a:pt x="175488" y="117424"/>
                  <a:pt x="175488" y="140741"/>
                </a:cubicBezTo>
                <a:close/>
              </a:path>
            </a:pathLst>
          </a:custGeom>
          <a:noFill/>
          <a:ln w="19050">
            <a:solidFill>
              <a:schemeClr val="bg2"/>
            </a:solidFill>
            <a:round/>
            <a:headEnd/>
            <a:tailEnd/>
          </a:ln>
          <a:extLst>
            <a:ext uri="{909E8E84-426E-40DD-AFC4-6F175D3DCCD1}">
              <a14:hiddenFill xmlns:a14="http://schemas.microsoft.com/office/drawing/2010/main">
                <a:solidFill>
                  <a:srgbClr val="FFFFFF"/>
                </a:solidFill>
              </a14:hiddenFill>
            </a:ext>
          </a:extLst>
        </p:spPr>
        <p:txBody>
          <a:bodyPr vert="horz" wrap="square" lIns="182832" tIns="91416" rIns="182832" bIns="91416" numCol="1" anchor="t" anchorCtr="0" compatLnSpc="1">
            <a:prstTxWarp prst="textNoShape">
              <a:avLst/>
            </a:prstTxWarp>
          </a:bodyPr>
          <a:lstStyle/>
          <a:p>
            <a:endParaRPr lang="ru-UA" sz="7198"/>
          </a:p>
        </p:txBody>
      </p:sp>
      <p:sp>
        <p:nvSpPr>
          <p:cNvPr id="278" name="Freeform: Shape 277">
            <a:extLst>
              <a:ext uri="{FF2B5EF4-FFF2-40B4-BE49-F238E27FC236}">
                <a16:creationId xmlns:a16="http://schemas.microsoft.com/office/drawing/2014/main" id="{A0B76F02-2E8A-AF17-2A56-BE7B8A6647B4}"/>
              </a:ext>
            </a:extLst>
          </p:cNvPr>
          <p:cNvSpPr/>
          <p:nvPr/>
        </p:nvSpPr>
        <p:spPr>
          <a:xfrm>
            <a:off x="19560544" y="6598230"/>
            <a:ext cx="1701032" cy="1103372"/>
          </a:xfrm>
          <a:custGeom>
            <a:avLst/>
            <a:gdLst>
              <a:gd name="connsiteX0" fmla="*/ 468668 w 563880"/>
              <a:gd name="connsiteY0" fmla="*/ 192931 h 365760"/>
              <a:gd name="connsiteX1" fmla="*/ 425081 w 563880"/>
              <a:gd name="connsiteY1" fmla="*/ 219296 h 365760"/>
              <a:gd name="connsiteX2" fmla="*/ 315201 w 563880"/>
              <a:gd name="connsiteY2" fmla="*/ 144925 h 365760"/>
              <a:gd name="connsiteX3" fmla="*/ 260184 w 563880"/>
              <a:gd name="connsiteY3" fmla="*/ 142639 h 365760"/>
              <a:gd name="connsiteX4" fmla="*/ 194348 w 563880"/>
              <a:gd name="connsiteY4" fmla="*/ 163213 h 365760"/>
              <a:gd name="connsiteX5" fmla="*/ 217208 w 563880"/>
              <a:gd name="connsiteY5" fmla="*/ 115055 h 365760"/>
              <a:gd name="connsiteX6" fmla="*/ 319773 w 563880"/>
              <a:gd name="connsiteY6" fmla="*/ 82593 h 365760"/>
              <a:gd name="connsiteX7" fmla="*/ 398869 w 563880"/>
              <a:gd name="connsiteY7" fmla="*/ 88994 h 365760"/>
              <a:gd name="connsiteX8" fmla="*/ 468668 w 563880"/>
              <a:gd name="connsiteY8" fmla="*/ 192931 h 365760"/>
              <a:gd name="connsiteX9" fmla="*/ 256070 w 563880"/>
              <a:gd name="connsiteY9" fmla="*/ 326433 h 365760"/>
              <a:gd name="connsiteX10" fmla="*/ 288836 w 563880"/>
              <a:gd name="connsiteY10" fmla="*/ 341826 h 365760"/>
              <a:gd name="connsiteX11" fmla="*/ 330593 w 563880"/>
              <a:gd name="connsiteY11" fmla="*/ 324147 h 365760"/>
              <a:gd name="connsiteX12" fmla="*/ 368389 w 563880"/>
              <a:gd name="connsiteY12" fmla="*/ 295496 h 365760"/>
              <a:gd name="connsiteX13" fmla="*/ 404507 w 563880"/>
              <a:gd name="connsiteY13" fmla="*/ 263492 h 365760"/>
              <a:gd name="connsiteX14" fmla="*/ 428587 w 563880"/>
              <a:gd name="connsiteY14" fmla="*/ 221125 h 365760"/>
              <a:gd name="connsiteX15" fmla="*/ 237934 w 563880"/>
              <a:gd name="connsiteY15" fmla="*/ 103472 h 365760"/>
              <a:gd name="connsiteX16" fmla="*/ 164630 w 563880"/>
              <a:gd name="connsiteY16" fmla="*/ 85794 h 365760"/>
              <a:gd name="connsiteX17" fmla="*/ 93611 w 563880"/>
              <a:gd name="connsiteY17" fmla="*/ 190645 h 365760"/>
              <a:gd name="connsiteX18" fmla="*/ 125310 w 563880"/>
              <a:gd name="connsiteY18" fmla="*/ 229202 h 365760"/>
              <a:gd name="connsiteX19" fmla="*/ 125310 w 563880"/>
              <a:gd name="connsiteY19" fmla="*/ 229202 h 365760"/>
              <a:gd name="connsiteX20" fmla="*/ 133236 w 563880"/>
              <a:gd name="connsiteY20" fmla="*/ 280561 h 365760"/>
              <a:gd name="connsiteX21" fmla="*/ 168440 w 563880"/>
              <a:gd name="connsiteY21" fmla="*/ 312108 h 365760"/>
              <a:gd name="connsiteX22" fmla="*/ 207454 w 563880"/>
              <a:gd name="connsiteY22" fmla="*/ 331005 h 365760"/>
              <a:gd name="connsiteX23" fmla="*/ 243573 w 563880"/>
              <a:gd name="connsiteY23" fmla="*/ 341826 h 365760"/>
              <a:gd name="connsiteX24" fmla="*/ 262013 w 563880"/>
              <a:gd name="connsiteY24" fmla="*/ 319423 h 365760"/>
              <a:gd name="connsiteX25" fmla="*/ 245859 w 563880"/>
              <a:gd name="connsiteY25" fmla="*/ 285438 h 365760"/>
              <a:gd name="connsiteX26" fmla="*/ 221323 w 563880"/>
              <a:gd name="connsiteY26" fmla="*/ 249776 h 365760"/>
              <a:gd name="connsiteX27" fmla="*/ 184899 w 563880"/>
              <a:gd name="connsiteY27" fmla="*/ 219601 h 365760"/>
              <a:gd name="connsiteX28" fmla="*/ 132930 w 563880"/>
              <a:gd name="connsiteY28" fmla="*/ 219449 h 365760"/>
              <a:gd name="connsiteX29" fmla="*/ 125310 w 563880"/>
              <a:gd name="connsiteY29" fmla="*/ 229202 h 365760"/>
              <a:gd name="connsiteX30" fmla="*/ 507377 w 563880"/>
              <a:gd name="connsiteY30" fmla="*/ 212133 h 365760"/>
              <a:gd name="connsiteX31" fmla="*/ 535876 w 563880"/>
              <a:gd name="connsiteY31" fmla="*/ 193083 h 365760"/>
              <a:gd name="connsiteX32" fmla="*/ 541667 w 563880"/>
              <a:gd name="connsiteY32" fmla="*/ 163213 h 365760"/>
              <a:gd name="connsiteX33" fmla="*/ 454190 w 563880"/>
              <a:gd name="connsiteY33" fmla="*/ 34130 h 365760"/>
              <a:gd name="connsiteX34" fmla="*/ 424472 w 563880"/>
              <a:gd name="connsiteY34" fmla="*/ 28339 h 365760"/>
              <a:gd name="connsiteX35" fmla="*/ 396430 w 563880"/>
              <a:gd name="connsiteY35" fmla="*/ 47084 h 365760"/>
              <a:gd name="connsiteX36" fmla="*/ 390487 w 563880"/>
              <a:gd name="connsiteY36" fmla="*/ 76955 h 365760"/>
              <a:gd name="connsiteX37" fmla="*/ 477507 w 563880"/>
              <a:gd name="connsiteY37" fmla="*/ 206342 h 365760"/>
              <a:gd name="connsiteX38" fmla="*/ 507377 w 563880"/>
              <a:gd name="connsiteY38" fmla="*/ 212133 h 365760"/>
              <a:gd name="connsiteX39" fmla="*/ 167983 w 563880"/>
              <a:gd name="connsiteY39" fmla="*/ 42360 h 365760"/>
              <a:gd name="connsiteX40" fmla="*/ 139636 w 563880"/>
              <a:gd name="connsiteY40" fmla="*/ 23157 h 365760"/>
              <a:gd name="connsiteX41" fmla="*/ 109766 w 563880"/>
              <a:gd name="connsiteY41" fmla="*/ 28949 h 365760"/>
              <a:gd name="connsiteX42" fmla="*/ 23050 w 563880"/>
              <a:gd name="connsiteY42" fmla="*/ 158641 h 365760"/>
              <a:gd name="connsiteX43" fmla="*/ 28841 w 563880"/>
              <a:gd name="connsiteY43" fmla="*/ 188359 h 365760"/>
              <a:gd name="connsiteX44" fmla="*/ 56730 w 563880"/>
              <a:gd name="connsiteY44" fmla="*/ 207257 h 365760"/>
              <a:gd name="connsiteX45" fmla="*/ 86601 w 563880"/>
              <a:gd name="connsiteY45" fmla="*/ 201465 h 365760"/>
              <a:gd name="connsiteX46" fmla="*/ 173774 w 563880"/>
              <a:gd name="connsiteY46" fmla="*/ 72230 h 365760"/>
              <a:gd name="connsiteX47" fmla="*/ 167983 w 563880"/>
              <a:gd name="connsiteY47" fmla="*/ 42360 h 3657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563880" h="365760">
                <a:moveTo>
                  <a:pt x="468668" y="192931"/>
                </a:moveTo>
                <a:cubicBezTo>
                  <a:pt x="468668" y="192931"/>
                  <a:pt x="433768" y="229050"/>
                  <a:pt x="425081" y="219296"/>
                </a:cubicBezTo>
                <a:cubicBezTo>
                  <a:pt x="416547" y="209543"/>
                  <a:pt x="331813" y="154526"/>
                  <a:pt x="315201" y="144925"/>
                </a:cubicBezTo>
                <a:cubicBezTo>
                  <a:pt x="298590" y="135171"/>
                  <a:pt x="275120" y="138677"/>
                  <a:pt x="260184" y="142639"/>
                </a:cubicBezTo>
                <a:cubicBezTo>
                  <a:pt x="215531" y="180434"/>
                  <a:pt x="209283" y="168395"/>
                  <a:pt x="194348" y="163213"/>
                </a:cubicBezTo>
                <a:cubicBezTo>
                  <a:pt x="179413" y="158031"/>
                  <a:pt x="209740" y="121455"/>
                  <a:pt x="217208" y="115055"/>
                </a:cubicBezTo>
                <a:cubicBezTo>
                  <a:pt x="224676" y="108654"/>
                  <a:pt x="302552" y="69182"/>
                  <a:pt x="319773" y="82593"/>
                </a:cubicBezTo>
                <a:cubicBezTo>
                  <a:pt x="336994" y="96005"/>
                  <a:pt x="381038" y="94481"/>
                  <a:pt x="398869" y="88994"/>
                </a:cubicBezTo>
                <a:lnTo>
                  <a:pt x="468668" y="192931"/>
                </a:lnTo>
                <a:close/>
                <a:moveTo>
                  <a:pt x="256070" y="326433"/>
                </a:moveTo>
                <a:cubicBezTo>
                  <a:pt x="266433" y="331767"/>
                  <a:pt x="277406" y="336949"/>
                  <a:pt x="288836" y="341826"/>
                </a:cubicBezTo>
                <a:cubicBezTo>
                  <a:pt x="293103" y="343197"/>
                  <a:pt x="327240" y="356151"/>
                  <a:pt x="330593" y="324147"/>
                </a:cubicBezTo>
                <a:cubicBezTo>
                  <a:pt x="356349" y="322776"/>
                  <a:pt x="372351" y="304945"/>
                  <a:pt x="368389" y="295496"/>
                </a:cubicBezTo>
                <a:cubicBezTo>
                  <a:pt x="393077" y="294887"/>
                  <a:pt x="410146" y="275227"/>
                  <a:pt x="404507" y="263492"/>
                </a:cubicBezTo>
                <a:cubicBezTo>
                  <a:pt x="415328" y="260901"/>
                  <a:pt x="441693" y="252824"/>
                  <a:pt x="428587" y="221125"/>
                </a:cubicBezTo>
                <a:moveTo>
                  <a:pt x="237934" y="103472"/>
                </a:moveTo>
                <a:cubicBezTo>
                  <a:pt x="215684" y="103015"/>
                  <a:pt x="172097" y="93109"/>
                  <a:pt x="164630" y="85794"/>
                </a:cubicBezTo>
                <a:cubicBezTo>
                  <a:pt x="148628" y="109873"/>
                  <a:pt x="93611" y="190645"/>
                  <a:pt x="93611" y="190645"/>
                </a:cubicBezTo>
                <a:cubicBezTo>
                  <a:pt x="93611" y="190645"/>
                  <a:pt x="103822" y="206495"/>
                  <a:pt x="125310" y="229202"/>
                </a:cubicBezTo>
                <a:moveTo>
                  <a:pt x="125310" y="229202"/>
                </a:moveTo>
                <a:cubicBezTo>
                  <a:pt x="119977" y="234231"/>
                  <a:pt x="89344" y="273398"/>
                  <a:pt x="133236" y="280561"/>
                </a:cubicBezTo>
                <a:cubicBezTo>
                  <a:pt x="134454" y="300678"/>
                  <a:pt x="131559" y="318356"/>
                  <a:pt x="168440" y="312108"/>
                </a:cubicBezTo>
                <a:cubicBezTo>
                  <a:pt x="168440" y="312108"/>
                  <a:pt x="172402" y="348989"/>
                  <a:pt x="207454" y="331005"/>
                </a:cubicBezTo>
                <a:cubicBezTo>
                  <a:pt x="215531" y="343959"/>
                  <a:pt x="228943" y="356304"/>
                  <a:pt x="243573" y="341826"/>
                </a:cubicBezTo>
                <a:lnTo>
                  <a:pt x="262013" y="319423"/>
                </a:lnTo>
                <a:cubicBezTo>
                  <a:pt x="274206" y="302811"/>
                  <a:pt x="259727" y="291381"/>
                  <a:pt x="245859" y="285438"/>
                </a:cubicBezTo>
                <a:cubicBezTo>
                  <a:pt x="258508" y="248252"/>
                  <a:pt x="221323" y="249776"/>
                  <a:pt x="221323" y="249776"/>
                </a:cubicBezTo>
                <a:cubicBezTo>
                  <a:pt x="222084" y="212286"/>
                  <a:pt x="204863" y="217772"/>
                  <a:pt x="184899" y="219601"/>
                </a:cubicBezTo>
                <a:cubicBezTo>
                  <a:pt x="171336" y="177386"/>
                  <a:pt x="137046" y="213505"/>
                  <a:pt x="132930" y="219449"/>
                </a:cubicBezTo>
                <a:lnTo>
                  <a:pt x="125310" y="229202"/>
                </a:lnTo>
                <a:close/>
                <a:moveTo>
                  <a:pt x="507377" y="212133"/>
                </a:moveTo>
                <a:lnTo>
                  <a:pt x="535876" y="193083"/>
                </a:lnTo>
                <a:cubicBezTo>
                  <a:pt x="545782" y="186378"/>
                  <a:pt x="548373" y="172967"/>
                  <a:pt x="541667" y="163213"/>
                </a:cubicBezTo>
                <a:lnTo>
                  <a:pt x="454190" y="34130"/>
                </a:lnTo>
                <a:cubicBezTo>
                  <a:pt x="447484" y="24377"/>
                  <a:pt x="434226" y="21786"/>
                  <a:pt x="424472" y="28339"/>
                </a:cubicBezTo>
                <a:lnTo>
                  <a:pt x="396430" y="47084"/>
                </a:lnTo>
                <a:cubicBezTo>
                  <a:pt x="386524" y="53637"/>
                  <a:pt x="383933" y="67049"/>
                  <a:pt x="390487" y="76955"/>
                </a:cubicBezTo>
                <a:lnTo>
                  <a:pt x="477507" y="206342"/>
                </a:lnTo>
                <a:cubicBezTo>
                  <a:pt x="484213" y="216096"/>
                  <a:pt x="497471" y="218687"/>
                  <a:pt x="507377" y="212133"/>
                </a:cubicBezTo>
                <a:close/>
                <a:moveTo>
                  <a:pt x="167983" y="42360"/>
                </a:moveTo>
                <a:lnTo>
                  <a:pt x="139636" y="23157"/>
                </a:lnTo>
                <a:cubicBezTo>
                  <a:pt x="129730" y="16452"/>
                  <a:pt x="116319" y="19043"/>
                  <a:pt x="109766" y="28949"/>
                </a:cubicBezTo>
                <a:lnTo>
                  <a:pt x="23050" y="158641"/>
                </a:lnTo>
                <a:cubicBezTo>
                  <a:pt x="16497" y="168547"/>
                  <a:pt x="19088" y="181806"/>
                  <a:pt x="28841" y="188359"/>
                </a:cubicBezTo>
                <a:lnTo>
                  <a:pt x="56730" y="207257"/>
                </a:lnTo>
                <a:cubicBezTo>
                  <a:pt x="66637" y="213962"/>
                  <a:pt x="79895" y="211371"/>
                  <a:pt x="86601" y="201465"/>
                </a:cubicBezTo>
                <a:lnTo>
                  <a:pt x="173774" y="72230"/>
                </a:lnTo>
                <a:cubicBezTo>
                  <a:pt x="180327" y="62324"/>
                  <a:pt x="177889" y="49065"/>
                  <a:pt x="167983" y="42360"/>
                </a:cubicBezTo>
                <a:close/>
              </a:path>
            </a:pathLst>
          </a:custGeom>
          <a:noFill/>
          <a:ln w="19050">
            <a:solidFill>
              <a:schemeClr val="bg2"/>
            </a:solidFill>
            <a:round/>
            <a:headEnd/>
            <a:tailEnd/>
          </a:ln>
          <a:extLst>
            <a:ext uri="{909E8E84-426E-40DD-AFC4-6F175D3DCCD1}">
              <a14:hiddenFill xmlns:a14="http://schemas.microsoft.com/office/drawing/2010/main">
                <a:solidFill>
                  <a:srgbClr val="FFFFFF"/>
                </a:solidFill>
              </a14:hiddenFill>
            </a:ext>
          </a:extLst>
        </p:spPr>
        <p:txBody>
          <a:bodyPr vert="horz" wrap="square" lIns="182832" tIns="91416" rIns="182832" bIns="91416" numCol="1" anchor="t" anchorCtr="0" compatLnSpc="1">
            <a:prstTxWarp prst="textNoShape">
              <a:avLst/>
            </a:prstTxWarp>
          </a:bodyPr>
          <a:lstStyle/>
          <a:p>
            <a:endParaRPr lang="ru-UA" sz="7198"/>
          </a:p>
        </p:txBody>
      </p:sp>
    </p:spTree>
    <p:extLst>
      <p:ext uri="{BB962C8B-B14F-4D97-AF65-F5344CB8AC3E}">
        <p14:creationId xmlns:p14="http://schemas.microsoft.com/office/powerpoint/2010/main" val="1734765640"/>
      </p:ext>
    </p:extLst>
  </p:cSld>
  <p:clrMapOvr>
    <a:masterClrMapping/>
  </p:clrMapOvr>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50000" fill="hold" nodeType="withEffect">
                                      <p:stCondLst>
                                        <p:cond delay="0"/>
                                      </p:stCondLst>
                                      <p:childTnLst>
                                        <p:set>
                                          <p:cBhvr>
                                            <p:cTn id="6" dur="1" fill="hold">
                                              <p:stCondLst>
                                                <p:cond delay="0"/>
                                              </p:stCondLst>
                                            </p:cTn>
                                            <p:tgtEl>
                                              <p:spTgt spid="210"/>
                                            </p:tgtEl>
                                            <p:attrNameLst>
                                              <p:attrName>style.visibility</p:attrName>
                                            </p:attrNameLst>
                                          </p:cBhvr>
                                          <p:to>
                                            <p:strVal val="visible"/>
                                          </p:to>
                                        </p:set>
                                        <p:anim calcmode="lin" valueType="num">
                                          <p:cBhvr additive="base">
                                            <p:cTn id="7" dur="1000" fill="hold"/>
                                            <p:tgtEl>
                                              <p:spTgt spid="210"/>
                                            </p:tgtEl>
                                            <p:attrNameLst>
                                              <p:attrName>ppt_x</p:attrName>
                                            </p:attrNameLst>
                                          </p:cBhvr>
                                          <p:tavLst>
                                            <p:tav tm="0">
                                              <p:val>
                                                <p:strVal val="#ppt_x"/>
                                              </p:val>
                                            </p:tav>
                                            <p:tav tm="100000">
                                              <p:val>
                                                <p:strVal val="#ppt_x"/>
                                              </p:val>
                                            </p:tav>
                                          </p:tavLst>
                                        </p:anim>
                                        <p:anim calcmode="lin" valueType="num">
                                          <p:cBhvr additive="base">
                                            <p:cTn id="8" dur="1000" fill="hold"/>
                                            <p:tgtEl>
                                              <p:spTgt spid="210"/>
                                            </p:tgtEl>
                                            <p:attrNameLst>
                                              <p:attrName>ppt_y</p:attrName>
                                            </p:attrNameLst>
                                          </p:cBhvr>
                                          <p:tavLst>
                                            <p:tav tm="0">
                                              <p:val>
                                                <p:strVal val="1+#ppt_h/2"/>
                                              </p:val>
                                            </p:tav>
                                            <p:tav tm="100000">
                                              <p:val>
                                                <p:strVal val="#ppt_y"/>
                                              </p:val>
                                            </p:tav>
                                          </p:tavLst>
                                        </p:anim>
                                      </p:childTnLst>
                                    </p:cTn>
                                  </p:par>
                                  <p:par>
                                    <p:cTn id="9" presetID="2" presetClass="entr" presetSubtype="8" fill="hold" nodeType="withEffect" p14:presetBounceEnd="50000">
                                      <p:stCondLst>
                                        <p:cond delay="0"/>
                                      </p:stCondLst>
                                      <p:childTnLst>
                                        <p:set>
                                          <p:cBhvr>
                                            <p:cTn id="10" dur="1" fill="hold">
                                              <p:stCondLst>
                                                <p:cond delay="0"/>
                                              </p:stCondLst>
                                            </p:cTn>
                                            <p:tgtEl>
                                              <p:spTgt spid="261"/>
                                            </p:tgtEl>
                                            <p:attrNameLst>
                                              <p:attrName>style.visibility</p:attrName>
                                            </p:attrNameLst>
                                          </p:cBhvr>
                                          <p:to>
                                            <p:strVal val="visible"/>
                                          </p:to>
                                        </p:set>
                                        <p:anim calcmode="lin" valueType="num" p14:bounceEnd="50000">
                                          <p:cBhvr additive="base">
                                            <p:cTn id="11" dur="1250" fill="hold"/>
                                            <p:tgtEl>
                                              <p:spTgt spid="261"/>
                                            </p:tgtEl>
                                            <p:attrNameLst>
                                              <p:attrName>ppt_x</p:attrName>
                                            </p:attrNameLst>
                                          </p:cBhvr>
                                          <p:tavLst>
                                            <p:tav tm="0">
                                              <p:val>
                                                <p:strVal val="0-#ppt_w/2"/>
                                              </p:val>
                                            </p:tav>
                                            <p:tav tm="100000">
                                              <p:val>
                                                <p:strVal val="#ppt_x"/>
                                              </p:val>
                                            </p:tav>
                                          </p:tavLst>
                                        </p:anim>
                                        <p:anim calcmode="lin" valueType="num" p14:bounceEnd="50000">
                                          <p:cBhvr additive="base">
                                            <p:cTn id="12" dur="1250" fill="hold"/>
                                            <p:tgtEl>
                                              <p:spTgt spid="261"/>
                                            </p:tgtEl>
                                            <p:attrNameLst>
                                              <p:attrName>ppt_y</p:attrName>
                                            </p:attrNameLst>
                                          </p:cBhvr>
                                          <p:tavLst>
                                            <p:tav tm="0">
                                              <p:val>
                                                <p:strVal val="#ppt_y"/>
                                              </p:val>
                                            </p:tav>
                                            <p:tav tm="100000">
                                              <p:val>
                                                <p:strVal val="#ppt_y"/>
                                              </p:val>
                                            </p:tav>
                                          </p:tavLst>
                                        </p:anim>
                                      </p:childTnLst>
                                    </p:cTn>
                                  </p:par>
                                  <p:par>
                                    <p:cTn id="13" presetID="31" presetClass="entr" presetSubtype="0" fill="hold" nodeType="withEffect">
                                      <p:stCondLst>
                                        <p:cond delay="500"/>
                                      </p:stCondLst>
                                      <p:childTnLst>
                                        <p:set>
                                          <p:cBhvr>
                                            <p:cTn id="14" dur="1" fill="hold">
                                              <p:stCondLst>
                                                <p:cond delay="0"/>
                                              </p:stCondLst>
                                            </p:cTn>
                                            <p:tgtEl>
                                              <p:spTgt spid="244"/>
                                            </p:tgtEl>
                                            <p:attrNameLst>
                                              <p:attrName>style.visibility</p:attrName>
                                            </p:attrNameLst>
                                          </p:cBhvr>
                                          <p:to>
                                            <p:strVal val="visible"/>
                                          </p:to>
                                        </p:set>
                                        <p:anim calcmode="lin" valueType="num">
                                          <p:cBhvr>
                                            <p:cTn id="15" dur="750" fill="hold"/>
                                            <p:tgtEl>
                                              <p:spTgt spid="244"/>
                                            </p:tgtEl>
                                            <p:attrNameLst>
                                              <p:attrName>ppt_w</p:attrName>
                                            </p:attrNameLst>
                                          </p:cBhvr>
                                          <p:tavLst>
                                            <p:tav tm="0">
                                              <p:val>
                                                <p:fltVal val="0"/>
                                              </p:val>
                                            </p:tav>
                                            <p:tav tm="100000">
                                              <p:val>
                                                <p:strVal val="#ppt_w"/>
                                              </p:val>
                                            </p:tav>
                                          </p:tavLst>
                                        </p:anim>
                                        <p:anim calcmode="lin" valueType="num">
                                          <p:cBhvr>
                                            <p:cTn id="16" dur="750" fill="hold"/>
                                            <p:tgtEl>
                                              <p:spTgt spid="244"/>
                                            </p:tgtEl>
                                            <p:attrNameLst>
                                              <p:attrName>ppt_h</p:attrName>
                                            </p:attrNameLst>
                                          </p:cBhvr>
                                          <p:tavLst>
                                            <p:tav tm="0">
                                              <p:val>
                                                <p:fltVal val="0"/>
                                              </p:val>
                                            </p:tav>
                                            <p:tav tm="100000">
                                              <p:val>
                                                <p:strVal val="#ppt_h"/>
                                              </p:val>
                                            </p:tav>
                                          </p:tavLst>
                                        </p:anim>
                                        <p:anim calcmode="lin" valueType="num">
                                          <p:cBhvr>
                                            <p:cTn id="17" dur="750" fill="hold"/>
                                            <p:tgtEl>
                                              <p:spTgt spid="244"/>
                                            </p:tgtEl>
                                            <p:attrNameLst>
                                              <p:attrName>style.rotation</p:attrName>
                                            </p:attrNameLst>
                                          </p:cBhvr>
                                          <p:tavLst>
                                            <p:tav tm="0">
                                              <p:val>
                                                <p:fltVal val="90"/>
                                              </p:val>
                                            </p:tav>
                                            <p:tav tm="100000">
                                              <p:val>
                                                <p:fltVal val="0"/>
                                              </p:val>
                                            </p:tav>
                                          </p:tavLst>
                                        </p:anim>
                                        <p:animEffect transition="in" filter="fade">
                                          <p:cBhvr>
                                            <p:cTn id="18" dur="750"/>
                                            <p:tgtEl>
                                              <p:spTgt spid="244"/>
                                            </p:tgtEl>
                                          </p:cBhvr>
                                        </p:animEffect>
                                      </p:childTnLst>
                                    </p:cTn>
                                  </p:par>
                                  <p:par>
                                    <p:cTn id="19" presetID="22" presetClass="entr" presetSubtype="2" fill="hold" grpId="0" nodeType="withEffect">
                                      <p:stCondLst>
                                        <p:cond delay="500"/>
                                      </p:stCondLst>
                                      <p:childTnLst>
                                        <p:set>
                                          <p:cBhvr>
                                            <p:cTn id="20" dur="1" fill="hold">
                                              <p:stCondLst>
                                                <p:cond delay="0"/>
                                              </p:stCondLst>
                                            </p:cTn>
                                            <p:tgtEl>
                                              <p:spTgt spid="278"/>
                                            </p:tgtEl>
                                            <p:attrNameLst>
                                              <p:attrName>style.visibility</p:attrName>
                                            </p:attrNameLst>
                                          </p:cBhvr>
                                          <p:to>
                                            <p:strVal val="visible"/>
                                          </p:to>
                                        </p:set>
                                        <p:animEffect transition="in" filter="wipe(right)">
                                          <p:cBhvr>
                                            <p:cTn id="21" dur="500"/>
                                            <p:tgtEl>
                                              <p:spTgt spid="278"/>
                                            </p:tgtEl>
                                          </p:cBhvr>
                                        </p:animEffect>
                                      </p:childTnLst>
                                    </p:cTn>
                                  </p:par>
                                  <p:par>
                                    <p:cTn id="22" presetID="2" presetClass="entr" presetSubtype="4" decel="50000" fill="hold" nodeType="withEffect">
                                      <p:stCondLst>
                                        <p:cond delay="250"/>
                                      </p:stCondLst>
                                      <p:childTnLst>
                                        <p:set>
                                          <p:cBhvr>
                                            <p:cTn id="23" dur="1" fill="hold">
                                              <p:stCondLst>
                                                <p:cond delay="0"/>
                                              </p:stCondLst>
                                            </p:cTn>
                                            <p:tgtEl>
                                              <p:spTgt spid="250"/>
                                            </p:tgtEl>
                                            <p:attrNameLst>
                                              <p:attrName>style.visibility</p:attrName>
                                            </p:attrNameLst>
                                          </p:cBhvr>
                                          <p:to>
                                            <p:strVal val="visible"/>
                                          </p:to>
                                        </p:set>
                                        <p:anim calcmode="lin" valueType="num">
                                          <p:cBhvr additive="base">
                                            <p:cTn id="24" dur="1000" fill="hold"/>
                                            <p:tgtEl>
                                              <p:spTgt spid="250"/>
                                            </p:tgtEl>
                                            <p:attrNameLst>
                                              <p:attrName>ppt_x</p:attrName>
                                            </p:attrNameLst>
                                          </p:cBhvr>
                                          <p:tavLst>
                                            <p:tav tm="0">
                                              <p:val>
                                                <p:strVal val="#ppt_x"/>
                                              </p:val>
                                            </p:tav>
                                            <p:tav tm="100000">
                                              <p:val>
                                                <p:strVal val="#ppt_x"/>
                                              </p:val>
                                            </p:tav>
                                          </p:tavLst>
                                        </p:anim>
                                        <p:anim calcmode="lin" valueType="num">
                                          <p:cBhvr additive="base">
                                            <p:cTn id="25" dur="1000" fill="hold"/>
                                            <p:tgtEl>
                                              <p:spTgt spid="250"/>
                                            </p:tgtEl>
                                            <p:attrNameLst>
                                              <p:attrName>ppt_y</p:attrName>
                                            </p:attrNameLst>
                                          </p:cBhvr>
                                          <p:tavLst>
                                            <p:tav tm="0">
                                              <p:val>
                                                <p:strVal val="1+#ppt_h/2"/>
                                              </p:val>
                                            </p:tav>
                                            <p:tav tm="100000">
                                              <p:val>
                                                <p:strVal val="#ppt_y"/>
                                              </p:val>
                                            </p:tav>
                                          </p:tavLst>
                                        </p:anim>
                                      </p:childTnLst>
                                    </p:cTn>
                                  </p:par>
                                  <p:par>
                                    <p:cTn id="26" presetID="2" presetClass="entr" presetSubtype="8" fill="hold" nodeType="withEffect" p14:presetBounceEnd="50000">
                                      <p:stCondLst>
                                        <p:cond delay="250"/>
                                      </p:stCondLst>
                                      <p:childTnLst>
                                        <p:set>
                                          <p:cBhvr>
                                            <p:cTn id="27" dur="1" fill="hold">
                                              <p:stCondLst>
                                                <p:cond delay="0"/>
                                              </p:stCondLst>
                                            </p:cTn>
                                            <p:tgtEl>
                                              <p:spTgt spid="253"/>
                                            </p:tgtEl>
                                            <p:attrNameLst>
                                              <p:attrName>style.visibility</p:attrName>
                                            </p:attrNameLst>
                                          </p:cBhvr>
                                          <p:to>
                                            <p:strVal val="visible"/>
                                          </p:to>
                                        </p:set>
                                        <p:anim calcmode="lin" valueType="num" p14:bounceEnd="50000">
                                          <p:cBhvr additive="base">
                                            <p:cTn id="28" dur="1250" fill="hold"/>
                                            <p:tgtEl>
                                              <p:spTgt spid="253"/>
                                            </p:tgtEl>
                                            <p:attrNameLst>
                                              <p:attrName>ppt_x</p:attrName>
                                            </p:attrNameLst>
                                          </p:cBhvr>
                                          <p:tavLst>
                                            <p:tav tm="0">
                                              <p:val>
                                                <p:strVal val="0-#ppt_w/2"/>
                                              </p:val>
                                            </p:tav>
                                            <p:tav tm="100000">
                                              <p:val>
                                                <p:strVal val="#ppt_x"/>
                                              </p:val>
                                            </p:tav>
                                          </p:tavLst>
                                        </p:anim>
                                        <p:anim calcmode="lin" valueType="num" p14:bounceEnd="50000">
                                          <p:cBhvr additive="base">
                                            <p:cTn id="29" dur="1250" fill="hold"/>
                                            <p:tgtEl>
                                              <p:spTgt spid="253"/>
                                            </p:tgtEl>
                                            <p:attrNameLst>
                                              <p:attrName>ppt_y</p:attrName>
                                            </p:attrNameLst>
                                          </p:cBhvr>
                                          <p:tavLst>
                                            <p:tav tm="0">
                                              <p:val>
                                                <p:strVal val="#ppt_y"/>
                                              </p:val>
                                            </p:tav>
                                            <p:tav tm="100000">
                                              <p:val>
                                                <p:strVal val="#ppt_y"/>
                                              </p:val>
                                            </p:tav>
                                          </p:tavLst>
                                        </p:anim>
                                      </p:childTnLst>
                                    </p:cTn>
                                  </p:par>
                                  <p:par>
                                    <p:cTn id="30" presetID="31" presetClass="entr" presetSubtype="0" fill="hold" nodeType="withEffect">
                                      <p:stCondLst>
                                        <p:cond delay="750"/>
                                      </p:stCondLst>
                                      <p:childTnLst>
                                        <p:set>
                                          <p:cBhvr>
                                            <p:cTn id="31" dur="1" fill="hold">
                                              <p:stCondLst>
                                                <p:cond delay="0"/>
                                              </p:stCondLst>
                                            </p:cTn>
                                            <p:tgtEl>
                                              <p:spTgt spid="233"/>
                                            </p:tgtEl>
                                            <p:attrNameLst>
                                              <p:attrName>style.visibility</p:attrName>
                                            </p:attrNameLst>
                                          </p:cBhvr>
                                          <p:to>
                                            <p:strVal val="visible"/>
                                          </p:to>
                                        </p:set>
                                        <p:anim calcmode="lin" valueType="num">
                                          <p:cBhvr>
                                            <p:cTn id="32" dur="750" fill="hold"/>
                                            <p:tgtEl>
                                              <p:spTgt spid="233"/>
                                            </p:tgtEl>
                                            <p:attrNameLst>
                                              <p:attrName>ppt_w</p:attrName>
                                            </p:attrNameLst>
                                          </p:cBhvr>
                                          <p:tavLst>
                                            <p:tav tm="0">
                                              <p:val>
                                                <p:fltVal val="0"/>
                                              </p:val>
                                            </p:tav>
                                            <p:tav tm="100000">
                                              <p:val>
                                                <p:strVal val="#ppt_w"/>
                                              </p:val>
                                            </p:tav>
                                          </p:tavLst>
                                        </p:anim>
                                        <p:anim calcmode="lin" valueType="num">
                                          <p:cBhvr>
                                            <p:cTn id="33" dur="750" fill="hold"/>
                                            <p:tgtEl>
                                              <p:spTgt spid="233"/>
                                            </p:tgtEl>
                                            <p:attrNameLst>
                                              <p:attrName>ppt_h</p:attrName>
                                            </p:attrNameLst>
                                          </p:cBhvr>
                                          <p:tavLst>
                                            <p:tav tm="0">
                                              <p:val>
                                                <p:fltVal val="0"/>
                                              </p:val>
                                            </p:tav>
                                            <p:tav tm="100000">
                                              <p:val>
                                                <p:strVal val="#ppt_h"/>
                                              </p:val>
                                            </p:tav>
                                          </p:tavLst>
                                        </p:anim>
                                        <p:anim calcmode="lin" valueType="num">
                                          <p:cBhvr>
                                            <p:cTn id="34" dur="750" fill="hold"/>
                                            <p:tgtEl>
                                              <p:spTgt spid="233"/>
                                            </p:tgtEl>
                                            <p:attrNameLst>
                                              <p:attrName>style.rotation</p:attrName>
                                            </p:attrNameLst>
                                          </p:cBhvr>
                                          <p:tavLst>
                                            <p:tav tm="0">
                                              <p:val>
                                                <p:fltVal val="90"/>
                                              </p:val>
                                            </p:tav>
                                            <p:tav tm="100000">
                                              <p:val>
                                                <p:fltVal val="0"/>
                                              </p:val>
                                            </p:tav>
                                          </p:tavLst>
                                        </p:anim>
                                        <p:animEffect transition="in" filter="fade">
                                          <p:cBhvr>
                                            <p:cTn id="35" dur="750"/>
                                            <p:tgtEl>
                                              <p:spTgt spid="233"/>
                                            </p:tgtEl>
                                          </p:cBhvr>
                                        </p:animEffect>
                                      </p:childTnLst>
                                    </p:cTn>
                                  </p:par>
                                  <p:par>
                                    <p:cTn id="36" presetID="22" presetClass="entr" presetSubtype="2" fill="hold" grpId="0" nodeType="withEffect">
                                      <p:stCondLst>
                                        <p:cond delay="750"/>
                                      </p:stCondLst>
                                      <p:childTnLst>
                                        <p:set>
                                          <p:cBhvr>
                                            <p:cTn id="37" dur="1" fill="hold">
                                              <p:stCondLst>
                                                <p:cond delay="0"/>
                                              </p:stCondLst>
                                            </p:cTn>
                                            <p:tgtEl>
                                              <p:spTgt spid="276"/>
                                            </p:tgtEl>
                                            <p:attrNameLst>
                                              <p:attrName>style.visibility</p:attrName>
                                            </p:attrNameLst>
                                          </p:cBhvr>
                                          <p:to>
                                            <p:strVal val="visible"/>
                                          </p:to>
                                        </p:set>
                                        <p:animEffect transition="in" filter="wipe(right)">
                                          <p:cBhvr>
                                            <p:cTn id="38" dur="500"/>
                                            <p:tgtEl>
                                              <p:spTgt spid="276"/>
                                            </p:tgtEl>
                                          </p:cBhvr>
                                        </p:animEffect>
                                      </p:childTnLst>
                                    </p:cTn>
                                  </p:par>
                                  <p:par>
                                    <p:cTn id="39" presetID="2" presetClass="entr" presetSubtype="4" decel="50000" fill="hold" nodeType="withEffect">
                                      <p:stCondLst>
                                        <p:cond delay="500"/>
                                      </p:stCondLst>
                                      <p:childTnLst>
                                        <p:set>
                                          <p:cBhvr>
                                            <p:cTn id="40" dur="1" fill="hold">
                                              <p:stCondLst>
                                                <p:cond delay="0"/>
                                              </p:stCondLst>
                                            </p:cTn>
                                            <p:tgtEl>
                                              <p:spTgt spid="216"/>
                                            </p:tgtEl>
                                            <p:attrNameLst>
                                              <p:attrName>style.visibility</p:attrName>
                                            </p:attrNameLst>
                                          </p:cBhvr>
                                          <p:to>
                                            <p:strVal val="visible"/>
                                          </p:to>
                                        </p:set>
                                        <p:anim calcmode="lin" valueType="num">
                                          <p:cBhvr additive="base">
                                            <p:cTn id="41" dur="1000" fill="hold"/>
                                            <p:tgtEl>
                                              <p:spTgt spid="216"/>
                                            </p:tgtEl>
                                            <p:attrNameLst>
                                              <p:attrName>ppt_x</p:attrName>
                                            </p:attrNameLst>
                                          </p:cBhvr>
                                          <p:tavLst>
                                            <p:tav tm="0">
                                              <p:val>
                                                <p:strVal val="#ppt_x"/>
                                              </p:val>
                                            </p:tav>
                                            <p:tav tm="100000">
                                              <p:val>
                                                <p:strVal val="#ppt_x"/>
                                              </p:val>
                                            </p:tav>
                                          </p:tavLst>
                                        </p:anim>
                                        <p:anim calcmode="lin" valueType="num">
                                          <p:cBhvr additive="base">
                                            <p:cTn id="42" dur="1000" fill="hold"/>
                                            <p:tgtEl>
                                              <p:spTgt spid="216"/>
                                            </p:tgtEl>
                                            <p:attrNameLst>
                                              <p:attrName>ppt_y</p:attrName>
                                            </p:attrNameLst>
                                          </p:cBhvr>
                                          <p:tavLst>
                                            <p:tav tm="0">
                                              <p:val>
                                                <p:strVal val="1+#ppt_h/2"/>
                                              </p:val>
                                            </p:tav>
                                            <p:tav tm="100000">
                                              <p:val>
                                                <p:strVal val="#ppt_y"/>
                                              </p:val>
                                            </p:tav>
                                          </p:tavLst>
                                        </p:anim>
                                      </p:childTnLst>
                                    </p:cTn>
                                  </p:par>
                                  <p:par>
                                    <p:cTn id="43" presetID="2" presetClass="entr" presetSubtype="8" fill="hold" nodeType="withEffect" p14:presetBounceEnd="50000">
                                      <p:stCondLst>
                                        <p:cond delay="500"/>
                                      </p:stCondLst>
                                      <p:childTnLst>
                                        <p:set>
                                          <p:cBhvr>
                                            <p:cTn id="44" dur="1" fill="hold">
                                              <p:stCondLst>
                                                <p:cond delay="0"/>
                                              </p:stCondLst>
                                            </p:cTn>
                                            <p:tgtEl>
                                              <p:spTgt spid="219"/>
                                            </p:tgtEl>
                                            <p:attrNameLst>
                                              <p:attrName>style.visibility</p:attrName>
                                            </p:attrNameLst>
                                          </p:cBhvr>
                                          <p:to>
                                            <p:strVal val="visible"/>
                                          </p:to>
                                        </p:set>
                                        <p:anim calcmode="lin" valueType="num" p14:bounceEnd="50000">
                                          <p:cBhvr additive="base">
                                            <p:cTn id="45" dur="1250" fill="hold"/>
                                            <p:tgtEl>
                                              <p:spTgt spid="219"/>
                                            </p:tgtEl>
                                            <p:attrNameLst>
                                              <p:attrName>ppt_x</p:attrName>
                                            </p:attrNameLst>
                                          </p:cBhvr>
                                          <p:tavLst>
                                            <p:tav tm="0">
                                              <p:val>
                                                <p:strVal val="0-#ppt_w/2"/>
                                              </p:val>
                                            </p:tav>
                                            <p:tav tm="100000">
                                              <p:val>
                                                <p:strVal val="#ppt_x"/>
                                              </p:val>
                                            </p:tav>
                                          </p:tavLst>
                                        </p:anim>
                                        <p:anim calcmode="lin" valueType="num" p14:bounceEnd="50000">
                                          <p:cBhvr additive="base">
                                            <p:cTn id="46" dur="1250" fill="hold"/>
                                            <p:tgtEl>
                                              <p:spTgt spid="219"/>
                                            </p:tgtEl>
                                            <p:attrNameLst>
                                              <p:attrName>ppt_y</p:attrName>
                                            </p:attrNameLst>
                                          </p:cBhvr>
                                          <p:tavLst>
                                            <p:tav tm="0">
                                              <p:val>
                                                <p:strVal val="#ppt_y"/>
                                              </p:val>
                                            </p:tav>
                                            <p:tav tm="100000">
                                              <p:val>
                                                <p:strVal val="#ppt_y"/>
                                              </p:val>
                                            </p:tav>
                                          </p:tavLst>
                                        </p:anim>
                                      </p:childTnLst>
                                    </p:cTn>
                                  </p:par>
                                  <p:par>
                                    <p:cTn id="47" presetID="31" presetClass="entr" presetSubtype="0" fill="hold" nodeType="withEffect">
                                      <p:stCondLst>
                                        <p:cond delay="1000"/>
                                      </p:stCondLst>
                                      <p:childTnLst>
                                        <p:set>
                                          <p:cBhvr>
                                            <p:cTn id="48" dur="1" fill="hold">
                                              <p:stCondLst>
                                                <p:cond delay="0"/>
                                              </p:stCondLst>
                                            </p:cTn>
                                            <p:tgtEl>
                                              <p:spTgt spid="222"/>
                                            </p:tgtEl>
                                            <p:attrNameLst>
                                              <p:attrName>style.visibility</p:attrName>
                                            </p:attrNameLst>
                                          </p:cBhvr>
                                          <p:to>
                                            <p:strVal val="visible"/>
                                          </p:to>
                                        </p:set>
                                        <p:anim calcmode="lin" valueType="num">
                                          <p:cBhvr>
                                            <p:cTn id="49" dur="750" fill="hold"/>
                                            <p:tgtEl>
                                              <p:spTgt spid="222"/>
                                            </p:tgtEl>
                                            <p:attrNameLst>
                                              <p:attrName>ppt_w</p:attrName>
                                            </p:attrNameLst>
                                          </p:cBhvr>
                                          <p:tavLst>
                                            <p:tav tm="0">
                                              <p:val>
                                                <p:fltVal val="0"/>
                                              </p:val>
                                            </p:tav>
                                            <p:tav tm="100000">
                                              <p:val>
                                                <p:strVal val="#ppt_w"/>
                                              </p:val>
                                            </p:tav>
                                          </p:tavLst>
                                        </p:anim>
                                        <p:anim calcmode="lin" valueType="num">
                                          <p:cBhvr>
                                            <p:cTn id="50" dur="750" fill="hold"/>
                                            <p:tgtEl>
                                              <p:spTgt spid="222"/>
                                            </p:tgtEl>
                                            <p:attrNameLst>
                                              <p:attrName>ppt_h</p:attrName>
                                            </p:attrNameLst>
                                          </p:cBhvr>
                                          <p:tavLst>
                                            <p:tav tm="0">
                                              <p:val>
                                                <p:fltVal val="0"/>
                                              </p:val>
                                            </p:tav>
                                            <p:tav tm="100000">
                                              <p:val>
                                                <p:strVal val="#ppt_h"/>
                                              </p:val>
                                            </p:tav>
                                          </p:tavLst>
                                        </p:anim>
                                        <p:anim calcmode="lin" valueType="num">
                                          <p:cBhvr>
                                            <p:cTn id="51" dur="750" fill="hold"/>
                                            <p:tgtEl>
                                              <p:spTgt spid="222"/>
                                            </p:tgtEl>
                                            <p:attrNameLst>
                                              <p:attrName>style.rotation</p:attrName>
                                            </p:attrNameLst>
                                          </p:cBhvr>
                                          <p:tavLst>
                                            <p:tav tm="0">
                                              <p:val>
                                                <p:fltVal val="90"/>
                                              </p:val>
                                            </p:tav>
                                            <p:tav tm="100000">
                                              <p:val>
                                                <p:fltVal val="0"/>
                                              </p:val>
                                            </p:tav>
                                          </p:tavLst>
                                        </p:anim>
                                        <p:animEffect transition="in" filter="fade">
                                          <p:cBhvr>
                                            <p:cTn id="52" dur="750"/>
                                            <p:tgtEl>
                                              <p:spTgt spid="222"/>
                                            </p:tgtEl>
                                          </p:cBhvr>
                                        </p:animEffect>
                                      </p:childTnLst>
                                    </p:cTn>
                                  </p:par>
                                  <p:par>
                                    <p:cTn id="53" presetID="22" presetClass="entr" presetSubtype="2" fill="hold" grpId="0" nodeType="withEffect">
                                      <p:stCondLst>
                                        <p:cond delay="1000"/>
                                      </p:stCondLst>
                                      <p:childTnLst>
                                        <p:set>
                                          <p:cBhvr>
                                            <p:cTn id="54" dur="1" fill="hold">
                                              <p:stCondLst>
                                                <p:cond delay="0"/>
                                              </p:stCondLst>
                                            </p:cTn>
                                            <p:tgtEl>
                                              <p:spTgt spid="277"/>
                                            </p:tgtEl>
                                            <p:attrNameLst>
                                              <p:attrName>style.visibility</p:attrName>
                                            </p:attrNameLst>
                                          </p:cBhvr>
                                          <p:to>
                                            <p:strVal val="visible"/>
                                          </p:to>
                                        </p:set>
                                        <p:animEffect transition="in" filter="wipe(right)">
                                          <p:cBhvr>
                                            <p:cTn id="55" dur="500"/>
                                            <p:tgtEl>
                                              <p:spTgt spid="277"/>
                                            </p:tgtEl>
                                          </p:cBhvr>
                                        </p:animEffect>
                                      </p:childTnLst>
                                    </p:cTn>
                                  </p:par>
                                  <p:par>
                                    <p:cTn id="56" presetID="2" presetClass="entr" presetSubtype="4" decel="50000" fill="hold" nodeType="withEffect">
                                      <p:stCondLst>
                                        <p:cond delay="750"/>
                                      </p:stCondLst>
                                      <p:childTnLst>
                                        <p:set>
                                          <p:cBhvr>
                                            <p:cTn id="57" dur="1" fill="hold">
                                              <p:stCondLst>
                                                <p:cond delay="0"/>
                                              </p:stCondLst>
                                            </p:cTn>
                                            <p:tgtEl>
                                              <p:spTgt spid="227"/>
                                            </p:tgtEl>
                                            <p:attrNameLst>
                                              <p:attrName>style.visibility</p:attrName>
                                            </p:attrNameLst>
                                          </p:cBhvr>
                                          <p:to>
                                            <p:strVal val="visible"/>
                                          </p:to>
                                        </p:set>
                                        <p:anim calcmode="lin" valueType="num">
                                          <p:cBhvr additive="base">
                                            <p:cTn id="58" dur="1000" fill="hold"/>
                                            <p:tgtEl>
                                              <p:spTgt spid="227"/>
                                            </p:tgtEl>
                                            <p:attrNameLst>
                                              <p:attrName>ppt_x</p:attrName>
                                            </p:attrNameLst>
                                          </p:cBhvr>
                                          <p:tavLst>
                                            <p:tav tm="0">
                                              <p:val>
                                                <p:strVal val="#ppt_x"/>
                                              </p:val>
                                            </p:tav>
                                            <p:tav tm="100000">
                                              <p:val>
                                                <p:strVal val="#ppt_x"/>
                                              </p:val>
                                            </p:tav>
                                          </p:tavLst>
                                        </p:anim>
                                        <p:anim calcmode="lin" valueType="num">
                                          <p:cBhvr additive="base">
                                            <p:cTn id="59" dur="1000" fill="hold"/>
                                            <p:tgtEl>
                                              <p:spTgt spid="227"/>
                                            </p:tgtEl>
                                            <p:attrNameLst>
                                              <p:attrName>ppt_y</p:attrName>
                                            </p:attrNameLst>
                                          </p:cBhvr>
                                          <p:tavLst>
                                            <p:tav tm="0">
                                              <p:val>
                                                <p:strVal val="1+#ppt_h/2"/>
                                              </p:val>
                                            </p:tav>
                                            <p:tav tm="100000">
                                              <p:val>
                                                <p:strVal val="#ppt_y"/>
                                              </p:val>
                                            </p:tav>
                                          </p:tavLst>
                                        </p:anim>
                                      </p:childTnLst>
                                    </p:cTn>
                                  </p:par>
                                  <p:par>
                                    <p:cTn id="60" presetID="2" presetClass="entr" presetSubtype="8" fill="hold" nodeType="withEffect" p14:presetBounceEnd="50000">
                                      <p:stCondLst>
                                        <p:cond delay="750"/>
                                      </p:stCondLst>
                                      <p:childTnLst>
                                        <p:set>
                                          <p:cBhvr>
                                            <p:cTn id="61" dur="1" fill="hold">
                                              <p:stCondLst>
                                                <p:cond delay="0"/>
                                              </p:stCondLst>
                                            </p:cTn>
                                            <p:tgtEl>
                                              <p:spTgt spid="230"/>
                                            </p:tgtEl>
                                            <p:attrNameLst>
                                              <p:attrName>style.visibility</p:attrName>
                                            </p:attrNameLst>
                                          </p:cBhvr>
                                          <p:to>
                                            <p:strVal val="visible"/>
                                          </p:to>
                                        </p:set>
                                        <p:anim calcmode="lin" valueType="num" p14:bounceEnd="50000">
                                          <p:cBhvr additive="base">
                                            <p:cTn id="62" dur="1250" fill="hold"/>
                                            <p:tgtEl>
                                              <p:spTgt spid="230"/>
                                            </p:tgtEl>
                                            <p:attrNameLst>
                                              <p:attrName>ppt_x</p:attrName>
                                            </p:attrNameLst>
                                          </p:cBhvr>
                                          <p:tavLst>
                                            <p:tav tm="0">
                                              <p:val>
                                                <p:strVal val="0-#ppt_w/2"/>
                                              </p:val>
                                            </p:tav>
                                            <p:tav tm="100000">
                                              <p:val>
                                                <p:strVal val="#ppt_x"/>
                                              </p:val>
                                            </p:tav>
                                          </p:tavLst>
                                        </p:anim>
                                        <p:anim calcmode="lin" valueType="num" p14:bounceEnd="50000">
                                          <p:cBhvr additive="base">
                                            <p:cTn id="63" dur="1250" fill="hold"/>
                                            <p:tgtEl>
                                              <p:spTgt spid="230"/>
                                            </p:tgtEl>
                                            <p:attrNameLst>
                                              <p:attrName>ppt_y</p:attrName>
                                            </p:attrNameLst>
                                          </p:cBhvr>
                                          <p:tavLst>
                                            <p:tav tm="0">
                                              <p:val>
                                                <p:strVal val="#ppt_y"/>
                                              </p:val>
                                            </p:tav>
                                            <p:tav tm="100000">
                                              <p:val>
                                                <p:strVal val="#ppt_y"/>
                                              </p:val>
                                            </p:tav>
                                          </p:tavLst>
                                        </p:anim>
                                      </p:childTnLst>
                                    </p:cTn>
                                  </p:par>
                                  <p:par>
                                    <p:cTn id="64" presetID="31" presetClass="entr" presetSubtype="0" fill="hold" nodeType="withEffect">
                                      <p:stCondLst>
                                        <p:cond delay="1250"/>
                                      </p:stCondLst>
                                      <p:childTnLst>
                                        <p:set>
                                          <p:cBhvr>
                                            <p:cTn id="65" dur="1" fill="hold">
                                              <p:stCondLst>
                                                <p:cond delay="0"/>
                                              </p:stCondLst>
                                            </p:cTn>
                                            <p:tgtEl>
                                              <p:spTgt spid="256"/>
                                            </p:tgtEl>
                                            <p:attrNameLst>
                                              <p:attrName>style.visibility</p:attrName>
                                            </p:attrNameLst>
                                          </p:cBhvr>
                                          <p:to>
                                            <p:strVal val="visible"/>
                                          </p:to>
                                        </p:set>
                                        <p:anim calcmode="lin" valueType="num">
                                          <p:cBhvr>
                                            <p:cTn id="66" dur="750" fill="hold"/>
                                            <p:tgtEl>
                                              <p:spTgt spid="256"/>
                                            </p:tgtEl>
                                            <p:attrNameLst>
                                              <p:attrName>ppt_w</p:attrName>
                                            </p:attrNameLst>
                                          </p:cBhvr>
                                          <p:tavLst>
                                            <p:tav tm="0">
                                              <p:val>
                                                <p:fltVal val="0"/>
                                              </p:val>
                                            </p:tav>
                                            <p:tav tm="100000">
                                              <p:val>
                                                <p:strVal val="#ppt_w"/>
                                              </p:val>
                                            </p:tav>
                                          </p:tavLst>
                                        </p:anim>
                                        <p:anim calcmode="lin" valueType="num">
                                          <p:cBhvr>
                                            <p:cTn id="67" dur="750" fill="hold"/>
                                            <p:tgtEl>
                                              <p:spTgt spid="256"/>
                                            </p:tgtEl>
                                            <p:attrNameLst>
                                              <p:attrName>ppt_h</p:attrName>
                                            </p:attrNameLst>
                                          </p:cBhvr>
                                          <p:tavLst>
                                            <p:tav tm="0">
                                              <p:val>
                                                <p:fltVal val="0"/>
                                              </p:val>
                                            </p:tav>
                                            <p:tav tm="100000">
                                              <p:val>
                                                <p:strVal val="#ppt_h"/>
                                              </p:val>
                                            </p:tav>
                                          </p:tavLst>
                                        </p:anim>
                                        <p:anim calcmode="lin" valueType="num">
                                          <p:cBhvr>
                                            <p:cTn id="68" dur="750" fill="hold"/>
                                            <p:tgtEl>
                                              <p:spTgt spid="256"/>
                                            </p:tgtEl>
                                            <p:attrNameLst>
                                              <p:attrName>style.rotation</p:attrName>
                                            </p:attrNameLst>
                                          </p:cBhvr>
                                          <p:tavLst>
                                            <p:tav tm="0">
                                              <p:val>
                                                <p:fltVal val="90"/>
                                              </p:val>
                                            </p:tav>
                                            <p:tav tm="100000">
                                              <p:val>
                                                <p:fltVal val="0"/>
                                              </p:val>
                                            </p:tav>
                                          </p:tavLst>
                                        </p:anim>
                                        <p:animEffect transition="in" filter="fade">
                                          <p:cBhvr>
                                            <p:cTn id="69" dur="750"/>
                                            <p:tgtEl>
                                              <p:spTgt spid="256"/>
                                            </p:tgtEl>
                                          </p:cBhvr>
                                        </p:animEffect>
                                      </p:childTnLst>
                                    </p:cTn>
                                  </p:par>
                                  <p:par>
                                    <p:cTn id="70" presetID="22" presetClass="entr" presetSubtype="2" fill="hold" grpId="0" nodeType="withEffect">
                                      <p:stCondLst>
                                        <p:cond delay="1250"/>
                                      </p:stCondLst>
                                      <p:childTnLst>
                                        <p:set>
                                          <p:cBhvr>
                                            <p:cTn id="71" dur="1" fill="hold">
                                              <p:stCondLst>
                                                <p:cond delay="0"/>
                                              </p:stCondLst>
                                            </p:cTn>
                                            <p:tgtEl>
                                              <p:spTgt spid="275"/>
                                            </p:tgtEl>
                                            <p:attrNameLst>
                                              <p:attrName>style.visibility</p:attrName>
                                            </p:attrNameLst>
                                          </p:cBhvr>
                                          <p:to>
                                            <p:strVal val="visible"/>
                                          </p:to>
                                        </p:set>
                                        <p:animEffect transition="in" filter="wipe(right)">
                                          <p:cBhvr>
                                            <p:cTn id="72" dur="500"/>
                                            <p:tgtEl>
                                              <p:spTgt spid="275"/>
                                            </p:tgtEl>
                                          </p:cBhvr>
                                        </p:animEffect>
                                      </p:childTnLst>
                                    </p:cTn>
                                  </p:par>
                                  <p:par>
                                    <p:cTn id="73" presetID="2" presetClass="entr" presetSubtype="4" decel="50000" fill="hold" nodeType="withEffect">
                                      <p:stCondLst>
                                        <p:cond delay="1000"/>
                                      </p:stCondLst>
                                      <p:childTnLst>
                                        <p:set>
                                          <p:cBhvr>
                                            <p:cTn id="74" dur="1" fill="hold">
                                              <p:stCondLst>
                                                <p:cond delay="0"/>
                                              </p:stCondLst>
                                            </p:cTn>
                                            <p:tgtEl>
                                              <p:spTgt spid="238"/>
                                            </p:tgtEl>
                                            <p:attrNameLst>
                                              <p:attrName>style.visibility</p:attrName>
                                            </p:attrNameLst>
                                          </p:cBhvr>
                                          <p:to>
                                            <p:strVal val="visible"/>
                                          </p:to>
                                        </p:set>
                                        <p:anim calcmode="lin" valueType="num">
                                          <p:cBhvr additive="base">
                                            <p:cTn id="75" dur="1000" fill="hold"/>
                                            <p:tgtEl>
                                              <p:spTgt spid="238"/>
                                            </p:tgtEl>
                                            <p:attrNameLst>
                                              <p:attrName>ppt_x</p:attrName>
                                            </p:attrNameLst>
                                          </p:cBhvr>
                                          <p:tavLst>
                                            <p:tav tm="0">
                                              <p:val>
                                                <p:strVal val="#ppt_x"/>
                                              </p:val>
                                            </p:tav>
                                            <p:tav tm="100000">
                                              <p:val>
                                                <p:strVal val="#ppt_x"/>
                                              </p:val>
                                            </p:tav>
                                          </p:tavLst>
                                        </p:anim>
                                        <p:anim calcmode="lin" valueType="num">
                                          <p:cBhvr additive="base">
                                            <p:cTn id="76" dur="1000" fill="hold"/>
                                            <p:tgtEl>
                                              <p:spTgt spid="238"/>
                                            </p:tgtEl>
                                            <p:attrNameLst>
                                              <p:attrName>ppt_y</p:attrName>
                                            </p:attrNameLst>
                                          </p:cBhvr>
                                          <p:tavLst>
                                            <p:tav tm="0">
                                              <p:val>
                                                <p:strVal val="1+#ppt_h/2"/>
                                              </p:val>
                                            </p:tav>
                                            <p:tav tm="100000">
                                              <p:val>
                                                <p:strVal val="#ppt_y"/>
                                              </p:val>
                                            </p:tav>
                                          </p:tavLst>
                                        </p:anim>
                                      </p:childTnLst>
                                    </p:cTn>
                                  </p:par>
                                  <p:par>
                                    <p:cTn id="77" presetID="2" presetClass="entr" presetSubtype="8" fill="hold" nodeType="withEffect" p14:presetBounceEnd="50000">
                                      <p:stCondLst>
                                        <p:cond delay="1000"/>
                                      </p:stCondLst>
                                      <p:childTnLst>
                                        <p:set>
                                          <p:cBhvr>
                                            <p:cTn id="78" dur="1" fill="hold">
                                              <p:stCondLst>
                                                <p:cond delay="0"/>
                                              </p:stCondLst>
                                            </p:cTn>
                                            <p:tgtEl>
                                              <p:spTgt spid="241"/>
                                            </p:tgtEl>
                                            <p:attrNameLst>
                                              <p:attrName>style.visibility</p:attrName>
                                            </p:attrNameLst>
                                          </p:cBhvr>
                                          <p:to>
                                            <p:strVal val="visible"/>
                                          </p:to>
                                        </p:set>
                                        <p:anim calcmode="lin" valueType="num" p14:bounceEnd="50000">
                                          <p:cBhvr additive="base">
                                            <p:cTn id="79" dur="1250" fill="hold"/>
                                            <p:tgtEl>
                                              <p:spTgt spid="241"/>
                                            </p:tgtEl>
                                            <p:attrNameLst>
                                              <p:attrName>ppt_x</p:attrName>
                                            </p:attrNameLst>
                                          </p:cBhvr>
                                          <p:tavLst>
                                            <p:tav tm="0">
                                              <p:val>
                                                <p:strVal val="0-#ppt_w/2"/>
                                              </p:val>
                                            </p:tav>
                                            <p:tav tm="100000">
                                              <p:val>
                                                <p:strVal val="#ppt_x"/>
                                              </p:val>
                                            </p:tav>
                                          </p:tavLst>
                                        </p:anim>
                                        <p:anim calcmode="lin" valueType="num" p14:bounceEnd="50000">
                                          <p:cBhvr additive="base">
                                            <p:cTn id="80" dur="1250" fill="hold"/>
                                            <p:tgtEl>
                                              <p:spTgt spid="241"/>
                                            </p:tgtEl>
                                            <p:attrNameLst>
                                              <p:attrName>ppt_y</p:attrName>
                                            </p:attrNameLst>
                                          </p:cBhvr>
                                          <p:tavLst>
                                            <p:tav tm="0">
                                              <p:val>
                                                <p:strVal val="#ppt_y"/>
                                              </p:val>
                                            </p:tav>
                                            <p:tav tm="100000">
                                              <p:val>
                                                <p:strVal val="#ppt_y"/>
                                              </p:val>
                                            </p:tav>
                                          </p:tavLst>
                                        </p:anim>
                                      </p:childTnLst>
                                    </p:cTn>
                                  </p:par>
                                  <p:par>
                                    <p:cTn id="81" presetID="31" presetClass="entr" presetSubtype="0" fill="hold" nodeType="withEffect">
                                      <p:stCondLst>
                                        <p:cond delay="1500"/>
                                      </p:stCondLst>
                                      <p:childTnLst>
                                        <p:set>
                                          <p:cBhvr>
                                            <p:cTn id="82" dur="1" fill="hold">
                                              <p:stCondLst>
                                                <p:cond delay="0"/>
                                              </p:stCondLst>
                                            </p:cTn>
                                            <p:tgtEl>
                                              <p:spTgt spid="264"/>
                                            </p:tgtEl>
                                            <p:attrNameLst>
                                              <p:attrName>style.visibility</p:attrName>
                                            </p:attrNameLst>
                                          </p:cBhvr>
                                          <p:to>
                                            <p:strVal val="visible"/>
                                          </p:to>
                                        </p:set>
                                        <p:anim calcmode="lin" valueType="num">
                                          <p:cBhvr>
                                            <p:cTn id="83" dur="750" fill="hold"/>
                                            <p:tgtEl>
                                              <p:spTgt spid="264"/>
                                            </p:tgtEl>
                                            <p:attrNameLst>
                                              <p:attrName>ppt_w</p:attrName>
                                            </p:attrNameLst>
                                          </p:cBhvr>
                                          <p:tavLst>
                                            <p:tav tm="0">
                                              <p:val>
                                                <p:fltVal val="0"/>
                                              </p:val>
                                            </p:tav>
                                            <p:tav tm="100000">
                                              <p:val>
                                                <p:strVal val="#ppt_w"/>
                                              </p:val>
                                            </p:tav>
                                          </p:tavLst>
                                        </p:anim>
                                        <p:anim calcmode="lin" valueType="num">
                                          <p:cBhvr>
                                            <p:cTn id="84" dur="750" fill="hold"/>
                                            <p:tgtEl>
                                              <p:spTgt spid="264"/>
                                            </p:tgtEl>
                                            <p:attrNameLst>
                                              <p:attrName>ppt_h</p:attrName>
                                            </p:attrNameLst>
                                          </p:cBhvr>
                                          <p:tavLst>
                                            <p:tav tm="0">
                                              <p:val>
                                                <p:fltVal val="0"/>
                                              </p:val>
                                            </p:tav>
                                            <p:tav tm="100000">
                                              <p:val>
                                                <p:strVal val="#ppt_h"/>
                                              </p:val>
                                            </p:tav>
                                          </p:tavLst>
                                        </p:anim>
                                        <p:anim calcmode="lin" valueType="num">
                                          <p:cBhvr>
                                            <p:cTn id="85" dur="750" fill="hold"/>
                                            <p:tgtEl>
                                              <p:spTgt spid="264"/>
                                            </p:tgtEl>
                                            <p:attrNameLst>
                                              <p:attrName>style.rotation</p:attrName>
                                            </p:attrNameLst>
                                          </p:cBhvr>
                                          <p:tavLst>
                                            <p:tav tm="0">
                                              <p:val>
                                                <p:fltVal val="90"/>
                                              </p:val>
                                            </p:tav>
                                            <p:tav tm="100000">
                                              <p:val>
                                                <p:fltVal val="0"/>
                                              </p:val>
                                            </p:tav>
                                          </p:tavLst>
                                        </p:anim>
                                        <p:animEffect transition="in" filter="fade">
                                          <p:cBhvr>
                                            <p:cTn id="86" dur="750"/>
                                            <p:tgtEl>
                                              <p:spTgt spid="264"/>
                                            </p:tgtEl>
                                          </p:cBhvr>
                                        </p:animEffect>
                                      </p:childTnLst>
                                    </p:cTn>
                                  </p:par>
                                  <p:par>
                                    <p:cTn id="87" presetID="22" presetClass="entr" presetSubtype="2" fill="hold" grpId="0" nodeType="withEffect">
                                      <p:stCondLst>
                                        <p:cond delay="1500"/>
                                      </p:stCondLst>
                                      <p:childTnLst>
                                        <p:set>
                                          <p:cBhvr>
                                            <p:cTn id="88" dur="1" fill="hold">
                                              <p:stCondLst>
                                                <p:cond delay="0"/>
                                              </p:stCondLst>
                                            </p:cTn>
                                            <p:tgtEl>
                                              <p:spTgt spid="247"/>
                                            </p:tgtEl>
                                            <p:attrNameLst>
                                              <p:attrName>style.visibility</p:attrName>
                                            </p:attrNameLst>
                                          </p:cBhvr>
                                          <p:to>
                                            <p:strVal val="visible"/>
                                          </p:to>
                                        </p:set>
                                        <p:animEffect transition="in" filter="wipe(right)">
                                          <p:cBhvr>
                                            <p:cTn id="89" dur="500"/>
                                            <p:tgtEl>
                                              <p:spTgt spid="247"/>
                                            </p:tgtEl>
                                          </p:cBhvr>
                                        </p:animEffect>
                                      </p:childTnLst>
                                    </p:cTn>
                                  </p:par>
                                  <p:par>
                                    <p:cTn id="90" presetID="47" presetClass="entr" presetSubtype="0" fill="hold" grpId="0" nodeType="withEffect">
                                      <p:stCondLst>
                                        <p:cond delay="500"/>
                                      </p:stCondLst>
                                      <p:childTnLst>
                                        <p:set>
                                          <p:cBhvr>
                                            <p:cTn id="91" dur="1" fill="hold">
                                              <p:stCondLst>
                                                <p:cond delay="0"/>
                                              </p:stCondLst>
                                            </p:cTn>
                                            <p:tgtEl>
                                              <p:spTgt spid="249"/>
                                            </p:tgtEl>
                                            <p:attrNameLst>
                                              <p:attrName>style.visibility</p:attrName>
                                            </p:attrNameLst>
                                          </p:cBhvr>
                                          <p:to>
                                            <p:strVal val="visible"/>
                                          </p:to>
                                        </p:set>
                                        <p:animEffect transition="in" filter="fade">
                                          <p:cBhvr>
                                            <p:cTn id="92" dur="750"/>
                                            <p:tgtEl>
                                              <p:spTgt spid="249"/>
                                            </p:tgtEl>
                                          </p:cBhvr>
                                        </p:animEffect>
                                        <p:anim calcmode="lin" valueType="num">
                                          <p:cBhvr>
                                            <p:cTn id="93" dur="750" fill="hold"/>
                                            <p:tgtEl>
                                              <p:spTgt spid="249"/>
                                            </p:tgtEl>
                                            <p:attrNameLst>
                                              <p:attrName>ppt_x</p:attrName>
                                            </p:attrNameLst>
                                          </p:cBhvr>
                                          <p:tavLst>
                                            <p:tav tm="0">
                                              <p:val>
                                                <p:strVal val="#ppt_x"/>
                                              </p:val>
                                            </p:tav>
                                            <p:tav tm="100000">
                                              <p:val>
                                                <p:strVal val="#ppt_x"/>
                                              </p:val>
                                            </p:tav>
                                          </p:tavLst>
                                        </p:anim>
                                        <p:anim calcmode="lin" valueType="num">
                                          <p:cBhvr>
                                            <p:cTn id="94" dur="750" fill="hold"/>
                                            <p:tgtEl>
                                              <p:spTgt spid="249"/>
                                            </p:tgtEl>
                                            <p:attrNameLst>
                                              <p:attrName>ppt_y</p:attrName>
                                            </p:attrNameLst>
                                          </p:cBhvr>
                                          <p:tavLst>
                                            <p:tav tm="0">
                                              <p:val>
                                                <p:strVal val="#ppt_y-.1"/>
                                              </p:val>
                                            </p:tav>
                                            <p:tav tm="100000">
                                              <p:val>
                                                <p:strVal val="#ppt_y"/>
                                              </p:val>
                                            </p:tav>
                                          </p:tavLst>
                                        </p:anim>
                                      </p:childTnLst>
                                    </p:cTn>
                                  </p:par>
                                  <p:par>
                                    <p:cTn id="95" presetID="42" presetClass="entr" presetSubtype="0" fill="hold" grpId="0" nodeType="withEffect">
                                      <p:stCondLst>
                                        <p:cond delay="500"/>
                                      </p:stCondLst>
                                      <p:childTnLst>
                                        <p:set>
                                          <p:cBhvr>
                                            <p:cTn id="96" dur="1" fill="hold">
                                              <p:stCondLst>
                                                <p:cond delay="0"/>
                                              </p:stCondLst>
                                            </p:cTn>
                                            <p:tgtEl>
                                              <p:spTgt spid="248"/>
                                            </p:tgtEl>
                                            <p:attrNameLst>
                                              <p:attrName>style.visibility</p:attrName>
                                            </p:attrNameLst>
                                          </p:cBhvr>
                                          <p:to>
                                            <p:strVal val="visible"/>
                                          </p:to>
                                        </p:set>
                                        <p:animEffect transition="in" filter="fade">
                                          <p:cBhvr>
                                            <p:cTn id="97" dur="750"/>
                                            <p:tgtEl>
                                              <p:spTgt spid="248"/>
                                            </p:tgtEl>
                                          </p:cBhvr>
                                        </p:animEffect>
                                        <p:anim calcmode="lin" valueType="num">
                                          <p:cBhvr>
                                            <p:cTn id="98" dur="750" fill="hold"/>
                                            <p:tgtEl>
                                              <p:spTgt spid="248"/>
                                            </p:tgtEl>
                                            <p:attrNameLst>
                                              <p:attrName>ppt_x</p:attrName>
                                            </p:attrNameLst>
                                          </p:cBhvr>
                                          <p:tavLst>
                                            <p:tav tm="0">
                                              <p:val>
                                                <p:strVal val="#ppt_x"/>
                                              </p:val>
                                            </p:tav>
                                            <p:tav tm="100000">
                                              <p:val>
                                                <p:strVal val="#ppt_x"/>
                                              </p:val>
                                            </p:tav>
                                          </p:tavLst>
                                        </p:anim>
                                        <p:anim calcmode="lin" valueType="num">
                                          <p:cBhvr>
                                            <p:cTn id="99" dur="750" fill="hold"/>
                                            <p:tgtEl>
                                              <p:spTgt spid="248"/>
                                            </p:tgtEl>
                                            <p:attrNameLst>
                                              <p:attrName>ppt_y</p:attrName>
                                            </p:attrNameLst>
                                          </p:cBhvr>
                                          <p:tavLst>
                                            <p:tav tm="0">
                                              <p:val>
                                                <p:strVal val="#ppt_y+.1"/>
                                              </p:val>
                                            </p:tav>
                                            <p:tav tm="100000">
                                              <p:val>
                                                <p:strVal val="#ppt_y"/>
                                              </p:val>
                                            </p:tav>
                                          </p:tavLst>
                                        </p:anim>
                                      </p:childTnLst>
                                    </p:cTn>
                                  </p:par>
                                  <p:par>
                                    <p:cTn id="100" presetID="47" presetClass="entr" presetSubtype="0" fill="hold" grpId="0" nodeType="withEffect">
                                      <p:stCondLst>
                                        <p:cond delay="750"/>
                                      </p:stCondLst>
                                      <p:childTnLst>
                                        <p:set>
                                          <p:cBhvr>
                                            <p:cTn id="101" dur="1" fill="hold">
                                              <p:stCondLst>
                                                <p:cond delay="0"/>
                                              </p:stCondLst>
                                            </p:cTn>
                                            <p:tgtEl>
                                              <p:spTgt spid="237"/>
                                            </p:tgtEl>
                                            <p:attrNameLst>
                                              <p:attrName>style.visibility</p:attrName>
                                            </p:attrNameLst>
                                          </p:cBhvr>
                                          <p:to>
                                            <p:strVal val="visible"/>
                                          </p:to>
                                        </p:set>
                                        <p:animEffect transition="in" filter="fade">
                                          <p:cBhvr>
                                            <p:cTn id="102" dur="750"/>
                                            <p:tgtEl>
                                              <p:spTgt spid="237"/>
                                            </p:tgtEl>
                                          </p:cBhvr>
                                        </p:animEffect>
                                        <p:anim calcmode="lin" valueType="num">
                                          <p:cBhvr>
                                            <p:cTn id="103" dur="750" fill="hold"/>
                                            <p:tgtEl>
                                              <p:spTgt spid="237"/>
                                            </p:tgtEl>
                                            <p:attrNameLst>
                                              <p:attrName>ppt_x</p:attrName>
                                            </p:attrNameLst>
                                          </p:cBhvr>
                                          <p:tavLst>
                                            <p:tav tm="0">
                                              <p:val>
                                                <p:strVal val="#ppt_x"/>
                                              </p:val>
                                            </p:tav>
                                            <p:tav tm="100000">
                                              <p:val>
                                                <p:strVal val="#ppt_x"/>
                                              </p:val>
                                            </p:tav>
                                          </p:tavLst>
                                        </p:anim>
                                        <p:anim calcmode="lin" valueType="num">
                                          <p:cBhvr>
                                            <p:cTn id="104" dur="750" fill="hold"/>
                                            <p:tgtEl>
                                              <p:spTgt spid="237"/>
                                            </p:tgtEl>
                                            <p:attrNameLst>
                                              <p:attrName>ppt_y</p:attrName>
                                            </p:attrNameLst>
                                          </p:cBhvr>
                                          <p:tavLst>
                                            <p:tav tm="0">
                                              <p:val>
                                                <p:strVal val="#ppt_y-.1"/>
                                              </p:val>
                                            </p:tav>
                                            <p:tav tm="100000">
                                              <p:val>
                                                <p:strVal val="#ppt_y"/>
                                              </p:val>
                                            </p:tav>
                                          </p:tavLst>
                                        </p:anim>
                                      </p:childTnLst>
                                    </p:cTn>
                                  </p:par>
                                  <p:par>
                                    <p:cTn id="105" presetID="42" presetClass="entr" presetSubtype="0" fill="hold" grpId="0" nodeType="withEffect">
                                      <p:stCondLst>
                                        <p:cond delay="750"/>
                                      </p:stCondLst>
                                      <p:childTnLst>
                                        <p:set>
                                          <p:cBhvr>
                                            <p:cTn id="106" dur="1" fill="hold">
                                              <p:stCondLst>
                                                <p:cond delay="0"/>
                                              </p:stCondLst>
                                            </p:cTn>
                                            <p:tgtEl>
                                              <p:spTgt spid="236"/>
                                            </p:tgtEl>
                                            <p:attrNameLst>
                                              <p:attrName>style.visibility</p:attrName>
                                            </p:attrNameLst>
                                          </p:cBhvr>
                                          <p:to>
                                            <p:strVal val="visible"/>
                                          </p:to>
                                        </p:set>
                                        <p:animEffect transition="in" filter="fade">
                                          <p:cBhvr>
                                            <p:cTn id="107" dur="750"/>
                                            <p:tgtEl>
                                              <p:spTgt spid="236"/>
                                            </p:tgtEl>
                                          </p:cBhvr>
                                        </p:animEffect>
                                        <p:anim calcmode="lin" valueType="num">
                                          <p:cBhvr>
                                            <p:cTn id="108" dur="750" fill="hold"/>
                                            <p:tgtEl>
                                              <p:spTgt spid="236"/>
                                            </p:tgtEl>
                                            <p:attrNameLst>
                                              <p:attrName>ppt_x</p:attrName>
                                            </p:attrNameLst>
                                          </p:cBhvr>
                                          <p:tavLst>
                                            <p:tav tm="0">
                                              <p:val>
                                                <p:strVal val="#ppt_x"/>
                                              </p:val>
                                            </p:tav>
                                            <p:tav tm="100000">
                                              <p:val>
                                                <p:strVal val="#ppt_x"/>
                                              </p:val>
                                            </p:tav>
                                          </p:tavLst>
                                        </p:anim>
                                        <p:anim calcmode="lin" valueType="num">
                                          <p:cBhvr>
                                            <p:cTn id="109" dur="750" fill="hold"/>
                                            <p:tgtEl>
                                              <p:spTgt spid="236"/>
                                            </p:tgtEl>
                                            <p:attrNameLst>
                                              <p:attrName>ppt_y</p:attrName>
                                            </p:attrNameLst>
                                          </p:cBhvr>
                                          <p:tavLst>
                                            <p:tav tm="0">
                                              <p:val>
                                                <p:strVal val="#ppt_y+.1"/>
                                              </p:val>
                                            </p:tav>
                                            <p:tav tm="100000">
                                              <p:val>
                                                <p:strVal val="#ppt_y"/>
                                              </p:val>
                                            </p:tav>
                                          </p:tavLst>
                                        </p:anim>
                                      </p:childTnLst>
                                    </p:cTn>
                                  </p:par>
                                  <p:par>
                                    <p:cTn id="110" presetID="47" presetClass="entr" presetSubtype="0" fill="hold" grpId="0" nodeType="withEffect">
                                      <p:stCondLst>
                                        <p:cond delay="1000"/>
                                      </p:stCondLst>
                                      <p:childTnLst>
                                        <p:set>
                                          <p:cBhvr>
                                            <p:cTn id="111" dur="1" fill="hold">
                                              <p:stCondLst>
                                                <p:cond delay="0"/>
                                              </p:stCondLst>
                                            </p:cTn>
                                            <p:tgtEl>
                                              <p:spTgt spid="226"/>
                                            </p:tgtEl>
                                            <p:attrNameLst>
                                              <p:attrName>style.visibility</p:attrName>
                                            </p:attrNameLst>
                                          </p:cBhvr>
                                          <p:to>
                                            <p:strVal val="visible"/>
                                          </p:to>
                                        </p:set>
                                        <p:animEffect transition="in" filter="fade">
                                          <p:cBhvr>
                                            <p:cTn id="112" dur="750"/>
                                            <p:tgtEl>
                                              <p:spTgt spid="226"/>
                                            </p:tgtEl>
                                          </p:cBhvr>
                                        </p:animEffect>
                                        <p:anim calcmode="lin" valueType="num">
                                          <p:cBhvr>
                                            <p:cTn id="113" dur="750" fill="hold"/>
                                            <p:tgtEl>
                                              <p:spTgt spid="226"/>
                                            </p:tgtEl>
                                            <p:attrNameLst>
                                              <p:attrName>ppt_x</p:attrName>
                                            </p:attrNameLst>
                                          </p:cBhvr>
                                          <p:tavLst>
                                            <p:tav tm="0">
                                              <p:val>
                                                <p:strVal val="#ppt_x"/>
                                              </p:val>
                                            </p:tav>
                                            <p:tav tm="100000">
                                              <p:val>
                                                <p:strVal val="#ppt_x"/>
                                              </p:val>
                                            </p:tav>
                                          </p:tavLst>
                                        </p:anim>
                                        <p:anim calcmode="lin" valueType="num">
                                          <p:cBhvr>
                                            <p:cTn id="114" dur="750" fill="hold"/>
                                            <p:tgtEl>
                                              <p:spTgt spid="226"/>
                                            </p:tgtEl>
                                            <p:attrNameLst>
                                              <p:attrName>ppt_y</p:attrName>
                                            </p:attrNameLst>
                                          </p:cBhvr>
                                          <p:tavLst>
                                            <p:tav tm="0">
                                              <p:val>
                                                <p:strVal val="#ppt_y-.1"/>
                                              </p:val>
                                            </p:tav>
                                            <p:tav tm="100000">
                                              <p:val>
                                                <p:strVal val="#ppt_y"/>
                                              </p:val>
                                            </p:tav>
                                          </p:tavLst>
                                        </p:anim>
                                      </p:childTnLst>
                                    </p:cTn>
                                  </p:par>
                                  <p:par>
                                    <p:cTn id="115" presetID="42" presetClass="entr" presetSubtype="0" fill="hold" grpId="0" nodeType="withEffect">
                                      <p:stCondLst>
                                        <p:cond delay="1000"/>
                                      </p:stCondLst>
                                      <p:childTnLst>
                                        <p:set>
                                          <p:cBhvr>
                                            <p:cTn id="116" dur="1" fill="hold">
                                              <p:stCondLst>
                                                <p:cond delay="0"/>
                                              </p:stCondLst>
                                            </p:cTn>
                                            <p:tgtEl>
                                              <p:spTgt spid="225"/>
                                            </p:tgtEl>
                                            <p:attrNameLst>
                                              <p:attrName>style.visibility</p:attrName>
                                            </p:attrNameLst>
                                          </p:cBhvr>
                                          <p:to>
                                            <p:strVal val="visible"/>
                                          </p:to>
                                        </p:set>
                                        <p:animEffect transition="in" filter="fade">
                                          <p:cBhvr>
                                            <p:cTn id="117" dur="750"/>
                                            <p:tgtEl>
                                              <p:spTgt spid="225"/>
                                            </p:tgtEl>
                                          </p:cBhvr>
                                        </p:animEffect>
                                        <p:anim calcmode="lin" valueType="num">
                                          <p:cBhvr>
                                            <p:cTn id="118" dur="750" fill="hold"/>
                                            <p:tgtEl>
                                              <p:spTgt spid="225"/>
                                            </p:tgtEl>
                                            <p:attrNameLst>
                                              <p:attrName>ppt_x</p:attrName>
                                            </p:attrNameLst>
                                          </p:cBhvr>
                                          <p:tavLst>
                                            <p:tav tm="0">
                                              <p:val>
                                                <p:strVal val="#ppt_x"/>
                                              </p:val>
                                            </p:tav>
                                            <p:tav tm="100000">
                                              <p:val>
                                                <p:strVal val="#ppt_x"/>
                                              </p:val>
                                            </p:tav>
                                          </p:tavLst>
                                        </p:anim>
                                        <p:anim calcmode="lin" valueType="num">
                                          <p:cBhvr>
                                            <p:cTn id="119" dur="750" fill="hold"/>
                                            <p:tgtEl>
                                              <p:spTgt spid="225"/>
                                            </p:tgtEl>
                                            <p:attrNameLst>
                                              <p:attrName>ppt_y</p:attrName>
                                            </p:attrNameLst>
                                          </p:cBhvr>
                                          <p:tavLst>
                                            <p:tav tm="0">
                                              <p:val>
                                                <p:strVal val="#ppt_y+.1"/>
                                              </p:val>
                                            </p:tav>
                                            <p:tav tm="100000">
                                              <p:val>
                                                <p:strVal val="#ppt_y"/>
                                              </p:val>
                                            </p:tav>
                                          </p:tavLst>
                                        </p:anim>
                                      </p:childTnLst>
                                    </p:cTn>
                                  </p:par>
                                  <p:par>
                                    <p:cTn id="120" presetID="47" presetClass="entr" presetSubtype="0" fill="hold" grpId="0" nodeType="withEffect">
                                      <p:stCondLst>
                                        <p:cond delay="1250"/>
                                      </p:stCondLst>
                                      <p:childTnLst>
                                        <p:set>
                                          <p:cBhvr>
                                            <p:cTn id="121" dur="1" fill="hold">
                                              <p:stCondLst>
                                                <p:cond delay="0"/>
                                              </p:stCondLst>
                                            </p:cTn>
                                            <p:tgtEl>
                                              <p:spTgt spid="260"/>
                                            </p:tgtEl>
                                            <p:attrNameLst>
                                              <p:attrName>style.visibility</p:attrName>
                                            </p:attrNameLst>
                                          </p:cBhvr>
                                          <p:to>
                                            <p:strVal val="visible"/>
                                          </p:to>
                                        </p:set>
                                        <p:animEffect transition="in" filter="fade">
                                          <p:cBhvr>
                                            <p:cTn id="122" dur="750"/>
                                            <p:tgtEl>
                                              <p:spTgt spid="260"/>
                                            </p:tgtEl>
                                          </p:cBhvr>
                                        </p:animEffect>
                                        <p:anim calcmode="lin" valueType="num">
                                          <p:cBhvr>
                                            <p:cTn id="123" dur="750" fill="hold"/>
                                            <p:tgtEl>
                                              <p:spTgt spid="260"/>
                                            </p:tgtEl>
                                            <p:attrNameLst>
                                              <p:attrName>ppt_x</p:attrName>
                                            </p:attrNameLst>
                                          </p:cBhvr>
                                          <p:tavLst>
                                            <p:tav tm="0">
                                              <p:val>
                                                <p:strVal val="#ppt_x"/>
                                              </p:val>
                                            </p:tav>
                                            <p:tav tm="100000">
                                              <p:val>
                                                <p:strVal val="#ppt_x"/>
                                              </p:val>
                                            </p:tav>
                                          </p:tavLst>
                                        </p:anim>
                                        <p:anim calcmode="lin" valueType="num">
                                          <p:cBhvr>
                                            <p:cTn id="124" dur="750" fill="hold"/>
                                            <p:tgtEl>
                                              <p:spTgt spid="260"/>
                                            </p:tgtEl>
                                            <p:attrNameLst>
                                              <p:attrName>ppt_y</p:attrName>
                                            </p:attrNameLst>
                                          </p:cBhvr>
                                          <p:tavLst>
                                            <p:tav tm="0">
                                              <p:val>
                                                <p:strVal val="#ppt_y-.1"/>
                                              </p:val>
                                            </p:tav>
                                            <p:tav tm="100000">
                                              <p:val>
                                                <p:strVal val="#ppt_y"/>
                                              </p:val>
                                            </p:tav>
                                          </p:tavLst>
                                        </p:anim>
                                      </p:childTnLst>
                                    </p:cTn>
                                  </p:par>
                                  <p:par>
                                    <p:cTn id="125" presetID="42" presetClass="entr" presetSubtype="0" fill="hold" grpId="0" nodeType="withEffect">
                                      <p:stCondLst>
                                        <p:cond delay="1250"/>
                                      </p:stCondLst>
                                      <p:childTnLst>
                                        <p:set>
                                          <p:cBhvr>
                                            <p:cTn id="126" dur="1" fill="hold">
                                              <p:stCondLst>
                                                <p:cond delay="0"/>
                                              </p:stCondLst>
                                            </p:cTn>
                                            <p:tgtEl>
                                              <p:spTgt spid="259"/>
                                            </p:tgtEl>
                                            <p:attrNameLst>
                                              <p:attrName>style.visibility</p:attrName>
                                            </p:attrNameLst>
                                          </p:cBhvr>
                                          <p:to>
                                            <p:strVal val="visible"/>
                                          </p:to>
                                        </p:set>
                                        <p:animEffect transition="in" filter="fade">
                                          <p:cBhvr>
                                            <p:cTn id="127" dur="750"/>
                                            <p:tgtEl>
                                              <p:spTgt spid="259"/>
                                            </p:tgtEl>
                                          </p:cBhvr>
                                        </p:animEffect>
                                        <p:anim calcmode="lin" valueType="num">
                                          <p:cBhvr>
                                            <p:cTn id="128" dur="750" fill="hold"/>
                                            <p:tgtEl>
                                              <p:spTgt spid="259"/>
                                            </p:tgtEl>
                                            <p:attrNameLst>
                                              <p:attrName>ppt_x</p:attrName>
                                            </p:attrNameLst>
                                          </p:cBhvr>
                                          <p:tavLst>
                                            <p:tav tm="0">
                                              <p:val>
                                                <p:strVal val="#ppt_x"/>
                                              </p:val>
                                            </p:tav>
                                            <p:tav tm="100000">
                                              <p:val>
                                                <p:strVal val="#ppt_x"/>
                                              </p:val>
                                            </p:tav>
                                          </p:tavLst>
                                        </p:anim>
                                        <p:anim calcmode="lin" valueType="num">
                                          <p:cBhvr>
                                            <p:cTn id="129" dur="750" fill="hold"/>
                                            <p:tgtEl>
                                              <p:spTgt spid="259"/>
                                            </p:tgtEl>
                                            <p:attrNameLst>
                                              <p:attrName>ppt_y</p:attrName>
                                            </p:attrNameLst>
                                          </p:cBhvr>
                                          <p:tavLst>
                                            <p:tav tm="0">
                                              <p:val>
                                                <p:strVal val="#ppt_y+.1"/>
                                              </p:val>
                                            </p:tav>
                                            <p:tav tm="100000">
                                              <p:val>
                                                <p:strVal val="#ppt_y"/>
                                              </p:val>
                                            </p:tav>
                                          </p:tavLst>
                                        </p:anim>
                                      </p:childTnLst>
                                    </p:cTn>
                                  </p:par>
                                  <p:par>
                                    <p:cTn id="130" presetID="47" presetClass="entr" presetSubtype="0" fill="hold" grpId="0" nodeType="withEffect">
                                      <p:stCondLst>
                                        <p:cond delay="1500"/>
                                      </p:stCondLst>
                                      <p:childTnLst>
                                        <p:set>
                                          <p:cBhvr>
                                            <p:cTn id="131" dur="1" fill="hold">
                                              <p:stCondLst>
                                                <p:cond delay="0"/>
                                              </p:stCondLst>
                                            </p:cTn>
                                            <p:tgtEl>
                                              <p:spTgt spid="268"/>
                                            </p:tgtEl>
                                            <p:attrNameLst>
                                              <p:attrName>style.visibility</p:attrName>
                                            </p:attrNameLst>
                                          </p:cBhvr>
                                          <p:to>
                                            <p:strVal val="visible"/>
                                          </p:to>
                                        </p:set>
                                        <p:animEffect transition="in" filter="fade">
                                          <p:cBhvr>
                                            <p:cTn id="132" dur="750"/>
                                            <p:tgtEl>
                                              <p:spTgt spid="268"/>
                                            </p:tgtEl>
                                          </p:cBhvr>
                                        </p:animEffect>
                                        <p:anim calcmode="lin" valueType="num">
                                          <p:cBhvr>
                                            <p:cTn id="133" dur="750" fill="hold"/>
                                            <p:tgtEl>
                                              <p:spTgt spid="268"/>
                                            </p:tgtEl>
                                            <p:attrNameLst>
                                              <p:attrName>ppt_x</p:attrName>
                                            </p:attrNameLst>
                                          </p:cBhvr>
                                          <p:tavLst>
                                            <p:tav tm="0">
                                              <p:val>
                                                <p:strVal val="#ppt_x"/>
                                              </p:val>
                                            </p:tav>
                                            <p:tav tm="100000">
                                              <p:val>
                                                <p:strVal val="#ppt_x"/>
                                              </p:val>
                                            </p:tav>
                                          </p:tavLst>
                                        </p:anim>
                                        <p:anim calcmode="lin" valueType="num">
                                          <p:cBhvr>
                                            <p:cTn id="134" dur="750" fill="hold"/>
                                            <p:tgtEl>
                                              <p:spTgt spid="268"/>
                                            </p:tgtEl>
                                            <p:attrNameLst>
                                              <p:attrName>ppt_y</p:attrName>
                                            </p:attrNameLst>
                                          </p:cBhvr>
                                          <p:tavLst>
                                            <p:tav tm="0">
                                              <p:val>
                                                <p:strVal val="#ppt_y-.1"/>
                                              </p:val>
                                            </p:tav>
                                            <p:tav tm="100000">
                                              <p:val>
                                                <p:strVal val="#ppt_y"/>
                                              </p:val>
                                            </p:tav>
                                          </p:tavLst>
                                        </p:anim>
                                      </p:childTnLst>
                                    </p:cTn>
                                  </p:par>
                                  <p:par>
                                    <p:cTn id="135" presetID="42" presetClass="entr" presetSubtype="0" fill="hold" grpId="0" nodeType="withEffect">
                                      <p:stCondLst>
                                        <p:cond delay="1500"/>
                                      </p:stCondLst>
                                      <p:childTnLst>
                                        <p:set>
                                          <p:cBhvr>
                                            <p:cTn id="136" dur="1" fill="hold">
                                              <p:stCondLst>
                                                <p:cond delay="0"/>
                                              </p:stCondLst>
                                            </p:cTn>
                                            <p:tgtEl>
                                              <p:spTgt spid="267"/>
                                            </p:tgtEl>
                                            <p:attrNameLst>
                                              <p:attrName>style.visibility</p:attrName>
                                            </p:attrNameLst>
                                          </p:cBhvr>
                                          <p:to>
                                            <p:strVal val="visible"/>
                                          </p:to>
                                        </p:set>
                                        <p:animEffect transition="in" filter="fade">
                                          <p:cBhvr>
                                            <p:cTn id="137" dur="750"/>
                                            <p:tgtEl>
                                              <p:spTgt spid="267"/>
                                            </p:tgtEl>
                                          </p:cBhvr>
                                        </p:animEffect>
                                        <p:anim calcmode="lin" valueType="num">
                                          <p:cBhvr>
                                            <p:cTn id="138" dur="750" fill="hold"/>
                                            <p:tgtEl>
                                              <p:spTgt spid="267"/>
                                            </p:tgtEl>
                                            <p:attrNameLst>
                                              <p:attrName>ppt_x</p:attrName>
                                            </p:attrNameLst>
                                          </p:cBhvr>
                                          <p:tavLst>
                                            <p:tav tm="0">
                                              <p:val>
                                                <p:strVal val="#ppt_x"/>
                                              </p:val>
                                            </p:tav>
                                            <p:tav tm="100000">
                                              <p:val>
                                                <p:strVal val="#ppt_x"/>
                                              </p:val>
                                            </p:tav>
                                          </p:tavLst>
                                        </p:anim>
                                        <p:anim calcmode="lin" valueType="num">
                                          <p:cBhvr>
                                            <p:cTn id="139" dur="750" fill="hold"/>
                                            <p:tgtEl>
                                              <p:spTgt spid="267"/>
                                            </p:tgtEl>
                                            <p:attrNameLst>
                                              <p:attrName>ppt_y</p:attrName>
                                            </p:attrNameLst>
                                          </p:cBhvr>
                                          <p:tavLst>
                                            <p:tav tm="0">
                                              <p:val>
                                                <p:strVal val="#ppt_y+.1"/>
                                              </p:val>
                                            </p:tav>
                                            <p:tav tm="100000">
                                              <p:val>
                                                <p:strVal val="#ppt_y"/>
                                              </p:val>
                                            </p:tav>
                                          </p:tavLst>
                                        </p:anim>
                                      </p:childTnLst>
                                    </p:cTn>
                                  </p:par>
                                  <p:par>
                                    <p:cTn id="140" presetID="47" presetClass="entr" presetSubtype="0" fill="hold" grpId="0" nodeType="withEffect">
                                      <p:stCondLst>
                                        <p:cond delay="250"/>
                                      </p:stCondLst>
                                      <p:childTnLst>
                                        <p:set>
                                          <p:cBhvr>
                                            <p:cTn id="141" dur="1" fill="hold">
                                              <p:stCondLst>
                                                <p:cond delay="0"/>
                                              </p:stCondLst>
                                            </p:cTn>
                                            <p:tgtEl>
                                              <p:spTgt spid="274"/>
                                            </p:tgtEl>
                                            <p:attrNameLst>
                                              <p:attrName>style.visibility</p:attrName>
                                            </p:attrNameLst>
                                          </p:cBhvr>
                                          <p:to>
                                            <p:strVal val="visible"/>
                                          </p:to>
                                        </p:set>
                                        <p:animEffect transition="in" filter="fade">
                                          <p:cBhvr>
                                            <p:cTn id="142" dur="1000"/>
                                            <p:tgtEl>
                                              <p:spTgt spid="274"/>
                                            </p:tgtEl>
                                          </p:cBhvr>
                                        </p:animEffect>
                                        <p:anim calcmode="lin" valueType="num">
                                          <p:cBhvr>
                                            <p:cTn id="143" dur="1000" fill="hold"/>
                                            <p:tgtEl>
                                              <p:spTgt spid="274"/>
                                            </p:tgtEl>
                                            <p:attrNameLst>
                                              <p:attrName>ppt_x</p:attrName>
                                            </p:attrNameLst>
                                          </p:cBhvr>
                                          <p:tavLst>
                                            <p:tav tm="0">
                                              <p:val>
                                                <p:strVal val="#ppt_x"/>
                                              </p:val>
                                            </p:tav>
                                            <p:tav tm="100000">
                                              <p:val>
                                                <p:strVal val="#ppt_x"/>
                                              </p:val>
                                            </p:tav>
                                          </p:tavLst>
                                        </p:anim>
                                        <p:anim calcmode="lin" valueType="num">
                                          <p:cBhvr>
                                            <p:cTn id="144" dur="1000" fill="hold"/>
                                            <p:tgtEl>
                                              <p:spTgt spid="274"/>
                                            </p:tgtEl>
                                            <p:attrNameLst>
                                              <p:attrName>ppt_y</p:attrName>
                                            </p:attrNameLst>
                                          </p:cBhvr>
                                          <p:tavLst>
                                            <p:tav tm="0">
                                              <p:val>
                                                <p:strVal val="#ppt_y-.1"/>
                                              </p:val>
                                            </p:tav>
                                            <p:tav tm="100000">
                                              <p:val>
                                                <p:strVal val="#ppt_y"/>
                                              </p:val>
                                            </p:tav>
                                          </p:tavLst>
                                        </p:anim>
                                      </p:childTnLst>
                                    </p:cTn>
                                  </p:par>
                                  <p:par>
                                    <p:cTn id="145" presetID="42" presetClass="entr" presetSubtype="0" fill="hold" grpId="0" nodeType="withEffect">
                                      <p:stCondLst>
                                        <p:cond delay="500"/>
                                      </p:stCondLst>
                                      <p:childTnLst>
                                        <p:set>
                                          <p:cBhvr>
                                            <p:cTn id="146" dur="1" fill="hold">
                                              <p:stCondLst>
                                                <p:cond delay="0"/>
                                              </p:stCondLst>
                                            </p:cTn>
                                            <p:tgtEl>
                                              <p:spTgt spid="287"/>
                                            </p:tgtEl>
                                            <p:attrNameLst>
                                              <p:attrName>style.visibility</p:attrName>
                                            </p:attrNameLst>
                                          </p:cBhvr>
                                          <p:to>
                                            <p:strVal val="visible"/>
                                          </p:to>
                                        </p:set>
                                        <p:animEffect transition="in" filter="fade">
                                          <p:cBhvr>
                                            <p:cTn id="147" dur="750"/>
                                            <p:tgtEl>
                                              <p:spTgt spid="287"/>
                                            </p:tgtEl>
                                          </p:cBhvr>
                                        </p:animEffect>
                                        <p:anim calcmode="lin" valueType="num">
                                          <p:cBhvr>
                                            <p:cTn id="148" dur="750" fill="hold"/>
                                            <p:tgtEl>
                                              <p:spTgt spid="287"/>
                                            </p:tgtEl>
                                            <p:attrNameLst>
                                              <p:attrName>ppt_x</p:attrName>
                                            </p:attrNameLst>
                                          </p:cBhvr>
                                          <p:tavLst>
                                            <p:tav tm="0">
                                              <p:val>
                                                <p:strVal val="#ppt_x"/>
                                              </p:val>
                                            </p:tav>
                                            <p:tav tm="100000">
                                              <p:val>
                                                <p:strVal val="#ppt_x"/>
                                              </p:val>
                                            </p:tav>
                                          </p:tavLst>
                                        </p:anim>
                                        <p:anim calcmode="lin" valueType="num">
                                          <p:cBhvr>
                                            <p:cTn id="149" dur="750" fill="hold"/>
                                            <p:tgtEl>
                                              <p:spTgt spid="287"/>
                                            </p:tgtEl>
                                            <p:attrNameLst>
                                              <p:attrName>ppt_y</p:attrName>
                                            </p:attrNameLst>
                                          </p:cBhvr>
                                          <p:tavLst>
                                            <p:tav tm="0">
                                              <p:val>
                                                <p:strVal val="#ppt_y+.1"/>
                                              </p:val>
                                            </p:tav>
                                            <p:tav tm="100000">
                                              <p:val>
                                                <p:strVal val="#ppt_y"/>
                                              </p:val>
                                            </p:tav>
                                          </p:tavLst>
                                        </p:anim>
                                      </p:childTnLst>
                                    </p:cTn>
                                  </p:par>
                                  <p:par>
                                    <p:cTn id="150" presetID="42" presetClass="entr" presetSubtype="0" fill="hold" grpId="0" nodeType="withEffect">
                                      <p:stCondLst>
                                        <p:cond delay="750"/>
                                      </p:stCondLst>
                                      <p:childTnLst>
                                        <p:set>
                                          <p:cBhvr>
                                            <p:cTn id="151" dur="1" fill="hold">
                                              <p:stCondLst>
                                                <p:cond delay="0"/>
                                              </p:stCondLst>
                                            </p:cTn>
                                            <p:tgtEl>
                                              <p:spTgt spid="286"/>
                                            </p:tgtEl>
                                            <p:attrNameLst>
                                              <p:attrName>style.visibility</p:attrName>
                                            </p:attrNameLst>
                                          </p:cBhvr>
                                          <p:to>
                                            <p:strVal val="visible"/>
                                          </p:to>
                                        </p:set>
                                        <p:animEffect transition="in" filter="fade">
                                          <p:cBhvr>
                                            <p:cTn id="152" dur="750"/>
                                            <p:tgtEl>
                                              <p:spTgt spid="286"/>
                                            </p:tgtEl>
                                          </p:cBhvr>
                                        </p:animEffect>
                                        <p:anim calcmode="lin" valueType="num">
                                          <p:cBhvr>
                                            <p:cTn id="153" dur="750" fill="hold"/>
                                            <p:tgtEl>
                                              <p:spTgt spid="286"/>
                                            </p:tgtEl>
                                            <p:attrNameLst>
                                              <p:attrName>ppt_x</p:attrName>
                                            </p:attrNameLst>
                                          </p:cBhvr>
                                          <p:tavLst>
                                            <p:tav tm="0">
                                              <p:val>
                                                <p:strVal val="#ppt_x"/>
                                              </p:val>
                                            </p:tav>
                                            <p:tav tm="100000">
                                              <p:val>
                                                <p:strVal val="#ppt_x"/>
                                              </p:val>
                                            </p:tav>
                                          </p:tavLst>
                                        </p:anim>
                                        <p:anim calcmode="lin" valueType="num">
                                          <p:cBhvr>
                                            <p:cTn id="154" dur="750" fill="hold"/>
                                            <p:tgtEl>
                                              <p:spTgt spid="286"/>
                                            </p:tgtEl>
                                            <p:attrNameLst>
                                              <p:attrName>ppt_y</p:attrName>
                                            </p:attrNameLst>
                                          </p:cBhvr>
                                          <p:tavLst>
                                            <p:tav tm="0">
                                              <p:val>
                                                <p:strVal val="#ppt_y+.1"/>
                                              </p:val>
                                            </p:tav>
                                            <p:tav tm="100000">
                                              <p:val>
                                                <p:strVal val="#ppt_y"/>
                                              </p:val>
                                            </p:tav>
                                          </p:tavLst>
                                        </p:anim>
                                      </p:childTnLst>
                                    </p:cTn>
                                  </p:par>
                                  <p:par>
                                    <p:cTn id="155" presetID="42" presetClass="entr" presetSubtype="0" fill="hold" grpId="0" nodeType="withEffect">
                                      <p:stCondLst>
                                        <p:cond delay="1000"/>
                                      </p:stCondLst>
                                      <p:childTnLst>
                                        <p:set>
                                          <p:cBhvr>
                                            <p:cTn id="156" dur="1" fill="hold">
                                              <p:stCondLst>
                                                <p:cond delay="0"/>
                                              </p:stCondLst>
                                            </p:cTn>
                                            <p:tgtEl>
                                              <p:spTgt spid="285"/>
                                            </p:tgtEl>
                                            <p:attrNameLst>
                                              <p:attrName>style.visibility</p:attrName>
                                            </p:attrNameLst>
                                          </p:cBhvr>
                                          <p:to>
                                            <p:strVal val="visible"/>
                                          </p:to>
                                        </p:set>
                                        <p:animEffect transition="in" filter="fade">
                                          <p:cBhvr>
                                            <p:cTn id="157" dur="750"/>
                                            <p:tgtEl>
                                              <p:spTgt spid="285"/>
                                            </p:tgtEl>
                                          </p:cBhvr>
                                        </p:animEffect>
                                        <p:anim calcmode="lin" valueType="num">
                                          <p:cBhvr>
                                            <p:cTn id="158" dur="750" fill="hold"/>
                                            <p:tgtEl>
                                              <p:spTgt spid="285"/>
                                            </p:tgtEl>
                                            <p:attrNameLst>
                                              <p:attrName>ppt_x</p:attrName>
                                            </p:attrNameLst>
                                          </p:cBhvr>
                                          <p:tavLst>
                                            <p:tav tm="0">
                                              <p:val>
                                                <p:strVal val="#ppt_x"/>
                                              </p:val>
                                            </p:tav>
                                            <p:tav tm="100000">
                                              <p:val>
                                                <p:strVal val="#ppt_x"/>
                                              </p:val>
                                            </p:tav>
                                          </p:tavLst>
                                        </p:anim>
                                        <p:anim calcmode="lin" valueType="num">
                                          <p:cBhvr>
                                            <p:cTn id="159" dur="750" fill="hold"/>
                                            <p:tgtEl>
                                              <p:spTgt spid="285"/>
                                            </p:tgtEl>
                                            <p:attrNameLst>
                                              <p:attrName>ppt_y</p:attrName>
                                            </p:attrNameLst>
                                          </p:cBhvr>
                                          <p:tavLst>
                                            <p:tav tm="0">
                                              <p:val>
                                                <p:strVal val="#ppt_y+.1"/>
                                              </p:val>
                                            </p:tav>
                                            <p:tav tm="100000">
                                              <p:val>
                                                <p:strVal val="#ppt_y"/>
                                              </p:val>
                                            </p:tav>
                                          </p:tavLst>
                                        </p:anim>
                                      </p:childTnLst>
                                    </p:cTn>
                                  </p:par>
                                  <p:par>
                                    <p:cTn id="160" presetID="42" presetClass="entr" presetSubtype="0" fill="hold" grpId="0" nodeType="withEffect">
                                      <p:stCondLst>
                                        <p:cond delay="1250"/>
                                      </p:stCondLst>
                                      <p:childTnLst>
                                        <p:set>
                                          <p:cBhvr>
                                            <p:cTn id="161" dur="1" fill="hold">
                                              <p:stCondLst>
                                                <p:cond delay="0"/>
                                              </p:stCondLst>
                                            </p:cTn>
                                            <p:tgtEl>
                                              <p:spTgt spid="288"/>
                                            </p:tgtEl>
                                            <p:attrNameLst>
                                              <p:attrName>style.visibility</p:attrName>
                                            </p:attrNameLst>
                                          </p:cBhvr>
                                          <p:to>
                                            <p:strVal val="visible"/>
                                          </p:to>
                                        </p:set>
                                        <p:animEffect transition="in" filter="fade">
                                          <p:cBhvr>
                                            <p:cTn id="162" dur="750"/>
                                            <p:tgtEl>
                                              <p:spTgt spid="288"/>
                                            </p:tgtEl>
                                          </p:cBhvr>
                                        </p:animEffect>
                                        <p:anim calcmode="lin" valueType="num">
                                          <p:cBhvr>
                                            <p:cTn id="163" dur="750" fill="hold"/>
                                            <p:tgtEl>
                                              <p:spTgt spid="288"/>
                                            </p:tgtEl>
                                            <p:attrNameLst>
                                              <p:attrName>ppt_x</p:attrName>
                                            </p:attrNameLst>
                                          </p:cBhvr>
                                          <p:tavLst>
                                            <p:tav tm="0">
                                              <p:val>
                                                <p:strVal val="#ppt_x"/>
                                              </p:val>
                                            </p:tav>
                                            <p:tav tm="100000">
                                              <p:val>
                                                <p:strVal val="#ppt_x"/>
                                              </p:val>
                                            </p:tav>
                                          </p:tavLst>
                                        </p:anim>
                                        <p:anim calcmode="lin" valueType="num">
                                          <p:cBhvr>
                                            <p:cTn id="164" dur="750" fill="hold"/>
                                            <p:tgtEl>
                                              <p:spTgt spid="288"/>
                                            </p:tgtEl>
                                            <p:attrNameLst>
                                              <p:attrName>ppt_y</p:attrName>
                                            </p:attrNameLst>
                                          </p:cBhvr>
                                          <p:tavLst>
                                            <p:tav tm="0">
                                              <p:val>
                                                <p:strVal val="#ppt_y+.1"/>
                                              </p:val>
                                            </p:tav>
                                            <p:tav tm="100000">
                                              <p:val>
                                                <p:strVal val="#ppt_y"/>
                                              </p:val>
                                            </p:tav>
                                          </p:tavLst>
                                        </p:anim>
                                      </p:childTnLst>
                                    </p:cTn>
                                  </p:par>
                                  <p:par>
                                    <p:cTn id="165" presetID="42" presetClass="entr" presetSubtype="0" fill="hold" grpId="0" nodeType="withEffect">
                                      <p:stCondLst>
                                        <p:cond delay="1500"/>
                                      </p:stCondLst>
                                      <p:childTnLst>
                                        <p:set>
                                          <p:cBhvr>
                                            <p:cTn id="166" dur="1" fill="hold">
                                              <p:stCondLst>
                                                <p:cond delay="0"/>
                                              </p:stCondLst>
                                            </p:cTn>
                                            <p:tgtEl>
                                              <p:spTgt spid="289"/>
                                            </p:tgtEl>
                                            <p:attrNameLst>
                                              <p:attrName>style.visibility</p:attrName>
                                            </p:attrNameLst>
                                          </p:cBhvr>
                                          <p:to>
                                            <p:strVal val="visible"/>
                                          </p:to>
                                        </p:set>
                                        <p:animEffect transition="in" filter="fade">
                                          <p:cBhvr>
                                            <p:cTn id="167" dur="750"/>
                                            <p:tgtEl>
                                              <p:spTgt spid="289"/>
                                            </p:tgtEl>
                                          </p:cBhvr>
                                        </p:animEffect>
                                        <p:anim calcmode="lin" valueType="num">
                                          <p:cBhvr>
                                            <p:cTn id="168" dur="750" fill="hold"/>
                                            <p:tgtEl>
                                              <p:spTgt spid="289"/>
                                            </p:tgtEl>
                                            <p:attrNameLst>
                                              <p:attrName>ppt_x</p:attrName>
                                            </p:attrNameLst>
                                          </p:cBhvr>
                                          <p:tavLst>
                                            <p:tav tm="0">
                                              <p:val>
                                                <p:strVal val="#ppt_x"/>
                                              </p:val>
                                            </p:tav>
                                            <p:tav tm="100000">
                                              <p:val>
                                                <p:strVal val="#ppt_x"/>
                                              </p:val>
                                            </p:tav>
                                          </p:tavLst>
                                        </p:anim>
                                        <p:anim calcmode="lin" valueType="num">
                                          <p:cBhvr>
                                            <p:cTn id="169" dur="750" fill="hold"/>
                                            <p:tgtEl>
                                              <p:spTgt spid="289"/>
                                            </p:tgtEl>
                                            <p:attrNameLst>
                                              <p:attrName>ppt_y</p:attrName>
                                            </p:attrNameLst>
                                          </p:cBhvr>
                                          <p:tavLst>
                                            <p:tav tm="0">
                                              <p:val>
                                                <p:strVal val="#ppt_y+.1"/>
                                              </p:val>
                                            </p:tav>
                                            <p:tav tm="100000">
                                              <p:val>
                                                <p:strVal val="#ppt_y"/>
                                              </p:val>
                                            </p:tav>
                                          </p:tavLst>
                                        </p:anim>
                                      </p:childTnLst>
                                    </p:cTn>
                                  </p:par>
                                  <p:par>
                                    <p:cTn id="170" presetID="22" presetClass="entr" presetSubtype="1" fill="hold" grpId="0" nodeType="withEffect">
                                      <p:stCondLst>
                                        <p:cond delay="1250"/>
                                      </p:stCondLst>
                                      <p:childTnLst>
                                        <p:set>
                                          <p:cBhvr>
                                            <p:cTn id="171" dur="1" fill="hold">
                                              <p:stCondLst>
                                                <p:cond delay="0"/>
                                              </p:stCondLst>
                                            </p:cTn>
                                            <p:tgtEl>
                                              <p:spTgt spid="294"/>
                                            </p:tgtEl>
                                            <p:attrNameLst>
                                              <p:attrName>style.visibility</p:attrName>
                                            </p:attrNameLst>
                                          </p:cBhvr>
                                          <p:to>
                                            <p:strVal val="visible"/>
                                          </p:to>
                                        </p:set>
                                        <p:animEffect transition="in" filter="wipe(up)">
                                          <p:cBhvr>
                                            <p:cTn id="172" dur="500"/>
                                            <p:tgtEl>
                                              <p:spTgt spid="294"/>
                                            </p:tgtEl>
                                          </p:cBhvr>
                                        </p:animEffect>
                                      </p:childTnLst>
                                    </p:cTn>
                                  </p:par>
                                  <p:par>
                                    <p:cTn id="173" presetID="22" presetClass="entr" presetSubtype="1" fill="hold" grpId="0" nodeType="withEffect">
                                      <p:stCondLst>
                                        <p:cond delay="1500"/>
                                      </p:stCondLst>
                                      <p:childTnLst>
                                        <p:set>
                                          <p:cBhvr>
                                            <p:cTn id="174" dur="1" fill="hold">
                                              <p:stCondLst>
                                                <p:cond delay="0"/>
                                              </p:stCondLst>
                                            </p:cTn>
                                            <p:tgtEl>
                                              <p:spTgt spid="295"/>
                                            </p:tgtEl>
                                            <p:attrNameLst>
                                              <p:attrName>style.visibility</p:attrName>
                                            </p:attrNameLst>
                                          </p:cBhvr>
                                          <p:to>
                                            <p:strVal val="visible"/>
                                          </p:to>
                                        </p:set>
                                        <p:animEffect transition="in" filter="wipe(up)">
                                          <p:cBhvr>
                                            <p:cTn id="175" dur="500"/>
                                            <p:tgtEl>
                                              <p:spTgt spid="295"/>
                                            </p:tgtEl>
                                          </p:cBhvr>
                                        </p:animEffect>
                                      </p:childTnLst>
                                    </p:cTn>
                                  </p:par>
                                  <p:par>
                                    <p:cTn id="176" presetID="22" presetClass="entr" presetSubtype="1" fill="hold" grpId="0" nodeType="withEffect">
                                      <p:stCondLst>
                                        <p:cond delay="1750"/>
                                      </p:stCondLst>
                                      <p:childTnLst>
                                        <p:set>
                                          <p:cBhvr>
                                            <p:cTn id="177" dur="1" fill="hold">
                                              <p:stCondLst>
                                                <p:cond delay="0"/>
                                              </p:stCondLst>
                                            </p:cTn>
                                            <p:tgtEl>
                                              <p:spTgt spid="296"/>
                                            </p:tgtEl>
                                            <p:attrNameLst>
                                              <p:attrName>style.visibility</p:attrName>
                                            </p:attrNameLst>
                                          </p:cBhvr>
                                          <p:to>
                                            <p:strVal val="visible"/>
                                          </p:to>
                                        </p:set>
                                        <p:animEffect transition="in" filter="wipe(up)">
                                          <p:cBhvr>
                                            <p:cTn id="178" dur="500"/>
                                            <p:tgtEl>
                                              <p:spTgt spid="296"/>
                                            </p:tgtEl>
                                          </p:cBhvr>
                                        </p:animEffect>
                                      </p:childTnLst>
                                    </p:cTn>
                                  </p:par>
                                  <p:par>
                                    <p:cTn id="179" presetID="22" presetClass="entr" presetSubtype="1" fill="hold" grpId="0" nodeType="withEffect">
                                      <p:stCondLst>
                                        <p:cond delay="2000"/>
                                      </p:stCondLst>
                                      <p:childTnLst>
                                        <p:set>
                                          <p:cBhvr>
                                            <p:cTn id="180" dur="1" fill="hold">
                                              <p:stCondLst>
                                                <p:cond delay="0"/>
                                              </p:stCondLst>
                                            </p:cTn>
                                            <p:tgtEl>
                                              <p:spTgt spid="297"/>
                                            </p:tgtEl>
                                            <p:attrNameLst>
                                              <p:attrName>style.visibility</p:attrName>
                                            </p:attrNameLst>
                                          </p:cBhvr>
                                          <p:to>
                                            <p:strVal val="visible"/>
                                          </p:to>
                                        </p:set>
                                        <p:animEffect transition="in" filter="wipe(up)">
                                          <p:cBhvr>
                                            <p:cTn id="181" dur="500"/>
                                            <p:tgtEl>
                                              <p:spTgt spid="297"/>
                                            </p:tgtEl>
                                          </p:cBhvr>
                                        </p:animEffect>
                                      </p:childTnLst>
                                    </p:cTn>
                                  </p:par>
                                  <p:par>
                                    <p:cTn id="182" presetID="22" presetClass="entr" presetSubtype="1" fill="hold" grpId="0" nodeType="withEffect">
                                      <p:stCondLst>
                                        <p:cond delay="2250"/>
                                      </p:stCondLst>
                                      <p:childTnLst>
                                        <p:set>
                                          <p:cBhvr>
                                            <p:cTn id="183" dur="1" fill="hold">
                                              <p:stCondLst>
                                                <p:cond delay="0"/>
                                              </p:stCondLst>
                                            </p:cTn>
                                            <p:tgtEl>
                                              <p:spTgt spid="293"/>
                                            </p:tgtEl>
                                            <p:attrNameLst>
                                              <p:attrName>style.visibility</p:attrName>
                                            </p:attrNameLst>
                                          </p:cBhvr>
                                          <p:to>
                                            <p:strVal val="visible"/>
                                          </p:to>
                                        </p:set>
                                        <p:animEffect transition="in" filter="wipe(up)">
                                          <p:cBhvr>
                                            <p:cTn id="184" dur="500"/>
                                            <p:tgtEl>
                                              <p:spTgt spid="29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3" grpId="0" animBg="1"/>
          <p:bldP spid="294" grpId="0" animBg="1"/>
          <p:bldP spid="295" grpId="0" animBg="1"/>
          <p:bldP spid="296" grpId="0" animBg="1"/>
          <p:bldP spid="297" grpId="0" animBg="1"/>
          <p:bldP spid="285" grpId="0"/>
          <p:bldP spid="286" grpId="0"/>
          <p:bldP spid="287" grpId="0"/>
          <p:bldP spid="288" grpId="0"/>
          <p:bldP spid="289" grpId="0"/>
          <p:bldP spid="225" grpId="0"/>
          <p:bldP spid="226" grpId="0"/>
          <p:bldP spid="236" grpId="0"/>
          <p:bldP spid="237" grpId="0"/>
          <p:bldP spid="247" grpId="0" animBg="1"/>
          <p:bldP spid="248" grpId="0"/>
          <p:bldP spid="249" grpId="0"/>
          <p:bldP spid="259" grpId="0"/>
          <p:bldP spid="260" grpId="0"/>
          <p:bldP spid="267" grpId="0"/>
          <p:bldP spid="268" grpId="0"/>
          <p:bldP spid="274" grpId="0"/>
          <p:bldP spid="275" grpId="0" animBg="1"/>
          <p:bldP spid="276" grpId="0" animBg="1"/>
          <p:bldP spid="277" grpId="0" animBg="1"/>
          <p:bldP spid="278" grpId="0" animBg="1"/>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50000" fill="hold" nodeType="withEffect">
                                      <p:stCondLst>
                                        <p:cond delay="0"/>
                                      </p:stCondLst>
                                      <p:childTnLst>
                                        <p:set>
                                          <p:cBhvr>
                                            <p:cTn id="6" dur="1" fill="hold">
                                              <p:stCondLst>
                                                <p:cond delay="0"/>
                                              </p:stCondLst>
                                            </p:cTn>
                                            <p:tgtEl>
                                              <p:spTgt spid="210"/>
                                            </p:tgtEl>
                                            <p:attrNameLst>
                                              <p:attrName>style.visibility</p:attrName>
                                            </p:attrNameLst>
                                          </p:cBhvr>
                                          <p:to>
                                            <p:strVal val="visible"/>
                                          </p:to>
                                        </p:set>
                                        <p:anim calcmode="lin" valueType="num">
                                          <p:cBhvr additive="base">
                                            <p:cTn id="7" dur="1000" fill="hold"/>
                                            <p:tgtEl>
                                              <p:spTgt spid="210"/>
                                            </p:tgtEl>
                                            <p:attrNameLst>
                                              <p:attrName>ppt_x</p:attrName>
                                            </p:attrNameLst>
                                          </p:cBhvr>
                                          <p:tavLst>
                                            <p:tav tm="0">
                                              <p:val>
                                                <p:strVal val="#ppt_x"/>
                                              </p:val>
                                            </p:tav>
                                            <p:tav tm="100000">
                                              <p:val>
                                                <p:strVal val="#ppt_x"/>
                                              </p:val>
                                            </p:tav>
                                          </p:tavLst>
                                        </p:anim>
                                        <p:anim calcmode="lin" valueType="num">
                                          <p:cBhvr additive="base">
                                            <p:cTn id="8" dur="1000" fill="hold"/>
                                            <p:tgtEl>
                                              <p:spTgt spid="210"/>
                                            </p:tgtEl>
                                            <p:attrNameLst>
                                              <p:attrName>ppt_y</p:attrName>
                                            </p:attrNameLst>
                                          </p:cBhvr>
                                          <p:tavLst>
                                            <p:tav tm="0">
                                              <p:val>
                                                <p:strVal val="1+#ppt_h/2"/>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261"/>
                                            </p:tgtEl>
                                            <p:attrNameLst>
                                              <p:attrName>style.visibility</p:attrName>
                                            </p:attrNameLst>
                                          </p:cBhvr>
                                          <p:to>
                                            <p:strVal val="visible"/>
                                          </p:to>
                                        </p:set>
                                        <p:anim calcmode="lin" valueType="num">
                                          <p:cBhvr additive="base">
                                            <p:cTn id="11" dur="1250" fill="hold"/>
                                            <p:tgtEl>
                                              <p:spTgt spid="261"/>
                                            </p:tgtEl>
                                            <p:attrNameLst>
                                              <p:attrName>ppt_x</p:attrName>
                                            </p:attrNameLst>
                                          </p:cBhvr>
                                          <p:tavLst>
                                            <p:tav tm="0">
                                              <p:val>
                                                <p:strVal val="0-#ppt_w/2"/>
                                              </p:val>
                                            </p:tav>
                                            <p:tav tm="100000">
                                              <p:val>
                                                <p:strVal val="#ppt_x"/>
                                              </p:val>
                                            </p:tav>
                                          </p:tavLst>
                                        </p:anim>
                                        <p:anim calcmode="lin" valueType="num">
                                          <p:cBhvr additive="base">
                                            <p:cTn id="12" dur="1250" fill="hold"/>
                                            <p:tgtEl>
                                              <p:spTgt spid="261"/>
                                            </p:tgtEl>
                                            <p:attrNameLst>
                                              <p:attrName>ppt_y</p:attrName>
                                            </p:attrNameLst>
                                          </p:cBhvr>
                                          <p:tavLst>
                                            <p:tav tm="0">
                                              <p:val>
                                                <p:strVal val="#ppt_y"/>
                                              </p:val>
                                            </p:tav>
                                            <p:tav tm="100000">
                                              <p:val>
                                                <p:strVal val="#ppt_y"/>
                                              </p:val>
                                            </p:tav>
                                          </p:tavLst>
                                        </p:anim>
                                      </p:childTnLst>
                                    </p:cTn>
                                  </p:par>
                                  <p:par>
                                    <p:cTn id="13" presetID="31" presetClass="entr" presetSubtype="0" fill="hold" nodeType="withEffect">
                                      <p:stCondLst>
                                        <p:cond delay="500"/>
                                      </p:stCondLst>
                                      <p:childTnLst>
                                        <p:set>
                                          <p:cBhvr>
                                            <p:cTn id="14" dur="1" fill="hold">
                                              <p:stCondLst>
                                                <p:cond delay="0"/>
                                              </p:stCondLst>
                                            </p:cTn>
                                            <p:tgtEl>
                                              <p:spTgt spid="244"/>
                                            </p:tgtEl>
                                            <p:attrNameLst>
                                              <p:attrName>style.visibility</p:attrName>
                                            </p:attrNameLst>
                                          </p:cBhvr>
                                          <p:to>
                                            <p:strVal val="visible"/>
                                          </p:to>
                                        </p:set>
                                        <p:anim calcmode="lin" valueType="num">
                                          <p:cBhvr>
                                            <p:cTn id="15" dur="750" fill="hold"/>
                                            <p:tgtEl>
                                              <p:spTgt spid="244"/>
                                            </p:tgtEl>
                                            <p:attrNameLst>
                                              <p:attrName>ppt_w</p:attrName>
                                            </p:attrNameLst>
                                          </p:cBhvr>
                                          <p:tavLst>
                                            <p:tav tm="0">
                                              <p:val>
                                                <p:fltVal val="0"/>
                                              </p:val>
                                            </p:tav>
                                            <p:tav tm="100000">
                                              <p:val>
                                                <p:strVal val="#ppt_w"/>
                                              </p:val>
                                            </p:tav>
                                          </p:tavLst>
                                        </p:anim>
                                        <p:anim calcmode="lin" valueType="num">
                                          <p:cBhvr>
                                            <p:cTn id="16" dur="750" fill="hold"/>
                                            <p:tgtEl>
                                              <p:spTgt spid="244"/>
                                            </p:tgtEl>
                                            <p:attrNameLst>
                                              <p:attrName>ppt_h</p:attrName>
                                            </p:attrNameLst>
                                          </p:cBhvr>
                                          <p:tavLst>
                                            <p:tav tm="0">
                                              <p:val>
                                                <p:fltVal val="0"/>
                                              </p:val>
                                            </p:tav>
                                            <p:tav tm="100000">
                                              <p:val>
                                                <p:strVal val="#ppt_h"/>
                                              </p:val>
                                            </p:tav>
                                          </p:tavLst>
                                        </p:anim>
                                        <p:anim calcmode="lin" valueType="num">
                                          <p:cBhvr>
                                            <p:cTn id="17" dur="750" fill="hold"/>
                                            <p:tgtEl>
                                              <p:spTgt spid="244"/>
                                            </p:tgtEl>
                                            <p:attrNameLst>
                                              <p:attrName>style.rotation</p:attrName>
                                            </p:attrNameLst>
                                          </p:cBhvr>
                                          <p:tavLst>
                                            <p:tav tm="0">
                                              <p:val>
                                                <p:fltVal val="90"/>
                                              </p:val>
                                            </p:tav>
                                            <p:tav tm="100000">
                                              <p:val>
                                                <p:fltVal val="0"/>
                                              </p:val>
                                            </p:tav>
                                          </p:tavLst>
                                        </p:anim>
                                        <p:animEffect transition="in" filter="fade">
                                          <p:cBhvr>
                                            <p:cTn id="18" dur="750"/>
                                            <p:tgtEl>
                                              <p:spTgt spid="244"/>
                                            </p:tgtEl>
                                          </p:cBhvr>
                                        </p:animEffect>
                                      </p:childTnLst>
                                    </p:cTn>
                                  </p:par>
                                  <p:par>
                                    <p:cTn id="19" presetID="22" presetClass="entr" presetSubtype="2" fill="hold" grpId="0" nodeType="withEffect">
                                      <p:stCondLst>
                                        <p:cond delay="500"/>
                                      </p:stCondLst>
                                      <p:childTnLst>
                                        <p:set>
                                          <p:cBhvr>
                                            <p:cTn id="20" dur="1" fill="hold">
                                              <p:stCondLst>
                                                <p:cond delay="0"/>
                                              </p:stCondLst>
                                            </p:cTn>
                                            <p:tgtEl>
                                              <p:spTgt spid="278"/>
                                            </p:tgtEl>
                                            <p:attrNameLst>
                                              <p:attrName>style.visibility</p:attrName>
                                            </p:attrNameLst>
                                          </p:cBhvr>
                                          <p:to>
                                            <p:strVal val="visible"/>
                                          </p:to>
                                        </p:set>
                                        <p:animEffect transition="in" filter="wipe(right)">
                                          <p:cBhvr>
                                            <p:cTn id="21" dur="500"/>
                                            <p:tgtEl>
                                              <p:spTgt spid="278"/>
                                            </p:tgtEl>
                                          </p:cBhvr>
                                        </p:animEffect>
                                      </p:childTnLst>
                                    </p:cTn>
                                  </p:par>
                                  <p:par>
                                    <p:cTn id="22" presetID="2" presetClass="entr" presetSubtype="4" decel="50000" fill="hold" nodeType="withEffect">
                                      <p:stCondLst>
                                        <p:cond delay="250"/>
                                      </p:stCondLst>
                                      <p:childTnLst>
                                        <p:set>
                                          <p:cBhvr>
                                            <p:cTn id="23" dur="1" fill="hold">
                                              <p:stCondLst>
                                                <p:cond delay="0"/>
                                              </p:stCondLst>
                                            </p:cTn>
                                            <p:tgtEl>
                                              <p:spTgt spid="250"/>
                                            </p:tgtEl>
                                            <p:attrNameLst>
                                              <p:attrName>style.visibility</p:attrName>
                                            </p:attrNameLst>
                                          </p:cBhvr>
                                          <p:to>
                                            <p:strVal val="visible"/>
                                          </p:to>
                                        </p:set>
                                        <p:anim calcmode="lin" valueType="num">
                                          <p:cBhvr additive="base">
                                            <p:cTn id="24" dur="1000" fill="hold"/>
                                            <p:tgtEl>
                                              <p:spTgt spid="250"/>
                                            </p:tgtEl>
                                            <p:attrNameLst>
                                              <p:attrName>ppt_x</p:attrName>
                                            </p:attrNameLst>
                                          </p:cBhvr>
                                          <p:tavLst>
                                            <p:tav tm="0">
                                              <p:val>
                                                <p:strVal val="#ppt_x"/>
                                              </p:val>
                                            </p:tav>
                                            <p:tav tm="100000">
                                              <p:val>
                                                <p:strVal val="#ppt_x"/>
                                              </p:val>
                                            </p:tav>
                                          </p:tavLst>
                                        </p:anim>
                                        <p:anim calcmode="lin" valueType="num">
                                          <p:cBhvr additive="base">
                                            <p:cTn id="25" dur="1000" fill="hold"/>
                                            <p:tgtEl>
                                              <p:spTgt spid="250"/>
                                            </p:tgtEl>
                                            <p:attrNameLst>
                                              <p:attrName>ppt_y</p:attrName>
                                            </p:attrNameLst>
                                          </p:cBhvr>
                                          <p:tavLst>
                                            <p:tav tm="0">
                                              <p:val>
                                                <p:strVal val="1+#ppt_h/2"/>
                                              </p:val>
                                            </p:tav>
                                            <p:tav tm="100000">
                                              <p:val>
                                                <p:strVal val="#ppt_y"/>
                                              </p:val>
                                            </p:tav>
                                          </p:tavLst>
                                        </p:anim>
                                      </p:childTnLst>
                                    </p:cTn>
                                  </p:par>
                                  <p:par>
                                    <p:cTn id="26" presetID="2" presetClass="entr" presetSubtype="8" fill="hold" nodeType="withEffect">
                                      <p:stCondLst>
                                        <p:cond delay="250"/>
                                      </p:stCondLst>
                                      <p:childTnLst>
                                        <p:set>
                                          <p:cBhvr>
                                            <p:cTn id="27" dur="1" fill="hold">
                                              <p:stCondLst>
                                                <p:cond delay="0"/>
                                              </p:stCondLst>
                                            </p:cTn>
                                            <p:tgtEl>
                                              <p:spTgt spid="253"/>
                                            </p:tgtEl>
                                            <p:attrNameLst>
                                              <p:attrName>style.visibility</p:attrName>
                                            </p:attrNameLst>
                                          </p:cBhvr>
                                          <p:to>
                                            <p:strVal val="visible"/>
                                          </p:to>
                                        </p:set>
                                        <p:anim calcmode="lin" valueType="num">
                                          <p:cBhvr additive="base">
                                            <p:cTn id="28" dur="1250" fill="hold"/>
                                            <p:tgtEl>
                                              <p:spTgt spid="253"/>
                                            </p:tgtEl>
                                            <p:attrNameLst>
                                              <p:attrName>ppt_x</p:attrName>
                                            </p:attrNameLst>
                                          </p:cBhvr>
                                          <p:tavLst>
                                            <p:tav tm="0">
                                              <p:val>
                                                <p:strVal val="0-#ppt_w/2"/>
                                              </p:val>
                                            </p:tav>
                                            <p:tav tm="100000">
                                              <p:val>
                                                <p:strVal val="#ppt_x"/>
                                              </p:val>
                                            </p:tav>
                                          </p:tavLst>
                                        </p:anim>
                                        <p:anim calcmode="lin" valueType="num">
                                          <p:cBhvr additive="base">
                                            <p:cTn id="29" dur="1250" fill="hold"/>
                                            <p:tgtEl>
                                              <p:spTgt spid="253"/>
                                            </p:tgtEl>
                                            <p:attrNameLst>
                                              <p:attrName>ppt_y</p:attrName>
                                            </p:attrNameLst>
                                          </p:cBhvr>
                                          <p:tavLst>
                                            <p:tav tm="0">
                                              <p:val>
                                                <p:strVal val="#ppt_y"/>
                                              </p:val>
                                            </p:tav>
                                            <p:tav tm="100000">
                                              <p:val>
                                                <p:strVal val="#ppt_y"/>
                                              </p:val>
                                            </p:tav>
                                          </p:tavLst>
                                        </p:anim>
                                      </p:childTnLst>
                                    </p:cTn>
                                  </p:par>
                                  <p:par>
                                    <p:cTn id="30" presetID="31" presetClass="entr" presetSubtype="0" fill="hold" nodeType="withEffect">
                                      <p:stCondLst>
                                        <p:cond delay="750"/>
                                      </p:stCondLst>
                                      <p:childTnLst>
                                        <p:set>
                                          <p:cBhvr>
                                            <p:cTn id="31" dur="1" fill="hold">
                                              <p:stCondLst>
                                                <p:cond delay="0"/>
                                              </p:stCondLst>
                                            </p:cTn>
                                            <p:tgtEl>
                                              <p:spTgt spid="233"/>
                                            </p:tgtEl>
                                            <p:attrNameLst>
                                              <p:attrName>style.visibility</p:attrName>
                                            </p:attrNameLst>
                                          </p:cBhvr>
                                          <p:to>
                                            <p:strVal val="visible"/>
                                          </p:to>
                                        </p:set>
                                        <p:anim calcmode="lin" valueType="num">
                                          <p:cBhvr>
                                            <p:cTn id="32" dur="750" fill="hold"/>
                                            <p:tgtEl>
                                              <p:spTgt spid="233"/>
                                            </p:tgtEl>
                                            <p:attrNameLst>
                                              <p:attrName>ppt_w</p:attrName>
                                            </p:attrNameLst>
                                          </p:cBhvr>
                                          <p:tavLst>
                                            <p:tav tm="0">
                                              <p:val>
                                                <p:fltVal val="0"/>
                                              </p:val>
                                            </p:tav>
                                            <p:tav tm="100000">
                                              <p:val>
                                                <p:strVal val="#ppt_w"/>
                                              </p:val>
                                            </p:tav>
                                          </p:tavLst>
                                        </p:anim>
                                        <p:anim calcmode="lin" valueType="num">
                                          <p:cBhvr>
                                            <p:cTn id="33" dur="750" fill="hold"/>
                                            <p:tgtEl>
                                              <p:spTgt spid="233"/>
                                            </p:tgtEl>
                                            <p:attrNameLst>
                                              <p:attrName>ppt_h</p:attrName>
                                            </p:attrNameLst>
                                          </p:cBhvr>
                                          <p:tavLst>
                                            <p:tav tm="0">
                                              <p:val>
                                                <p:fltVal val="0"/>
                                              </p:val>
                                            </p:tav>
                                            <p:tav tm="100000">
                                              <p:val>
                                                <p:strVal val="#ppt_h"/>
                                              </p:val>
                                            </p:tav>
                                          </p:tavLst>
                                        </p:anim>
                                        <p:anim calcmode="lin" valueType="num">
                                          <p:cBhvr>
                                            <p:cTn id="34" dur="750" fill="hold"/>
                                            <p:tgtEl>
                                              <p:spTgt spid="233"/>
                                            </p:tgtEl>
                                            <p:attrNameLst>
                                              <p:attrName>style.rotation</p:attrName>
                                            </p:attrNameLst>
                                          </p:cBhvr>
                                          <p:tavLst>
                                            <p:tav tm="0">
                                              <p:val>
                                                <p:fltVal val="90"/>
                                              </p:val>
                                            </p:tav>
                                            <p:tav tm="100000">
                                              <p:val>
                                                <p:fltVal val="0"/>
                                              </p:val>
                                            </p:tav>
                                          </p:tavLst>
                                        </p:anim>
                                        <p:animEffect transition="in" filter="fade">
                                          <p:cBhvr>
                                            <p:cTn id="35" dur="750"/>
                                            <p:tgtEl>
                                              <p:spTgt spid="233"/>
                                            </p:tgtEl>
                                          </p:cBhvr>
                                        </p:animEffect>
                                      </p:childTnLst>
                                    </p:cTn>
                                  </p:par>
                                  <p:par>
                                    <p:cTn id="36" presetID="22" presetClass="entr" presetSubtype="2" fill="hold" grpId="0" nodeType="withEffect">
                                      <p:stCondLst>
                                        <p:cond delay="750"/>
                                      </p:stCondLst>
                                      <p:childTnLst>
                                        <p:set>
                                          <p:cBhvr>
                                            <p:cTn id="37" dur="1" fill="hold">
                                              <p:stCondLst>
                                                <p:cond delay="0"/>
                                              </p:stCondLst>
                                            </p:cTn>
                                            <p:tgtEl>
                                              <p:spTgt spid="276"/>
                                            </p:tgtEl>
                                            <p:attrNameLst>
                                              <p:attrName>style.visibility</p:attrName>
                                            </p:attrNameLst>
                                          </p:cBhvr>
                                          <p:to>
                                            <p:strVal val="visible"/>
                                          </p:to>
                                        </p:set>
                                        <p:animEffect transition="in" filter="wipe(right)">
                                          <p:cBhvr>
                                            <p:cTn id="38" dur="500"/>
                                            <p:tgtEl>
                                              <p:spTgt spid="276"/>
                                            </p:tgtEl>
                                          </p:cBhvr>
                                        </p:animEffect>
                                      </p:childTnLst>
                                    </p:cTn>
                                  </p:par>
                                  <p:par>
                                    <p:cTn id="39" presetID="2" presetClass="entr" presetSubtype="4" decel="50000" fill="hold" nodeType="withEffect">
                                      <p:stCondLst>
                                        <p:cond delay="500"/>
                                      </p:stCondLst>
                                      <p:childTnLst>
                                        <p:set>
                                          <p:cBhvr>
                                            <p:cTn id="40" dur="1" fill="hold">
                                              <p:stCondLst>
                                                <p:cond delay="0"/>
                                              </p:stCondLst>
                                            </p:cTn>
                                            <p:tgtEl>
                                              <p:spTgt spid="216"/>
                                            </p:tgtEl>
                                            <p:attrNameLst>
                                              <p:attrName>style.visibility</p:attrName>
                                            </p:attrNameLst>
                                          </p:cBhvr>
                                          <p:to>
                                            <p:strVal val="visible"/>
                                          </p:to>
                                        </p:set>
                                        <p:anim calcmode="lin" valueType="num">
                                          <p:cBhvr additive="base">
                                            <p:cTn id="41" dur="1000" fill="hold"/>
                                            <p:tgtEl>
                                              <p:spTgt spid="216"/>
                                            </p:tgtEl>
                                            <p:attrNameLst>
                                              <p:attrName>ppt_x</p:attrName>
                                            </p:attrNameLst>
                                          </p:cBhvr>
                                          <p:tavLst>
                                            <p:tav tm="0">
                                              <p:val>
                                                <p:strVal val="#ppt_x"/>
                                              </p:val>
                                            </p:tav>
                                            <p:tav tm="100000">
                                              <p:val>
                                                <p:strVal val="#ppt_x"/>
                                              </p:val>
                                            </p:tav>
                                          </p:tavLst>
                                        </p:anim>
                                        <p:anim calcmode="lin" valueType="num">
                                          <p:cBhvr additive="base">
                                            <p:cTn id="42" dur="1000" fill="hold"/>
                                            <p:tgtEl>
                                              <p:spTgt spid="216"/>
                                            </p:tgtEl>
                                            <p:attrNameLst>
                                              <p:attrName>ppt_y</p:attrName>
                                            </p:attrNameLst>
                                          </p:cBhvr>
                                          <p:tavLst>
                                            <p:tav tm="0">
                                              <p:val>
                                                <p:strVal val="1+#ppt_h/2"/>
                                              </p:val>
                                            </p:tav>
                                            <p:tav tm="100000">
                                              <p:val>
                                                <p:strVal val="#ppt_y"/>
                                              </p:val>
                                            </p:tav>
                                          </p:tavLst>
                                        </p:anim>
                                      </p:childTnLst>
                                    </p:cTn>
                                  </p:par>
                                  <p:par>
                                    <p:cTn id="43" presetID="2" presetClass="entr" presetSubtype="8" fill="hold" nodeType="withEffect">
                                      <p:stCondLst>
                                        <p:cond delay="500"/>
                                      </p:stCondLst>
                                      <p:childTnLst>
                                        <p:set>
                                          <p:cBhvr>
                                            <p:cTn id="44" dur="1" fill="hold">
                                              <p:stCondLst>
                                                <p:cond delay="0"/>
                                              </p:stCondLst>
                                            </p:cTn>
                                            <p:tgtEl>
                                              <p:spTgt spid="219"/>
                                            </p:tgtEl>
                                            <p:attrNameLst>
                                              <p:attrName>style.visibility</p:attrName>
                                            </p:attrNameLst>
                                          </p:cBhvr>
                                          <p:to>
                                            <p:strVal val="visible"/>
                                          </p:to>
                                        </p:set>
                                        <p:anim calcmode="lin" valueType="num">
                                          <p:cBhvr additive="base">
                                            <p:cTn id="45" dur="1250" fill="hold"/>
                                            <p:tgtEl>
                                              <p:spTgt spid="219"/>
                                            </p:tgtEl>
                                            <p:attrNameLst>
                                              <p:attrName>ppt_x</p:attrName>
                                            </p:attrNameLst>
                                          </p:cBhvr>
                                          <p:tavLst>
                                            <p:tav tm="0">
                                              <p:val>
                                                <p:strVal val="0-#ppt_w/2"/>
                                              </p:val>
                                            </p:tav>
                                            <p:tav tm="100000">
                                              <p:val>
                                                <p:strVal val="#ppt_x"/>
                                              </p:val>
                                            </p:tav>
                                          </p:tavLst>
                                        </p:anim>
                                        <p:anim calcmode="lin" valueType="num">
                                          <p:cBhvr additive="base">
                                            <p:cTn id="46" dur="1250" fill="hold"/>
                                            <p:tgtEl>
                                              <p:spTgt spid="219"/>
                                            </p:tgtEl>
                                            <p:attrNameLst>
                                              <p:attrName>ppt_y</p:attrName>
                                            </p:attrNameLst>
                                          </p:cBhvr>
                                          <p:tavLst>
                                            <p:tav tm="0">
                                              <p:val>
                                                <p:strVal val="#ppt_y"/>
                                              </p:val>
                                            </p:tav>
                                            <p:tav tm="100000">
                                              <p:val>
                                                <p:strVal val="#ppt_y"/>
                                              </p:val>
                                            </p:tav>
                                          </p:tavLst>
                                        </p:anim>
                                      </p:childTnLst>
                                    </p:cTn>
                                  </p:par>
                                  <p:par>
                                    <p:cTn id="47" presetID="31" presetClass="entr" presetSubtype="0" fill="hold" nodeType="withEffect">
                                      <p:stCondLst>
                                        <p:cond delay="1000"/>
                                      </p:stCondLst>
                                      <p:childTnLst>
                                        <p:set>
                                          <p:cBhvr>
                                            <p:cTn id="48" dur="1" fill="hold">
                                              <p:stCondLst>
                                                <p:cond delay="0"/>
                                              </p:stCondLst>
                                            </p:cTn>
                                            <p:tgtEl>
                                              <p:spTgt spid="222"/>
                                            </p:tgtEl>
                                            <p:attrNameLst>
                                              <p:attrName>style.visibility</p:attrName>
                                            </p:attrNameLst>
                                          </p:cBhvr>
                                          <p:to>
                                            <p:strVal val="visible"/>
                                          </p:to>
                                        </p:set>
                                        <p:anim calcmode="lin" valueType="num">
                                          <p:cBhvr>
                                            <p:cTn id="49" dur="750" fill="hold"/>
                                            <p:tgtEl>
                                              <p:spTgt spid="222"/>
                                            </p:tgtEl>
                                            <p:attrNameLst>
                                              <p:attrName>ppt_w</p:attrName>
                                            </p:attrNameLst>
                                          </p:cBhvr>
                                          <p:tavLst>
                                            <p:tav tm="0">
                                              <p:val>
                                                <p:fltVal val="0"/>
                                              </p:val>
                                            </p:tav>
                                            <p:tav tm="100000">
                                              <p:val>
                                                <p:strVal val="#ppt_w"/>
                                              </p:val>
                                            </p:tav>
                                          </p:tavLst>
                                        </p:anim>
                                        <p:anim calcmode="lin" valueType="num">
                                          <p:cBhvr>
                                            <p:cTn id="50" dur="750" fill="hold"/>
                                            <p:tgtEl>
                                              <p:spTgt spid="222"/>
                                            </p:tgtEl>
                                            <p:attrNameLst>
                                              <p:attrName>ppt_h</p:attrName>
                                            </p:attrNameLst>
                                          </p:cBhvr>
                                          <p:tavLst>
                                            <p:tav tm="0">
                                              <p:val>
                                                <p:fltVal val="0"/>
                                              </p:val>
                                            </p:tav>
                                            <p:tav tm="100000">
                                              <p:val>
                                                <p:strVal val="#ppt_h"/>
                                              </p:val>
                                            </p:tav>
                                          </p:tavLst>
                                        </p:anim>
                                        <p:anim calcmode="lin" valueType="num">
                                          <p:cBhvr>
                                            <p:cTn id="51" dur="750" fill="hold"/>
                                            <p:tgtEl>
                                              <p:spTgt spid="222"/>
                                            </p:tgtEl>
                                            <p:attrNameLst>
                                              <p:attrName>style.rotation</p:attrName>
                                            </p:attrNameLst>
                                          </p:cBhvr>
                                          <p:tavLst>
                                            <p:tav tm="0">
                                              <p:val>
                                                <p:fltVal val="90"/>
                                              </p:val>
                                            </p:tav>
                                            <p:tav tm="100000">
                                              <p:val>
                                                <p:fltVal val="0"/>
                                              </p:val>
                                            </p:tav>
                                          </p:tavLst>
                                        </p:anim>
                                        <p:animEffect transition="in" filter="fade">
                                          <p:cBhvr>
                                            <p:cTn id="52" dur="750"/>
                                            <p:tgtEl>
                                              <p:spTgt spid="222"/>
                                            </p:tgtEl>
                                          </p:cBhvr>
                                        </p:animEffect>
                                      </p:childTnLst>
                                    </p:cTn>
                                  </p:par>
                                  <p:par>
                                    <p:cTn id="53" presetID="22" presetClass="entr" presetSubtype="2" fill="hold" grpId="0" nodeType="withEffect">
                                      <p:stCondLst>
                                        <p:cond delay="1000"/>
                                      </p:stCondLst>
                                      <p:childTnLst>
                                        <p:set>
                                          <p:cBhvr>
                                            <p:cTn id="54" dur="1" fill="hold">
                                              <p:stCondLst>
                                                <p:cond delay="0"/>
                                              </p:stCondLst>
                                            </p:cTn>
                                            <p:tgtEl>
                                              <p:spTgt spid="277"/>
                                            </p:tgtEl>
                                            <p:attrNameLst>
                                              <p:attrName>style.visibility</p:attrName>
                                            </p:attrNameLst>
                                          </p:cBhvr>
                                          <p:to>
                                            <p:strVal val="visible"/>
                                          </p:to>
                                        </p:set>
                                        <p:animEffect transition="in" filter="wipe(right)">
                                          <p:cBhvr>
                                            <p:cTn id="55" dur="500"/>
                                            <p:tgtEl>
                                              <p:spTgt spid="277"/>
                                            </p:tgtEl>
                                          </p:cBhvr>
                                        </p:animEffect>
                                      </p:childTnLst>
                                    </p:cTn>
                                  </p:par>
                                  <p:par>
                                    <p:cTn id="56" presetID="2" presetClass="entr" presetSubtype="4" decel="50000" fill="hold" nodeType="withEffect">
                                      <p:stCondLst>
                                        <p:cond delay="750"/>
                                      </p:stCondLst>
                                      <p:childTnLst>
                                        <p:set>
                                          <p:cBhvr>
                                            <p:cTn id="57" dur="1" fill="hold">
                                              <p:stCondLst>
                                                <p:cond delay="0"/>
                                              </p:stCondLst>
                                            </p:cTn>
                                            <p:tgtEl>
                                              <p:spTgt spid="227"/>
                                            </p:tgtEl>
                                            <p:attrNameLst>
                                              <p:attrName>style.visibility</p:attrName>
                                            </p:attrNameLst>
                                          </p:cBhvr>
                                          <p:to>
                                            <p:strVal val="visible"/>
                                          </p:to>
                                        </p:set>
                                        <p:anim calcmode="lin" valueType="num">
                                          <p:cBhvr additive="base">
                                            <p:cTn id="58" dur="1000" fill="hold"/>
                                            <p:tgtEl>
                                              <p:spTgt spid="227"/>
                                            </p:tgtEl>
                                            <p:attrNameLst>
                                              <p:attrName>ppt_x</p:attrName>
                                            </p:attrNameLst>
                                          </p:cBhvr>
                                          <p:tavLst>
                                            <p:tav tm="0">
                                              <p:val>
                                                <p:strVal val="#ppt_x"/>
                                              </p:val>
                                            </p:tav>
                                            <p:tav tm="100000">
                                              <p:val>
                                                <p:strVal val="#ppt_x"/>
                                              </p:val>
                                            </p:tav>
                                          </p:tavLst>
                                        </p:anim>
                                        <p:anim calcmode="lin" valueType="num">
                                          <p:cBhvr additive="base">
                                            <p:cTn id="59" dur="1000" fill="hold"/>
                                            <p:tgtEl>
                                              <p:spTgt spid="227"/>
                                            </p:tgtEl>
                                            <p:attrNameLst>
                                              <p:attrName>ppt_y</p:attrName>
                                            </p:attrNameLst>
                                          </p:cBhvr>
                                          <p:tavLst>
                                            <p:tav tm="0">
                                              <p:val>
                                                <p:strVal val="1+#ppt_h/2"/>
                                              </p:val>
                                            </p:tav>
                                            <p:tav tm="100000">
                                              <p:val>
                                                <p:strVal val="#ppt_y"/>
                                              </p:val>
                                            </p:tav>
                                          </p:tavLst>
                                        </p:anim>
                                      </p:childTnLst>
                                    </p:cTn>
                                  </p:par>
                                  <p:par>
                                    <p:cTn id="60" presetID="2" presetClass="entr" presetSubtype="8" fill="hold" nodeType="withEffect">
                                      <p:stCondLst>
                                        <p:cond delay="750"/>
                                      </p:stCondLst>
                                      <p:childTnLst>
                                        <p:set>
                                          <p:cBhvr>
                                            <p:cTn id="61" dur="1" fill="hold">
                                              <p:stCondLst>
                                                <p:cond delay="0"/>
                                              </p:stCondLst>
                                            </p:cTn>
                                            <p:tgtEl>
                                              <p:spTgt spid="230"/>
                                            </p:tgtEl>
                                            <p:attrNameLst>
                                              <p:attrName>style.visibility</p:attrName>
                                            </p:attrNameLst>
                                          </p:cBhvr>
                                          <p:to>
                                            <p:strVal val="visible"/>
                                          </p:to>
                                        </p:set>
                                        <p:anim calcmode="lin" valueType="num">
                                          <p:cBhvr additive="base">
                                            <p:cTn id="62" dur="1250" fill="hold"/>
                                            <p:tgtEl>
                                              <p:spTgt spid="230"/>
                                            </p:tgtEl>
                                            <p:attrNameLst>
                                              <p:attrName>ppt_x</p:attrName>
                                            </p:attrNameLst>
                                          </p:cBhvr>
                                          <p:tavLst>
                                            <p:tav tm="0">
                                              <p:val>
                                                <p:strVal val="0-#ppt_w/2"/>
                                              </p:val>
                                            </p:tav>
                                            <p:tav tm="100000">
                                              <p:val>
                                                <p:strVal val="#ppt_x"/>
                                              </p:val>
                                            </p:tav>
                                          </p:tavLst>
                                        </p:anim>
                                        <p:anim calcmode="lin" valueType="num">
                                          <p:cBhvr additive="base">
                                            <p:cTn id="63" dur="1250" fill="hold"/>
                                            <p:tgtEl>
                                              <p:spTgt spid="230"/>
                                            </p:tgtEl>
                                            <p:attrNameLst>
                                              <p:attrName>ppt_y</p:attrName>
                                            </p:attrNameLst>
                                          </p:cBhvr>
                                          <p:tavLst>
                                            <p:tav tm="0">
                                              <p:val>
                                                <p:strVal val="#ppt_y"/>
                                              </p:val>
                                            </p:tav>
                                            <p:tav tm="100000">
                                              <p:val>
                                                <p:strVal val="#ppt_y"/>
                                              </p:val>
                                            </p:tav>
                                          </p:tavLst>
                                        </p:anim>
                                      </p:childTnLst>
                                    </p:cTn>
                                  </p:par>
                                  <p:par>
                                    <p:cTn id="64" presetID="31" presetClass="entr" presetSubtype="0" fill="hold" nodeType="withEffect">
                                      <p:stCondLst>
                                        <p:cond delay="1250"/>
                                      </p:stCondLst>
                                      <p:childTnLst>
                                        <p:set>
                                          <p:cBhvr>
                                            <p:cTn id="65" dur="1" fill="hold">
                                              <p:stCondLst>
                                                <p:cond delay="0"/>
                                              </p:stCondLst>
                                            </p:cTn>
                                            <p:tgtEl>
                                              <p:spTgt spid="256"/>
                                            </p:tgtEl>
                                            <p:attrNameLst>
                                              <p:attrName>style.visibility</p:attrName>
                                            </p:attrNameLst>
                                          </p:cBhvr>
                                          <p:to>
                                            <p:strVal val="visible"/>
                                          </p:to>
                                        </p:set>
                                        <p:anim calcmode="lin" valueType="num">
                                          <p:cBhvr>
                                            <p:cTn id="66" dur="750" fill="hold"/>
                                            <p:tgtEl>
                                              <p:spTgt spid="256"/>
                                            </p:tgtEl>
                                            <p:attrNameLst>
                                              <p:attrName>ppt_w</p:attrName>
                                            </p:attrNameLst>
                                          </p:cBhvr>
                                          <p:tavLst>
                                            <p:tav tm="0">
                                              <p:val>
                                                <p:fltVal val="0"/>
                                              </p:val>
                                            </p:tav>
                                            <p:tav tm="100000">
                                              <p:val>
                                                <p:strVal val="#ppt_w"/>
                                              </p:val>
                                            </p:tav>
                                          </p:tavLst>
                                        </p:anim>
                                        <p:anim calcmode="lin" valueType="num">
                                          <p:cBhvr>
                                            <p:cTn id="67" dur="750" fill="hold"/>
                                            <p:tgtEl>
                                              <p:spTgt spid="256"/>
                                            </p:tgtEl>
                                            <p:attrNameLst>
                                              <p:attrName>ppt_h</p:attrName>
                                            </p:attrNameLst>
                                          </p:cBhvr>
                                          <p:tavLst>
                                            <p:tav tm="0">
                                              <p:val>
                                                <p:fltVal val="0"/>
                                              </p:val>
                                            </p:tav>
                                            <p:tav tm="100000">
                                              <p:val>
                                                <p:strVal val="#ppt_h"/>
                                              </p:val>
                                            </p:tav>
                                          </p:tavLst>
                                        </p:anim>
                                        <p:anim calcmode="lin" valueType="num">
                                          <p:cBhvr>
                                            <p:cTn id="68" dur="750" fill="hold"/>
                                            <p:tgtEl>
                                              <p:spTgt spid="256"/>
                                            </p:tgtEl>
                                            <p:attrNameLst>
                                              <p:attrName>style.rotation</p:attrName>
                                            </p:attrNameLst>
                                          </p:cBhvr>
                                          <p:tavLst>
                                            <p:tav tm="0">
                                              <p:val>
                                                <p:fltVal val="90"/>
                                              </p:val>
                                            </p:tav>
                                            <p:tav tm="100000">
                                              <p:val>
                                                <p:fltVal val="0"/>
                                              </p:val>
                                            </p:tav>
                                          </p:tavLst>
                                        </p:anim>
                                        <p:animEffect transition="in" filter="fade">
                                          <p:cBhvr>
                                            <p:cTn id="69" dur="750"/>
                                            <p:tgtEl>
                                              <p:spTgt spid="256"/>
                                            </p:tgtEl>
                                          </p:cBhvr>
                                        </p:animEffect>
                                      </p:childTnLst>
                                    </p:cTn>
                                  </p:par>
                                  <p:par>
                                    <p:cTn id="70" presetID="22" presetClass="entr" presetSubtype="2" fill="hold" grpId="0" nodeType="withEffect">
                                      <p:stCondLst>
                                        <p:cond delay="1250"/>
                                      </p:stCondLst>
                                      <p:childTnLst>
                                        <p:set>
                                          <p:cBhvr>
                                            <p:cTn id="71" dur="1" fill="hold">
                                              <p:stCondLst>
                                                <p:cond delay="0"/>
                                              </p:stCondLst>
                                            </p:cTn>
                                            <p:tgtEl>
                                              <p:spTgt spid="275"/>
                                            </p:tgtEl>
                                            <p:attrNameLst>
                                              <p:attrName>style.visibility</p:attrName>
                                            </p:attrNameLst>
                                          </p:cBhvr>
                                          <p:to>
                                            <p:strVal val="visible"/>
                                          </p:to>
                                        </p:set>
                                        <p:animEffect transition="in" filter="wipe(right)">
                                          <p:cBhvr>
                                            <p:cTn id="72" dur="500"/>
                                            <p:tgtEl>
                                              <p:spTgt spid="275"/>
                                            </p:tgtEl>
                                          </p:cBhvr>
                                        </p:animEffect>
                                      </p:childTnLst>
                                    </p:cTn>
                                  </p:par>
                                  <p:par>
                                    <p:cTn id="73" presetID="2" presetClass="entr" presetSubtype="4" decel="50000" fill="hold" nodeType="withEffect">
                                      <p:stCondLst>
                                        <p:cond delay="1000"/>
                                      </p:stCondLst>
                                      <p:childTnLst>
                                        <p:set>
                                          <p:cBhvr>
                                            <p:cTn id="74" dur="1" fill="hold">
                                              <p:stCondLst>
                                                <p:cond delay="0"/>
                                              </p:stCondLst>
                                            </p:cTn>
                                            <p:tgtEl>
                                              <p:spTgt spid="238"/>
                                            </p:tgtEl>
                                            <p:attrNameLst>
                                              <p:attrName>style.visibility</p:attrName>
                                            </p:attrNameLst>
                                          </p:cBhvr>
                                          <p:to>
                                            <p:strVal val="visible"/>
                                          </p:to>
                                        </p:set>
                                        <p:anim calcmode="lin" valueType="num">
                                          <p:cBhvr additive="base">
                                            <p:cTn id="75" dur="1000" fill="hold"/>
                                            <p:tgtEl>
                                              <p:spTgt spid="238"/>
                                            </p:tgtEl>
                                            <p:attrNameLst>
                                              <p:attrName>ppt_x</p:attrName>
                                            </p:attrNameLst>
                                          </p:cBhvr>
                                          <p:tavLst>
                                            <p:tav tm="0">
                                              <p:val>
                                                <p:strVal val="#ppt_x"/>
                                              </p:val>
                                            </p:tav>
                                            <p:tav tm="100000">
                                              <p:val>
                                                <p:strVal val="#ppt_x"/>
                                              </p:val>
                                            </p:tav>
                                          </p:tavLst>
                                        </p:anim>
                                        <p:anim calcmode="lin" valueType="num">
                                          <p:cBhvr additive="base">
                                            <p:cTn id="76" dur="1000" fill="hold"/>
                                            <p:tgtEl>
                                              <p:spTgt spid="238"/>
                                            </p:tgtEl>
                                            <p:attrNameLst>
                                              <p:attrName>ppt_y</p:attrName>
                                            </p:attrNameLst>
                                          </p:cBhvr>
                                          <p:tavLst>
                                            <p:tav tm="0">
                                              <p:val>
                                                <p:strVal val="1+#ppt_h/2"/>
                                              </p:val>
                                            </p:tav>
                                            <p:tav tm="100000">
                                              <p:val>
                                                <p:strVal val="#ppt_y"/>
                                              </p:val>
                                            </p:tav>
                                          </p:tavLst>
                                        </p:anim>
                                      </p:childTnLst>
                                    </p:cTn>
                                  </p:par>
                                  <p:par>
                                    <p:cTn id="77" presetID="2" presetClass="entr" presetSubtype="8" fill="hold" nodeType="withEffect">
                                      <p:stCondLst>
                                        <p:cond delay="1000"/>
                                      </p:stCondLst>
                                      <p:childTnLst>
                                        <p:set>
                                          <p:cBhvr>
                                            <p:cTn id="78" dur="1" fill="hold">
                                              <p:stCondLst>
                                                <p:cond delay="0"/>
                                              </p:stCondLst>
                                            </p:cTn>
                                            <p:tgtEl>
                                              <p:spTgt spid="241"/>
                                            </p:tgtEl>
                                            <p:attrNameLst>
                                              <p:attrName>style.visibility</p:attrName>
                                            </p:attrNameLst>
                                          </p:cBhvr>
                                          <p:to>
                                            <p:strVal val="visible"/>
                                          </p:to>
                                        </p:set>
                                        <p:anim calcmode="lin" valueType="num">
                                          <p:cBhvr additive="base">
                                            <p:cTn id="79" dur="1250" fill="hold"/>
                                            <p:tgtEl>
                                              <p:spTgt spid="241"/>
                                            </p:tgtEl>
                                            <p:attrNameLst>
                                              <p:attrName>ppt_x</p:attrName>
                                            </p:attrNameLst>
                                          </p:cBhvr>
                                          <p:tavLst>
                                            <p:tav tm="0">
                                              <p:val>
                                                <p:strVal val="0-#ppt_w/2"/>
                                              </p:val>
                                            </p:tav>
                                            <p:tav tm="100000">
                                              <p:val>
                                                <p:strVal val="#ppt_x"/>
                                              </p:val>
                                            </p:tav>
                                          </p:tavLst>
                                        </p:anim>
                                        <p:anim calcmode="lin" valueType="num">
                                          <p:cBhvr additive="base">
                                            <p:cTn id="80" dur="1250" fill="hold"/>
                                            <p:tgtEl>
                                              <p:spTgt spid="241"/>
                                            </p:tgtEl>
                                            <p:attrNameLst>
                                              <p:attrName>ppt_y</p:attrName>
                                            </p:attrNameLst>
                                          </p:cBhvr>
                                          <p:tavLst>
                                            <p:tav tm="0">
                                              <p:val>
                                                <p:strVal val="#ppt_y"/>
                                              </p:val>
                                            </p:tav>
                                            <p:tav tm="100000">
                                              <p:val>
                                                <p:strVal val="#ppt_y"/>
                                              </p:val>
                                            </p:tav>
                                          </p:tavLst>
                                        </p:anim>
                                      </p:childTnLst>
                                    </p:cTn>
                                  </p:par>
                                  <p:par>
                                    <p:cTn id="81" presetID="31" presetClass="entr" presetSubtype="0" fill="hold" nodeType="withEffect">
                                      <p:stCondLst>
                                        <p:cond delay="1500"/>
                                      </p:stCondLst>
                                      <p:childTnLst>
                                        <p:set>
                                          <p:cBhvr>
                                            <p:cTn id="82" dur="1" fill="hold">
                                              <p:stCondLst>
                                                <p:cond delay="0"/>
                                              </p:stCondLst>
                                            </p:cTn>
                                            <p:tgtEl>
                                              <p:spTgt spid="264"/>
                                            </p:tgtEl>
                                            <p:attrNameLst>
                                              <p:attrName>style.visibility</p:attrName>
                                            </p:attrNameLst>
                                          </p:cBhvr>
                                          <p:to>
                                            <p:strVal val="visible"/>
                                          </p:to>
                                        </p:set>
                                        <p:anim calcmode="lin" valueType="num">
                                          <p:cBhvr>
                                            <p:cTn id="83" dur="750" fill="hold"/>
                                            <p:tgtEl>
                                              <p:spTgt spid="264"/>
                                            </p:tgtEl>
                                            <p:attrNameLst>
                                              <p:attrName>ppt_w</p:attrName>
                                            </p:attrNameLst>
                                          </p:cBhvr>
                                          <p:tavLst>
                                            <p:tav tm="0">
                                              <p:val>
                                                <p:fltVal val="0"/>
                                              </p:val>
                                            </p:tav>
                                            <p:tav tm="100000">
                                              <p:val>
                                                <p:strVal val="#ppt_w"/>
                                              </p:val>
                                            </p:tav>
                                          </p:tavLst>
                                        </p:anim>
                                        <p:anim calcmode="lin" valueType="num">
                                          <p:cBhvr>
                                            <p:cTn id="84" dur="750" fill="hold"/>
                                            <p:tgtEl>
                                              <p:spTgt spid="264"/>
                                            </p:tgtEl>
                                            <p:attrNameLst>
                                              <p:attrName>ppt_h</p:attrName>
                                            </p:attrNameLst>
                                          </p:cBhvr>
                                          <p:tavLst>
                                            <p:tav tm="0">
                                              <p:val>
                                                <p:fltVal val="0"/>
                                              </p:val>
                                            </p:tav>
                                            <p:tav tm="100000">
                                              <p:val>
                                                <p:strVal val="#ppt_h"/>
                                              </p:val>
                                            </p:tav>
                                          </p:tavLst>
                                        </p:anim>
                                        <p:anim calcmode="lin" valueType="num">
                                          <p:cBhvr>
                                            <p:cTn id="85" dur="750" fill="hold"/>
                                            <p:tgtEl>
                                              <p:spTgt spid="264"/>
                                            </p:tgtEl>
                                            <p:attrNameLst>
                                              <p:attrName>style.rotation</p:attrName>
                                            </p:attrNameLst>
                                          </p:cBhvr>
                                          <p:tavLst>
                                            <p:tav tm="0">
                                              <p:val>
                                                <p:fltVal val="90"/>
                                              </p:val>
                                            </p:tav>
                                            <p:tav tm="100000">
                                              <p:val>
                                                <p:fltVal val="0"/>
                                              </p:val>
                                            </p:tav>
                                          </p:tavLst>
                                        </p:anim>
                                        <p:animEffect transition="in" filter="fade">
                                          <p:cBhvr>
                                            <p:cTn id="86" dur="750"/>
                                            <p:tgtEl>
                                              <p:spTgt spid="264"/>
                                            </p:tgtEl>
                                          </p:cBhvr>
                                        </p:animEffect>
                                      </p:childTnLst>
                                    </p:cTn>
                                  </p:par>
                                  <p:par>
                                    <p:cTn id="87" presetID="22" presetClass="entr" presetSubtype="2" fill="hold" grpId="0" nodeType="withEffect">
                                      <p:stCondLst>
                                        <p:cond delay="1500"/>
                                      </p:stCondLst>
                                      <p:childTnLst>
                                        <p:set>
                                          <p:cBhvr>
                                            <p:cTn id="88" dur="1" fill="hold">
                                              <p:stCondLst>
                                                <p:cond delay="0"/>
                                              </p:stCondLst>
                                            </p:cTn>
                                            <p:tgtEl>
                                              <p:spTgt spid="247"/>
                                            </p:tgtEl>
                                            <p:attrNameLst>
                                              <p:attrName>style.visibility</p:attrName>
                                            </p:attrNameLst>
                                          </p:cBhvr>
                                          <p:to>
                                            <p:strVal val="visible"/>
                                          </p:to>
                                        </p:set>
                                        <p:animEffect transition="in" filter="wipe(right)">
                                          <p:cBhvr>
                                            <p:cTn id="89" dur="500"/>
                                            <p:tgtEl>
                                              <p:spTgt spid="247"/>
                                            </p:tgtEl>
                                          </p:cBhvr>
                                        </p:animEffect>
                                      </p:childTnLst>
                                    </p:cTn>
                                  </p:par>
                                  <p:par>
                                    <p:cTn id="90" presetID="47" presetClass="entr" presetSubtype="0" fill="hold" grpId="0" nodeType="withEffect">
                                      <p:stCondLst>
                                        <p:cond delay="500"/>
                                      </p:stCondLst>
                                      <p:childTnLst>
                                        <p:set>
                                          <p:cBhvr>
                                            <p:cTn id="91" dur="1" fill="hold">
                                              <p:stCondLst>
                                                <p:cond delay="0"/>
                                              </p:stCondLst>
                                            </p:cTn>
                                            <p:tgtEl>
                                              <p:spTgt spid="249"/>
                                            </p:tgtEl>
                                            <p:attrNameLst>
                                              <p:attrName>style.visibility</p:attrName>
                                            </p:attrNameLst>
                                          </p:cBhvr>
                                          <p:to>
                                            <p:strVal val="visible"/>
                                          </p:to>
                                        </p:set>
                                        <p:animEffect transition="in" filter="fade">
                                          <p:cBhvr>
                                            <p:cTn id="92" dur="750"/>
                                            <p:tgtEl>
                                              <p:spTgt spid="249"/>
                                            </p:tgtEl>
                                          </p:cBhvr>
                                        </p:animEffect>
                                        <p:anim calcmode="lin" valueType="num">
                                          <p:cBhvr>
                                            <p:cTn id="93" dur="750" fill="hold"/>
                                            <p:tgtEl>
                                              <p:spTgt spid="249"/>
                                            </p:tgtEl>
                                            <p:attrNameLst>
                                              <p:attrName>ppt_x</p:attrName>
                                            </p:attrNameLst>
                                          </p:cBhvr>
                                          <p:tavLst>
                                            <p:tav tm="0">
                                              <p:val>
                                                <p:strVal val="#ppt_x"/>
                                              </p:val>
                                            </p:tav>
                                            <p:tav tm="100000">
                                              <p:val>
                                                <p:strVal val="#ppt_x"/>
                                              </p:val>
                                            </p:tav>
                                          </p:tavLst>
                                        </p:anim>
                                        <p:anim calcmode="lin" valueType="num">
                                          <p:cBhvr>
                                            <p:cTn id="94" dur="750" fill="hold"/>
                                            <p:tgtEl>
                                              <p:spTgt spid="249"/>
                                            </p:tgtEl>
                                            <p:attrNameLst>
                                              <p:attrName>ppt_y</p:attrName>
                                            </p:attrNameLst>
                                          </p:cBhvr>
                                          <p:tavLst>
                                            <p:tav tm="0">
                                              <p:val>
                                                <p:strVal val="#ppt_y-.1"/>
                                              </p:val>
                                            </p:tav>
                                            <p:tav tm="100000">
                                              <p:val>
                                                <p:strVal val="#ppt_y"/>
                                              </p:val>
                                            </p:tav>
                                          </p:tavLst>
                                        </p:anim>
                                      </p:childTnLst>
                                    </p:cTn>
                                  </p:par>
                                  <p:par>
                                    <p:cTn id="95" presetID="42" presetClass="entr" presetSubtype="0" fill="hold" grpId="0" nodeType="withEffect">
                                      <p:stCondLst>
                                        <p:cond delay="500"/>
                                      </p:stCondLst>
                                      <p:childTnLst>
                                        <p:set>
                                          <p:cBhvr>
                                            <p:cTn id="96" dur="1" fill="hold">
                                              <p:stCondLst>
                                                <p:cond delay="0"/>
                                              </p:stCondLst>
                                            </p:cTn>
                                            <p:tgtEl>
                                              <p:spTgt spid="248"/>
                                            </p:tgtEl>
                                            <p:attrNameLst>
                                              <p:attrName>style.visibility</p:attrName>
                                            </p:attrNameLst>
                                          </p:cBhvr>
                                          <p:to>
                                            <p:strVal val="visible"/>
                                          </p:to>
                                        </p:set>
                                        <p:animEffect transition="in" filter="fade">
                                          <p:cBhvr>
                                            <p:cTn id="97" dur="750"/>
                                            <p:tgtEl>
                                              <p:spTgt spid="248"/>
                                            </p:tgtEl>
                                          </p:cBhvr>
                                        </p:animEffect>
                                        <p:anim calcmode="lin" valueType="num">
                                          <p:cBhvr>
                                            <p:cTn id="98" dur="750" fill="hold"/>
                                            <p:tgtEl>
                                              <p:spTgt spid="248"/>
                                            </p:tgtEl>
                                            <p:attrNameLst>
                                              <p:attrName>ppt_x</p:attrName>
                                            </p:attrNameLst>
                                          </p:cBhvr>
                                          <p:tavLst>
                                            <p:tav tm="0">
                                              <p:val>
                                                <p:strVal val="#ppt_x"/>
                                              </p:val>
                                            </p:tav>
                                            <p:tav tm="100000">
                                              <p:val>
                                                <p:strVal val="#ppt_x"/>
                                              </p:val>
                                            </p:tav>
                                          </p:tavLst>
                                        </p:anim>
                                        <p:anim calcmode="lin" valueType="num">
                                          <p:cBhvr>
                                            <p:cTn id="99" dur="750" fill="hold"/>
                                            <p:tgtEl>
                                              <p:spTgt spid="248"/>
                                            </p:tgtEl>
                                            <p:attrNameLst>
                                              <p:attrName>ppt_y</p:attrName>
                                            </p:attrNameLst>
                                          </p:cBhvr>
                                          <p:tavLst>
                                            <p:tav tm="0">
                                              <p:val>
                                                <p:strVal val="#ppt_y+.1"/>
                                              </p:val>
                                            </p:tav>
                                            <p:tav tm="100000">
                                              <p:val>
                                                <p:strVal val="#ppt_y"/>
                                              </p:val>
                                            </p:tav>
                                          </p:tavLst>
                                        </p:anim>
                                      </p:childTnLst>
                                    </p:cTn>
                                  </p:par>
                                  <p:par>
                                    <p:cTn id="100" presetID="47" presetClass="entr" presetSubtype="0" fill="hold" grpId="0" nodeType="withEffect">
                                      <p:stCondLst>
                                        <p:cond delay="750"/>
                                      </p:stCondLst>
                                      <p:childTnLst>
                                        <p:set>
                                          <p:cBhvr>
                                            <p:cTn id="101" dur="1" fill="hold">
                                              <p:stCondLst>
                                                <p:cond delay="0"/>
                                              </p:stCondLst>
                                            </p:cTn>
                                            <p:tgtEl>
                                              <p:spTgt spid="237"/>
                                            </p:tgtEl>
                                            <p:attrNameLst>
                                              <p:attrName>style.visibility</p:attrName>
                                            </p:attrNameLst>
                                          </p:cBhvr>
                                          <p:to>
                                            <p:strVal val="visible"/>
                                          </p:to>
                                        </p:set>
                                        <p:animEffect transition="in" filter="fade">
                                          <p:cBhvr>
                                            <p:cTn id="102" dur="750"/>
                                            <p:tgtEl>
                                              <p:spTgt spid="237"/>
                                            </p:tgtEl>
                                          </p:cBhvr>
                                        </p:animEffect>
                                        <p:anim calcmode="lin" valueType="num">
                                          <p:cBhvr>
                                            <p:cTn id="103" dur="750" fill="hold"/>
                                            <p:tgtEl>
                                              <p:spTgt spid="237"/>
                                            </p:tgtEl>
                                            <p:attrNameLst>
                                              <p:attrName>ppt_x</p:attrName>
                                            </p:attrNameLst>
                                          </p:cBhvr>
                                          <p:tavLst>
                                            <p:tav tm="0">
                                              <p:val>
                                                <p:strVal val="#ppt_x"/>
                                              </p:val>
                                            </p:tav>
                                            <p:tav tm="100000">
                                              <p:val>
                                                <p:strVal val="#ppt_x"/>
                                              </p:val>
                                            </p:tav>
                                          </p:tavLst>
                                        </p:anim>
                                        <p:anim calcmode="lin" valueType="num">
                                          <p:cBhvr>
                                            <p:cTn id="104" dur="750" fill="hold"/>
                                            <p:tgtEl>
                                              <p:spTgt spid="237"/>
                                            </p:tgtEl>
                                            <p:attrNameLst>
                                              <p:attrName>ppt_y</p:attrName>
                                            </p:attrNameLst>
                                          </p:cBhvr>
                                          <p:tavLst>
                                            <p:tav tm="0">
                                              <p:val>
                                                <p:strVal val="#ppt_y-.1"/>
                                              </p:val>
                                            </p:tav>
                                            <p:tav tm="100000">
                                              <p:val>
                                                <p:strVal val="#ppt_y"/>
                                              </p:val>
                                            </p:tav>
                                          </p:tavLst>
                                        </p:anim>
                                      </p:childTnLst>
                                    </p:cTn>
                                  </p:par>
                                  <p:par>
                                    <p:cTn id="105" presetID="42" presetClass="entr" presetSubtype="0" fill="hold" grpId="0" nodeType="withEffect">
                                      <p:stCondLst>
                                        <p:cond delay="750"/>
                                      </p:stCondLst>
                                      <p:childTnLst>
                                        <p:set>
                                          <p:cBhvr>
                                            <p:cTn id="106" dur="1" fill="hold">
                                              <p:stCondLst>
                                                <p:cond delay="0"/>
                                              </p:stCondLst>
                                            </p:cTn>
                                            <p:tgtEl>
                                              <p:spTgt spid="236"/>
                                            </p:tgtEl>
                                            <p:attrNameLst>
                                              <p:attrName>style.visibility</p:attrName>
                                            </p:attrNameLst>
                                          </p:cBhvr>
                                          <p:to>
                                            <p:strVal val="visible"/>
                                          </p:to>
                                        </p:set>
                                        <p:animEffect transition="in" filter="fade">
                                          <p:cBhvr>
                                            <p:cTn id="107" dur="750"/>
                                            <p:tgtEl>
                                              <p:spTgt spid="236"/>
                                            </p:tgtEl>
                                          </p:cBhvr>
                                        </p:animEffect>
                                        <p:anim calcmode="lin" valueType="num">
                                          <p:cBhvr>
                                            <p:cTn id="108" dur="750" fill="hold"/>
                                            <p:tgtEl>
                                              <p:spTgt spid="236"/>
                                            </p:tgtEl>
                                            <p:attrNameLst>
                                              <p:attrName>ppt_x</p:attrName>
                                            </p:attrNameLst>
                                          </p:cBhvr>
                                          <p:tavLst>
                                            <p:tav tm="0">
                                              <p:val>
                                                <p:strVal val="#ppt_x"/>
                                              </p:val>
                                            </p:tav>
                                            <p:tav tm="100000">
                                              <p:val>
                                                <p:strVal val="#ppt_x"/>
                                              </p:val>
                                            </p:tav>
                                          </p:tavLst>
                                        </p:anim>
                                        <p:anim calcmode="lin" valueType="num">
                                          <p:cBhvr>
                                            <p:cTn id="109" dur="750" fill="hold"/>
                                            <p:tgtEl>
                                              <p:spTgt spid="236"/>
                                            </p:tgtEl>
                                            <p:attrNameLst>
                                              <p:attrName>ppt_y</p:attrName>
                                            </p:attrNameLst>
                                          </p:cBhvr>
                                          <p:tavLst>
                                            <p:tav tm="0">
                                              <p:val>
                                                <p:strVal val="#ppt_y+.1"/>
                                              </p:val>
                                            </p:tav>
                                            <p:tav tm="100000">
                                              <p:val>
                                                <p:strVal val="#ppt_y"/>
                                              </p:val>
                                            </p:tav>
                                          </p:tavLst>
                                        </p:anim>
                                      </p:childTnLst>
                                    </p:cTn>
                                  </p:par>
                                  <p:par>
                                    <p:cTn id="110" presetID="47" presetClass="entr" presetSubtype="0" fill="hold" grpId="0" nodeType="withEffect">
                                      <p:stCondLst>
                                        <p:cond delay="1000"/>
                                      </p:stCondLst>
                                      <p:childTnLst>
                                        <p:set>
                                          <p:cBhvr>
                                            <p:cTn id="111" dur="1" fill="hold">
                                              <p:stCondLst>
                                                <p:cond delay="0"/>
                                              </p:stCondLst>
                                            </p:cTn>
                                            <p:tgtEl>
                                              <p:spTgt spid="226"/>
                                            </p:tgtEl>
                                            <p:attrNameLst>
                                              <p:attrName>style.visibility</p:attrName>
                                            </p:attrNameLst>
                                          </p:cBhvr>
                                          <p:to>
                                            <p:strVal val="visible"/>
                                          </p:to>
                                        </p:set>
                                        <p:animEffect transition="in" filter="fade">
                                          <p:cBhvr>
                                            <p:cTn id="112" dur="750"/>
                                            <p:tgtEl>
                                              <p:spTgt spid="226"/>
                                            </p:tgtEl>
                                          </p:cBhvr>
                                        </p:animEffect>
                                        <p:anim calcmode="lin" valueType="num">
                                          <p:cBhvr>
                                            <p:cTn id="113" dur="750" fill="hold"/>
                                            <p:tgtEl>
                                              <p:spTgt spid="226"/>
                                            </p:tgtEl>
                                            <p:attrNameLst>
                                              <p:attrName>ppt_x</p:attrName>
                                            </p:attrNameLst>
                                          </p:cBhvr>
                                          <p:tavLst>
                                            <p:tav tm="0">
                                              <p:val>
                                                <p:strVal val="#ppt_x"/>
                                              </p:val>
                                            </p:tav>
                                            <p:tav tm="100000">
                                              <p:val>
                                                <p:strVal val="#ppt_x"/>
                                              </p:val>
                                            </p:tav>
                                          </p:tavLst>
                                        </p:anim>
                                        <p:anim calcmode="lin" valueType="num">
                                          <p:cBhvr>
                                            <p:cTn id="114" dur="750" fill="hold"/>
                                            <p:tgtEl>
                                              <p:spTgt spid="226"/>
                                            </p:tgtEl>
                                            <p:attrNameLst>
                                              <p:attrName>ppt_y</p:attrName>
                                            </p:attrNameLst>
                                          </p:cBhvr>
                                          <p:tavLst>
                                            <p:tav tm="0">
                                              <p:val>
                                                <p:strVal val="#ppt_y-.1"/>
                                              </p:val>
                                            </p:tav>
                                            <p:tav tm="100000">
                                              <p:val>
                                                <p:strVal val="#ppt_y"/>
                                              </p:val>
                                            </p:tav>
                                          </p:tavLst>
                                        </p:anim>
                                      </p:childTnLst>
                                    </p:cTn>
                                  </p:par>
                                  <p:par>
                                    <p:cTn id="115" presetID="42" presetClass="entr" presetSubtype="0" fill="hold" grpId="0" nodeType="withEffect">
                                      <p:stCondLst>
                                        <p:cond delay="1000"/>
                                      </p:stCondLst>
                                      <p:childTnLst>
                                        <p:set>
                                          <p:cBhvr>
                                            <p:cTn id="116" dur="1" fill="hold">
                                              <p:stCondLst>
                                                <p:cond delay="0"/>
                                              </p:stCondLst>
                                            </p:cTn>
                                            <p:tgtEl>
                                              <p:spTgt spid="225"/>
                                            </p:tgtEl>
                                            <p:attrNameLst>
                                              <p:attrName>style.visibility</p:attrName>
                                            </p:attrNameLst>
                                          </p:cBhvr>
                                          <p:to>
                                            <p:strVal val="visible"/>
                                          </p:to>
                                        </p:set>
                                        <p:animEffect transition="in" filter="fade">
                                          <p:cBhvr>
                                            <p:cTn id="117" dur="750"/>
                                            <p:tgtEl>
                                              <p:spTgt spid="225"/>
                                            </p:tgtEl>
                                          </p:cBhvr>
                                        </p:animEffect>
                                        <p:anim calcmode="lin" valueType="num">
                                          <p:cBhvr>
                                            <p:cTn id="118" dur="750" fill="hold"/>
                                            <p:tgtEl>
                                              <p:spTgt spid="225"/>
                                            </p:tgtEl>
                                            <p:attrNameLst>
                                              <p:attrName>ppt_x</p:attrName>
                                            </p:attrNameLst>
                                          </p:cBhvr>
                                          <p:tavLst>
                                            <p:tav tm="0">
                                              <p:val>
                                                <p:strVal val="#ppt_x"/>
                                              </p:val>
                                            </p:tav>
                                            <p:tav tm="100000">
                                              <p:val>
                                                <p:strVal val="#ppt_x"/>
                                              </p:val>
                                            </p:tav>
                                          </p:tavLst>
                                        </p:anim>
                                        <p:anim calcmode="lin" valueType="num">
                                          <p:cBhvr>
                                            <p:cTn id="119" dur="750" fill="hold"/>
                                            <p:tgtEl>
                                              <p:spTgt spid="225"/>
                                            </p:tgtEl>
                                            <p:attrNameLst>
                                              <p:attrName>ppt_y</p:attrName>
                                            </p:attrNameLst>
                                          </p:cBhvr>
                                          <p:tavLst>
                                            <p:tav tm="0">
                                              <p:val>
                                                <p:strVal val="#ppt_y+.1"/>
                                              </p:val>
                                            </p:tav>
                                            <p:tav tm="100000">
                                              <p:val>
                                                <p:strVal val="#ppt_y"/>
                                              </p:val>
                                            </p:tav>
                                          </p:tavLst>
                                        </p:anim>
                                      </p:childTnLst>
                                    </p:cTn>
                                  </p:par>
                                  <p:par>
                                    <p:cTn id="120" presetID="47" presetClass="entr" presetSubtype="0" fill="hold" grpId="0" nodeType="withEffect">
                                      <p:stCondLst>
                                        <p:cond delay="1250"/>
                                      </p:stCondLst>
                                      <p:childTnLst>
                                        <p:set>
                                          <p:cBhvr>
                                            <p:cTn id="121" dur="1" fill="hold">
                                              <p:stCondLst>
                                                <p:cond delay="0"/>
                                              </p:stCondLst>
                                            </p:cTn>
                                            <p:tgtEl>
                                              <p:spTgt spid="260"/>
                                            </p:tgtEl>
                                            <p:attrNameLst>
                                              <p:attrName>style.visibility</p:attrName>
                                            </p:attrNameLst>
                                          </p:cBhvr>
                                          <p:to>
                                            <p:strVal val="visible"/>
                                          </p:to>
                                        </p:set>
                                        <p:animEffect transition="in" filter="fade">
                                          <p:cBhvr>
                                            <p:cTn id="122" dur="750"/>
                                            <p:tgtEl>
                                              <p:spTgt spid="260"/>
                                            </p:tgtEl>
                                          </p:cBhvr>
                                        </p:animEffect>
                                        <p:anim calcmode="lin" valueType="num">
                                          <p:cBhvr>
                                            <p:cTn id="123" dur="750" fill="hold"/>
                                            <p:tgtEl>
                                              <p:spTgt spid="260"/>
                                            </p:tgtEl>
                                            <p:attrNameLst>
                                              <p:attrName>ppt_x</p:attrName>
                                            </p:attrNameLst>
                                          </p:cBhvr>
                                          <p:tavLst>
                                            <p:tav tm="0">
                                              <p:val>
                                                <p:strVal val="#ppt_x"/>
                                              </p:val>
                                            </p:tav>
                                            <p:tav tm="100000">
                                              <p:val>
                                                <p:strVal val="#ppt_x"/>
                                              </p:val>
                                            </p:tav>
                                          </p:tavLst>
                                        </p:anim>
                                        <p:anim calcmode="lin" valueType="num">
                                          <p:cBhvr>
                                            <p:cTn id="124" dur="750" fill="hold"/>
                                            <p:tgtEl>
                                              <p:spTgt spid="260"/>
                                            </p:tgtEl>
                                            <p:attrNameLst>
                                              <p:attrName>ppt_y</p:attrName>
                                            </p:attrNameLst>
                                          </p:cBhvr>
                                          <p:tavLst>
                                            <p:tav tm="0">
                                              <p:val>
                                                <p:strVal val="#ppt_y-.1"/>
                                              </p:val>
                                            </p:tav>
                                            <p:tav tm="100000">
                                              <p:val>
                                                <p:strVal val="#ppt_y"/>
                                              </p:val>
                                            </p:tav>
                                          </p:tavLst>
                                        </p:anim>
                                      </p:childTnLst>
                                    </p:cTn>
                                  </p:par>
                                  <p:par>
                                    <p:cTn id="125" presetID="42" presetClass="entr" presetSubtype="0" fill="hold" grpId="0" nodeType="withEffect">
                                      <p:stCondLst>
                                        <p:cond delay="1250"/>
                                      </p:stCondLst>
                                      <p:childTnLst>
                                        <p:set>
                                          <p:cBhvr>
                                            <p:cTn id="126" dur="1" fill="hold">
                                              <p:stCondLst>
                                                <p:cond delay="0"/>
                                              </p:stCondLst>
                                            </p:cTn>
                                            <p:tgtEl>
                                              <p:spTgt spid="259"/>
                                            </p:tgtEl>
                                            <p:attrNameLst>
                                              <p:attrName>style.visibility</p:attrName>
                                            </p:attrNameLst>
                                          </p:cBhvr>
                                          <p:to>
                                            <p:strVal val="visible"/>
                                          </p:to>
                                        </p:set>
                                        <p:animEffect transition="in" filter="fade">
                                          <p:cBhvr>
                                            <p:cTn id="127" dur="750"/>
                                            <p:tgtEl>
                                              <p:spTgt spid="259"/>
                                            </p:tgtEl>
                                          </p:cBhvr>
                                        </p:animEffect>
                                        <p:anim calcmode="lin" valueType="num">
                                          <p:cBhvr>
                                            <p:cTn id="128" dur="750" fill="hold"/>
                                            <p:tgtEl>
                                              <p:spTgt spid="259"/>
                                            </p:tgtEl>
                                            <p:attrNameLst>
                                              <p:attrName>ppt_x</p:attrName>
                                            </p:attrNameLst>
                                          </p:cBhvr>
                                          <p:tavLst>
                                            <p:tav tm="0">
                                              <p:val>
                                                <p:strVal val="#ppt_x"/>
                                              </p:val>
                                            </p:tav>
                                            <p:tav tm="100000">
                                              <p:val>
                                                <p:strVal val="#ppt_x"/>
                                              </p:val>
                                            </p:tav>
                                          </p:tavLst>
                                        </p:anim>
                                        <p:anim calcmode="lin" valueType="num">
                                          <p:cBhvr>
                                            <p:cTn id="129" dur="750" fill="hold"/>
                                            <p:tgtEl>
                                              <p:spTgt spid="259"/>
                                            </p:tgtEl>
                                            <p:attrNameLst>
                                              <p:attrName>ppt_y</p:attrName>
                                            </p:attrNameLst>
                                          </p:cBhvr>
                                          <p:tavLst>
                                            <p:tav tm="0">
                                              <p:val>
                                                <p:strVal val="#ppt_y+.1"/>
                                              </p:val>
                                            </p:tav>
                                            <p:tav tm="100000">
                                              <p:val>
                                                <p:strVal val="#ppt_y"/>
                                              </p:val>
                                            </p:tav>
                                          </p:tavLst>
                                        </p:anim>
                                      </p:childTnLst>
                                    </p:cTn>
                                  </p:par>
                                  <p:par>
                                    <p:cTn id="130" presetID="47" presetClass="entr" presetSubtype="0" fill="hold" grpId="0" nodeType="withEffect">
                                      <p:stCondLst>
                                        <p:cond delay="1500"/>
                                      </p:stCondLst>
                                      <p:childTnLst>
                                        <p:set>
                                          <p:cBhvr>
                                            <p:cTn id="131" dur="1" fill="hold">
                                              <p:stCondLst>
                                                <p:cond delay="0"/>
                                              </p:stCondLst>
                                            </p:cTn>
                                            <p:tgtEl>
                                              <p:spTgt spid="268"/>
                                            </p:tgtEl>
                                            <p:attrNameLst>
                                              <p:attrName>style.visibility</p:attrName>
                                            </p:attrNameLst>
                                          </p:cBhvr>
                                          <p:to>
                                            <p:strVal val="visible"/>
                                          </p:to>
                                        </p:set>
                                        <p:animEffect transition="in" filter="fade">
                                          <p:cBhvr>
                                            <p:cTn id="132" dur="750"/>
                                            <p:tgtEl>
                                              <p:spTgt spid="268"/>
                                            </p:tgtEl>
                                          </p:cBhvr>
                                        </p:animEffect>
                                        <p:anim calcmode="lin" valueType="num">
                                          <p:cBhvr>
                                            <p:cTn id="133" dur="750" fill="hold"/>
                                            <p:tgtEl>
                                              <p:spTgt spid="268"/>
                                            </p:tgtEl>
                                            <p:attrNameLst>
                                              <p:attrName>ppt_x</p:attrName>
                                            </p:attrNameLst>
                                          </p:cBhvr>
                                          <p:tavLst>
                                            <p:tav tm="0">
                                              <p:val>
                                                <p:strVal val="#ppt_x"/>
                                              </p:val>
                                            </p:tav>
                                            <p:tav tm="100000">
                                              <p:val>
                                                <p:strVal val="#ppt_x"/>
                                              </p:val>
                                            </p:tav>
                                          </p:tavLst>
                                        </p:anim>
                                        <p:anim calcmode="lin" valueType="num">
                                          <p:cBhvr>
                                            <p:cTn id="134" dur="750" fill="hold"/>
                                            <p:tgtEl>
                                              <p:spTgt spid="268"/>
                                            </p:tgtEl>
                                            <p:attrNameLst>
                                              <p:attrName>ppt_y</p:attrName>
                                            </p:attrNameLst>
                                          </p:cBhvr>
                                          <p:tavLst>
                                            <p:tav tm="0">
                                              <p:val>
                                                <p:strVal val="#ppt_y-.1"/>
                                              </p:val>
                                            </p:tav>
                                            <p:tav tm="100000">
                                              <p:val>
                                                <p:strVal val="#ppt_y"/>
                                              </p:val>
                                            </p:tav>
                                          </p:tavLst>
                                        </p:anim>
                                      </p:childTnLst>
                                    </p:cTn>
                                  </p:par>
                                  <p:par>
                                    <p:cTn id="135" presetID="42" presetClass="entr" presetSubtype="0" fill="hold" grpId="0" nodeType="withEffect">
                                      <p:stCondLst>
                                        <p:cond delay="1500"/>
                                      </p:stCondLst>
                                      <p:childTnLst>
                                        <p:set>
                                          <p:cBhvr>
                                            <p:cTn id="136" dur="1" fill="hold">
                                              <p:stCondLst>
                                                <p:cond delay="0"/>
                                              </p:stCondLst>
                                            </p:cTn>
                                            <p:tgtEl>
                                              <p:spTgt spid="267"/>
                                            </p:tgtEl>
                                            <p:attrNameLst>
                                              <p:attrName>style.visibility</p:attrName>
                                            </p:attrNameLst>
                                          </p:cBhvr>
                                          <p:to>
                                            <p:strVal val="visible"/>
                                          </p:to>
                                        </p:set>
                                        <p:animEffect transition="in" filter="fade">
                                          <p:cBhvr>
                                            <p:cTn id="137" dur="750"/>
                                            <p:tgtEl>
                                              <p:spTgt spid="267"/>
                                            </p:tgtEl>
                                          </p:cBhvr>
                                        </p:animEffect>
                                        <p:anim calcmode="lin" valueType="num">
                                          <p:cBhvr>
                                            <p:cTn id="138" dur="750" fill="hold"/>
                                            <p:tgtEl>
                                              <p:spTgt spid="267"/>
                                            </p:tgtEl>
                                            <p:attrNameLst>
                                              <p:attrName>ppt_x</p:attrName>
                                            </p:attrNameLst>
                                          </p:cBhvr>
                                          <p:tavLst>
                                            <p:tav tm="0">
                                              <p:val>
                                                <p:strVal val="#ppt_x"/>
                                              </p:val>
                                            </p:tav>
                                            <p:tav tm="100000">
                                              <p:val>
                                                <p:strVal val="#ppt_x"/>
                                              </p:val>
                                            </p:tav>
                                          </p:tavLst>
                                        </p:anim>
                                        <p:anim calcmode="lin" valueType="num">
                                          <p:cBhvr>
                                            <p:cTn id="139" dur="750" fill="hold"/>
                                            <p:tgtEl>
                                              <p:spTgt spid="267"/>
                                            </p:tgtEl>
                                            <p:attrNameLst>
                                              <p:attrName>ppt_y</p:attrName>
                                            </p:attrNameLst>
                                          </p:cBhvr>
                                          <p:tavLst>
                                            <p:tav tm="0">
                                              <p:val>
                                                <p:strVal val="#ppt_y+.1"/>
                                              </p:val>
                                            </p:tav>
                                            <p:tav tm="100000">
                                              <p:val>
                                                <p:strVal val="#ppt_y"/>
                                              </p:val>
                                            </p:tav>
                                          </p:tavLst>
                                        </p:anim>
                                      </p:childTnLst>
                                    </p:cTn>
                                  </p:par>
                                  <p:par>
                                    <p:cTn id="140" presetID="47" presetClass="entr" presetSubtype="0" fill="hold" grpId="0" nodeType="withEffect">
                                      <p:stCondLst>
                                        <p:cond delay="250"/>
                                      </p:stCondLst>
                                      <p:childTnLst>
                                        <p:set>
                                          <p:cBhvr>
                                            <p:cTn id="141" dur="1" fill="hold">
                                              <p:stCondLst>
                                                <p:cond delay="0"/>
                                              </p:stCondLst>
                                            </p:cTn>
                                            <p:tgtEl>
                                              <p:spTgt spid="274"/>
                                            </p:tgtEl>
                                            <p:attrNameLst>
                                              <p:attrName>style.visibility</p:attrName>
                                            </p:attrNameLst>
                                          </p:cBhvr>
                                          <p:to>
                                            <p:strVal val="visible"/>
                                          </p:to>
                                        </p:set>
                                        <p:animEffect transition="in" filter="fade">
                                          <p:cBhvr>
                                            <p:cTn id="142" dur="1000"/>
                                            <p:tgtEl>
                                              <p:spTgt spid="274"/>
                                            </p:tgtEl>
                                          </p:cBhvr>
                                        </p:animEffect>
                                        <p:anim calcmode="lin" valueType="num">
                                          <p:cBhvr>
                                            <p:cTn id="143" dur="1000" fill="hold"/>
                                            <p:tgtEl>
                                              <p:spTgt spid="274"/>
                                            </p:tgtEl>
                                            <p:attrNameLst>
                                              <p:attrName>ppt_x</p:attrName>
                                            </p:attrNameLst>
                                          </p:cBhvr>
                                          <p:tavLst>
                                            <p:tav tm="0">
                                              <p:val>
                                                <p:strVal val="#ppt_x"/>
                                              </p:val>
                                            </p:tav>
                                            <p:tav tm="100000">
                                              <p:val>
                                                <p:strVal val="#ppt_x"/>
                                              </p:val>
                                            </p:tav>
                                          </p:tavLst>
                                        </p:anim>
                                        <p:anim calcmode="lin" valueType="num">
                                          <p:cBhvr>
                                            <p:cTn id="144" dur="1000" fill="hold"/>
                                            <p:tgtEl>
                                              <p:spTgt spid="274"/>
                                            </p:tgtEl>
                                            <p:attrNameLst>
                                              <p:attrName>ppt_y</p:attrName>
                                            </p:attrNameLst>
                                          </p:cBhvr>
                                          <p:tavLst>
                                            <p:tav tm="0">
                                              <p:val>
                                                <p:strVal val="#ppt_y-.1"/>
                                              </p:val>
                                            </p:tav>
                                            <p:tav tm="100000">
                                              <p:val>
                                                <p:strVal val="#ppt_y"/>
                                              </p:val>
                                            </p:tav>
                                          </p:tavLst>
                                        </p:anim>
                                      </p:childTnLst>
                                    </p:cTn>
                                  </p:par>
                                  <p:par>
                                    <p:cTn id="145" presetID="42" presetClass="entr" presetSubtype="0" fill="hold" grpId="0" nodeType="withEffect">
                                      <p:stCondLst>
                                        <p:cond delay="500"/>
                                      </p:stCondLst>
                                      <p:childTnLst>
                                        <p:set>
                                          <p:cBhvr>
                                            <p:cTn id="146" dur="1" fill="hold">
                                              <p:stCondLst>
                                                <p:cond delay="0"/>
                                              </p:stCondLst>
                                            </p:cTn>
                                            <p:tgtEl>
                                              <p:spTgt spid="287"/>
                                            </p:tgtEl>
                                            <p:attrNameLst>
                                              <p:attrName>style.visibility</p:attrName>
                                            </p:attrNameLst>
                                          </p:cBhvr>
                                          <p:to>
                                            <p:strVal val="visible"/>
                                          </p:to>
                                        </p:set>
                                        <p:animEffect transition="in" filter="fade">
                                          <p:cBhvr>
                                            <p:cTn id="147" dur="750"/>
                                            <p:tgtEl>
                                              <p:spTgt spid="287"/>
                                            </p:tgtEl>
                                          </p:cBhvr>
                                        </p:animEffect>
                                        <p:anim calcmode="lin" valueType="num">
                                          <p:cBhvr>
                                            <p:cTn id="148" dur="750" fill="hold"/>
                                            <p:tgtEl>
                                              <p:spTgt spid="287"/>
                                            </p:tgtEl>
                                            <p:attrNameLst>
                                              <p:attrName>ppt_x</p:attrName>
                                            </p:attrNameLst>
                                          </p:cBhvr>
                                          <p:tavLst>
                                            <p:tav tm="0">
                                              <p:val>
                                                <p:strVal val="#ppt_x"/>
                                              </p:val>
                                            </p:tav>
                                            <p:tav tm="100000">
                                              <p:val>
                                                <p:strVal val="#ppt_x"/>
                                              </p:val>
                                            </p:tav>
                                          </p:tavLst>
                                        </p:anim>
                                        <p:anim calcmode="lin" valueType="num">
                                          <p:cBhvr>
                                            <p:cTn id="149" dur="750" fill="hold"/>
                                            <p:tgtEl>
                                              <p:spTgt spid="287"/>
                                            </p:tgtEl>
                                            <p:attrNameLst>
                                              <p:attrName>ppt_y</p:attrName>
                                            </p:attrNameLst>
                                          </p:cBhvr>
                                          <p:tavLst>
                                            <p:tav tm="0">
                                              <p:val>
                                                <p:strVal val="#ppt_y+.1"/>
                                              </p:val>
                                            </p:tav>
                                            <p:tav tm="100000">
                                              <p:val>
                                                <p:strVal val="#ppt_y"/>
                                              </p:val>
                                            </p:tav>
                                          </p:tavLst>
                                        </p:anim>
                                      </p:childTnLst>
                                    </p:cTn>
                                  </p:par>
                                  <p:par>
                                    <p:cTn id="150" presetID="42" presetClass="entr" presetSubtype="0" fill="hold" grpId="0" nodeType="withEffect">
                                      <p:stCondLst>
                                        <p:cond delay="750"/>
                                      </p:stCondLst>
                                      <p:childTnLst>
                                        <p:set>
                                          <p:cBhvr>
                                            <p:cTn id="151" dur="1" fill="hold">
                                              <p:stCondLst>
                                                <p:cond delay="0"/>
                                              </p:stCondLst>
                                            </p:cTn>
                                            <p:tgtEl>
                                              <p:spTgt spid="286"/>
                                            </p:tgtEl>
                                            <p:attrNameLst>
                                              <p:attrName>style.visibility</p:attrName>
                                            </p:attrNameLst>
                                          </p:cBhvr>
                                          <p:to>
                                            <p:strVal val="visible"/>
                                          </p:to>
                                        </p:set>
                                        <p:animEffect transition="in" filter="fade">
                                          <p:cBhvr>
                                            <p:cTn id="152" dur="750"/>
                                            <p:tgtEl>
                                              <p:spTgt spid="286"/>
                                            </p:tgtEl>
                                          </p:cBhvr>
                                        </p:animEffect>
                                        <p:anim calcmode="lin" valueType="num">
                                          <p:cBhvr>
                                            <p:cTn id="153" dur="750" fill="hold"/>
                                            <p:tgtEl>
                                              <p:spTgt spid="286"/>
                                            </p:tgtEl>
                                            <p:attrNameLst>
                                              <p:attrName>ppt_x</p:attrName>
                                            </p:attrNameLst>
                                          </p:cBhvr>
                                          <p:tavLst>
                                            <p:tav tm="0">
                                              <p:val>
                                                <p:strVal val="#ppt_x"/>
                                              </p:val>
                                            </p:tav>
                                            <p:tav tm="100000">
                                              <p:val>
                                                <p:strVal val="#ppt_x"/>
                                              </p:val>
                                            </p:tav>
                                          </p:tavLst>
                                        </p:anim>
                                        <p:anim calcmode="lin" valueType="num">
                                          <p:cBhvr>
                                            <p:cTn id="154" dur="750" fill="hold"/>
                                            <p:tgtEl>
                                              <p:spTgt spid="286"/>
                                            </p:tgtEl>
                                            <p:attrNameLst>
                                              <p:attrName>ppt_y</p:attrName>
                                            </p:attrNameLst>
                                          </p:cBhvr>
                                          <p:tavLst>
                                            <p:tav tm="0">
                                              <p:val>
                                                <p:strVal val="#ppt_y+.1"/>
                                              </p:val>
                                            </p:tav>
                                            <p:tav tm="100000">
                                              <p:val>
                                                <p:strVal val="#ppt_y"/>
                                              </p:val>
                                            </p:tav>
                                          </p:tavLst>
                                        </p:anim>
                                      </p:childTnLst>
                                    </p:cTn>
                                  </p:par>
                                  <p:par>
                                    <p:cTn id="155" presetID="42" presetClass="entr" presetSubtype="0" fill="hold" grpId="0" nodeType="withEffect">
                                      <p:stCondLst>
                                        <p:cond delay="1000"/>
                                      </p:stCondLst>
                                      <p:childTnLst>
                                        <p:set>
                                          <p:cBhvr>
                                            <p:cTn id="156" dur="1" fill="hold">
                                              <p:stCondLst>
                                                <p:cond delay="0"/>
                                              </p:stCondLst>
                                            </p:cTn>
                                            <p:tgtEl>
                                              <p:spTgt spid="285"/>
                                            </p:tgtEl>
                                            <p:attrNameLst>
                                              <p:attrName>style.visibility</p:attrName>
                                            </p:attrNameLst>
                                          </p:cBhvr>
                                          <p:to>
                                            <p:strVal val="visible"/>
                                          </p:to>
                                        </p:set>
                                        <p:animEffect transition="in" filter="fade">
                                          <p:cBhvr>
                                            <p:cTn id="157" dur="750"/>
                                            <p:tgtEl>
                                              <p:spTgt spid="285"/>
                                            </p:tgtEl>
                                          </p:cBhvr>
                                        </p:animEffect>
                                        <p:anim calcmode="lin" valueType="num">
                                          <p:cBhvr>
                                            <p:cTn id="158" dur="750" fill="hold"/>
                                            <p:tgtEl>
                                              <p:spTgt spid="285"/>
                                            </p:tgtEl>
                                            <p:attrNameLst>
                                              <p:attrName>ppt_x</p:attrName>
                                            </p:attrNameLst>
                                          </p:cBhvr>
                                          <p:tavLst>
                                            <p:tav tm="0">
                                              <p:val>
                                                <p:strVal val="#ppt_x"/>
                                              </p:val>
                                            </p:tav>
                                            <p:tav tm="100000">
                                              <p:val>
                                                <p:strVal val="#ppt_x"/>
                                              </p:val>
                                            </p:tav>
                                          </p:tavLst>
                                        </p:anim>
                                        <p:anim calcmode="lin" valueType="num">
                                          <p:cBhvr>
                                            <p:cTn id="159" dur="750" fill="hold"/>
                                            <p:tgtEl>
                                              <p:spTgt spid="285"/>
                                            </p:tgtEl>
                                            <p:attrNameLst>
                                              <p:attrName>ppt_y</p:attrName>
                                            </p:attrNameLst>
                                          </p:cBhvr>
                                          <p:tavLst>
                                            <p:tav tm="0">
                                              <p:val>
                                                <p:strVal val="#ppt_y+.1"/>
                                              </p:val>
                                            </p:tav>
                                            <p:tav tm="100000">
                                              <p:val>
                                                <p:strVal val="#ppt_y"/>
                                              </p:val>
                                            </p:tav>
                                          </p:tavLst>
                                        </p:anim>
                                      </p:childTnLst>
                                    </p:cTn>
                                  </p:par>
                                  <p:par>
                                    <p:cTn id="160" presetID="42" presetClass="entr" presetSubtype="0" fill="hold" grpId="0" nodeType="withEffect">
                                      <p:stCondLst>
                                        <p:cond delay="1250"/>
                                      </p:stCondLst>
                                      <p:childTnLst>
                                        <p:set>
                                          <p:cBhvr>
                                            <p:cTn id="161" dur="1" fill="hold">
                                              <p:stCondLst>
                                                <p:cond delay="0"/>
                                              </p:stCondLst>
                                            </p:cTn>
                                            <p:tgtEl>
                                              <p:spTgt spid="288"/>
                                            </p:tgtEl>
                                            <p:attrNameLst>
                                              <p:attrName>style.visibility</p:attrName>
                                            </p:attrNameLst>
                                          </p:cBhvr>
                                          <p:to>
                                            <p:strVal val="visible"/>
                                          </p:to>
                                        </p:set>
                                        <p:animEffect transition="in" filter="fade">
                                          <p:cBhvr>
                                            <p:cTn id="162" dur="750"/>
                                            <p:tgtEl>
                                              <p:spTgt spid="288"/>
                                            </p:tgtEl>
                                          </p:cBhvr>
                                        </p:animEffect>
                                        <p:anim calcmode="lin" valueType="num">
                                          <p:cBhvr>
                                            <p:cTn id="163" dur="750" fill="hold"/>
                                            <p:tgtEl>
                                              <p:spTgt spid="288"/>
                                            </p:tgtEl>
                                            <p:attrNameLst>
                                              <p:attrName>ppt_x</p:attrName>
                                            </p:attrNameLst>
                                          </p:cBhvr>
                                          <p:tavLst>
                                            <p:tav tm="0">
                                              <p:val>
                                                <p:strVal val="#ppt_x"/>
                                              </p:val>
                                            </p:tav>
                                            <p:tav tm="100000">
                                              <p:val>
                                                <p:strVal val="#ppt_x"/>
                                              </p:val>
                                            </p:tav>
                                          </p:tavLst>
                                        </p:anim>
                                        <p:anim calcmode="lin" valueType="num">
                                          <p:cBhvr>
                                            <p:cTn id="164" dur="750" fill="hold"/>
                                            <p:tgtEl>
                                              <p:spTgt spid="288"/>
                                            </p:tgtEl>
                                            <p:attrNameLst>
                                              <p:attrName>ppt_y</p:attrName>
                                            </p:attrNameLst>
                                          </p:cBhvr>
                                          <p:tavLst>
                                            <p:tav tm="0">
                                              <p:val>
                                                <p:strVal val="#ppt_y+.1"/>
                                              </p:val>
                                            </p:tav>
                                            <p:tav tm="100000">
                                              <p:val>
                                                <p:strVal val="#ppt_y"/>
                                              </p:val>
                                            </p:tav>
                                          </p:tavLst>
                                        </p:anim>
                                      </p:childTnLst>
                                    </p:cTn>
                                  </p:par>
                                  <p:par>
                                    <p:cTn id="165" presetID="42" presetClass="entr" presetSubtype="0" fill="hold" grpId="0" nodeType="withEffect">
                                      <p:stCondLst>
                                        <p:cond delay="1500"/>
                                      </p:stCondLst>
                                      <p:childTnLst>
                                        <p:set>
                                          <p:cBhvr>
                                            <p:cTn id="166" dur="1" fill="hold">
                                              <p:stCondLst>
                                                <p:cond delay="0"/>
                                              </p:stCondLst>
                                            </p:cTn>
                                            <p:tgtEl>
                                              <p:spTgt spid="289"/>
                                            </p:tgtEl>
                                            <p:attrNameLst>
                                              <p:attrName>style.visibility</p:attrName>
                                            </p:attrNameLst>
                                          </p:cBhvr>
                                          <p:to>
                                            <p:strVal val="visible"/>
                                          </p:to>
                                        </p:set>
                                        <p:animEffect transition="in" filter="fade">
                                          <p:cBhvr>
                                            <p:cTn id="167" dur="750"/>
                                            <p:tgtEl>
                                              <p:spTgt spid="289"/>
                                            </p:tgtEl>
                                          </p:cBhvr>
                                        </p:animEffect>
                                        <p:anim calcmode="lin" valueType="num">
                                          <p:cBhvr>
                                            <p:cTn id="168" dur="750" fill="hold"/>
                                            <p:tgtEl>
                                              <p:spTgt spid="289"/>
                                            </p:tgtEl>
                                            <p:attrNameLst>
                                              <p:attrName>ppt_x</p:attrName>
                                            </p:attrNameLst>
                                          </p:cBhvr>
                                          <p:tavLst>
                                            <p:tav tm="0">
                                              <p:val>
                                                <p:strVal val="#ppt_x"/>
                                              </p:val>
                                            </p:tav>
                                            <p:tav tm="100000">
                                              <p:val>
                                                <p:strVal val="#ppt_x"/>
                                              </p:val>
                                            </p:tav>
                                          </p:tavLst>
                                        </p:anim>
                                        <p:anim calcmode="lin" valueType="num">
                                          <p:cBhvr>
                                            <p:cTn id="169" dur="750" fill="hold"/>
                                            <p:tgtEl>
                                              <p:spTgt spid="289"/>
                                            </p:tgtEl>
                                            <p:attrNameLst>
                                              <p:attrName>ppt_y</p:attrName>
                                            </p:attrNameLst>
                                          </p:cBhvr>
                                          <p:tavLst>
                                            <p:tav tm="0">
                                              <p:val>
                                                <p:strVal val="#ppt_y+.1"/>
                                              </p:val>
                                            </p:tav>
                                            <p:tav tm="100000">
                                              <p:val>
                                                <p:strVal val="#ppt_y"/>
                                              </p:val>
                                            </p:tav>
                                          </p:tavLst>
                                        </p:anim>
                                      </p:childTnLst>
                                    </p:cTn>
                                  </p:par>
                                  <p:par>
                                    <p:cTn id="170" presetID="22" presetClass="entr" presetSubtype="1" fill="hold" grpId="0" nodeType="withEffect">
                                      <p:stCondLst>
                                        <p:cond delay="1250"/>
                                      </p:stCondLst>
                                      <p:childTnLst>
                                        <p:set>
                                          <p:cBhvr>
                                            <p:cTn id="171" dur="1" fill="hold">
                                              <p:stCondLst>
                                                <p:cond delay="0"/>
                                              </p:stCondLst>
                                            </p:cTn>
                                            <p:tgtEl>
                                              <p:spTgt spid="294"/>
                                            </p:tgtEl>
                                            <p:attrNameLst>
                                              <p:attrName>style.visibility</p:attrName>
                                            </p:attrNameLst>
                                          </p:cBhvr>
                                          <p:to>
                                            <p:strVal val="visible"/>
                                          </p:to>
                                        </p:set>
                                        <p:animEffect transition="in" filter="wipe(up)">
                                          <p:cBhvr>
                                            <p:cTn id="172" dur="500"/>
                                            <p:tgtEl>
                                              <p:spTgt spid="294"/>
                                            </p:tgtEl>
                                          </p:cBhvr>
                                        </p:animEffect>
                                      </p:childTnLst>
                                    </p:cTn>
                                  </p:par>
                                  <p:par>
                                    <p:cTn id="173" presetID="22" presetClass="entr" presetSubtype="1" fill="hold" grpId="0" nodeType="withEffect">
                                      <p:stCondLst>
                                        <p:cond delay="1500"/>
                                      </p:stCondLst>
                                      <p:childTnLst>
                                        <p:set>
                                          <p:cBhvr>
                                            <p:cTn id="174" dur="1" fill="hold">
                                              <p:stCondLst>
                                                <p:cond delay="0"/>
                                              </p:stCondLst>
                                            </p:cTn>
                                            <p:tgtEl>
                                              <p:spTgt spid="295"/>
                                            </p:tgtEl>
                                            <p:attrNameLst>
                                              <p:attrName>style.visibility</p:attrName>
                                            </p:attrNameLst>
                                          </p:cBhvr>
                                          <p:to>
                                            <p:strVal val="visible"/>
                                          </p:to>
                                        </p:set>
                                        <p:animEffect transition="in" filter="wipe(up)">
                                          <p:cBhvr>
                                            <p:cTn id="175" dur="500"/>
                                            <p:tgtEl>
                                              <p:spTgt spid="295"/>
                                            </p:tgtEl>
                                          </p:cBhvr>
                                        </p:animEffect>
                                      </p:childTnLst>
                                    </p:cTn>
                                  </p:par>
                                  <p:par>
                                    <p:cTn id="176" presetID="22" presetClass="entr" presetSubtype="1" fill="hold" grpId="0" nodeType="withEffect">
                                      <p:stCondLst>
                                        <p:cond delay="1750"/>
                                      </p:stCondLst>
                                      <p:childTnLst>
                                        <p:set>
                                          <p:cBhvr>
                                            <p:cTn id="177" dur="1" fill="hold">
                                              <p:stCondLst>
                                                <p:cond delay="0"/>
                                              </p:stCondLst>
                                            </p:cTn>
                                            <p:tgtEl>
                                              <p:spTgt spid="296"/>
                                            </p:tgtEl>
                                            <p:attrNameLst>
                                              <p:attrName>style.visibility</p:attrName>
                                            </p:attrNameLst>
                                          </p:cBhvr>
                                          <p:to>
                                            <p:strVal val="visible"/>
                                          </p:to>
                                        </p:set>
                                        <p:animEffect transition="in" filter="wipe(up)">
                                          <p:cBhvr>
                                            <p:cTn id="178" dur="500"/>
                                            <p:tgtEl>
                                              <p:spTgt spid="296"/>
                                            </p:tgtEl>
                                          </p:cBhvr>
                                        </p:animEffect>
                                      </p:childTnLst>
                                    </p:cTn>
                                  </p:par>
                                  <p:par>
                                    <p:cTn id="179" presetID="22" presetClass="entr" presetSubtype="1" fill="hold" grpId="0" nodeType="withEffect">
                                      <p:stCondLst>
                                        <p:cond delay="2000"/>
                                      </p:stCondLst>
                                      <p:childTnLst>
                                        <p:set>
                                          <p:cBhvr>
                                            <p:cTn id="180" dur="1" fill="hold">
                                              <p:stCondLst>
                                                <p:cond delay="0"/>
                                              </p:stCondLst>
                                            </p:cTn>
                                            <p:tgtEl>
                                              <p:spTgt spid="297"/>
                                            </p:tgtEl>
                                            <p:attrNameLst>
                                              <p:attrName>style.visibility</p:attrName>
                                            </p:attrNameLst>
                                          </p:cBhvr>
                                          <p:to>
                                            <p:strVal val="visible"/>
                                          </p:to>
                                        </p:set>
                                        <p:animEffect transition="in" filter="wipe(up)">
                                          <p:cBhvr>
                                            <p:cTn id="181" dur="500"/>
                                            <p:tgtEl>
                                              <p:spTgt spid="297"/>
                                            </p:tgtEl>
                                          </p:cBhvr>
                                        </p:animEffect>
                                      </p:childTnLst>
                                    </p:cTn>
                                  </p:par>
                                  <p:par>
                                    <p:cTn id="182" presetID="22" presetClass="entr" presetSubtype="1" fill="hold" grpId="0" nodeType="withEffect">
                                      <p:stCondLst>
                                        <p:cond delay="2250"/>
                                      </p:stCondLst>
                                      <p:childTnLst>
                                        <p:set>
                                          <p:cBhvr>
                                            <p:cTn id="183" dur="1" fill="hold">
                                              <p:stCondLst>
                                                <p:cond delay="0"/>
                                              </p:stCondLst>
                                            </p:cTn>
                                            <p:tgtEl>
                                              <p:spTgt spid="293"/>
                                            </p:tgtEl>
                                            <p:attrNameLst>
                                              <p:attrName>style.visibility</p:attrName>
                                            </p:attrNameLst>
                                          </p:cBhvr>
                                          <p:to>
                                            <p:strVal val="visible"/>
                                          </p:to>
                                        </p:set>
                                        <p:animEffect transition="in" filter="wipe(up)">
                                          <p:cBhvr>
                                            <p:cTn id="184" dur="500"/>
                                            <p:tgtEl>
                                              <p:spTgt spid="29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3" grpId="0" animBg="1"/>
          <p:bldP spid="294" grpId="0" animBg="1"/>
          <p:bldP spid="295" grpId="0" animBg="1"/>
          <p:bldP spid="296" grpId="0" animBg="1"/>
          <p:bldP spid="297" grpId="0" animBg="1"/>
          <p:bldP spid="285" grpId="0"/>
          <p:bldP spid="286" grpId="0"/>
          <p:bldP spid="287" grpId="0"/>
          <p:bldP spid="288" grpId="0"/>
          <p:bldP spid="289" grpId="0"/>
          <p:bldP spid="225" grpId="0"/>
          <p:bldP spid="226" grpId="0"/>
          <p:bldP spid="236" grpId="0"/>
          <p:bldP spid="237" grpId="0"/>
          <p:bldP spid="247" grpId="0" animBg="1"/>
          <p:bldP spid="248" grpId="0"/>
          <p:bldP spid="249" grpId="0"/>
          <p:bldP spid="259" grpId="0"/>
          <p:bldP spid="260" grpId="0"/>
          <p:bldP spid="267" grpId="0"/>
          <p:bldP spid="268" grpId="0"/>
          <p:bldP spid="274" grpId="0"/>
          <p:bldP spid="275" grpId="0" animBg="1"/>
          <p:bldP spid="276" grpId="0" animBg="1"/>
          <p:bldP spid="277" grpId="0" animBg="1"/>
          <p:bldP spid="278" grpId="0" animBg="1"/>
        </p:bldLst>
      </p:timing>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Circle: Hollow 1">
            <a:extLst>
              <a:ext uri="{FF2B5EF4-FFF2-40B4-BE49-F238E27FC236}">
                <a16:creationId xmlns:a16="http://schemas.microsoft.com/office/drawing/2014/main" id="{1B4EBF6B-924C-4701-FF09-E46228A392F4}"/>
              </a:ext>
            </a:extLst>
          </p:cNvPr>
          <p:cNvSpPr/>
          <p:nvPr/>
        </p:nvSpPr>
        <p:spPr>
          <a:xfrm>
            <a:off x="20424915" y="10085980"/>
            <a:ext cx="1315104" cy="1315104"/>
          </a:xfrm>
          <a:prstGeom prst="donut">
            <a:avLst/>
          </a:prstGeom>
          <a:gradFill>
            <a:gsLst>
              <a:gs pos="0">
                <a:schemeClr val="accent6"/>
              </a:gs>
              <a:gs pos="100000">
                <a:schemeClr val="bg2">
                  <a:alpha val="0"/>
                </a:schemeClr>
              </a:gs>
            </a:gsLst>
            <a:lin ang="5400000" scaled="1"/>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3" name="Circle: Hollow 2">
            <a:extLst>
              <a:ext uri="{FF2B5EF4-FFF2-40B4-BE49-F238E27FC236}">
                <a16:creationId xmlns:a16="http://schemas.microsoft.com/office/drawing/2014/main" id="{22B634DE-D31A-1A04-039A-B88BAE480C8A}"/>
              </a:ext>
            </a:extLst>
          </p:cNvPr>
          <p:cNvSpPr/>
          <p:nvPr/>
        </p:nvSpPr>
        <p:spPr>
          <a:xfrm>
            <a:off x="2639218" y="10085980"/>
            <a:ext cx="1315104" cy="1315104"/>
          </a:xfrm>
          <a:prstGeom prst="donut">
            <a:avLst/>
          </a:prstGeom>
          <a:gradFill>
            <a:gsLst>
              <a:gs pos="0">
                <a:schemeClr val="accent1"/>
              </a:gs>
              <a:gs pos="100000">
                <a:schemeClr val="bg2">
                  <a:alpha val="0"/>
                </a:schemeClr>
              </a:gs>
            </a:gsLst>
            <a:lin ang="5400000" scaled="1"/>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nvGrpSpPr>
          <p:cNvPr id="4" name="Group 3">
            <a:extLst>
              <a:ext uri="{FF2B5EF4-FFF2-40B4-BE49-F238E27FC236}">
                <a16:creationId xmlns:a16="http://schemas.microsoft.com/office/drawing/2014/main" id="{1473FAB9-1B47-2A1A-B424-AE008B4408E1}"/>
              </a:ext>
            </a:extLst>
          </p:cNvPr>
          <p:cNvGrpSpPr/>
          <p:nvPr/>
        </p:nvGrpSpPr>
        <p:grpSpPr>
          <a:xfrm>
            <a:off x="19343174" y="5671236"/>
            <a:ext cx="3478587" cy="4860365"/>
            <a:chOff x="19343174" y="5671236"/>
            <a:chExt cx="3478587" cy="4860365"/>
          </a:xfrm>
        </p:grpSpPr>
        <p:sp>
          <p:nvSpPr>
            <p:cNvPr id="5" name="Rectangle: Rounded Corners 4">
              <a:extLst>
                <a:ext uri="{FF2B5EF4-FFF2-40B4-BE49-F238E27FC236}">
                  <a16:creationId xmlns:a16="http://schemas.microsoft.com/office/drawing/2014/main" id="{9206D8C4-64B4-E864-2E6B-04D20736A71D}"/>
                </a:ext>
              </a:extLst>
            </p:cNvPr>
            <p:cNvSpPr/>
            <p:nvPr/>
          </p:nvSpPr>
          <p:spPr>
            <a:xfrm flipH="1">
              <a:off x="19343174" y="5671236"/>
              <a:ext cx="3473824" cy="4860365"/>
            </a:xfrm>
            <a:prstGeom prst="roundRect">
              <a:avLst>
                <a:gd name="adj" fmla="val 2832"/>
              </a:avLst>
            </a:prstGeom>
            <a:gradFill>
              <a:gsLst>
                <a:gs pos="0">
                  <a:schemeClr val="bg2"/>
                </a:gs>
                <a:gs pos="100000">
                  <a:schemeClr val="bg2">
                    <a:lumMod val="95000"/>
                  </a:schemeClr>
                </a:gs>
              </a:gsLst>
              <a:lin ang="5400000" scaled="1"/>
            </a:gradFill>
            <a:ln>
              <a:noFill/>
            </a:ln>
            <a:effectLst>
              <a:outerShdw blurRad="444500" dist="317500" dir="2700000" algn="tl" rotWithShape="0">
                <a:prstClr val="black">
                  <a:alpha val="2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Rounded Corners 5">
              <a:extLst>
                <a:ext uri="{FF2B5EF4-FFF2-40B4-BE49-F238E27FC236}">
                  <a16:creationId xmlns:a16="http://schemas.microsoft.com/office/drawing/2014/main" id="{F3D057A6-BAE2-53E0-C065-FAACD43E31DD}"/>
                </a:ext>
              </a:extLst>
            </p:cNvPr>
            <p:cNvSpPr/>
            <p:nvPr/>
          </p:nvSpPr>
          <p:spPr>
            <a:xfrm flipH="1">
              <a:off x="19347937" y="5671236"/>
              <a:ext cx="3473824" cy="4860365"/>
            </a:xfrm>
            <a:prstGeom prst="roundRect">
              <a:avLst>
                <a:gd name="adj" fmla="val 2832"/>
              </a:avLst>
            </a:prstGeom>
            <a:gradFill>
              <a:gsLst>
                <a:gs pos="0">
                  <a:schemeClr val="bg1"/>
                </a:gs>
                <a:gs pos="100000">
                  <a:schemeClr val="bg1">
                    <a:lumMod val="95000"/>
                  </a:schemeClr>
                </a:gs>
              </a:gsLst>
              <a:lin ang="5400000" scaled="1"/>
            </a:gradFill>
            <a:ln>
              <a:solidFill>
                <a:schemeClr val="bg2"/>
              </a:solidFill>
            </a:ln>
            <a:effectLst>
              <a:outerShdw blurRad="127000" dist="127000" dir="2700000" algn="tl" rotWithShape="0">
                <a:prstClr val="black">
                  <a:alpha val="2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sp>
        <p:nvSpPr>
          <p:cNvPr id="7" name="Circle: Hollow 6">
            <a:extLst>
              <a:ext uri="{FF2B5EF4-FFF2-40B4-BE49-F238E27FC236}">
                <a16:creationId xmlns:a16="http://schemas.microsoft.com/office/drawing/2014/main" id="{FE5A7815-CEF1-FE33-BF43-84C72DBD1BF3}"/>
              </a:ext>
            </a:extLst>
          </p:cNvPr>
          <p:cNvSpPr/>
          <p:nvPr/>
        </p:nvSpPr>
        <p:spPr>
          <a:xfrm>
            <a:off x="7085642" y="10085980"/>
            <a:ext cx="1315104" cy="1315104"/>
          </a:xfrm>
          <a:prstGeom prst="donut">
            <a:avLst/>
          </a:prstGeom>
          <a:gradFill>
            <a:gsLst>
              <a:gs pos="0">
                <a:schemeClr val="accent3"/>
              </a:gs>
              <a:gs pos="100000">
                <a:schemeClr val="bg2">
                  <a:alpha val="0"/>
                </a:schemeClr>
              </a:gs>
            </a:gsLst>
            <a:lin ang="5400000" scaled="1"/>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8" name="Circle: Hollow 7">
            <a:extLst>
              <a:ext uri="{FF2B5EF4-FFF2-40B4-BE49-F238E27FC236}">
                <a16:creationId xmlns:a16="http://schemas.microsoft.com/office/drawing/2014/main" id="{E8603665-09C3-615C-184A-746D7A73F75A}"/>
              </a:ext>
            </a:extLst>
          </p:cNvPr>
          <p:cNvSpPr/>
          <p:nvPr/>
        </p:nvSpPr>
        <p:spPr>
          <a:xfrm>
            <a:off x="11532066" y="10085980"/>
            <a:ext cx="1315104" cy="1315104"/>
          </a:xfrm>
          <a:prstGeom prst="donut">
            <a:avLst/>
          </a:prstGeom>
          <a:gradFill>
            <a:gsLst>
              <a:gs pos="0">
                <a:schemeClr val="accent4"/>
              </a:gs>
              <a:gs pos="100000">
                <a:schemeClr val="bg2">
                  <a:alpha val="0"/>
                </a:schemeClr>
              </a:gs>
            </a:gsLst>
            <a:lin ang="5400000" scaled="1"/>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9" name="Circle: Hollow 8">
            <a:extLst>
              <a:ext uri="{FF2B5EF4-FFF2-40B4-BE49-F238E27FC236}">
                <a16:creationId xmlns:a16="http://schemas.microsoft.com/office/drawing/2014/main" id="{51028EEC-19E8-EEF1-A02C-729FEC608398}"/>
              </a:ext>
            </a:extLst>
          </p:cNvPr>
          <p:cNvSpPr/>
          <p:nvPr/>
        </p:nvSpPr>
        <p:spPr>
          <a:xfrm>
            <a:off x="15978490" y="10085980"/>
            <a:ext cx="1315104" cy="1315104"/>
          </a:xfrm>
          <a:prstGeom prst="donut">
            <a:avLst/>
          </a:prstGeom>
          <a:gradFill>
            <a:gsLst>
              <a:gs pos="0">
                <a:schemeClr val="accent5"/>
              </a:gs>
              <a:gs pos="100000">
                <a:schemeClr val="bg2">
                  <a:alpha val="0"/>
                </a:schemeClr>
              </a:gs>
            </a:gsLst>
            <a:lin ang="5400000" scaled="1"/>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nvGrpSpPr>
          <p:cNvPr id="10" name="Group 9">
            <a:extLst>
              <a:ext uri="{FF2B5EF4-FFF2-40B4-BE49-F238E27FC236}">
                <a16:creationId xmlns:a16="http://schemas.microsoft.com/office/drawing/2014/main" id="{A9645A5A-53AC-A2C7-9029-8F17CD2BAFBE}"/>
              </a:ext>
            </a:extLst>
          </p:cNvPr>
          <p:cNvGrpSpPr/>
          <p:nvPr/>
        </p:nvGrpSpPr>
        <p:grpSpPr>
          <a:xfrm>
            <a:off x="10450325" y="5671236"/>
            <a:ext cx="3478587" cy="4860365"/>
            <a:chOff x="10450325" y="5671236"/>
            <a:chExt cx="3478587" cy="4860365"/>
          </a:xfrm>
        </p:grpSpPr>
        <p:sp>
          <p:nvSpPr>
            <p:cNvPr id="11" name="Rectangle: Rounded Corners 10">
              <a:extLst>
                <a:ext uri="{FF2B5EF4-FFF2-40B4-BE49-F238E27FC236}">
                  <a16:creationId xmlns:a16="http://schemas.microsoft.com/office/drawing/2014/main" id="{158859AC-7003-562F-9191-3C2B64AF0323}"/>
                </a:ext>
              </a:extLst>
            </p:cNvPr>
            <p:cNvSpPr/>
            <p:nvPr/>
          </p:nvSpPr>
          <p:spPr>
            <a:xfrm flipH="1">
              <a:off x="10450325" y="5671236"/>
              <a:ext cx="3473824" cy="4860365"/>
            </a:xfrm>
            <a:prstGeom prst="roundRect">
              <a:avLst>
                <a:gd name="adj" fmla="val 2832"/>
              </a:avLst>
            </a:prstGeom>
            <a:gradFill>
              <a:gsLst>
                <a:gs pos="0">
                  <a:schemeClr val="bg2"/>
                </a:gs>
                <a:gs pos="100000">
                  <a:schemeClr val="bg2">
                    <a:lumMod val="95000"/>
                  </a:schemeClr>
                </a:gs>
              </a:gsLst>
              <a:lin ang="5400000" scaled="1"/>
            </a:gradFill>
            <a:ln>
              <a:noFill/>
            </a:ln>
            <a:effectLst>
              <a:outerShdw blurRad="444500" dist="317500" dir="2700000" algn="tl" rotWithShape="0">
                <a:prstClr val="black">
                  <a:alpha val="2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Rounded Corners 11">
              <a:extLst>
                <a:ext uri="{FF2B5EF4-FFF2-40B4-BE49-F238E27FC236}">
                  <a16:creationId xmlns:a16="http://schemas.microsoft.com/office/drawing/2014/main" id="{8A0AC6CB-7D37-0D92-1CD8-99DCA2596104}"/>
                </a:ext>
              </a:extLst>
            </p:cNvPr>
            <p:cNvSpPr/>
            <p:nvPr/>
          </p:nvSpPr>
          <p:spPr>
            <a:xfrm flipH="1">
              <a:off x="10455088" y="5671236"/>
              <a:ext cx="3473824" cy="4860365"/>
            </a:xfrm>
            <a:prstGeom prst="roundRect">
              <a:avLst>
                <a:gd name="adj" fmla="val 2832"/>
              </a:avLst>
            </a:prstGeom>
            <a:gradFill>
              <a:gsLst>
                <a:gs pos="0">
                  <a:schemeClr val="bg1"/>
                </a:gs>
                <a:gs pos="100000">
                  <a:schemeClr val="bg1">
                    <a:lumMod val="95000"/>
                  </a:schemeClr>
                </a:gs>
              </a:gsLst>
              <a:lin ang="5400000" scaled="1"/>
            </a:gradFill>
            <a:ln>
              <a:solidFill>
                <a:schemeClr val="bg2"/>
              </a:solidFill>
            </a:ln>
            <a:effectLst>
              <a:outerShdw blurRad="127000" dist="127000" dir="2700000" algn="tl" rotWithShape="0">
                <a:prstClr val="black">
                  <a:alpha val="2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grpSp>
        <p:nvGrpSpPr>
          <p:cNvPr id="13" name="Group 12">
            <a:extLst>
              <a:ext uri="{FF2B5EF4-FFF2-40B4-BE49-F238E27FC236}">
                <a16:creationId xmlns:a16="http://schemas.microsoft.com/office/drawing/2014/main" id="{4F5DA574-23D4-0293-B726-BE4FAAD08DC2}"/>
              </a:ext>
            </a:extLst>
          </p:cNvPr>
          <p:cNvGrpSpPr/>
          <p:nvPr/>
        </p:nvGrpSpPr>
        <p:grpSpPr>
          <a:xfrm>
            <a:off x="10455088" y="5671236"/>
            <a:ext cx="3478587" cy="3154176"/>
            <a:chOff x="10455088" y="5671236"/>
            <a:chExt cx="3478587" cy="3154176"/>
          </a:xfrm>
        </p:grpSpPr>
        <p:sp>
          <p:nvSpPr>
            <p:cNvPr id="14" name="Freeform: Shape 13">
              <a:extLst>
                <a:ext uri="{FF2B5EF4-FFF2-40B4-BE49-F238E27FC236}">
                  <a16:creationId xmlns:a16="http://schemas.microsoft.com/office/drawing/2014/main" id="{5B05453C-4219-844C-23D2-CB0E8891CFD9}"/>
                </a:ext>
              </a:extLst>
            </p:cNvPr>
            <p:cNvSpPr/>
            <p:nvPr/>
          </p:nvSpPr>
          <p:spPr>
            <a:xfrm flipH="1">
              <a:off x="10455088" y="5671236"/>
              <a:ext cx="2767012" cy="3154176"/>
            </a:xfrm>
            <a:custGeom>
              <a:avLst/>
              <a:gdLst>
                <a:gd name="connsiteX0" fmla="*/ 2668634 w 2767012"/>
                <a:gd name="connsiteY0" fmla="*/ 0 h 3154176"/>
                <a:gd name="connsiteX1" fmla="*/ 735016 w 2767012"/>
                <a:gd name="connsiteY1" fmla="*/ 0 h 3154176"/>
                <a:gd name="connsiteX2" fmla="*/ 632074 w 2767012"/>
                <a:gd name="connsiteY2" fmla="*/ 76979 h 3154176"/>
                <a:gd name="connsiteX3" fmla="*/ 0 w 2767012"/>
                <a:gd name="connsiteY3" fmla="*/ 1417264 h 3154176"/>
                <a:gd name="connsiteX4" fmla="*/ 1736912 w 2767012"/>
                <a:gd name="connsiteY4" fmla="*/ 3154176 h 3154176"/>
                <a:gd name="connsiteX5" fmla="*/ 2708036 w 2767012"/>
                <a:gd name="connsiteY5" fmla="*/ 2857539 h 3154176"/>
                <a:gd name="connsiteX6" fmla="*/ 2767012 w 2767012"/>
                <a:gd name="connsiteY6" fmla="*/ 2813438 h 3154176"/>
                <a:gd name="connsiteX7" fmla="*/ 2767012 w 2767012"/>
                <a:gd name="connsiteY7" fmla="*/ 98379 h 3154176"/>
                <a:gd name="connsiteX8" fmla="*/ 2668634 w 2767012"/>
                <a:gd name="connsiteY8" fmla="*/ 0 h 31541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767012" h="3154176">
                  <a:moveTo>
                    <a:pt x="2668634" y="0"/>
                  </a:moveTo>
                  <a:lnTo>
                    <a:pt x="735016" y="0"/>
                  </a:lnTo>
                  <a:lnTo>
                    <a:pt x="632074" y="76979"/>
                  </a:lnTo>
                  <a:cubicBezTo>
                    <a:pt x="246050" y="395554"/>
                    <a:pt x="0" y="877675"/>
                    <a:pt x="0" y="1417264"/>
                  </a:cubicBezTo>
                  <a:cubicBezTo>
                    <a:pt x="0" y="2376534"/>
                    <a:pt x="777642" y="3154176"/>
                    <a:pt x="1736912" y="3154176"/>
                  </a:cubicBezTo>
                  <a:cubicBezTo>
                    <a:pt x="2096638" y="3154176"/>
                    <a:pt x="2430822" y="3044820"/>
                    <a:pt x="2708036" y="2857539"/>
                  </a:cubicBezTo>
                  <a:lnTo>
                    <a:pt x="2767012" y="2813438"/>
                  </a:lnTo>
                  <a:lnTo>
                    <a:pt x="2767012" y="98379"/>
                  </a:lnTo>
                  <a:cubicBezTo>
                    <a:pt x="2767012" y="44046"/>
                    <a:pt x="2722966" y="0"/>
                    <a:pt x="2668634" y="0"/>
                  </a:cubicBezTo>
                  <a:close/>
                </a:path>
              </a:pathLst>
            </a:custGeom>
            <a:solidFill>
              <a:schemeClr val="accent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CC8345B4-3A26-FAF9-1508-3BB3E35FC477}"/>
                </a:ext>
              </a:extLst>
            </p:cNvPr>
            <p:cNvSpPr/>
            <p:nvPr/>
          </p:nvSpPr>
          <p:spPr>
            <a:xfrm flipH="1">
              <a:off x="12412476" y="6816851"/>
              <a:ext cx="1521199" cy="508000"/>
            </a:xfrm>
            <a:prstGeom prst="rect">
              <a:avLst/>
            </a:prstGeom>
            <a:solidFill>
              <a:schemeClr val="accent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6" name="Group 15">
            <a:extLst>
              <a:ext uri="{FF2B5EF4-FFF2-40B4-BE49-F238E27FC236}">
                <a16:creationId xmlns:a16="http://schemas.microsoft.com/office/drawing/2014/main" id="{3C29751C-840A-4067-EBC9-D980699A5DFC}"/>
              </a:ext>
            </a:extLst>
          </p:cNvPr>
          <p:cNvGrpSpPr/>
          <p:nvPr/>
        </p:nvGrpSpPr>
        <p:grpSpPr>
          <a:xfrm>
            <a:off x="12499975" y="6540719"/>
            <a:ext cx="1073150" cy="1073150"/>
            <a:chOff x="12499975" y="6540719"/>
            <a:chExt cx="1073150" cy="1073150"/>
          </a:xfrm>
        </p:grpSpPr>
        <p:sp>
          <p:nvSpPr>
            <p:cNvPr id="17" name="Oval 16">
              <a:extLst>
                <a:ext uri="{FF2B5EF4-FFF2-40B4-BE49-F238E27FC236}">
                  <a16:creationId xmlns:a16="http://schemas.microsoft.com/office/drawing/2014/main" id="{3E4928FD-C18F-3998-0EE5-054CF553CD07}"/>
                </a:ext>
              </a:extLst>
            </p:cNvPr>
            <p:cNvSpPr/>
            <p:nvPr/>
          </p:nvSpPr>
          <p:spPr>
            <a:xfrm>
              <a:off x="12499975" y="6540719"/>
              <a:ext cx="1073150" cy="1073150"/>
            </a:xfrm>
            <a:prstGeom prst="ellipse">
              <a:avLst/>
            </a:prstGeom>
            <a:gradFill>
              <a:gsLst>
                <a:gs pos="0">
                  <a:schemeClr val="bg2"/>
                </a:gs>
                <a:gs pos="100000">
                  <a:schemeClr val="bg2">
                    <a:lumMod val="85000"/>
                  </a:schemeClr>
                </a:gs>
              </a:gsLst>
              <a:lin ang="5400000" scaled="1"/>
            </a:gradFill>
            <a:ln w="6350">
              <a:solidFill>
                <a:schemeClr val="bg2"/>
              </a:solidFill>
            </a:ln>
            <a:effectLst>
              <a:outerShdw blurRad="127000" dist="127000" dir="2700000" algn="tl" rotWithShape="0">
                <a:prstClr val="black">
                  <a:alpha val="2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18" name="Oval 17">
              <a:extLst>
                <a:ext uri="{FF2B5EF4-FFF2-40B4-BE49-F238E27FC236}">
                  <a16:creationId xmlns:a16="http://schemas.microsoft.com/office/drawing/2014/main" id="{E35C0D31-D3DF-F127-5401-9ACEC564352F}"/>
                </a:ext>
              </a:extLst>
            </p:cNvPr>
            <p:cNvSpPr/>
            <p:nvPr/>
          </p:nvSpPr>
          <p:spPr>
            <a:xfrm>
              <a:off x="12641450" y="6682194"/>
              <a:ext cx="790200" cy="790200"/>
            </a:xfrm>
            <a:prstGeom prst="ellipse">
              <a:avLst/>
            </a:prstGeom>
            <a:gradFill>
              <a:gsLst>
                <a:gs pos="100000">
                  <a:schemeClr val="bg2"/>
                </a:gs>
                <a:gs pos="0">
                  <a:schemeClr val="bg2">
                    <a:lumMod val="95000"/>
                  </a:schemeClr>
                </a:gs>
              </a:gsLst>
              <a:lin ang="5400000" scaled="1"/>
            </a:gradFill>
            <a:ln>
              <a:solidFill>
                <a:schemeClr val="bg2"/>
              </a:solidFill>
            </a:ln>
            <a:effectLst/>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sz="2200" b="1" dirty="0">
                  <a:solidFill>
                    <a:schemeClr val="tx2"/>
                  </a:solidFill>
                  <a:latin typeface="+mj-lt"/>
                </a:rPr>
                <a:t>01</a:t>
              </a:r>
            </a:p>
          </p:txBody>
        </p:sp>
      </p:grpSp>
      <p:sp>
        <p:nvSpPr>
          <p:cNvPr id="19" name="TextBox 18">
            <a:extLst>
              <a:ext uri="{FF2B5EF4-FFF2-40B4-BE49-F238E27FC236}">
                <a16:creationId xmlns:a16="http://schemas.microsoft.com/office/drawing/2014/main" id="{2AA4FE73-F67E-A1F0-42FF-E992B671F9B5}"/>
              </a:ext>
            </a:extLst>
          </p:cNvPr>
          <p:cNvSpPr txBox="1"/>
          <p:nvPr/>
        </p:nvSpPr>
        <p:spPr>
          <a:xfrm rot="10800000" flipV="1">
            <a:off x="10643381" y="9541060"/>
            <a:ext cx="3097238" cy="615553"/>
          </a:xfrm>
          <a:prstGeom prst="rect">
            <a:avLst/>
          </a:prstGeom>
          <a:noFill/>
        </p:spPr>
        <p:txBody>
          <a:bodyPr wrap="square" rtlCol="0" anchor="t">
            <a:spAutoFit/>
          </a:bodyPr>
          <a:lstStyle/>
          <a:p>
            <a:pPr lvl="0" algn="ctr"/>
            <a:r>
              <a:rPr lang="vi-VN" sz="1700" dirty="0">
                <a:solidFill>
                  <a:schemeClr val="tx2"/>
                </a:solidFill>
              </a:rPr>
              <a:t>Xác định nhu cầu, lợi ích thực sự của từng bên.</a:t>
            </a:r>
            <a:endParaRPr kumimoji="0" lang="en-US" sz="1700" b="0" i="0" u="none" strike="noStrike" kern="1200" cap="none" spc="0" normalizeH="0" baseline="0" noProof="0" dirty="0">
              <a:ln>
                <a:noFill/>
              </a:ln>
              <a:solidFill>
                <a:schemeClr val="tx2"/>
              </a:solidFill>
              <a:effectLst/>
              <a:uLnTx/>
              <a:uFillTx/>
              <a:latin typeface="Open Sans Light"/>
            </a:endParaRPr>
          </a:p>
        </p:txBody>
      </p:sp>
      <p:sp>
        <p:nvSpPr>
          <p:cNvPr id="20" name="TextBox 19">
            <a:extLst>
              <a:ext uri="{FF2B5EF4-FFF2-40B4-BE49-F238E27FC236}">
                <a16:creationId xmlns:a16="http://schemas.microsoft.com/office/drawing/2014/main" id="{7D4C2936-5B28-EB75-06F2-55EC8F5A0908}"/>
              </a:ext>
            </a:extLst>
          </p:cNvPr>
          <p:cNvSpPr txBox="1"/>
          <p:nvPr/>
        </p:nvSpPr>
        <p:spPr>
          <a:xfrm rot="10800000" flipV="1">
            <a:off x="10455089" y="9022612"/>
            <a:ext cx="3473824" cy="461665"/>
          </a:xfrm>
          <a:prstGeom prst="rect">
            <a:avLst/>
          </a:prstGeom>
          <a:noFill/>
        </p:spPr>
        <p:txBody>
          <a:bodyPr wrap="square" rtlCol="0" anchor="t">
            <a:spAutoFit/>
          </a:bodyPr>
          <a:lstStyle/>
          <a:p>
            <a:pPr lvl="0" algn="ctr"/>
            <a:r>
              <a:rPr lang="en-US" sz="2400" b="1" dirty="0">
                <a:solidFill>
                  <a:schemeClr val="accent4">
                    <a:lumMod val="75000"/>
                  </a:schemeClr>
                </a:solidFill>
                <a:latin typeface="UTM Avo"/>
              </a:rPr>
              <a:t>CLARIFICATION</a:t>
            </a:r>
            <a:endParaRPr kumimoji="0" lang="en-US" sz="2400" b="1" i="0" u="none" strike="noStrike" kern="1200" cap="none" spc="0" normalizeH="0" baseline="0" noProof="0" dirty="0">
              <a:ln>
                <a:noFill/>
              </a:ln>
              <a:solidFill>
                <a:schemeClr val="accent4">
                  <a:lumMod val="75000"/>
                </a:schemeClr>
              </a:solidFill>
              <a:effectLst/>
              <a:uLnTx/>
              <a:uFillTx/>
              <a:latin typeface="UTM Avo"/>
            </a:endParaRPr>
          </a:p>
        </p:txBody>
      </p:sp>
      <p:grpSp>
        <p:nvGrpSpPr>
          <p:cNvPr id="21" name="Group 20">
            <a:extLst>
              <a:ext uri="{FF2B5EF4-FFF2-40B4-BE49-F238E27FC236}">
                <a16:creationId xmlns:a16="http://schemas.microsoft.com/office/drawing/2014/main" id="{C299E33B-6D9D-6074-0A0E-02919C72B12B}"/>
              </a:ext>
            </a:extLst>
          </p:cNvPr>
          <p:cNvGrpSpPr/>
          <p:nvPr/>
        </p:nvGrpSpPr>
        <p:grpSpPr>
          <a:xfrm>
            <a:off x="6003901" y="5671236"/>
            <a:ext cx="3478587" cy="4860365"/>
            <a:chOff x="6003901" y="5671236"/>
            <a:chExt cx="3478587" cy="4860365"/>
          </a:xfrm>
        </p:grpSpPr>
        <p:sp>
          <p:nvSpPr>
            <p:cNvPr id="22" name="Rectangle: Rounded Corners 21">
              <a:extLst>
                <a:ext uri="{FF2B5EF4-FFF2-40B4-BE49-F238E27FC236}">
                  <a16:creationId xmlns:a16="http://schemas.microsoft.com/office/drawing/2014/main" id="{FDC73BEE-A96D-A2C0-F2A4-F7ABA1635ABF}"/>
                </a:ext>
              </a:extLst>
            </p:cNvPr>
            <p:cNvSpPr/>
            <p:nvPr/>
          </p:nvSpPr>
          <p:spPr>
            <a:xfrm flipH="1">
              <a:off x="6003901" y="5671236"/>
              <a:ext cx="3473824" cy="4860365"/>
            </a:xfrm>
            <a:prstGeom prst="roundRect">
              <a:avLst>
                <a:gd name="adj" fmla="val 2832"/>
              </a:avLst>
            </a:prstGeom>
            <a:gradFill>
              <a:gsLst>
                <a:gs pos="0">
                  <a:schemeClr val="bg2"/>
                </a:gs>
                <a:gs pos="100000">
                  <a:schemeClr val="bg2">
                    <a:lumMod val="95000"/>
                  </a:schemeClr>
                </a:gs>
              </a:gsLst>
              <a:lin ang="5400000" scaled="1"/>
            </a:gradFill>
            <a:ln>
              <a:noFill/>
            </a:ln>
            <a:effectLst>
              <a:outerShdw blurRad="444500" dist="317500" dir="2700000" algn="tl" rotWithShape="0">
                <a:prstClr val="black">
                  <a:alpha val="2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Rounded Corners 22">
              <a:extLst>
                <a:ext uri="{FF2B5EF4-FFF2-40B4-BE49-F238E27FC236}">
                  <a16:creationId xmlns:a16="http://schemas.microsoft.com/office/drawing/2014/main" id="{D7A7EC50-94C0-A5AD-F942-42BD6E40892D}"/>
                </a:ext>
              </a:extLst>
            </p:cNvPr>
            <p:cNvSpPr/>
            <p:nvPr/>
          </p:nvSpPr>
          <p:spPr>
            <a:xfrm flipH="1">
              <a:off x="6008664" y="5671236"/>
              <a:ext cx="3473824" cy="4860365"/>
            </a:xfrm>
            <a:prstGeom prst="roundRect">
              <a:avLst>
                <a:gd name="adj" fmla="val 2832"/>
              </a:avLst>
            </a:prstGeom>
            <a:gradFill>
              <a:gsLst>
                <a:gs pos="0">
                  <a:schemeClr val="bg1"/>
                </a:gs>
                <a:gs pos="100000">
                  <a:schemeClr val="bg1">
                    <a:lumMod val="95000"/>
                  </a:schemeClr>
                </a:gs>
              </a:gsLst>
              <a:lin ang="5400000" scaled="1"/>
            </a:gradFill>
            <a:ln>
              <a:solidFill>
                <a:schemeClr val="bg2"/>
              </a:solidFill>
            </a:ln>
            <a:effectLst>
              <a:outerShdw blurRad="127000" dist="127000" dir="2700000" algn="tl" rotWithShape="0">
                <a:prstClr val="black">
                  <a:alpha val="2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grpSp>
        <p:nvGrpSpPr>
          <p:cNvPr id="24" name="Group 23">
            <a:extLst>
              <a:ext uri="{FF2B5EF4-FFF2-40B4-BE49-F238E27FC236}">
                <a16:creationId xmlns:a16="http://schemas.microsoft.com/office/drawing/2014/main" id="{84888EDE-7667-CE5A-6967-6DCC8EF878CC}"/>
              </a:ext>
            </a:extLst>
          </p:cNvPr>
          <p:cNvGrpSpPr/>
          <p:nvPr/>
        </p:nvGrpSpPr>
        <p:grpSpPr>
          <a:xfrm>
            <a:off x="6008664" y="5671236"/>
            <a:ext cx="3478587" cy="3154176"/>
            <a:chOff x="6008664" y="5671236"/>
            <a:chExt cx="3478587" cy="3154176"/>
          </a:xfrm>
        </p:grpSpPr>
        <p:sp>
          <p:nvSpPr>
            <p:cNvPr id="25" name="Freeform: Shape 24">
              <a:extLst>
                <a:ext uri="{FF2B5EF4-FFF2-40B4-BE49-F238E27FC236}">
                  <a16:creationId xmlns:a16="http://schemas.microsoft.com/office/drawing/2014/main" id="{53467F22-FB60-9F71-77B5-5250E859BB4B}"/>
                </a:ext>
              </a:extLst>
            </p:cNvPr>
            <p:cNvSpPr/>
            <p:nvPr/>
          </p:nvSpPr>
          <p:spPr>
            <a:xfrm flipH="1">
              <a:off x="6008664" y="5671236"/>
              <a:ext cx="2767012" cy="3154176"/>
            </a:xfrm>
            <a:custGeom>
              <a:avLst/>
              <a:gdLst>
                <a:gd name="connsiteX0" fmla="*/ 2668634 w 2767012"/>
                <a:gd name="connsiteY0" fmla="*/ 0 h 3154176"/>
                <a:gd name="connsiteX1" fmla="*/ 735016 w 2767012"/>
                <a:gd name="connsiteY1" fmla="*/ 0 h 3154176"/>
                <a:gd name="connsiteX2" fmla="*/ 632074 w 2767012"/>
                <a:gd name="connsiteY2" fmla="*/ 76979 h 3154176"/>
                <a:gd name="connsiteX3" fmla="*/ 0 w 2767012"/>
                <a:gd name="connsiteY3" fmla="*/ 1417264 h 3154176"/>
                <a:gd name="connsiteX4" fmla="*/ 1736912 w 2767012"/>
                <a:gd name="connsiteY4" fmla="*/ 3154176 h 3154176"/>
                <a:gd name="connsiteX5" fmla="*/ 2708036 w 2767012"/>
                <a:gd name="connsiteY5" fmla="*/ 2857539 h 3154176"/>
                <a:gd name="connsiteX6" fmla="*/ 2767012 w 2767012"/>
                <a:gd name="connsiteY6" fmla="*/ 2813438 h 3154176"/>
                <a:gd name="connsiteX7" fmla="*/ 2767012 w 2767012"/>
                <a:gd name="connsiteY7" fmla="*/ 98379 h 3154176"/>
                <a:gd name="connsiteX8" fmla="*/ 2668634 w 2767012"/>
                <a:gd name="connsiteY8" fmla="*/ 0 h 31541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767012" h="3154176">
                  <a:moveTo>
                    <a:pt x="2668634" y="0"/>
                  </a:moveTo>
                  <a:lnTo>
                    <a:pt x="735016" y="0"/>
                  </a:lnTo>
                  <a:lnTo>
                    <a:pt x="632074" y="76979"/>
                  </a:lnTo>
                  <a:cubicBezTo>
                    <a:pt x="246050" y="395554"/>
                    <a:pt x="0" y="877675"/>
                    <a:pt x="0" y="1417264"/>
                  </a:cubicBezTo>
                  <a:cubicBezTo>
                    <a:pt x="0" y="2376534"/>
                    <a:pt x="777642" y="3154176"/>
                    <a:pt x="1736912" y="3154176"/>
                  </a:cubicBezTo>
                  <a:cubicBezTo>
                    <a:pt x="2096638" y="3154176"/>
                    <a:pt x="2430822" y="3044820"/>
                    <a:pt x="2708036" y="2857539"/>
                  </a:cubicBezTo>
                  <a:lnTo>
                    <a:pt x="2767012" y="2813438"/>
                  </a:lnTo>
                  <a:lnTo>
                    <a:pt x="2767012" y="98379"/>
                  </a:lnTo>
                  <a:cubicBezTo>
                    <a:pt x="2767012" y="44046"/>
                    <a:pt x="2722966" y="0"/>
                    <a:pt x="2668634" y="0"/>
                  </a:cubicBezTo>
                  <a:close/>
                </a:path>
              </a:pathLst>
            </a:custGeom>
            <a:solidFill>
              <a:schemeClr val="accent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a:extLst>
                <a:ext uri="{FF2B5EF4-FFF2-40B4-BE49-F238E27FC236}">
                  <a16:creationId xmlns:a16="http://schemas.microsoft.com/office/drawing/2014/main" id="{013E832A-86CB-BF74-4D0A-600772E2935D}"/>
                </a:ext>
              </a:extLst>
            </p:cNvPr>
            <p:cNvSpPr/>
            <p:nvPr/>
          </p:nvSpPr>
          <p:spPr>
            <a:xfrm flipH="1">
              <a:off x="7966052" y="6816851"/>
              <a:ext cx="1521199" cy="508000"/>
            </a:xfrm>
            <a:prstGeom prst="rect">
              <a:avLst/>
            </a:prstGeom>
            <a:solidFill>
              <a:schemeClr val="accent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27" name="Group 26">
            <a:extLst>
              <a:ext uri="{FF2B5EF4-FFF2-40B4-BE49-F238E27FC236}">
                <a16:creationId xmlns:a16="http://schemas.microsoft.com/office/drawing/2014/main" id="{0639545D-9BF9-A05F-7CDD-F871E614ED02}"/>
              </a:ext>
            </a:extLst>
          </p:cNvPr>
          <p:cNvGrpSpPr/>
          <p:nvPr/>
        </p:nvGrpSpPr>
        <p:grpSpPr>
          <a:xfrm>
            <a:off x="8053551" y="6540719"/>
            <a:ext cx="1073150" cy="1073150"/>
            <a:chOff x="8053551" y="6540719"/>
            <a:chExt cx="1073150" cy="1073150"/>
          </a:xfrm>
        </p:grpSpPr>
        <p:sp>
          <p:nvSpPr>
            <p:cNvPr id="28" name="Oval 27">
              <a:extLst>
                <a:ext uri="{FF2B5EF4-FFF2-40B4-BE49-F238E27FC236}">
                  <a16:creationId xmlns:a16="http://schemas.microsoft.com/office/drawing/2014/main" id="{F0379336-FB47-206F-92E0-A89C9CD1515C}"/>
                </a:ext>
              </a:extLst>
            </p:cNvPr>
            <p:cNvSpPr/>
            <p:nvPr/>
          </p:nvSpPr>
          <p:spPr>
            <a:xfrm>
              <a:off x="8053551" y="6540719"/>
              <a:ext cx="1073150" cy="1073150"/>
            </a:xfrm>
            <a:prstGeom prst="ellipse">
              <a:avLst/>
            </a:prstGeom>
            <a:gradFill>
              <a:gsLst>
                <a:gs pos="0">
                  <a:schemeClr val="bg2"/>
                </a:gs>
                <a:gs pos="100000">
                  <a:schemeClr val="bg2">
                    <a:lumMod val="85000"/>
                  </a:schemeClr>
                </a:gs>
              </a:gsLst>
              <a:lin ang="5400000" scaled="1"/>
            </a:gradFill>
            <a:ln w="6350">
              <a:solidFill>
                <a:schemeClr val="bg2"/>
              </a:solidFill>
            </a:ln>
            <a:effectLst>
              <a:outerShdw blurRad="127000" dist="127000" dir="2700000" algn="tl" rotWithShape="0">
                <a:prstClr val="black">
                  <a:alpha val="2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29" name="Oval 28">
              <a:extLst>
                <a:ext uri="{FF2B5EF4-FFF2-40B4-BE49-F238E27FC236}">
                  <a16:creationId xmlns:a16="http://schemas.microsoft.com/office/drawing/2014/main" id="{1E071EA6-1516-2392-F8AA-0480EEE7692F}"/>
                </a:ext>
              </a:extLst>
            </p:cNvPr>
            <p:cNvSpPr/>
            <p:nvPr/>
          </p:nvSpPr>
          <p:spPr>
            <a:xfrm>
              <a:off x="8195026" y="6682194"/>
              <a:ext cx="790200" cy="790200"/>
            </a:xfrm>
            <a:prstGeom prst="ellipse">
              <a:avLst/>
            </a:prstGeom>
            <a:gradFill>
              <a:gsLst>
                <a:gs pos="100000">
                  <a:schemeClr val="bg2"/>
                </a:gs>
                <a:gs pos="0">
                  <a:schemeClr val="bg2">
                    <a:lumMod val="95000"/>
                  </a:schemeClr>
                </a:gs>
              </a:gsLst>
              <a:lin ang="5400000" scaled="1"/>
            </a:gradFill>
            <a:ln>
              <a:solidFill>
                <a:schemeClr val="bg2"/>
              </a:solidFill>
            </a:ln>
            <a:effectLst/>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sz="2200" b="1" dirty="0">
                  <a:solidFill>
                    <a:schemeClr val="tx2"/>
                  </a:solidFill>
                  <a:latin typeface="+mj-lt"/>
                </a:rPr>
                <a:t>01</a:t>
              </a:r>
            </a:p>
          </p:txBody>
        </p:sp>
      </p:grpSp>
      <p:sp>
        <p:nvSpPr>
          <p:cNvPr id="30" name="TextBox 29">
            <a:extLst>
              <a:ext uri="{FF2B5EF4-FFF2-40B4-BE49-F238E27FC236}">
                <a16:creationId xmlns:a16="http://schemas.microsoft.com/office/drawing/2014/main" id="{B090EBE6-3549-6814-EA5F-43B27337933E}"/>
              </a:ext>
            </a:extLst>
          </p:cNvPr>
          <p:cNvSpPr txBox="1"/>
          <p:nvPr/>
        </p:nvSpPr>
        <p:spPr>
          <a:xfrm rot="10800000" flipV="1">
            <a:off x="6196957" y="9541060"/>
            <a:ext cx="3097238" cy="615553"/>
          </a:xfrm>
          <a:prstGeom prst="rect">
            <a:avLst/>
          </a:prstGeom>
          <a:noFill/>
        </p:spPr>
        <p:txBody>
          <a:bodyPr wrap="square" rtlCol="0" anchor="t">
            <a:spAutoFit/>
          </a:bodyPr>
          <a:lstStyle/>
          <a:p>
            <a:pPr lvl="0" algn="ctr"/>
            <a:r>
              <a:rPr lang="vi-VN" sz="1700" dirty="0">
                <a:solidFill>
                  <a:schemeClr val="tx2"/>
                </a:solidFill>
              </a:rPr>
              <a:t>Chia sẻ quan điểm, lắng nghe để tạo sự tin tưởng ban đầu.</a:t>
            </a:r>
            <a:endParaRPr kumimoji="0" lang="en-US" sz="1700" b="0" i="0" u="none" strike="noStrike" kern="1200" cap="none" spc="0" normalizeH="0" baseline="0" noProof="0" dirty="0">
              <a:ln>
                <a:noFill/>
              </a:ln>
              <a:solidFill>
                <a:schemeClr val="tx2"/>
              </a:solidFill>
              <a:effectLst/>
              <a:uLnTx/>
              <a:uFillTx/>
              <a:latin typeface="Open Sans Light"/>
            </a:endParaRPr>
          </a:p>
        </p:txBody>
      </p:sp>
      <p:sp>
        <p:nvSpPr>
          <p:cNvPr id="31" name="TextBox 30">
            <a:extLst>
              <a:ext uri="{FF2B5EF4-FFF2-40B4-BE49-F238E27FC236}">
                <a16:creationId xmlns:a16="http://schemas.microsoft.com/office/drawing/2014/main" id="{B82A0D50-2915-B7D2-E9E7-1199C7D21FE8}"/>
              </a:ext>
            </a:extLst>
          </p:cNvPr>
          <p:cNvSpPr txBox="1"/>
          <p:nvPr/>
        </p:nvSpPr>
        <p:spPr>
          <a:xfrm rot="10800000" flipV="1">
            <a:off x="6008665" y="9022612"/>
            <a:ext cx="3473824" cy="461665"/>
          </a:xfrm>
          <a:prstGeom prst="rect">
            <a:avLst/>
          </a:prstGeom>
          <a:noFill/>
        </p:spPr>
        <p:txBody>
          <a:bodyPr wrap="square" rtlCol="0" anchor="t">
            <a:spAutoFit/>
          </a:bodyPr>
          <a:lstStyle/>
          <a:p>
            <a:pPr lvl="0" algn="ctr"/>
            <a:r>
              <a:rPr lang="en-US" sz="2400" b="1" dirty="0">
                <a:solidFill>
                  <a:schemeClr val="accent3">
                    <a:lumMod val="25000"/>
                  </a:schemeClr>
                </a:solidFill>
                <a:latin typeface="UTM Avo"/>
              </a:rPr>
              <a:t>DISCUSSION</a:t>
            </a:r>
            <a:endParaRPr kumimoji="0" lang="en-US" sz="2400" b="1" i="0" u="none" strike="noStrike" kern="1200" cap="none" spc="0" normalizeH="0" baseline="0" noProof="0" dirty="0">
              <a:ln>
                <a:noFill/>
              </a:ln>
              <a:solidFill>
                <a:schemeClr val="accent3">
                  <a:lumMod val="25000"/>
                </a:schemeClr>
              </a:solidFill>
              <a:effectLst/>
              <a:uLnTx/>
              <a:uFillTx/>
              <a:latin typeface="UTM Avo"/>
            </a:endParaRPr>
          </a:p>
        </p:txBody>
      </p:sp>
      <p:grpSp>
        <p:nvGrpSpPr>
          <p:cNvPr id="32" name="Group 31">
            <a:extLst>
              <a:ext uri="{FF2B5EF4-FFF2-40B4-BE49-F238E27FC236}">
                <a16:creationId xmlns:a16="http://schemas.microsoft.com/office/drawing/2014/main" id="{E9B43F7E-F38E-C506-E16D-0CCA5676D755}"/>
              </a:ext>
            </a:extLst>
          </p:cNvPr>
          <p:cNvGrpSpPr/>
          <p:nvPr/>
        </p:nvGrpSpPr>
        <p:grpSpPr>
          <a:xfrm>
            <a:off x="1557477" y="5671236"/>
            <a:ext cx="3478587" cy="4860365"/>
            <a:chOff x="1557477" y="5671236"/>
            <a:chExt cx="3478587" cy="4860365"/>
          </a:xfrm>
        </p:grpSpPr>
        <p:sp>
          <p:nvSpPr>
            <p:cNvPr id="137" name="Rectangle: Rounded Corners 136">
              <a:extLst>
                <a:ext uri="{FF2B5EF4-FFF2-40B4-BE49-F238E27FC236}">
                  <a16:creationId xmlns:a16="http://schemas.microsoft.com/office/drawing/2014/main" id="{3AFE59DF-A1A5-886D-158B-B4299ABEC37E}"/>
                </a:ext>
              </a:extLst>
            </p:cNvPr>
            <p:cNvSpPr/>
            <p:nvPr/>
          </p:nvSpPr>
          <p:spPr>
            <a:xfrm flipH="1">
              <a:off x="1557477" y="5671236"/>
              <a:ext cx="3473824" cy="4860365"/>
            </a:xfrm>
            <a:prstGeom prst="roundRect">
              <a:avLst>
                <a:gd name="adj" fmla="val 2832"/>
              </a:avLst>
            </a:prstGeom>
            <a:gradFill>
              <a:gsLst>
                <a:gs pos="0">
                  <a:schemeClr val="bg2"/>
                </a:gs>
                <a:gs pos="100000">
                  <a:schemeClr val="bg2">
                    <a:lumMod val="95000"/>
                  </a:schemeClr>
                </a:gs>
              </a:gsLst>
              <a:lin ang="5400000" scaled="1"/>
            </a:gradFill>
            <a:ln>
              <a:noFill/>
            </a:ln>
            <a:effectLst>
              <a:outerShdw blurRad="444500" dist="317500" dir="2700000" algn="tl" rotWithShape="0">
                <a:prstClr val="black">
                  <a:alpha val="2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8" name="Rectangle: Rounded Corners 137">
              <a:extLst>
                <a:ext uri="{FF2B5EF4-FFF2-40B4-BE49-F238E27FC236}">
                  <a16:creationId xmlns:a16="http://schemas.microsoft.com/office/drawing/2014/main" id="{2D8AB8E1-1D5A-E5D4-FB4B-E981C1AF8038}"/>
                </a:ext>
              </a:extLst>
            </p:cNvPr>
            <p:cNvSpPr/>
            <p:nvPr/>
          </p:nvSpPr>
          <p:spPr>
            <a:xfrm flipH="1">
              <a:off x="1562240" y="5671236"/>
              <a:ext cx="3473824" cy="4860365"/>
            </a:xfrm>
            <a:prstGeom prst="roundRect">
              <a:avLst>
                <a:gd name="adj" fmla="val 2832"/>
              </a:avLst>
            </a:prstGeom>
            <a:gradFill>
              <a:gsLst>
                <a:gs pos="0">
                  <a:schemeClr val="bg1"/>
                </a:gs>
                <a:gs pos="100000">
                  <a:schemeClr val="bg1">
                    <a:lumMod val="95000"/>
                  </a:schemeClr>
                </a:gs>
              </a:gsLst>
              <a:lin ang="5400000" scaled="1"/>
            </a:gradFill>
            <a:ln>
              <a:solidFill>
                <a:schemeClr val="bg2"/>
              </a:solidFill>
            </a:ln>
            <a:effectLst>
              <a:outerShdw blurRad="127000" dist="127000" dir="2700000" algn="tl" rotWithShape="0">
                <a:prstClr val="black">
                  <a:alpha val="2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39" name="Group 138">
            <a:extLst>
              <a:ext uri="{FF2B5EF4-FFF2-40B4-BE49-F238E27FC236}">
                <a16:creationId xmlns:a16="http://schemas.microsoft.com/office/drawing/2014/main" id="{EB2164B4-806B-2A97-EAD4-5FF017787EEC}"/>
              </a:ext>
            </a:extLst>
          </p:cNvPr>
          <p:cNvGrpSpPr/>
          <p:nvPr/>
        </p:nvGrpSpPr>
        <p:grpSpPr>
          <a:xfrm>
            <a:off x="1562240" y="5671236"/>
            <a:ext cx="3478587" cy="3154176"/>
            <a:chOff x="1562240" y="5671236"/>
            <a:chExt cx="3478587" cy="3154176"/>
          </a:xfrm>
        </p:grpSpPr>
        <p:sp>
          <p:nvSpPr>
            <p:cNvPr id="140" name="Freeform: Shape 139">
              <a:extLst>
                <a:ext uri="{FF2B5EF4-FFF2-40B4-BE49-F238E27FC236}">
                  <a16:creationId xmlns:a16="http://schemas.microsoft.com/office/drawing/2014/main" id="{B61B31C9-2F98-0C37-EE94-FE654C7DD8BE}"/>
                </a:ext>
              </a:extLst>
            </p:cNvPr>
            <p:cNvSpPr/>
            <p:nvPr/>
          </p:nvSpPr>
          <p:spPr>
            <a:xfrm flipH="1">
              <a:off x="1562240" y="5671236"/>
              <a:ext cx="2767012" cy="3154176"/>
            </a:xfrm>
            <a:custGeom>
              <a:avLst/>
              <a:gdLst>
                <a:gd name="connsiteX0" fmla="*/ 2668634 w 2767012"/>
                <a:gd name="connsiteY0" fmla="*/ 0 h 3154176"/>
                <a:gd name="connsiteX1" fmla="*/ 735016 w 2767012"/>
                <a:gd name="connsiteY1" fmla="*/ 0 h 3154176"/>
                <a:gd name="connsiteX2" fmla="*/ 632074 w 2767012"/>
                <a:gd name="connsiteY2" fmla="*/ 76979 h 3154176"/>
                <a:gd name="connsiteX3" fmla="*/ 0 w 2767012"/>
                <a:gd name="connsiteY3" fmla="*/ 1417264 h 3154176"/>
                <a:gd name="connsiteX4" fmla="*/ 1736912 w 2767012"/>
                <a:gd name="connsiteY4" fmla="*/ 3154176 h 3154176"/>
                <a:gd name="connsiteX5" fmla="*/ 2708036 w 2767012"/>
                <a:gd name="connsiteY5" fmla="*/ 2857539 h 3154176"/>
                <a:gd name="connsiteX6" fmla="*/ 2767012 w 2767012"/>
                <a:gd name="connsiteY6" fmla="*/ 2813438 h 3154176"/>
                <a:gd name="connsiteX7" fmla="*/ 2767012 w 2767012"/>
                <a:gd name="connsiteY7" fmla="*/ 98379 h 3154176"/>
                <a:gd name="connsiteX8" fmla="*/ 2668634 w 2767012"/>
                <a:gd name="connsiteY8" fmla="*/ 0 h 31541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767012" h="3154176">
                  <a:moveTo>
                    <a:pt x="2668634" y="0"/>
                  </a:moveTo>
                  <a:lnTo>
                    <a:pt x="735016" y="0"/>
                  </a:lnTo>
                  <a:lnTo>
                    <a:pt x="632074" y="76979"/>
                  </a:lnTo>
                  <a:cubicBezTo>
                    <a:pt x="246050" y="395554"/>
                    <a:pt x="0" y="877675"/>
                    <a:pt x="0" y="1417264"/>
                  </a:cubicBezTo>
                  <a:cubicBezTo>
                    <a:pt x="0" y="2376534"/>
                    <a:pt x="777642" y="3154176"/>
                    <a:pt x="1736912" y="3154176"/>
                  </a:cubicBezTo>
                  <a:cubicBezTo>
                    <a:pt x="2096638" y="3154176"/>
                    <a:pt x="2430822" y="3044820"/>
                    <a:pt x="2708036" y="2857539"/>
                  </a:cubicBezTo>
                  <a:lnTo>
                    <a:pt x="2767012" y="2813438"/>
                  </a:lnTo>
                  <a:lnTo>
                    <a:pt x="2767012" y="98379"/>
                  </a:lnTo>
                  <a:cubicBezTo>
                    <a:pt x="2767012" y="44046"/>
                    <a:pt x="2722966" y="0"/>
                    <a:pt x="2668634" y="0"/>
                  </a:cubicBezTo>
                  <a:close/>
                </a:path>
              </a:pathLst>
            </a:cu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1" name="Rectangle 140">
              <a:extLst>
                <a:ext uri="{FF2B5EF4-FFF2-40B4-BE49-F238E27FC236}">
                  <a16:creationId xmlns:a16="http://schemas.microsoft.com/office/drawing/2014/main" id="{A6B62A57-69B8-BC33-2EEB-02FA2FE57BDB}"/>
                </a:ext>
              </a:extLst>
            </p:cNvPr>
            <p:cNvSpPr/>
            <p:nvPr/>
          </p:nvSpPr>
          <p:spPr>
            <a:xfrm flipH="1">
              <a:off x="3519628" y="6816851"/>
              <a:ext cx="1521199" cy="508000"/>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42" name="Group 141">
            <a:extLst>
              <a:ext uri="{FF2B5EF4-FFF2-40B4-BE49-F238E27FC236}">
                <a16:creationId xmlns:a16="http://schemas.microsoft.com/office/drawing/2014/main" id="{FC5C4533-90D7-B820-8AE0-63C94683E77E}"/>
              </a:ext>
            </a:extLst>
          </p:cNvPr>
          <p:cNvGrpSpPr/>
          <p:nvPr/>
        </p:nvGrpSpPr>
        <p:grpSpPr>
          <a:xfrm>
            <a:off x="3607127" y="6540719"/>
            <a:ext cx="1073150" cy="1073150"/>
            <a:chOff x="3607127" y="6540719"/>
            <a:chExt cx="1073150" cy="1073150"/>
          </a:xfrm>
        </p:grpSpPr>
        <p:sp>
          <p:nvSpPr>
            <p:cNvPr id="143" name="Oval 142">
              <a:extLst>
                <a:ext uri="{FF2B5EF4-FFF2-40B4-BE49-F238E27FC236}">
                  <a16:creationId xmlns:a16="http://schemas.microsoft.com/office/drawing/2014/main" id="{3A3A9697-4442-F60C-099B-150DBB6D4F97}"/>
                </a:ext>
              </a:extLst>
            </p:cNvPr>
            <p:cNvSpPr/>
            <p:nvPr/>
          </p:nvSpPr>
          <p:spPr>
            <a:xfrm>
              <a:off x="3607127" y="6540719"/>
              <a:ext cx="1073150" cy="1073150"/>
            </a:xfrm>
            <a:prstGeom prst="ellipse">
              <a:avLst/>
            </a:prstGeom>
            <a:gradFill>
              <a:gsLst>
                <a:gs pos="0">
                  <a:schemeClr val="bg2"/>
                </a:gs>
                <a:gs pos="100000">
                  <a:schemeClr val="bg2">
                    <a:lumMod val="85000"/>
                  </a:schemeClr>
                </a:gs>
              </a:gsLst>
              <a:lin ang="5400000" scaled="1"/>
            </a:gradFill>
            <a:ln w="6350">
              <a:solidFill>
                <a:schemeClr val="bg2"/>
              </a:solidFill>
            </a:ln>
            <a:effectLst>
              <a:outerShdw blurRad="127000" dist="127000" dir="2700000" algn="tl" rotWithShape="0">
                <a:prstClr val="black">
                  <a:alpha val="2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144" name="Oval 143">
              <a:extLst>
                <a:ext uri="{FF2B5EF4-FFF2-40B4-BE49-F238E27FC236}">
                  <a16:creationId xmlns:a16="http://schemas.microsoft.com/office/drawing/2014/main" id="{2E896A54-FA9E-74C7-D503-227C94280E4A}"/>
                </a:ext>
              </a:extLst>
            </p:cNvPr>
            <p:cNvSpPr/>
            <p:nvPr/>
          </p:nvSpPr>
          <p:spPr>
            <a:xfrm>
              <a:off x="3748602" y="6682194"/>
              <a:ext cx="790200" cy="790200"/>
            </a:xfrm>
            <a:prstGeom prst="ellipse">
              <a:avLst/>
            </a:prstGeom>
            <a:gradFill>
              <a:gsLst>
                <a:gs pos="100000">
                  <a:schemeClr val="bg2"/>
                </a:gs>
                <a:gs pos="0">
                  <a:schemeClr val="bg2">
                    <a:lumMod val="95000"/>
                  </a:schemeClr>
                </a:gs>
              </a:gsLst>
              <a:lin ang="5400000" scaled="1"/>
            </a:gradFill>
            <a:ln>
              <a:solidFill>
                <a:schemeClr val="bg2"/>
              </a:solidFill>
            </a:ln>
            <a:effectLst/>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sz="2200" b="1" dirty="0">
                  <a:solidFill>
                    <a:schemeClr val="tx2"/>
                  </a:solidFill>
                  <a:latin typeface="+mj-lt"/>
                </a:rPr>
                <a:t>01</a:t>
              </a:r>
            </a:p>
          </p:txBody>
        </p:sp>
      </p:grpSp>
      <p:sp>
        <p:nvSpPr>
          <p:cNvPr id="145" name="Freeform: Shape 144">
            <a:extLst>
              <a:ext uri="{FF2B5EF4-FFF2-40B4-BE49-F238E27FC236}">
                <a16:creationId xmlns:a16="http://schemas.microsoft.com/office/drawing/2014/main" id="{A1F97AC1-97AA-CBBA-C811-42E781AB2A20}"/>
              </a:ext>
            </a:extLst>
          </p:cNvPr>
          <p:cNvSpPr/>
          <p:nvPr/>
        </p:nvSpPr>
        <p:spPr>
          <a:xfrm>
            <a:off x="1931003" y="6404358"/>
            <a:ext cx="1322674" cy="1368284"/>
          </a:xfrm>
          <a:custGeom>
            <a:avLst/>
            <a:gdLst>
              <a:gd name="connsiteX0" fmla="*/ 358064 w 441960"/>
              <a:gd name="connsiteY0" fmla="*/ 444170 h 457200"/>
              <a:gd name="connsiteX1" fmla="*/ 95631 w 441960"/>
              <a:gd name="connsiteY1" fmla="*/ 444170 h 457200"/>
              <a:gd name="connsiteX2" fmla="*/ 19431 w 441960"/>
              <a:gd name="connsiteY2" fmla="*/ 367970 h 457200"/>
              <a:gd name="connsiteX3" fmla="*/ 19431 w 441960"/>
              <a:gd name="connsiteY3" fmla="*/ 205207 h 457200"/>
              <a:gd name="connsiteX4" fmla="*/ 95631 w 441960"/>
              <a:gd name="connsiteY4" fmla="*/ 129007 h 457200"/>
              <a:gd name="connsiteX5" fmla="*/ 358064 w 441960"/>
              <a:gd name="connsiteY5" fmla="*/ 129007 h 457200"/>
              <a:gd name="connsiteX6" fmla="*/ 434264 w 441960"/>
              <a:gd name="connsiteY6" fmla="*/ 205207 h 457200"/>
              <a:gd name="connsiteX7" fmla="*/ 434264 w 441960"/>
              <a:gd name="connsiteY7" fmla="*/ 368122 h 457200"/>
              <a:gd name="connsiteX8" fmla="*/ 358064 w 441960"/>
              <a:gd name="connsiteY8" fmla="*/ 444170 h 457200"/>
              <a:gd name="connsiteX9" fmla="*/ 300152 w 441960"/>
              <a:gd name="connsiteY9" fmla="*/ 86944 h 457200"/>
              <a:gd name="connsiteX10" fmla="*/ 300152 w 441960"/>
              <a:gd name="connsiteY10" fmla="*/ 86944 h 457200"/>
              <a:gd name="connsiteX11" fmla="*/ 232638 w 441960"/>
              <a:gd name="connsiteY11" fmla="*/ 19431 h 457200"/>
              <a:gd name="connsiteX12" fmla="*/ 221057 w 441960"/>
              <a:gd name="connsiteY12" fmla="*/ 19431 h 457200"/>
              <a:gd name="connsiteX13" fmla="*/ 153543 w 441960"/>
              <a:gd name="connsiteY13" fmla="*/ 86944 h 457200"/>
              <a:gd name="connsiteX14" fmla="*/ 153543 w 441960"/>
              <a:gd name="connsiteY14" fmla="*/ 86944 h 457200"/>
              <a:gd name="connsiteX15" fmla="*/ 19431 w 441960"/>
              <a:gd name="connsiteY15" fmla="*/ 245745 h 457200"/>
              <a:gd name="connsiteX16" fmla="*/ 135408 w 441960"/>
              <a:gd name="connsiteY16" fmla="*/ 290855 h 457200"/>
              <a:gd name="connsiteX17" fmla="*/ 318440 w 441960"/>
              <a:gd name="connsiteY17" fmla="*/ 290855 h 457200"/>
              <a:gd name="connsiteX18" fmla="*/ 434417 w 441960"/>
              <a:gd name="connsiteY18" fmla="*/ 245745 h 457200"/>
              <a:gd name="connsiteX19" fmla="*/ 226848 w 441960"/>
              <a:gd name="connsiteY19" fmla="*/ 350444 h 457200"/>
              <a:gd name="connsiteX20" fmla="*/ 226848 w 441960"/>
              <a:gd name="connsiteY20" fmla="*/ 265405 h 457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441960" h="457200">
                <a:moveTo>
                  <a:pt x="358064" y="444170"/>
                </a:moveTo>
                <a:lnTo>
                  <a:pt x="95631" y="444170"/>
                </a:lnTo>
                <a:cubicBezTo>
                  <a:pt x="53568" y="444170"/>
                  <a:pt x="19431" y="410032"/>
                  <a:pt x="19431" y="367970"/>
                </a:cubicBezTo>
                <a:lnTo>
                  <a:pt x="19431" y="205207"/>
                </a:lnTo>
                <a:cubicBezTo>
                  <a:pt x="19431" y="163144"/>
                  <a:pt x="53568" y="129007"/>
                  <a:pt x="95631" y="129007"/>
                </a:cubicBezTo>
                <a:lnTo>
                  <a:pt x="358064" y="129007"/>
                </a:lnTo>
                <a:cubicBezTo>
                  <a:pt x="400127" y="129007"/>
                  <a:pt x="434264" y="163144"/>
                  <a:pt x="434264" y="205207"/>
                </a:cubicBezTo>
                <a:lnTo>
                  <a:pt x="434264" y="368122"/>
                </a:lnTo>
                <a:cubicBezTo>
                  <a:pt x="434264" y="410032"/>
                  <a:pt x="400127" y="444170"/>
                  <a:pt x="358064" y="444170"/>
                </a:cubicBezTo>
                <a:close/>
                <a:moveTo>
                  <a:pt x="300152" y="86944"/>
                </a:moveTo>
                <a:lnTo>
                  <a:pt x="300152" y="86944"/>
                </a:lnTo>
                <a:cubicBezTo>
                  <a:pt x="300152" y="49606"/>
                  <a:pt x="269977" y="19431"/>
                  <a:pt x="232638" y="19431"/>
                </a:cubicBezTo>
                <a:lnTo>
                  <a:pt x="221057" y="19431"/>
                </a:lnTo>
                <a:cubicBezTo>
                  <a:pt x="183719" y="19431"/>
                  <a:pt x="153543" y="49606"/>
                  <a:pt x="153543" y="86944"/>
                </a:cubicBezTo>
                <a:lnTo>
                  <a:pt x="153543" y="86944"/>
                </a:lnTo>
                <a:moveTo>
                  <a:pt x="19431" y="245745"/>
                </a:moveTo>
                <a:lnTo>
                  <a:pt x="135408" y="290855"/>
                </a:lnTo>
                <a:cubicBezTo>
                  <a:pt x="194234" y="313715"/>
                  <a:pt x="259614" y="313715"/>
                  <a:pt x="318440" y="290855"/>
                </a:cubicBezTo>
                <a:lnTo>
                  <a:pt x="434417" y="245745"/>
                </a:lnTo>
                <a:moveTo>
                  <a:pt x="226848" y="350444"/>
                </a:moveTo>
                <a:lnTo>
                  <a:pt x="226848" y="265405"/>
                </a:lnTo>
              </a:path>
            </a:pathLst>
          </a:custGeom>
          <a:noFill/>
          <a:ln w="19050">
            <a:solidFill>
              <a:schemeClr val="bg2"/>
            </a:solidFill>
            <a:round/>
            <a:headEnd/>
            <a:tailEnd/>
          </a:ln>
          <a:extLst>
            <a:ext uri="{909E8E84-426E-40DD-AFC4-6F175D3DCCD1}">
              <a14:hiddenFill xmlns:a14="http://schemas.microsoft.com/office/drawing/2010/main">
                <a:solidFill>
                  <a:srgbClr val="FFFFFF"/>
                </a:solidFill>
              </a14:hiddenFill>
            </a:ext>
          </a:extLst>
        </p:spPr>
        <p:txBody>
          <a:bodyPr vert="horz" wrap="square" lIns="182832" tIns="91416" rIns="182832" bIns="91416" numCol="1" anchor="t" anchorCtr="0" compatLnSpc="1">
            <a:prstTxWarp prst="textNoShape">
              <a:avLst/>
            </a:prstTxWarp>
          </a:bodyPr>
          <a:lstStyle/>
          <a:p>
            <a:endParaRPr lang="ru-UA" sz="7198"/>
          </a:p>
        </p:txBody>
      </p:sp>
      <p:sp>
        <p:nvSpPr>
          <p:cNvPr id="146" name="TextBox 145">
            <a:extLst>
              <a:ext uri="{FF2B5EF4-FFF2-40B4-BE49-F238E27FC236}">
                <a16:creationId xmlns:a16="http://schemas.microsoft.com/office/drawing/2014/main" id="{34587AC5-76F1-0741-A5C6-CB51389EE746}"/>
              </a:ext>
            </a:extLst>
          </p:cNvPr>
          <p:cNvSpPr txBox="1"/>
          <p:nvPr/>
        </p:nvSpPr>
        <p:spPr>
          <a:xfrm rot="10800000" flipV="1">
            <a:off x="1750533" y="9541060"/>
            <a:ext cx="3097238" cy="615553"/>
          </a:xfrm>
          <a:prstGeom prst="rect">
            <a:avLst/>
          </a:prstGeom>
          <a:noFill/>
        </p:spPr>
        <p:txBody>
          <a:bodyPr wrap="square" rtlCol="0" anchor="t">
            <a:spAutoFit/>
          </a:bodyPr>
          <a:lstStyle/>
          <a:p>
            <a:pPr lvl="0" algn="ctr"/>
            <a:r>
              <a:rPr lang="vi-VN" sz="1700" dirty="0">
                <a:solidFill>
                  <a:schemeClr val="tx2"/>
                </a:solidFill>
              </a:rPr>
              <a:t>Xác định mục tiêu, thu thập thông tin, hiểu rõ đối tác.</a:t>
            </a:r>
            <a:endParaRPr kumimoji="0" lang="en-US" sz="1700" b="0" i="0" u="none" strike="noStrike" kern="1200" cap="none" spc="0" normalizeH="0" baseline="0" noProof="0" dirty="0">
              <a:ln>
                <a:noFill/>
              </a:ln>
              <a:solidFill>
                <a:schemeClr val="tx2"/>
              </a:solidFill>
              <a:effectLst/>
              <a:uLnTx/>
              <a:uFillTx/>
              <a:latin typeface="Open Sans Light"/>
            </a:endParaRPr>
          </a:p>
        </p:txBody>
      </p:sp>
      <p:sp>
        <p:nvSpPr>
          <p:cNvPr id="147" name="TextBox 146">
            <a:extLst>
              <a:ext uri="{FF2B5EF4-FFF2-40B4-BE49-F238E27FC236}">
                <a16:creationId xmlns:a16="http://schemas.microsoft.com/office/drawing/2014/main" id="{4D4B5F73-1BE5-9D6E-6C57-118865CFFF9A}"/>
              </a:ext>
            </a:extLst>
          </p:cNvPr>
          <p:cNvSpPr txBox="1"/>
          <p:nvPr/>
        </p:nvSpPr>
        <p:spPr>
          <a:xfrm rot="10800000" flipV="1">
            <a:off x="1562241" y="9022612"/>
            <a:ext cx="3473824" cy="461665"/>
          </a:xfrm>
          <a:prstGeom prst="rect">
            <a:avLst/>
          </a:prstGeom>
          <a:noFill/>
        </p:spPr>
        <p:txBody>
          <a:bodyPr wrap="square" rtlCol="0" anchor="t">
            <a:spAutoFit/>
          </a:bodyPr>
          <a:lstStyle/>
          <a:p>
            <a:pPr lvl="0" algn="ctr"/>
            <a:r>
              <a:rPr lang="en-US" sz="2400" b="1" dirty="0">
                <a:solidFill>
                  <a:schemeClr val="accent1">
                    <a:lumMod val="75000"/>
                  </a:schemeClr>
                </a:solidFill>
                <a:latin typeface="UTM Avo"/>
              </a:rPr>
              <a:t>PREPARATION</a:t>
            </a:r>
            <a:endParaRPr kumimoji="0" lang="en-US" sz="2400" b="1" i="0" u="none" strike="noStrike" kern="1200" cap="none" spc="0" normalizeH="0" baseline="0" noProof="0" dirty="0">
              <a:ln>
                <a:noFill/>
              </a:ln>
              <a:solidFill>
                <a:schemeClr val="accent1">
                  <a:lumMod val="75000"/>
                </a:schemeClr>
              </a:solidFill>
              <a:effectLst/>
              <a:uLnTx/>
              <a:uFillTx/>
              <a:latin typeface="UTM Avo"/>
            </a:endParaRPr>
          </a:p>
        </p:txBody>
      </p:sp>
      <p:grpSp>
        <p:nvGrpSpPr>
          <p:cNvPr id="148" name="Group 147">
            <a:extLst>
              <a:ext uri="{FF2B5EF4-FFF2-40B4-BE49-F238E27FC236}">
                <a16:creationId xmlns:a16="http://schemas.microsoft.com/office/drawing/2014/main" id="{DE78C4C1-4867-4ABB-96E9-01C5FB10BEC1}"/>
              </a:ext>
            </a:extLst>
          </p:cNvPr>
          <p:cNvGrpSpPr/>
          <p:nvPr/>
        </p:nvGrpSpPr>
        <p:grpSpPr>
          <a:xfrm>
            <a:off x="14896749" y="5671236"/>
            <a:ext cx="3478587" cy="4860365"/>
            <a:chOff x="14896749" y="5671236"/>
            <a:chExt cx="3478587" cy="4860365"/>
          </a:xfrm>
        </p:grpSpPr>
        <p:sp>
          <p:nvSpPr>
            <p:cNvPr id="149" name="Rectangle: Rounded Corners 148">
              <a:extLst>
                <a:ext uri="{FF2B5EF4-FFF2-40B4-BE49-F238E27FC236}">
                  <a16:creationId xmlns:a16="http://schemas.microsoft.com/office/drawing/2014/main" id="{727A82FB-AF24-DEC0-6835-98489466841D}"/>
                </a:ext>
              </a:extLst>
            </p:cNvPr>
            <p:cNvSpPr/>
            <p:nvPr/>
          </p:nvSpPr>
          <p:spPr>
            <a:xfrm flipH="1">
              <a:off x="14896749" y="5671236"/>
              <a:ext cx="3473824" cy="4860365"/>
            </a:xfrm>
            <a:prstGeom prst="roundRect">
              <a:avLst>
                <a:gd name="adj" fmla="val 2832"/>
              </a:avLst>
            </a:prstGeom>
            <a:gradFill>
              <a:gsLst>
                <a:gs pos="0">
                  <a:schemeClr val="bg2"/>
                </a:gs>
                <a:gs pos="100000">
                  <a:schemeClr val="bg2">
                    <a:lumMod val="95000"/>
                  </a:schemeClr>
                </a:gs>
              </a:gsLst>
              <a:lin ang="5400000" scaled="1"/>
            </a:gradFill>
            <a:ln>
              <a:noFill/>
            </a:ln>
            <a:effectLst>
              <a:outerShdw blurRad="444500" dist="317500" dir="2700000" algn="tl" rotWithShape="0">
                <a:prstClr val="black">
                  <a:alpha val="2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0" name="Rectangle: Rounded Corners 149">
              <a:extLst>
                <a:ext uri="{FF2B5EF4-FFF2-40B4-BE49-F238E27FC236}">
                  <a16:creationId xmlns:a16="http://schemas.microsoft.com/office/drawing/2014/main" id="{5FA33A66-3F2E-F676-090D-0CAC07F0A211}"/>
                </a:ext>
              </a:extLst>
            </p:cNvPr>
            <p:cNvSpPr/>
            <p:nvPr/>
          </p:nvSpPr>
          <p:spPr>
            <a:xfrm flipH="1">
              <a:off x="14901512" y="5671236"/>
              <a:ext cx="3473824" cy="4860365"/>
            </a:xfrm>
            <a:prstGeom prst="roundRect">
              <a:avLst>
                <a:gd name="adj" fmla="val 2832"/>
              </a:avLst>
            </a:prstGeom>
            <a:gradFill>
              <a:gsLst>
                <a:gs pos="0">
                  <a:schemeClr val="bg1"/>
                </a:gs>
                <a:gs pos="100000">
                  <a:schemeClr val="bg1">
                    <a:lumMod val="95000"/>
                  </a:schemeClr>
                </a:gs>
              </a:gsLst>
              <a:lin ang="5400000" scaled="1"/>
            </a:gradFill>
            <a:ln>
              <a:solidFill>
                <a:schemeClr val="bg2"/>
              </a:solidFill>
            </a:ln>
            <a:effectLst>
              <a:outerShdw blurRad="127000" dist="127000" dir="2700000" algn="tl" rotWithShape="0">
                <a:prstClr val="black">
                  <a:alpha val="2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grpSp>
        <p:nvGrpSpPr>
          <p:cNvPr id="151" name="Group 150">
            <a:extLst>
              <a:ext uri="{FF2B5EF4-FFF2-40B4-BE49-F238E27FC236}">
                <a16:creationId xmlns:a16="http://schemas.microsoft.com/office/drawing/2014/main" id="{A33FD729-D905-7669-9CA4-18A604C9A5F6}"/>
              </a:ext>
            </a:extLst>
          </p:cNvPr>
          <p:cNvGrpSpPr/>
          <p:nvPr/>
        </p:nvGrpSpPr>
        <p:grpSpPr>
          <a:xfrm>
            <a:off x="14901512" y="5671236"/>
            <a:ext cx="3478587" cy="3154176"/>
            <a:chOff x="14901512" y="5671236"/>
            <a:chExt cx="3478587" cy="3154176"/>
          </a:xfrm>
        </p:grpSpPr>
        <p:sp>
          <p:nvSpPr>
            <p:cNvPr id="152" name="Freeform: Shape 151">
              <a:extLst>
                <a:ext uri="{FF2B5EF4-FFF2-40B4-BE49-F238E27FC236}">
                  <a16:creationId xmlns:a16="http://schemas.microsoft.com/office/drawing/2014/main" id="{9316365D-E08A-AE2C-0AA6-C16DA7803344}"/>
                </a:ext>
              </a:extLst>
            </p:cNvPr>
            <p:cNvSpPr/>
            <p:nvPr/>
          </p:nvSpPr>
          <p:spPr>
            <a:xfrm flipH="1">
              <a:off x="14901512" y="5671236"/>
              <a:ext cx="2767012" cy="3154176"/>
            </a:xfrm>
            <a:custGeom>
              <a:avLst/>
              <a:gdLst>
                <a:gd name="connsiteX0" fmla="*/ 2668634 w 2767012"/>
                <a:gd name="connsiteY0" fmla="*/ 0 h 3154176"/>
                <a:gd name="connsiteX1" fmla="*/ 735016 w 2767012"/>
                <a:gd name="connsiteY1" fmla="*/ 0 h 3154176"/>
                <a:gd name="connsiteX2" fmla="*/ 632074 w 2767012"/>
                <a:gd name="connsiteY2" fmla="*/ 76979 h 3154176"/>
                <a:gd name="connsiteX3" fmla="*/ 0 w 2767012"/>
                <a:gd name="connsiteY3" fmla="*/ 1417264 h 3154176"/>
                <a:gd name="connsiteX4" fmla="*/ 1736912 w 2767012"/>
                <a:gd name="connsiteY4" fmla="*/ 3154176 h 3154176"/>
                <a:gd name="connsiteX5" fmla="*/ 2708036 w 2767012"/>
                <a:gd name="connsiteY5" fmla="*/ 2857539 h 3154176"/>
                <a:gd name="connsiteX6" fmla="*/ 2767012 w 2767012"/>
                <a:gd name="connsiteY6" fmla="*/ 2813438 h 3154176"/>
                <a:gd name="connsiteX7" fmla="*/ 2767012 w 2767012"/>
                <a:gd name="connsiteY7" fmla="*/ 98379 h 3154176"/>
                <a:gd name="connsiteX8" fmla="*/ 2668634 w 2767012"/>
                <a:gd name="connsiteY8" fmla="*/ 0 h 31541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767012" h="3154176">
                  <a:moveTo>
                    <a:pt x="2668634" y="0"/>
                  </a:moveTo>
                  <a:lnTo>
                    <a:pt x="735016" y="0"/>
                  </a:lnTo>
                  <a:lnTo>
                    <a:pt x="632074" y="76979"/>
                  </a:lnTo>
                  <a:cubicBezTo>
                    <a:pt x="246050" y="395554"/>
                    <a:pt x="0" y="877675"/>
                    <a:pt x="0" y="1417264"/>
                  </a:cubicBezTo>
                  <a:cubicBezTo>
                    <a:pt x="0" y="2376534"/>
                    <a:pt x="777642" y="3154176"/>
                    <a:pt x="1736912" y="3154176"/>
                  </a:cubicBezTo>
                  <a:cubicBezTo>
                    <a:pt x="2096638" y="3154176"/>
                    <a:pt x="2430822" y="3044820"/>
                    <a:pt x="2708036" y="2857539"/>
                  </a:cubicBezTo>
                  <a:lnTo>
                    <a:pt x="2767012" y="2813438"/>
                  </a:lnTo>
                  <a:lnTo>
                    <a:pt x="2767012" y="98379"/>
                  </a:lnTo>
                  <a:cubicBezTo>
                    <a:pt x="2767012" y="44046"/>
                    <a:pt x="2722966" y="0"/>
                    <a:pt x="2668634" y="0"/>
                  </a:cubicBezTo>
                  <a:close/>
                </a:path>
              </a:pathLst>
            </a:custGeom>
            <a:solidFill>
              <a:schemeClr val="accent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3" name="Rectangle 152">
              <a:extLst>
                <a:ext uri="{FF2B5EF4-FFF2-40B4-BE49-F238E27FC236}">
                  <a16:creationId xmlns:a16="http://schemas.microsoft.com/office/drawing/2014/main" id="{F135F4D0-11B9-880E-D1D9-9D705272647F}"/>
                </a:ext>
              </a:extLst>
            </p:cNvPr>
            <p:cNvSpPr/>
            <p:nvPr/>
          </p:nvSpPr>
          <p:spPr>
            <a:xfrm flipH="1">
              <a:off x="16858900" y="6816851"/>
              <a:ext cx="1521199" cy="508000"/>
            </a:xfrm>
            <a:prstGeom prst="rect">
              <a:avLst/>
            </a:prstGeom>
            <a:solidFill>
              <a:schemeClr val="accent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54" name="Group 153">
            <a:extLst>
              <a:ext uri="{FF2B5EF4-FFF2-40B4-BE49-F238E27FC236}">
                <a16:creationId xmlns:a16="http://schemas.microsoft.com/office/drawing/2014/main" id="{D4CDC9ED-0BE2-80A7-EE2D-4E78F23B57D7}"/>
              </a:ext>
            </a:extLst>
          </p:cNvPr>
          <p:cNvGrpSpPr/>
          <p:nvPr/>
        </p:nvGrpSpPr>
        <p:grpSpPr>
          <a:xfrm>
            <a:off x="16946399" y="6540719"/>
            <a:ext cx="1073150" cy="1073150"/>
            <a:chOff x="16946399" y="6540719"/>
            <a:chExt cx="1073150" cy="1073150"/>
          </a:xfrm>
        </p:grpSpPr>
        <p:sp>
          <p:nvSpPr>
            <p:cNvPr id="155" name="Oval 154">
              <a:extLst>
                <a:ext uri="{FF2B5EF4-FFF2-40B4-BE49-F238E27FC236}">
                  <a16:creationId xmlns:a16="http://schemas.microsoft.com/office/drawing/2014/main" id="{976FE3F1-CAEE-D13A-F5E2-D4567843B070}"/>
                </a:ext>
              </a:extLst>
            </p:cNvPr>
            <p:cNvSpPr/>
            <p:nvPr/>
          </p:nvSpPr>
          <p:spPr>
            <a:xfrm>
              <a:off x="16946399" y="6540719"/>
              <a:ext cx="1073150" cy="1073150"/>
            </a:xfrm>
            <a:prstGeom prst="ellipse">
              <a:avLst/>
            </a:prstGeom>
            <a:gradFill>
              <a:gsLst>
                <a:gs pos="0">
                  <a:schemeClr val="bg2"/>
                </a:gs>
                <a:gs pos="100000">
                  <a:schemeClr val="bg2">
                    <a:lumMod val="85000"/>
                  </a:schemeClr>
                </a:gs>
              </a:gsLst>
              <a:lin ang="5400000" scaled="1"/>
            </a:gradFill>
            <a:ln w="6350">
              <a:solidFill>
                <a:schemeClr val="bg2"/>
              </a:solidFill>
            </a:ln>
            <a:effectLst>
              <a:outerShdw blurRad="127000" dist="127000" dir="2700000" algn="tl" rotWithShape="0">
                <a:prstClr val="black">
                  <a:alpha val="2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156" name="Oval 155">
              <a:extLst>
                <a:ext uri="{FF2B5EF4-FFF2-40B4-BE49-F238E27FC236}">
                  <a16:creationId xmlns:a16="http://schemas.microsoft.com/office/drawing/2014/main" id="{197EE34A-9BF8-63E6-B4CB-425C70646DD2}"/>
                </a:ext>
              </a:extLst>
            </p:cNvPr>
            <p:cNvSpPr/>
            <p:nvPr/>
          </p:nvSpPr>
          <p:spPr>
            <a:xfrm>
              <a:off x="17087874" y="6682194"/>
              <a:ext cx="790200" cy="790200"/>
            </a:xfrm>
            <a:prstGeom prst="ellipse">
              <a:avLst/>
            </a:prstGeom>
            <a:gradFill>
              <a:gsLst>
                <a:gs pos="100000">
                  <a:schemeClr val="bg2"/>
                </a:gs>
                <a:gs pos="0">
                  <a:schemeClr val="bg2">
                    <a:lumMod val="95000"/>
                  </a:schemeClr>
                </a:gs>
              </a:gsLst>
              <a:lin ang="5400000" scaled="1"/>
            </a:gradFill>
            <a:ln>
              <a:solidFill>
                <a:schemeClr val="bg2"/>
              </a:solidFill>
            </a:ln>
            <a:effectLst/>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sz="2200" b="1" dirty="0">
                  <a:solidFill>
                    <a:schemeClr val="tx2"/>
                  </a:solidFill>
                  <a:latin typeface="+mj-lt"/>
                </a:rPr>
                <a:t>01</a:t>
              </a:r>
            </a:p>
          </p:txBody>
        </p:sp>
      </p:grpSp>
      <p:sp>
        <p:nvSpPr>
          <p:cNvPr id="157" name="TextBox 156">
            <a:extLst>
              <a:ext uri="{FF2B5EF4-FFF2-40B4-BE49-F238E27FC236}">
                <a16:creationId xmlns:a16="http://schemas.microsoft.com/office/drawing/2014/main" id="{AC492746-1A72-6A35-0F63-B85B304B389A}"/>
              </a:ext>
            </a:extLst>
          </p:cNvPr>
          <p:cNvSpPr txBox="1"/>
          <p:nvPr/>
        </p:nvSpPr>
        <p:spPr>
          <a:xfrm rot="10800000" flipV="1">
            <a:off x="15089805" y="9541060"/>
            <a:ext cx="3097238" cy="615553"/>
          </a:xfrm>
          <a:prstGeom prst="rect">
            <a:avLst/>
          </a:prstGeom>
          <a:noFill/>
        </p:spPr>
        <p:txBody>
          <a:bodyPr wrap="square" rtlCol="0" anchor="t">
            <a:spAutoFit/>
          </a:bodyPr>
          <a:lstStyle/>
          <a:p>
            <a:pPr lvl="0" algn="ctr"/>
            <a:r>
              <a:rPr lang="vi-VN" sz="1700" dirty="0">
                <a:solidFill>
                  <a:schemeClr val="tx2"/>
                </a:solidFill>
              </a:rPr>
              <a:t>Đề xuất, nhượng bộ hợp lý để đạt thỏa thuận cân bằng.</a:t>
            </a:r>
            <a:endParaRPr kumimoji="0" lang="en-US" sz="1700" b="0" i="0" u="none" strike="noStrike" kern="1200" cap="none" spc="0" normalizeH="0" baseline="0" noProof="0" dirty="0">
              <a:ln>
                <a:noFill/>
              </a:ln>
              <a:solidFill>
                <a:schemeClr val="tx2"/>
              </a:solidFill>
              <a:effectLst/>
              <a:uLnTx/>
              <a:uFillTx/>
              <a:latin typeface="Open Sans Light"/>
            </a:endParaRPr>
          </a:p>
        </p:txBody>
      </p:sp>
      <p:sp>
        <p:nvSpPr>
          <p:cNvPr id="158" name="TextBox 157">
            <a:extLst>
              <a:ext uri="{FF2B5EF4-FFF2-40B4-BE49-F238E27FC236}">
                <a16:creationId xmlns:a16="http://schemas.microsoft.com/office/drawing/2014/main" id="{7D7FA04A-0803-14FF-A31A-54AC4E6265AD}"/>
              </a:ext>
            </a:extLst>
          </p:cNvPr>
          <p:cNvSpPr txBox="1"/>
          <p:nvPr/>
        </p:nvSpPr>
        <p:spPr>
          <a:xfrm rot="10800000" flipV="1">
            <a:off x="14901513" y="9022612"/>
            <a:ext cx="3473824" cy="461665"/>
          </a:xfrm>
          <a:prstGeom prst="rect">
            <a:avLst/>
          </a:prstGeom>
          <a:noFill/>
        </p:spPr>
        <p:txBody>
          <a:bodyPr wrap="square" rtlCol="0" anchor="t">
            <a:spAutoFit/>
          </a:bodyPr>
          <a:lstStyle/>
          <a:p>
            <a:pPr lvl="0" algn="ctr"/>
            <a:r>
              <a:rPr lang="en-US" sz="2400" b="1" dirty="0">
                <a:solidFill>
                  <a:schemeClr val="accent5">
                    <a:lumMod val="75000"/>
                  </a:schemeClr>
                </a:solidFill>
                <a:latin typeface="UTM Avo"/>
              </a:rPr>
              <a:t>BARGAINING</a:t>
            </a:r>
            <a:endParaRPr kumimoji="0" lang="en-US" sz="2400" b="1" i="0" u="none" strike="noStrike" kern="1200" cap="none" spc="0" normalizeH="0" baseline="0" noProof="0" dirty="0">
              <a:ln>
                <a:noFill/>
              </a:ln>
              <a:solidFill>
                <a:schemeClr val="accent5">
                  <a:lumMod val="75000"/>
                </a:schemeClr>
              </a:solidFill>
              <a:effectLst/>
              <a:uLnTx/>
              <a:uFillTx/>
              <a:latin typeface="UTM Avo"/>
            </a:endParaRPr>
          </a:p>
        </p:txBody>
      </p:sp>
      <p:grpSp>
        <p:nvGrpSpPr>
          <p:cNvPr id="159" name="Group 158">
            <a:extLst>
              <a:ext uri="{FF2B5EF4-FFF2-40B4-BE49-F238E27FC236}">
                <a16:creationId xmlns:a16="http://schemas.microsoft.com/office/drawing/2014/main" id="{BDAED913-C47C-1A94-FF3F-3136A1C133E5}"/>
              </a:ext>
            </a:extLst>
          </p:cNvPr>
          <p:cNvGrpSpPr/>
          <p:nvPr/>
        </p:nvGrpSpPr>
        <p:grpSpPr>
          <a:xfrm>
            <a:off x="19347937" y="5671236"/>
            <a:ext cx="3478587" cy="3154176"/>
            <a:chOff x="19347937" y="5671236"/>
            <a:chExt cx="3478587" cy="3154176"/>
          </a:xfrm>
        </p:grpSpPr>
        <p:sp>
          <p:nvSpPr>
            <p:cNvPr id="160" name="Freeform: Shape 159">
              <a:extLst>
                <a:ext uri="{FF2B5EF4-FFF2-40B4-BE49-F238E27FC236}">
                  <a16:creationId xmlns:a16="http://schemas.microsoft.com/office/drawing/2014/main" id="{E30AB028-4248-E118-7476-1D5E61BE8AF8}"/>
                </a:ext>
              </a:extLst>
            </p:cNvPr>
            <p:cNvSpPr/>
            <p:nvPr/>
          </p:nvSpPr>
          <p:spPr>
            <a:xfrm flipH="1">
              <a:off x="19347937" y="5671236"/>
              <a:ext cx="2767012" cy="3154176"/>
            </a:xfrm>
            <a:custGeom>
              <a:avLst/>
              <a:gdLst>
                <a:gd name="connsiteX0" fmla="*/ 2668634 w 2767012"/>
                <a:gd name="connsiteY0" fmla="*/ 0 h 3154176"/>
                <a:gd name="connsiteX1" fmla="*/ 735016 w 2767012"/>
                <a:gd name="connsiteY1" fmla="*/ 0 h 3154176"/>
                <a:gd name="connsiteX2" fmla="*/ 632074 w 2767012"/>
                <a:gd name="connsiteY2" fmla="*/ 76979 h 3154176"/>
                <a:gd name="connsiteX3" fmla="*/ 0 w 2767012"/>
                <a:gd name="connsiteY3" fmla="*/ 1417264 h 3154176"/>
                <a:gd name="connsiteX4" fmla="*/ 1736912 w 2767012"/>
                <a:gd name="connsiteY4" fmla="*/ 3154176 h 3154176"/>
                <a:gd name="connsiteX5" fmla="*/ 2708036 w 2767012"/>
                <a:gd name="connsiteY5" fmla="*/ 2857539 h 3154176"/>
                <a:gd name="connsiteX6" fmla="*/ 2767012 w 2767012"/>
                <a:gd name="connsiteY6" fmla="*/ 2813438 h 3154176"/>
                <a:gd name="connsiteX7" fmla="*/ 2767012 w 2767012"/>
                <a:gd name="connsiteY7" fmla="*/ 98379 h 3154176"/>
                <a:gd name="connsiteX8" fmla="*/ 2668634 w 2767012"/>
                <a:gd name="connsiteY8" fmla="*/ 0 h 31541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767012" h="3154176">
                  <a:moveTo>
                    <a:pt x="2668634" y="0"/>
                  </a:moveTo>
                  <a:lnTo>
                    <a:pt x="735016" y="0"/>
                  </a:lnTo>
                  <a:lnTo>
                    <a:pt x="632074" y="76979"/>
                  </a:lnTo>
                  <a:cubicBezTo>
                    <a:pt x="246050" y="395554"/>
                    <a:pt x="0" y="877675"/>
                    <a:pt x="0" y="1417264"/>
                  </a:cubicBezTo>
                  <a:cubicBezTo>
                    <a:pt x="0" y="2376534"/>
                    <a:pt x="777642" y="3154176"/>
                    <a:pt x="1736912" y="3154176"/>
                  </a:cubicBezTo>
                  <a:cubicBezTo>
                    <a:pt x="2096638" y="3154176"/>
                    <a:pt x="2430822" y="3044820"/>
                    <a:pt x="2708036" y="2857539"/>
                  </a:cubicBezTo>
                  <a:lnTo>
                    <a:pt x="2767012" y="2813438"/>
                  </a:lnTo>
                  <a:lnTo>
                    <a:pt x="2767012" y="98379"/>
                  </a:lnTo>
                  <a:cubicBezTo>
                    <a:pt x="2767012" y="44046"/>
                    <a:pt x="2722966" y="0"/>
                    <a:pt x="2668634" y="0"/>
                  </a:cubicBezTo>
                  <a:close/>
                </a:path>
              </a:pathLst>
            </a:custGeom>
            <a:solidFill>
              <a:schemeClr val="accent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1" name="Rectangle 160">
              <a:extLst>
                <a:ext uri="{FF2B5EF4-FFF2-40B4-BE49-F238E27FC236}">
                  <a16:creationId xmlns:a16="http://schemas.microsoft.com/office/drawing/2014/main" id="{3710770C-0B47-D205-5D6D-DC1A48E09580}"/>
                </a:ext>
              </a:extLst>
            </p:cNvPr>
            <p:cNvSpPr/>
            <p:nvPr/>
          </p:nvSpPr>
          <p:spPr>
            <a:xfrm flipH="1">
              <a:off x="21305325" y="6816851"/>
              <a:ext cx="1521199" cy="508000"/>
            </a:xfrm>
            <a:prstGeom prst="rect">
              <a:avLst/>
            </a:prstGeom>
            <a:solidFill>
              <a:schemeClr val="accent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62" name="Group 161">
            <a:extLst>
              <a:ext uri="{FF2B5EF4-FFF2-40B4-BE49-F238E27FC236}">
                <a16:creationId xmlns:a16="http://schemas.microsoft.com/office/drawing/2014/main" id="{11B7B054-0B4E-A604-3EAD-303F32725189}"/>
              </a:ext>
            </a:extLst>
          </p:cNvPr>
          <p:cNvGrpSpPr/>
          <p:nvPr/>
        </p:nvGrpSpPr>
        <p:grpSpPr>
          <a:xfrm>
            <a:off x="21392824" y="6540719"/>
            <a:ext cx="1073150" cy="1073150"/>
            <a:chOff x="21392824" y="6540719"/>
            <a:chExt cx="1073150" cy="1073150"/>
          </a:xfrm>
        </p:grpSpPr>
        <p:sp>
          <p:nvSpPr>
            <p:cNvPr id="163" name="Oval 162">
              <a:extLst>
                <a:ext uri="{FF2B5EF4-FFF2-40B4-BE49-F238E27FC236}">
                  <a16:creationId xmlns:a16="http://schemas.microsoft.com/office/drawing/2014/main" id="{98CB856F-6D3C-A356-978D-4B670BCAFF96}"/>
                </a:ext>
              </a:extLst>
            </p:cNvPr>
            <p:cNvSpPr/>
            <p:nvPr/>
          </p:nvSpPr>
          <p:spPr>
            <a:xfrm>
              <a:off x="21392824" y="6540719"/>
              <a:ext cx="1073150" cy="1073150"/>
            </a:xfrm>
            <a:prstGeom prst="ellipse">
              <a:avLst/>
            </a:prstGeom>
            <a:gradFill>
              <a:gsLst>
                <a:gs pos="0">
                  <a:schemeClr val="bg2"/>
                </a:gs>
                <a:gs pos="100000">
                  <a:schemeClr val="bg2">
                    <a:lumMod val="85000"/>
                  </a:schemeClr>
                </a:gs>
              </a:gsLst>
              <a:lin ang="5400000" scaled="1"/>
            </a:gradFill>
            <a:ln w="6350">
              <a:solidFill>
                <a:schemeClr val="bg2"/>
              </a:solidFill>
            </a:ln>
            <a:effectLst>
              <a:outerShdw blurRad="127000" dist="127000" dir="2700000" algn="tl" rotWithShape="0">
                <a:prstClr val="black">
                  <a:alpha val="2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164" name="Oval 163">
              <a:extLst>
                <a:ext uri="{FF2B5EF4-FFF2-40B4-BE49-F238E27FC236}">
                  <a16:creationId xmlns:a16="http://schemas.microsoft.com/office/drawing/2014/main" id="{7C391534-2C0A-B719-90E2-1308F4788586}"/>
                </a:ext>
              </a:extLst>
            </p:cNvPr>
            <p:cNvSpPr/>
            <p:nvPr/>
          </p:nvSpPr>
          <p:spPr>
            <a:xfrm>
              <a:off x="21534299" y="6682194"/>
              <a:ext cx="790200" cy="790200"/>
            </a:xfrm>
            <a:prstGeom prst="ellipse">
              <a:avLst/>
            </a:prstGeom>
            <a:gradFill>
              <a:gsLst>
                <a:gs pos="100000">
                  <a:schemeClr val="bg2"/>
                </a:gs>
                <a:gs pos="0">
                  <a:schemeClr val="bg2">
                    <a:lumMod val="95000"/>
                  </a:schemeClr>
                </a:gs>
              </a:gsLst>
              <a:lin ang="5400000" scaled="1"/>
            </a:gradFill>
            <a:ln>
              <a:solidFill>
                <a:schemeClr val="bg2"/>
              </a:solidFill>
            </a:ln>
            <a:effectLst/>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sz="2200" b="1" dirty="0">
                  <a:solidFill>
                    <a:schemeClr val="tx2"/>
                  </a:solidFill>
                  <a:latin typeface="+mj-lt"/>
                </a:rPr>
                <a:t>01</a:t>
              </a:r>
            </a:p>
          </p:txBody>
        </p:sp>
      </p:grpSp>
      <p:sp>
        <p:nvSpPr>
          <p:cNvPr id="165" name="TextBox 164">
            <a:extLst>
              <a:ext uri="{FF2B5EF4-FFF2-40B4-BE49-F238E27FC236}">
                <a16:creationId xmlns:a16="http://schemas.microsoft.com/office/drawing/2014/main" id="{3BCB81B0-7DE8-7272-8653-07383535BB88}"/>
              </a:ext>
            </a:extLst>
          </p:cNvPr>
          <p:cNvSpPr txBox="1"/>
          <p:nvPr/>
        </p:nvSpPr>
        <p:spPr>
          <a:xfrm rot="10800000" flipV="1">
            <a:off x="19536230" y="9541060"/>
            <a:ext cx="3097238" cy="615553"/>
          </a:xfrm>
          <a:prstGeom prst="rect">
            <a:avLst/>
          </a:prstGeom>
          <a:noFill/>
        </p:spPr>
        <p:txBody>
          <a:bodyPr wrap="square" rtlCol="0" anchor="t">
            <a:spAutoFit/>
          </a:bodyPr>
          <a:lstStyle/>
          <a:p>
            <a:pPr lvl="0" algn="ctr"/>
            <a:r>
              <a:rPr lang="vi-VN" sz="1700" dirty="0">
                <a:solidFill>
                  <a:schemeClr val="tx2"/>
                </a:solidFill>
              </a:rPr>
              <a:t>Ký kết điều khoản rõ ràng và cam kết thực hiện.</a:t>
            </a:r>
            <a:endParaRPr kumimoji="0" lang="en-US" sz="1700" b="0" i="0" u="none" strike="noStrike" kern="1200" cap="none" spc="0" normalizeH="0" baseline="0" noProof="0" dirty="0">
              <a:ln>
                <a:noFill/>
              </a:ln>
              <a:solidFill>
                <a:schemeClr val="tx2"/>
              </a:solidFill>
              <a:effectLst/>
              <a:uLnTx/>
              <a:uFillTx/>
              <a:latin typeface="Open Sans Light"/>
            </a:endParaRPr>
          </a:p>
        </p:txBody>
      </p:sp>
      <p:sp>
        <p:nvSpPr>
          <p:cNvPr id="166" name="TextBox 165">
            <a:extLst>
              <a:ext uri="{FF2B5EF4-FFF2-40B4-BE49-F238E27FC236}">
                <a16:creationId xmlns:a16="http://schemas.microsoft.com/office/drawing/2014/main" id="{7E4F57A3-AF6B-A896-AFDC-C4FD814AC5DC}"/>
              </a:ext>
            </a:extLst>
          </p:cNvPr>
          <p:cNvSpPr txBox="1"/>
          <p:nvPr/>
        </p:nvSpPr>
        <p:spPr>
          <a:xfrm rot="10800000" flipV="1">
            <a:off x="19347938" y="9022612"/>
            <a:ext cx="3473824" cy="461665"/>
          </a:xfrm>
          <a:prstGeom prst="rect">
            <a:avLst/>
          </a:prstGeom>
          <a:noFill/>
        </p:spPr>
        <p:txBody>
          <a:bodyPr wrap="square" rtlCol="0" anchor="t">
            <a:spAutoFit/>
          </a:bodyPr>
          <a:lstStyle/>
          <a:p>
            <a:pPr lvl="0" algn="ctr"/>
            <a:r>
              <a:rPr lang="en-US" sz="2400" b="1" dirty="0">
                <a:solidFill>
                  <a:schemeClr val="accent6">
                    <a:lumMod val="75000"/>
                  </a:schemeClr>
                </a:solidFill>
                <a:latin typeface="UTM Avo"/>
              </a:rPr>
              <a:t>AGREEMENT</a:t>
            </a:r>
            <a:endParaRPr kumimoji="0" lang="en-US" sz="2400" b="1" i="0" u="none" strike="noStrike" kern="1200" cap="none" spc="0" normalizeH="0" baseline="0" noProof="0" dirty="0">
              <a:ln>
                <a:noFill/>
              </a:ln>
              <a:solidFill>
                <a:schemeClr val="accent6">
                  <a:lumMod val="75000"/>
                </a:schemeClr>
              </a:solidFill>
              <a:effectLst/>
              <a:uLnTx/>
              <a:uFillTx/>
              <a:latin typeface="UTM Avo"/>
            </a:endParaRPr>
          </a:p>
        </p:txBody>
      </p:sp>
      <p:sp>
        <p:nvSpPr>
          <p:cNvPr id="167" name="TextBox 48">
            <a:extLst>
              <a:ext uri="{FF2B5EF4-FFF2-40B4-BE49-F238E27FC236}">
                <a16:creationId xmlns:a16="http://schemas.microsoft.com/office/drawing/2014/main" id="{2356E348-A354-DB2A-3A23-076E466E1279}"/>
              </a:ext>
            </a:extLst>
          </p:cNvPr>
          <p:cNvSpPr txBox="1"/>
          <p:nvPr/>
        </p:nvSpPr>
        <p:spPr>
          <a:xfrm>
            <a:off x="9272355" y="1959987"/>
            <a:ext cx="5839291" cy="523220"/>
          </a:xfrm>
          <a:prstGeom prst="rect">
            <a:avLst/>
          </a:prstGeom>
          <a:noFill/>
        </p:spPr>
        <p:txBody>
          <a:bodyPr wrap="none" rtlCol="0" anchor="ct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2800" b="0" i="0" u="none" strike="noStrike" kern="1200" cap="none" spc="0" normalizeH="0" baseline="0" noProof="0" dirty="0">
                <a:ln>
                  <a:noFill/>
                </a:ln>
                <a:solidFill>
                  <a:srgbClr val="2A2834"/>
                </a:solidFill>
                <a:effectLst/>
                <a:uLnTx/>
                <a:uFillTx/>
                <a:latin typeface="Open Sans Light"/>
                <a:ea typeface="+mn-ea"/>
                <a:cs typeface="+mn-cs"/>
              </a:rPr>
              <a:t>we sell CONFIDENCE not templates</a:t>
            </a:r>
          </a:p>
        </p:txBody>
      </p:sp>
      <p:grpSp>
        <p:nvGrpSpPr>
          <p:cNvPr id="168" name="Group 167">
            <a:extLst>
              <a:ext uri="{FF2B5EF4-FFF2-40B4-BE49-F238E27FC236}">
                <a16:creationId xmlns:a16="http://schemas.microsoft.com/office/drawing/2014/main" id="{82DB2AB1-381A-50A9-E197-46894AC62294}"/>
              </a:ext>
            </a:extLst>
          </p:cNvPr>
          <p:cNvGrpSpPr/>
          <p:nvPr/>
        </p:nvGrpSpPr>
        <p:grpSpPr>
          <a:xfrm>
            <a:off x="3724919" y="818641"/>
            <a:ext cx="17006524" cy="1323439"/>
            <a:chOff x="4773427" y="818641"/>
            <a:chExt cx="17006524" cy="1323439"/>
          </a:xfrm>
        </p:grpSpPr>
        <p:sp>
          <p:nvSpPr>
            <p:cNvPr id="169" name="TextBox 48">
              <a:extLst>
                <a:ext uri="{FF2B5EF4-FFF2-40B4-BE49-F238E27FC236}">
                  <a16:creationId xmlns:a16="http://schemas.microsoft.com/office/drawing/2014/main" id="{57D7D47D-78A9-EDE9-713D-C39F52D23CED}"/>
                </a:ext>
              </a:extLst>
            </p:cNvPr>
            <p:cNvSpPr txBox="1"/>
            <p:nvPr/>
          </p:nvSpPr>
          <p:spPr>
            <a:xfrm>
              <a:off x="9423299" y="818641"/>
              <a:ext cx="12356652" cy="1323439"/>
            </a:xfrm>
            <a:prstGeom prst="rect">
              <a:avLst/>
            </a:prstGeom>
            <a:noFill/>
          </p:spPr>
          <p:txBody>
            <a:bodyPr wrap="none" rtlCol="0" anchor="ct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US" sz="8000" b="1" dirty="0">
                  <a:gradFill>
                    <a:gsLst>
                      <a:gs pos="0">
                        <a:schemeClr val="accent1"/>
                      </a:gs>
                      <a:gs pos="100000">
                        <a:schemeClr val="accent5"/>
                      </a:gs>
                    </a:gsLst>
                    <a:lin ang="0" scaled="0"/>
                  </a:gradFill>
                  <a:effectLst>
                    <a:outerShdw blurRad="63500" dist="101600" dir="5400000" algn="t" rotWithShape="0">
                      <a:prstClr val="black">
                        <a:alpha val="20000"/>
                      </a:prstClr>
                    </a:outerShdw>
                  </a:effectLst>
                  <a:latin typeface="UTM Avo"/>
                </a:rPr>
                <a:t>NEGOTIATION</a:t>
              </a:r>
              <a:r>
                <a:rPr kumimoji="0" lang="en-US" sz="8000" b="1" i="0" u="none" strike="noStrike" kern="1200" cap="none" spc="0" normalizeH="0" baseline="0" noProof="0" dirty="0">
                  <a:ln>
                    <a:noFill/>
                  </a:ln>
                  <a:gradFill>
                    <a:gsLst>
                      <a:gs pos="0">
                        <a:schemeClr val="accent1"/>
                      </a:gs>
                      <a:gs pos="100000">
                        <a:schemeClr val="accent5"/>
                      </a:gs>
                    </a:gsLst>
                    <a:lin ang="0" scaled="0"/>
                  </a:gradFill>
                  <a:effectLst>
                    <a:outerShdw blurRad="63500" dist="101600" dir="5400000" algn="t" rotWithShape="0">
                      <a:prstClr val="black">
                        <a:alpha val="20000"/>
                      </a:prstClr>
                    </a:outerShdw>
                  </a:effectLst>
                  <a:uLnTx/>
                  <a:uFillTx/>
                  <a:latin typeface="UTM Avo"/>
                  <a:ea typeface="+mn-ea"/>
                  <a:cs typeface="+mn-cs"/>
                </a:rPr>
                <a:t> PROCESS</a:t>
              </a:r>
            </a:p>
          </p:txBody>
        </p:sp>
        <p:sp>
          <p:nvSpPr>
            <p:cNvPr id="170" name="TextBox 48">
              <a:extLst>
                <a:ext uri="{FF2B5EF4-FFF2-40B4-BE49-F238E27FC236}">
                  <a16:creationId xmlns:a16="http://schemas.microsoft.com/office/drawing/2014/main" id="{30C48DC6-8F0B-8F53-3A4C-1D4EC8D6BE43}"/>
                </a:ext>
              </a:extLst>
            </p:cNvPr>
            <p:cNvSpPr txBox="1"/>
            <p:nvPr/>
          </p:nvSpPr>
          <p:spPr>
            <a:xfrm>
              <a:off x="4773427" y="818641"/>
              <a:ext cx="4940776" cy="1323439"/>
            </a:xfrm>
            <a:prstGeom prst="rect">
              <a:avLst/>
            </a:prstGeom>
            <a:noFill/>
          </p:spPr>
          <p:txBody>
            <a:bodyPr wrap="none" rtlCol="0" anchor="ct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8000" b="1" i="0" u="none" strike="noStrike" kern="1200" cap="none" spc="0" normalizeH="0" baseline="0" noProof="0" dirty="0">
                  <a:ln>
                    <a:noFill/>
                  </a:ln>
                  <a:solidFill>
                    <a:srgbClr val="2A2834"/>
                  </a:solidFill>
                  <a:effectLst>
                    <a:outerShdw blurRad="63500" dist="101600" dir="5400000" algn="t" rotWithShape="0">
                      <a:prstClr val="black">
                        <a:alpha val="20000"/>
                      </a:prstClr>
                    </a:outerShdw>
                  </a:effectLst>
                  <a:uLnTx/>
                  <a:uFillTx/>
                  <a:latin typeface="UTM Avo"/>
                  <a:ea typeface="+mn-ea"/>
                  <a:cs typeface="+mn-cs"/>
                </a:rPr>
                <a:t>5 STEPS - </a:t>
              </a:r>
              <a:endParaRPr kumimoji="0" lang="en-US" sz="8000" b="1" i="0" u="none" strike="noStrike" kern="1200" cap="none" spc="0" normalizeH="0" baseline="0" noProof="0" dirty="0">
                <a:ln>
                  <a:noFill/>
                </a:ln>
                <a:gradFill>
                  <a:gsLst>
                    <a:gs pos="0">
                      <a:srgbClr val="CE54F5"/>
                    </a:gs>
                    <a:gs pos="100000">
                      <a:srgbClr val="3DE9EE"/>
                    </a:gs>
                  </a:gsLst>
                  <a:lin ang="0" scaled="0"/>
                </a:gradFill>
                <a:effectLst>
                  <a:outerShdw blurRad="63500" dist="101600" dir="5400000" algn="t" rotWithShape="0">
                    <a:prstClr val="black">
                      <a:alpha val="20000"/>
                    </a:prstClr>
                  </a:outerShdw>
                </a:effectLst>
                <a:uLnTx/>
                <a:uFillTx/>
                <a:latin typeface="UTM Avo"/>
                <a:ea typeface="+mn-ea"/>
                <a:cs typeface="+mn-cs"/>
              </a:endParaRPr>
            </a:p>
          </p:txBody>
        </p:sp>
      </p:grpSp>
      <p:sp>
        <p:nvSpPr>
          <p:cNvPr id="171" name="TextBox 25">
            <a:extLst>
              <a:ext uri="{FF2B5EF4-FFF2-40B4-BE49-F238E27FC236}">
                <a16:creationId xmlns:a16="http://schemas.microsoft.com/office/drawing/2014/main" id="{A75FA440-2775-A340-904D-D0AE07CF5D96}"/>
              </a:ext>
            </a:extLst>
          </p:cNvPr>
          <p:cNvSpPr txBox="1"/>
          <p:nvPr/>
        </p:nvSpPr>
        <p:spPr>
          <a:xfrm>
            <a:off x="11147484" y="12697304"/>
            <a:ext cx="2089033" cy="400110"/>
          </a:xfrm>
          <a:prstGeom prst="rect">
            <a:avLst/>
          </a:prstGeom>
          <a:noFill/>
        </p:spPr>
        <p:txBody>
          <a:bodyPr wrap="non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r>
              <a:rPr lang="en-US" sz="2000" b="1" u="none" dirty="0">
                <a:solidFill>
                  <a:schemeClr val="bg1">
                    <a:lumMod val="75000"/>
                  </a:schemeClr>
                </a:solidFill>
                <a:latin typeface="+mj-lt"/>
              </a:rPr>
              <a:t>slideocean</a:t>
            </a:r>
            <a:r>
              <a:rPr lang="en-US" sz="2000" b="1" u="none" dirty="0">
                <a:solidFill>
                  <a:schemeClr val="bg1">
                    <a:lumMod val="75000"/>
                  </a:schemeClr>
                </a:solidFill>
                <a:latin typeface="+mn-lt"/>
              </a:rPr>
              <a:t>.net</a:t>
            </a:r>
          </a:p>
        </p:txBody>
      </p:sp>
      <p:sp>
        <p:nvSpPr>
          <p:cNvPr id="172" name="TextBox 25">
            <a:extLst>
              <a:ext uri="{FF2B5EF4-FFF2-40B4-BE49-F238E27FC236}">
                <a16:creationId xmlns:a16="http://schemas.microsoft.com/office/drawing/2014/main" id="{C5DBF363-780F-70C7-64CC-BED40211AF3C}"/>
              </a:ext>
            </a:extLst>
          </p:cNvPr>
          <p:cNvSpPr txBox="1"/>
          <p:nvPr/>
        </p:nvSpPr>
        <p:spPr>
          <a:xfrm>
            <a:off x="5345474" y="4161429"/>
            <a:ext cx="13693053" cy="769441"/>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r>
              <a:rPr lang="vi-VN" sz="2200" u="none" dirty="0">
                <a:solidFill>
                  <a:schemeClr val="tx2"/>
                </a:solidFill>
              </a:rPr>
              <a:t>Quy trình đàm phán 5 bước giúp các bên tiếp cận chuyên nghiệp, từ chuẩn bị kỹ lưỡng, trao đổi thẳng thắn, làm rõ nhu cầu, thương lượng hợp lý đến đi đến thỏa thuận cuối cùng.</a:t>
            </a:r>
            <a:endParaRPr lang="en-US" sz="2200" u="none" dirty="0">
              <a:solidFill>
                <a:schemeClr val="tx2"/>
              </a:solidFill>
            </a:endParaRPr>
          </a:p>
        </p:txBody>
      </p:sp>
      <p:sp>
        <p:nvSpPr>
          <p:cNvPr id="173" name="Freeform 109">
            <a:extLst>
              <a:ext uri="{FF2B5EF4-FFF2-40B4-BE49-F238E27FC236}">
                <a16:creationId xmlns:a16="http://schemas.microsoft.com/office/drawing/2014/main" id="{8DAC5B1D-C7B3-AD75-8A6F-00D3112BE9C8}"/>
              </a:ext>
            </a:extLst>
          </p:cNvPr>
          <p:cNvSpPr>
            <a:spLocks noEditPoints="1"/>
          </p:cNvSpPr>
          <p:nvPr/>
        </p:nvSpPr>
        <p:spPr bwMode="auto">
          <a:xfrm>
            <a:off x="6422331" y="6452986"/>
            <a:ext cx="1217554" cy="1248616"/>
          </a:xfrm>
          <a:custGeom>
            <a:avLst/>
            <a:gdLst>
              <a:gd name="T0" fmla="*/ 704 w 819"/>
              <a:gd name="T1" fmla="*/ 341 h 836"/>
              <a:gd name="T2" fmla="*/ 363 w 819"/>
              <a:gd name="T3" fmla="*/ 682 h 836"/>
              <a:gd name="T4" fmla="*/ 175 w 819"/>
              <a:gd name="T5" fmla="*/ 626 h 836"/>
              <a:gd name="T6" fmla="*/ 0 w 819"/>
              <a:gd name="T7" fmla="*/ 682 h 836"/>
              <a:gd name="T8" fmla="*/ 59 w 819"/>
              <a:gd name="T9" fmla="*/ 497 h 836"/>
              <a:gd name="T10" fmla="*/ 22 w 819"/>
              <a:gd name="T11" fmla="*/ 341 h 836"/>
              <a:gd name="T12" fmla="*/ 363 w 819"/>
              <a:gd name="T13" fmla="*/ 0 h 836"/>
              <a:gd name="T14" fmla="*/ 704 w 819"/>
              <a:gd name="T15" fmla="*/ 341 h 836"/>
              <a:gd name="T16" fmla="*/ 409 w 819"/>
              <a:gd name="T17" fmla="*/ 794 h 836"/>
              <a:gd name="T18" fmla="*/ 549 w 819"/>
              <a:gd name="T19" fmla="*/ 836 h 836"/>
              <a:gd name="T20" fmla="*/ 688 w 819"/>
              <a:gd name="T21" fmla="*/ 794 h 836"/>
              <a:gd name="T22" fmla="*/ 819 w 819"/>
              <a:gd name="T23" fmla="*/ 836 h 836"/>
              <a:gd name="T24" fmla="*/ 775 w 819"/>
              <a:gd name="T25" fmla="*/ 697 h 836"/>
              <a:gd name="T26" fmla="*/ 803 w 819"/>
              <a:gd name="T27" fmla="*/ 581 h 836"/>
              <a:gd name="T28" fmla="*/ 786 w 819"/>
              <a:gd name="T29" fmla="*/ 491 h 836"/>
              <a:gd name="T30" fmla="*/ 204 w 819"/>
              <a:gd name="T31" fmla="*/ 276 h 836"/>
              <a:gd name="T32" fmla="*/ 522 w 819"/>
              <a:gd name="T33" fmla="*/ 276 h 836"/>
              <a:gd name="T34" fmla="*/ 204 w 819"/>
              <a:gd name="T35" fmla="*/ 406 h 836"/>
              <a:gd name="T36" fmla="*/ 522 w 819"/>
              <a:gd name="T37" fmla="*/ 406 h 8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819" h="836">
                <a:moveTo>
                  <a:pt x="704" y="341"/>
                </a:moveTo>
                <a:cubicBezTo>
                  <a:pt x="704" y="529"/>
                  <a:pt x="551" y="682"/>
                  <a:pt x="363" y="682"/>
                </a:cubicBezTo>
                <a:cubicBezTo>
                  <a:pt x="293" y="682"/>
                  <a:pt x="229" y="661"/>
                  <a:pt x="175" y="626"/>
                </a:cubicBezTo>
                <a:cubicBezTo>
                  <a:pt x="0" y="682"/>
                  <a:pt x="0" y="682"/>
                  <a:pt x="0" y="682"/>
                </a:cubicBezTo>
                <a:cubicBezTo>
                  <a:pt x="59" y="497"/>
                  <a:pt x="59" y="497"/>
                  <a:pt x="59" y="497"/>
                </a:cubicBezTo>
                <a:cubicBezTo>
                  <a:pt x="35" y="450"/>
                  <a:pt x="22" y="397"/>
                  <a:pt x="22" y="341"/>
                </a:cubicBezTo>
                <a:cubicBezTo>
                  <a:pt x="22" y="153"/>
                  <a:pt x="174" y="0"/>
                  <a:pt x="363" y="0"/>
                </a:cubicBezTo>
                <a:cubicBezTo>
                  <a:pt x="551" y="0"/>
                  <a:pt x="704" y="153"/>
                  <a:pt x="704" y="341"/>
                </a:cubicBezTo>
                <a:close/>
                <a:moveTo>
                  <a:pt x="409" y="794"/>
                </a:moveTo>
                <a:cubicBezTo>
                  <a:pt x="449" y="820"/>
                  <a:pt x="497" y="836"/>
                  <a:pt x="549" y="836"/>
                </a:cubicBezTo>
                <a:cubicBezTo>
                  <a:pt x="600" y="836"/>
                  <a:pt x="648" y="820"/>
                  <a:pt x="688" y="794"/>
                </a:cubicBezTo>
                <a:cubicBezTo>
                  <a:pt x="819" y="836"/>
                  <a:pt x="819" y="836"/>
                  <a:pt x="819" y="836"/>
                </a:cubicBezTo>
                <a:cubicBezTo>
                  <a:pt x="775" y="697"/>
                  <a:pt x="775" y="697"/>
                  <a:pt x="775" y="697"/>
                </a:cubicBezTo>
                <a:cubicBezTo>
                  <a:pt x="792" y="663"/>
                  <a:pt x="803" y="623"/>
                  <a:pt x="803" y="581"/>
                </a:cubicBezTo>
                <a:cubicBezTo>
                  <a:pt x="803" y="549"/>
                  <a:pt x="797" y="519"/>
                  <a:pt x="786" y="491"/>
                </a:cubicBezTo>
                <a:moveTo>
                  <a:pt x="204" y="276"/>
                </a:moveTo>
                <a:cubicBezTo>
                  <a:pt x="522" y="276"/>
                  <a:pt x="522" y="276"/>
                  <a:pt x="522" y="276"/>
                </a:cubicBezTo>
                <a:moveTo>
                  <a:pt x="204" y="406"/>
                </a:moveTo>
                <a:cubicBezTo>
                  <a:pt x="522" y="406"/>
                  <a:pt x="522" y="406"/>
                  <a:pt x="522" y="406"/>
                </a:cubicBezTo>
              </a:path>
            </a:pathLst>
          </a:custGeom>
          <a:noFill/>
          <a:ln w="19050">
            <a:solidFill>
              <a:schemeClr val="bg2"/>
            </a:solidFill>
            <a:round/>
            <a:headEnd/>
            <a:tailEnd/>
          </a:ln>
          <a:extLst>
            <a:ext uri="{909E8E84-426E-40DD-AFC4-6F175D3DCCD1}">
              <a14:hiddenFill xmlns:a14="http://schemas.microsoft.com/office/drawing/2010/main">
                <a:solidFill>
                  <a:srgbClr val="FFFFFF"/>
                </a:solidFill>
              </a14:hiddenFill>
            </a:ext>
          </a:extLst>
        </p:spPr>
        <p:txBody>
          <a:bodyPr vert="horz" wrap="square" lIns="182832" tIns="91416" rIns="182832" bIns="91416" numCol="1" anchor="t" anchorCtr="0" compatLnSpc="1">
            <a:prstTxWarp prst="textNoShape">
              <a:avLst/>
            </a:prstTxWarp>
          </a:bodyPr>
          <a:lstStyle/>
          <a:p>
            <a:endParaRPr lang="ru-UA" sz="7198"/>
          </a:p>
        </p:txBody>
      </p:sp>
      <p:sp>
        <p:nvSpPr>
          <p:cNvPr id="174" name="Freeform: Shape 173">
            <a:extLst>
              <a:ext uri="{FF2B5EF4-FFF2-40B4-BE49-F238E27FC236}">
                <a16:creationId xmlns:a16="http://schemas.microsoft.com/office/drawing/2014/main" id="{1068D2FB-B873-16C4-FB45-4604207C9DB0}"/>
              </a:ext>
            </a:extLst>
          </p:cNvPr>
          <p:cNvSpPr/>
          <p:nvPr/>
        </p:nvSpPr>
        <p:spPr>
          <a:xfrm>
            <a:off x="15208067" y="6413821"/>
            <a:ext cx="1395888" cy="1349358"/>
          </a:xfrm>
          <a:custGeom>
            <a:avLst/>
            <a:gdLst>
              <a:gd name="connsiteX0" fmla="*/ 351739 w 457200"/>
              <a:gd name="connsiteY0" fmla="*/ 100601 h 441960"/>
              <a:gd name="connsiteX1" fmla="*/ 395478 w 457200"/>
              <a:gd name="connsiteY1" fmla="*/ 100601 h 441960"/>
              <a:gd name="connsiteX2" fmla="*/ 420167 w 457200"/>
              <a:gd name="connsiteY2" fmla="*/ 118127 h 441960"/>
              <a:gd name="connsiteX3" fmla="*/ 449123 w 457200"/>
              <a:gd name="connsiteY3" fmla="*/ 200423 h 441960"/>
              <a:gd name="connsiteX4" fmla="*/ 450647 w 457200"/>
              <a:gd name="connsiteY4" fmla="*/ 209110 h 441960"/>
              <a:gd name="connsiteX5" fmla="*/ 450647 w 457200"/>
              <a:gd name="connsiteY5" fmla="*/ 400067 h 441960"/>
              <a:gd name="connsiteX6" fmla="*/ 424435 w 457200"/>
              <a:gd name="connsiteY6" fmla="*/ 426280 h 441960"/>
              <a:gd name="connsiteX7" fmla="*/ 226467 w 457200"/>
              <a:gd name="connsiteY7" fmla="*/ 426280 h 441960"/>
              <a:gd name="connsiteX8" fmla="*/ 200254 w 457200"/>
              <a:gd name="connsiteY8" fmla="*/ 400067 h 441960"/>
              <a:gd name="connsiteX9" fmla="*/ 200254 w 457200"/>
              <a:gd name="connsiteY9" fmla="*/ 381627 h 441960"/>
              <a:gd name="connsiteX10" fmla="*/ 378409 w 457200"/>
              <a:gd name="connsiteY10" fmla="*/ 127271 h 441960"/>
              <a:gd name="connsiteX11" fmla="*/ 277673 w 457200"/>
              <a:gd name="connsiteY11" fmla="*/ 26535 h 441960"/>
              <a:gd name="connsiteX12" fmla="*/ 249936 w 457200"/>
              <a:gd name="connsiteY12" fmla="*/ 21810 h 441960"/>
              <a:gd name="connsiteX13" fmla="*/ 169774 w 457200"/>
              <a:gd name="connsiteY13" fmla="*/ 60215 h 441960"/>
              <a:gd name="connsiteX14" fmla="*/ 163068 w 457200"/>
              <a:gd name="connsiteY14" fmla="*/ 64940 h 441960"/>
              <a:gd name="connsiteX15" fmla="*/ 26518 w 457200"/>
              <a:gd name="connsiteY15" fmla="*/ 201490 h 441960"/>
              <a:gd name="connsiteX16" fmla="*/ 26518 w 457200"/>
              <a:gd name="connsiteY16" fmla="*/ 235932 h 441960"/>
              <a:gd name="connsiteX17" fmla="*/ 169164 w 457200"/>
              <a:gd name="connsiteY17" fmla="*/ 378579 h 441960"/>
              <a:gd name="connsiteX18" fmla="*/ 203607 w 457200"/>
              <a:gd name="connsiteY18" fmla="*/ 378579 h 441960"/>
              <a:gd name="connsiteX19" fmla="*/ 340157 w 457200"/>
              <a:gd name="connsiteY19" fmla="*/ 242028 h 441960"/>
              <a:gd name="connsiteX20" fmla="*/ 344881 w 457200"/>
              <a:gd name="connsiteY20" fmla="*/ 235323 h 441960"/>
              <a:gd name="connsiteX21" fmla="*/ 383286 w 457200"/>
              <a:gd name="connsiteY21" fmla="*/ 155160 h 441960"/>
              <a:gd name="connsiteX22" fmla="*/ 378409 w 457200"/>
              <a:gd name="connsiteY22" fmla="*/ 127271 h 441960"/>
              <a:gd name="connsiteX23" fmla="*/ 142189 w 457200"/>
              <a:gd name="connsiteY23" fmla="*/ 175277 h 441960"/>
              <a:gd name="connsiteX24" fmla="*/ 130912 w 457200"/>
              <a:gd name="connsiteY24" fmla="*/ 201795 h 441960"/>
              <a:gd name="connsiteX25" fmla="*/ 157429 w 457200"/>
              <a:gd name="connsiteY25" fmla="*/ 213072 h 441960"/>
              <a:gd name="connsiteX26" fmla="*/ 168707 w 457200"/>
              <a:gd name="connsiteY26" fmla="*/ 186555 h 441960"/>
              <a:gd name="connsiteX27" fmla="*/ 142189 w 457200"/>
              <a:gd name="connsiteY27" fmla="*/ 175277 h 441960"/>
              <a:gd name="connsiteX28" fmla="*/ 241554 w 457200"/>
              <a:gd name="connsiteY28" fmla="*/ 217340 h 441960"/>
              <a:gd name="connsiteX29" fmla="*/ 230277 w 457200"/>
              <a:gd name="connsiteY29" fmla="*/ 243857 h 441960"/>
              <a:gd name="connsiteX30" fmla="*/ 256794 w 457200"/>
              <a:gd name="connsiteY30" fmla="*/ 255135 h 441960"/>
              <a:gd name="connsiteX31" fmla="*/ 268072 w 457200"/>
              <a:gd name="connsiteY31" fmla="*/ 228617 h 441960"/>
              <a:gd name="connsiteX32" fmla="*/ 241554 w 457200"/>
              <a:gd name="connsiteY32" fmla="*/ 217340 h 441960"/>
              <a:gd name="connsiteX33" fmla="*/ 226619 w 457200"/>
              <a:gd name="connsiteY33" fmla="*/ 154398 h 441960"/>
              <a:gd name="connsiteX34" fmla="*/ 173127 w 457200"/>
              <a:gd name="connsiteY34" fmla="*/ 280586 h 441960"/>
              <a:gd name="connsiteX35" fmla="*/ 369265 w 457200"/>
              <a:gd name="connsiteY35" fmla="*/ 35679 h 441960"/>
              <a:gd name="connsiteX36" fmla="*/ 290932 w 457200"/>
              <a:gd name="connsiteY36" fmla="*/ 114012 h 441960"/>
              <a:gd name="connsiteX37" fmla="*/ 271424 w 457200"/>
              <a:gd name="connsiteY37" fmla="*/ 94505 h 441960"/>
              <a:gd name="connsiteX38" fmla="*/ 310439 w 457200"/>
              <a:gd name="connsiteY38" fmla="*/ 133520 h 441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457200" h="441960">
                <a:moveTo>
                  <a:pt x="351739" y="100601"/>
                </a:moveTo>
                <a:lnTo>
                  <a:pt x="395478" y="100601"/>
                </a:lnTo>
                <a:cubicBezTo>
                  <a:pt x="406603" y="100601"/>
                  <a:pt x="416509" y="107612"/>
                  <a:pt x="420167" y="118127"/>
                </a:cubicBezTo>
                <a:lnTo>
                  <a:pt x="449123" y="200423"/>
                </a:lnTo>
                <a:cubicBezTo>
                  <a:pt x="450038" y="203166"/>
                  <a:pt x="450647" y="206214"/>
                  <a:pt x="450647" y="209110"/>
                </a:cubicBezTo>
                <a:lnTo>
                  <a:pt x="450647" y="400067"/>
                </a:lnTo>
                <a:cubicBezTo>
                  <a:pt x="450647" y="414545"/>
                  <a:pt x="438912" y="426280"/>
                  <a:pt x="424435" y="426280"/>
                </a:cubicBezTo>
                <a:lnTo>
                  <a:pt x="226467" y="426280"/>
                </a:lnTo>
                <a:cubicBezTo>
                  <a:pt x="211988" y="426280"/>
                  <a:pt x="200254" y="414545"/>
                  <a:pt x="200254" y="400067"/>
                </a:cubicBezTo>
                <a:lnTo>
                  <a:pt x="200254" y="381627"/>
                </a:lnTo>
                <a:moveTo>
                  <a:pt x="378409" y="127271"/>
                </a:moveTo>
                <a:lnTo>
                  <a:pt x="277673" y="26535"/>
                </a:lnTo>
                <a:cubicBezTo>
                  <a:pt x="270358" y="19220"/>
                  <a:pt x="259233" y="17391"/>
                  <a:pt x="249936" y="21810"/>
                </a:cubicBezTo>
                <a:lnTo>
                  <a:pt x="169774" y="60215"/>
                </a:lnTo>
                <a:cubicBezTo>
                  <a:pt x="167335" y="61434"/>
                  <a:pt x="165049" y="62958"/>
                  <a:pt x="163068" y="64940"/>
                </a:cubicBezTo>
                <a:lnTo>
                  <a:pt x="26518" y="201490"/>
                </a:lnTo>
                <a:cubicBezTo>
                  <a:pt x="17069" y="210939"/>
                  <a:pt x="17069" y="226331"/>
                  <a:pt x="26518" y="235932"/>
                </a:cubicBezTo>
                <a:lnTo>
                  <a:pt x="169164" y="378579"/>
                </a:lnTo>
                <a:cubicBezTo>
                  <a:pt x="178613" y="388028"/>
                  <a:pt x="194005" y="388028"/>
                  <a:pt x="203607" y="378579"/>
                </a:cubicBezTo>
                <a:lnTo>
                  <a:pt x="340157" y="242028"/>
                </a:lnTo>
                <a:cubicBezTo>
                  <a:pt x="342138" y="240047"/>
                  <a:pt x="343662" y="237761"/>
                  <a:pt x="344881" y="235323"/>
                </a:cubicBezTo>
                <a:lnTo>
                  <a:pt x="383286" y="155160"/>
                </a:lnTo>
                <a:cubicBezTo>
                  <a:pt x="387706" y="145712"/>
                  <a:pt x="385724" y="134586"/>
                  <a:pt x="378409" y="127271"/>
                </a:cubicBezTo>
                <a:close/>
                <a:moveTo>
                  <a:pt x="142189" y="175277"/>
                </a:moveTo>
                <a:cubicBezTo>
                  <a:pt x="131674" y="179544"/>
                  <a:pt x="126644" y="191432"/>
                  <a:pt x="130912" y="201795"/>
                </a:cubicBezTo>
                <a:cubicBezTo>
                  <a:pt x="135179" y="212310"/>
                  <a:pt x="147066" y="217340"/>
                  <a:pt x="157429" y="213072"/>
                </a:cubicBezTo>
                <a:cubicBezTo>
                  <a:pt x="167945" y="208805"/>
                  <a:pt x="172974" y="196918"/>
                  <a:pt x="168707" y="186555"/>
                </a:cubicBezTo>
                <a:cubicBezTo>
                  <a:pt x="164592" y="176039"/>
                  <a:pt x="152705" y="171010"/>
                  <a:pt x="142189" y="175277"/>
                </a:cubicBezTo>
                <a:close/>
                <a:moveTo>
                  <a:pt x="241554" y="217340"/>
                </a:moveTo>
                <a:cubicBezTo>
                  <a:pt x="231038" y="221607"/>
                  <a:pt x="226009" y="233494"/>
                  <a:pt x="230277" y="243857"/>
                </a:cubicBezTo>
                <a:cubicBezTo>
                  <a:pt x="234544" y="254373"/>
                  <a:pt x="246431" y="259402"/>
                  <a:pt x="256794" y="255135"/>
                </a:cubicBezTo>
                <a:cubicBezTo>
                  <a:pt x="267310" y="250868"/>
                  <a:pt x="272339" y="238980"/>
                  <a:pt x="268072" y="228617"/>
                </a:cubicBezTo>
                <a:cubicBezTo>
                  <a:pt x="263957" y="218102"/>
                  <a:pt x="252070" y="213072"/>
                  <a:pt x="241554" y="217340"/>
                </a:cubicBezTo>
                <a:close/>
                <a:moveTo>
                  <a:pt x="226619" y="154398"/>
                </a:moveTo>
                <a:lnTo>
                  <a:pt x="173127" y="280586"/>
                </a:lnTo>
                <a:moveTo>
                  <a:pt x="369265" y="35679"/>
                </a:moveTo>
                <a:lnTo>
                  <a:pt x="290932" y="114012"/>
                </a:lnTo>
                <a:moveTo>
                  <a:pt x="271424" y="94505"/>
                </a:moveTo>
                <a:lnTo>
                  <a:pt x="310439" y="133520"/>
                </a:lnTo>
              </a:path>
            </a:pathLst>
          </a:custGeom>
          <a:noFill/>
          <a:ln w="19050">
            <a:solidFill>
              <a:schemeClr val="bg2"/>
            </a:solidFill>
            <a:round/>
            <a:headEnd/>
            <a:tailEnd/>
          </a:ln>
          <a:extLst>
            <a:ext uri="{909E8E84-426E-40DD-AFC4-6F175D3DCCD1}">
              <a14:hiddenFill xmlns:a14="http://schemas.microsoft.com/office/drawing/2010/main">
                <a:solidFill>
                  <a:srgbClr val="FFFFFF"/>
                </a:solidFill>
              </a14:hiddenFill>
            </a:ext>
          </a:extLst>
        </p:spPr>
        <p:txBody>
          <a:bodyPr vert="horz" wrap="square" lIns="182832" tIns="91416" rIns="182832" bIns="91416" numCol="1" anchor="t" anchorCtr="0" compatLnSpc="1">
            <a:prstTxWarp prst="textNoShape">
              <a:avLst/>
            </a:prstTxWarp>
          </a:bodyPr>
          <a:lstStyle/>
          <a:p>
            <a:endParaRPr lang="ru-UA" sz="7198"/>
          </a:p>
        </p:txBody>
      </p:sp>
      <p:sp>
        <p:nvSpPr>
          <p:cNvPr id="175" name="Freeform: Shape 174">
            <a:extLst>
              <a:ext uri="{FF2B5EF4-FFF2-40B4-BE49-F238E27FC236}">
                <a16:creationId xmlns:a16="http://schemas.microsoft.com/office/drawing/2014/main" id="{06CDBF5D-50AF-5E4D-D292-6DCA5A29EE3D}"/>
              </a:ext>
            </a:extLst>
          </p:cNvPr>
          <p:cNvSpPr/>
          <p:nvPr/>
        </p:nvSpPr>
        <p:spPr>
          <a:xfrm>
            <a:off x="10826637" y="6335026"/>
            <a:ext cx="1444364" cy="1497860"/>
          </a:xfrm>
          <a:custGeom>
            <a:avLst/>
            <a:gdLst>
              <a:gd name="connsiteX0" fmla="*/ 284150 w 411480"/>
              <a:gd name="connsiteY0" fmla="*/ 60579 h 426720"/>
              <a:gd name="connsiteX1" fmla="*/ 345872 w 411480"/>
              <a:gd name="connsiteY1" fmla="*/ 175336 h 426720"/>
              <a:gd name="connsiteX2" fmla="*/ 392658 w 411480"/>
              <a:gd name="connsiteY2" fmla="*/ 269824 h 426720"/>
              <a:gd name="connsiteX3" fmla="*/ 353187 w 411480"/>
              <a:gd name="connsiteY3" fmla="*/ 269824 h 426720"/>
              <a:gd name="connsiteX4" fmla="*/ 353187 w 411480"/>
              <a:gd name="connsiteY4" fmla="*/ 335356 h 426720"/>
              <a:gd name="connsiteX5" fmla="*/ 332613 w 411480"/>
              <a:gd name="connsiteY5" fmla="*/ 355930 h 426720"/>
              <a:gd name="connsiteX6" fmla="*/ 289179 w 411480"/>
              <a:gd name="connsiteY6" fmla="*/ 355930 h 426720"/>
              <a:gd name="connsiteX7" fmla="*/ 289179 w 411480"/>
              <a:gd name="connsiteY7" fmla="*/ 410032 h 426720"/>
              <a:gd name="connsiteX8" fmla="*/ 114986 w 411480"/>
              <a:gd name="connsiteY8" fmla="*/ 410032 h 426720"/>
              <a:gd name="connsiteX9" fmla="*/ 83439 w 411480"/>
              <a:gd name="connsiteY9" fmla="*/ 291922 h 426720"/>
              <a:gd name="connsiteX10" fmla="*/ 221514 w 411480"/>
              <a:gd name="connsiteY10" fmla="*/ 140741 h 426720"/>
              <a:gd name="connsiteX11" fmla="*/ 219989 w 411480"/>
              <a:gd name="connsiteY11" fmla="*/ 124282 h 426720"/>
              <a:gd name="connsiteX12" fmla="*/ 247269 w 411480"/>
              <a:gd name="connsiteY12" fmla="*/ 95478 h 426720"/>
              <a:gd name="connsiteX13" fmla="*/ 229439 w 411480"/>
              <a:gd name="connsiteY13" fmla="*/ 64694 h 426720"/>
              <a:gd name="connsiteX14" fmla="*/ 190728 w 411480"/>
              <a:gd name="connsiteY14" fmla="*/ 73990 h 426720"/>
              <a:gd name="connsiteX15" fmla="*/ 162382 w 411480"/>
              <a:gd name="connsiteY15" fmla="*/ 57531 h 426720"/>
              <a:gd name="connsiteX16" fmla="*/ 151105 w 411480"/>
              <a:gd name="connsiteY16" fmla="*/ 19431 h 426720"/>
              <a:gd name="connsiteX17" fmla="*/ 115595 w 411480"/>
              <a:gd name="connsiteY17" fmla="*/ 19431 h 426720"/>
              <a:gd name="connsiteX18" fmla="*/ 104318 w 411480"/>
              <a:gd name="connsiteY18" fmla="*/ 57531 h 426720"/>
              <a:gd name="connsiteX19" fmla="*/ 75972 w 411480"/>
              <a:gd name="connsiteY19" fmla="*/ 73990 h 426720"/>
              <a:gd name="connsiteX20" fmla="*/ 37262 w 411480"/>
              <a:gd name="connsiteY20" fmla="*/ 64694 h 426720"/>
              <a:gd name="connsiteX21" fmla="*/ 19431 w 411480"/>
              <a:gd name="connsiteY21" fmla="*/ 95478 h 426720"/>
              <a:gd name="connsiteX22" fmla="*/ 46710 w 411480"/>
              <a:gd name="connsiteY22" fmla="*/ 124282 h 426720"/>
              <a:gd name="connsiteX23" fmla="*/ 45187 w 411480"/>
              <a:gd name="connsiteY23" fmla="*/ 140741 h 426720"/>
              <a:gd name="connsiteX24" fmla="*/ 46710 w 411480"/>
              <a:gd name="connsiteY24" fmla="*/ 157201 h 426720"/>
              <a:gd name="connsiteX25" fmla="*/ 19431 w 411480"/>
              <a:gd name="connsiteY25" fmla="*/ 186004 h 426720"/>
              <a:gd name="connsiteX26" fmla="*/ 37262 w 411480"/>
              <a:gd name="connsiteY26" fmla="*/ 216789 h 426720"/>
              <a:gd name="connsiteX27" fmla="*/ 75972 w 411480"/>
              <a:gd name="connsiteY27" fmla="*/ 207493 h 426720"/>
              <a:gd name="connsiteX28" fmla="*/ 104318 w 411480"/>
              <a:gd name="connsiteY28" fmla="*/ 223952 h 426720"/>
              <a:gd name="connsiteX29" fmla="*/ 115595 w 411480"/>
              <a:gd name="connsiteY29" fmla="*/ 262052 h 426720"/>
              <a:gd name="connsiteX30" fmla="*/ 151105 w 411480"/>
              <a:gd name="connsiteY30" fmla="*/ 262052 h 426720"/>
              <a:gd name="connsiteX31" fmla="*/ 162382 w 411480"/>
              <a:gd name="connsiteY31" fmla="*/ 223952 h 426720"/>
              <a:gd name="connsiteX32" fmla="*/ 190728 w 411480"/>
              <a:gd name="connsiteY32" fmla="*/ 207493 h 426720"/>
              <a:gd name="connsiteX33" fmla="*/ 229439 w 411480"/>
              <a:gd name="connsiteY33" fmla="*/ 216789 h 426720"/>
              <a:gd name="connsiteX34" fmla="*/ 247269 w 411480"/>
              <a:gd name="connsiteY34" fmla="*/ 186004 h 426720"/>
              <a:gd name="connsiteX35" fmla="*/ 219989 w 411480"/>
              <a:gd name="connsiteY35" fmla="*/ 157201 h 426720"/>
              <a:gd name="connsiteX36" fmla="*/ 221514 w 411480"/>
              <a:gd name="connsiteY36" fmla="*/ 140741 h 426720"/>
              <a:gd name="connsiteX37" fmla="*/ 175488 w 411480"/>
              <a:gd name="connsiteY37" fmla="*/ 140741 h 426720"/>
              <a:gd name="connsiteX38" fmla="*/ 133274 w 411480"/>
              <a:gd name="connsiteY38" fmla="*/ 182956 h 426720"/>
              <a:gd name="connsiteX39" fmla="*/ 91059 w 411480"/>
              <a:gd name="connsiteY39" fmla="*/ 140741 h 426720"/>
              <a:gd name="connsiteX40" fmla="*/ 133274 w 411480"/>
              <a:gd name="connsiteY40" fmla="*/ 98526 h 426720"/>
              <a:gd name="connsiteX41" fmla="*/ 175488 w 411480"/>
              <a:gd name="connsiteY41" fmla="*/ 140741 h 4267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Lst>
            <a:rect l="l" t="t" r="r" b="b"/>
            <a:pathLst>
              <a:path w="411480" h="426720">
                <a:moveTo>
                  <a:pt x="284150" y="60579"/>
                </a:moveTo>
                <a:cubicBezTo>
                  <a:pt x="355016" y="91516"/>
                  <a:pt x="345872" y="175336"/>
                  <a:pt x="345872" y="175336"/>
                </a:cubicBezTo>
                <a:lnTo>
                  <a:pt x="392658" y="269824"/>
                </a:lnTo>
                <a:lnTo>
                  <a:pt x="353187" y="269824"/>
                </a:lnTo>
                <a:lnTo>
                  <a:pt x="353187" y="335356"/>
                </a:lnTo>
                <a:cubicBezTo>
                  <a:pt x="353187" y="346634"/>
                  <a:pt x="344043" y="355930"/>
                  <a:pt x="332613" y="355930"/>
                </a:cubicBezTo>
                <a:lnTo>
                  <a:pt x="289179" y="355930"/>
                </a:lnTo>
                <a:lnTo>
                  <a:pt x="289179" y="410032"/>
                </a:lnTo>
                <a:lnTo>
                  <a:pt x="114986" y="410032"/>
                </a:lnTo>
                <a:cubicBezTo>
                  <a:pt x="115748" y="368579"/>
                  <a:pt x="104470" y="327888"/>
                  <a:pt x="83439" y="291922"/>
                </a:cubicBezTo>
                <a:moveTo>
                  <a:pt x="221514" y="140741"/>
                </a:moveTo>
                <a:cubicBezTo>
                  <a:pt x="221514" y="135103"/>
                  <a:pt x="220904" y="129616"/>
                  <a:pt x="219989" y="124282"/>
                </a:cubicBezTo>
                <a:lnTo>
                  <a:pt x="247269" y="95478"/>
                </a:lnTo>
                <a:lnTo>
                  <a:pt x="229439" y="64694"/>
                </a:lnTo>
                <a:lnTo>
                  <a:pt x="190728" y="73990"/>
                </a:lnTo>
                <a:cubicBezTo>
                  <a:pt x="182499" y="66827"/>
                  <a:pt x="172898" y="61341"/>
                  <a:pt x="162382" y="57531"/>
                </a:cubicBezTo>
                <a:lnTo>
                  <a:pt x="151105" y="19431"/>
                </a:lnTo>
                <a:lnTo>
                  <a:pt x="115595" y="19431"/>
                </a:lnTo>
                <a:lnTo>
                  <a:pt x="104318" y="57531"/>
                </a:lnTo>
                <a:cubicBezTo>
                  <a:pt x="93802" y="61188"/>
                  <a:pt x="84201" y="66827"/>
                  <a:pt x="75972" y="73990"/>
                </a:cubicBezTo>
                <a:lnTo>
                  <a:pt x="37262" y="64694"/>
                </a:lnTo>
                <a:lnTo>
                  <a:pt x="19431" y="95478"/>
                </a:lnTo>
                <a:lnTo>
                  <a:pt x="46710" y="124282"/>
                </a:lnTo>
                <a:cubicBezTo>
                  <a:pt x="45644" y="129616"/>
                  <a:pt x="45187" y="135103"/>
                  <a:pt x="45187" y="140741"/>
                </a:cubicBezTo>
                <a:cubicBezTo>
                  <a:pt x="45187" y="146380"/>
                  <a:pt x="45796" y="151866"/>
                  <a:pt x="46710" y="157201"/>
                </a:cubicBezTo>
                <a:lnTo>
                  <a:pt x="19431" y="186004"/>
                </a:lnTo>
                <a:lnTo>
                  <a:pt x="37262" y="216789"/>
                </a:lnTo>
                <a:lnTo>
                  <a:pt x="75972" y="207493"/>
                </a:lnTo>
                <a:cubicBezTo>
                  <a:pt x="84201" y="214655"/>
                  <a:pt x="93802" y="220142"/>
                  <a:pt x="104318" y="223952"/>
                </a:cubicBezTo>
                <a:lnTo>
                  <a:pt x="115595" y="262052"/>
                </a:lnTo>
                <a:lnTo>
                  <a:pt x="151105" y="262052"/>
                </a:lnTo>
                <a:lnTo>
                  <a:pt x="162382" y="223952"/>
                </a:lnTo>
                <a:cubicBezTo>
                  <a:pt x="172898" y="220294"/>
                  <a:pt x="182499" y="214655"/>
                  <a:pt x="190728" y="207493"/>
                </a:cubicBezTo>
                <a:lnTo>
                  <a:pt x="229439" y="216789"/>
                </a:lnTo>
                <a:lnTo>
                  <a:pt x="247269" y="186004"/>
                </a:lnTo>
                <a:lnTo>
                  <a:pt x="219989" y="157201"/>
                </a:lnTo>
                <a:cubicBezTo>
                  <a:pt x="220904" y="151866"/>
                  <a:pt x="221514" y="146380"/>
                  <a:pt x="221514" y="140741"/>
                </a:cubicBezTo>
                <a:close/>
                <a:moveTo>
                  <a:pt x="175488" y="140741"/>
                </a:moveTo>
                <a:cubicBezTo>
                  <a:pt x="175488" y="164058"/>
                  <a:pt x="156591" y="182956"/>
                  <a:pt x="133274" y="182956"/>
                </a:cubicBezTo>
                <a:cubicBezTo>
                  <a:pt x="109957" y="182956"/>
                  <a:pt x="91059" y="164058"/>
                  <a:pt x="91059" y="140741"/>
                </a:cubicBezTo>
                <a:cubicBezTo>
                  <a:pt x="91059" y="117424"/>
                  <a:pt x="109957" y="98526"/>
                  <a:pt x="133274" y="98526"/>
                </a:cubicBezTo>
                <a:cubicBezTo>
                  <a:pt x="156591" y="98526"/>
                  <a:pt x="175488" y="117424"/>
                  <a:pt x="175488" y="140741"/>
                </a:cubicBezTo>
                <a:close/>
              </a:path>
            </a:pathLst>
          </a:custGeom>
          <a:noFill/>
          <a:ln w="19050">
            <a:solidFill>
              <a:schemeClr val="bg2"/>
            </a:solidFill>
            <a:round/>
            <a:headEnd/>
            <a:tailEnd/>
          </a:ln>
          <a:extLst>
            <a:ext uri="{909E8E84-426E-40DD-AFC4-6F175D3DCCD1}">
              <a14:hiddenFill xmlns:a14="http://schemas.microsoft.com/office/drawing/2010/main">
                <a:solidFill>
                  <a:srgbClr val="FFFFFF"/>
                </a:solidFill>
              </a14:hiddenFill>
            </a:ext>
          </a:extLst>
        </p:spPr>
        <p:txBody>
          <a:bodyPr vert="horz" wrap="square" lIns="182832" tIns="91416" rIns="182832" bIns="91416" numCol="1" anchor="t" anchorCtr="0" compatLnSpc="1">
            <a:prstTxWarp prst="textNoShape">
              <a:avLst/>
            </a:prstTxWarp>
          </a:bodyPr>
          <a:lstStyle/>
          <a:p>
            <a:endParaRPr lang="ru-UA" sz="7198"/>
          </a:p>
        </p:txBody>
      </p:sp>
      <p:sp>
        <p:nvSpPr>
          <p:cNvPr id="176" name="Freeform: Shape 175">
            <a:extLst>
              <a:ext uri="{FF2B5EF4-FFF2-40B4-BE49-F238E27FC236}">
                <a16:creationId xmlns:a16="http://schemas.microsoft.com/office/drawing/2014/main" id="{FD89F2C3-0A59-C3D7-80C2-887FE95D5418}"/>
              </a:ext>
            </a:extLst>
          </p:cNvPr>
          <p:cNvSpPr/>
          <p:nvPr/>
        </p:nvSpPr>
        <p:spPr>
          <a:xfrm>
            <a:off x="19560544" y="6598230"/>
            <a:ext cx="1701032" cy="1103372"/>
          </a:xfrm>
          <a:custGeom>
            <a:avLst/>
            <a:gdLst>
              <a:gd name="connsiteX0" fmla="*/ 468668 w 563880"/>
              <a:gd name="connsiteY0" fmla="*/ 192931 h 365760"/>
              <a:gd name="connsiteX1" fmla="*/ 425081 w 563880"/>
              <a:gd name="connsiteY1" fmla="*/ 219296 h 365760"/>
              <a:gd name="connsiteX2" fmla="*/ 315201 w 563880"/>
              <a:gd name="connsiteY2" fmla="*/ 144925 h 365760"/>
              <a:gd name="connsiteX3" fmla="*/ 260184 w 563880"/>
              <a:gd name="connsiteY3" fmla="*/ 142639 h 365760"/>
              <a:gd name="connsiteX4" fmla="*/ 194348 w 563880"/>
              <a:gd name="connsiteY4" fmla="*/ 163213 h 365760"/>
              <a:gd name="connsiteX5" fmla="*/ 217208 w 563880"/>
              <a:gd name="connsiteY5" fmla="*/ 115055 h 365760"/>
              <a:gd name="connsiteX6" fmla="*/ 319773 w 563880"/>
              <a:gd name="connsiteY6" fmla="*/ 82593 h 365760"/>
              <a:gd name="connsiteX7" fmla="*/ 398869 w 563880"/>
              <a:gd name="connsiteY7" fmla="*/ 88994 h 365760"/>
              <a:gd name="connsiteX8" fmla="*/ 468668 w 563880"/>
              <a:gd name="connsiteY8" fmla="*/ 192931 h 365760"/>
              <a:gd name="connsiteX9" fmla="*/ 256070 w 563880"/>
              <a:gd name="connsiteY9" fmla="*/ 326433 h 365760"/>
              <a:gd name="connsiteX10" fmla="*/ 288836 w 563880"/>
              <a:gd name="connsiteY10" fmla="*/ 341826 h 365760"/>
              <a:gd name="connsiteX11" fmla="*/ 330593 w 563880"/>
              <a:gd name="connsiteY11" fmla="*/ 324147 h 365760"/>
              <a:gd name="connsiteX12" fmla="*/ 368389 w 563880"/>
              <a:gd name="connsiteY12" fmla="*/ 295496 h 365760"/>
              <a:gd name="connsiteX13" fmla="*/ 404507 w 563880"/>
              <a:gd name="connsiteY13" fmla="*/ 263492 h 365760"/>
              <a:gd name="connsiteX14" fmla="*/ 428587 w 563880"/>
              <a:gd name="connsiteY14" fmla="*/ 221125 h 365760"/>
              <a:gd name="connsiteX15" fmla="*/ 237934 w 563880"/>
              <a:gd name="connsiteY15" fmla="*/ 103472 h 365760"/>
              <a:gd name="connsiteX16" fmla="*/ 164630 w 563880"/>
              <a:gd name="connsiteY16" fmla="*/ 85794 h 365760"/>
              <a:gd name="connsiteX17" fmla="*/ 93611 w 563880"/>
              <a:gd name="connsiteY17" fmla="*/ 190645 h 365760"/>
              <a:gd name="connsiteX18" fmla="*/ 125310 w 563880"/>
              <a:gd name="connsiteY18" fmla="*/ 229202 h 365760"/>
              <a:gd name="connsiteX19" fmla="*/ 125310 w 563880"/>
              <a:gd name="connsiteY19" fmla="*/ 229202 h 365760"/>
              <a:gd name="connsiteX20" fmla="*/ 133236 w 563880"/>
              <a:gd name="connsiteY20" fmla="*/ 280561 h 365760"/>
              <a:gd name="connsiteX21" fmla="*/ 168440 w 563880"/>
              <a:gd name="connsiteY21" fmla="*/ 312108 h 365760"/>
              <a:gd name="connsiteX22" fmla="*/ 207454 w 563880"/>
              <a:gd name="connsiteY22" fmla="*/ 331005 h 365760"/>
              <a:gd name="connsiteX23" fmla="*/ 243573 w 563880"/>
              <a:gd name="connsiteY23" fmla="*/ 341826 h 365760"/>
              <a:gd name="connsiteX24" fmla="*/ 262013 w 563880"/>
              <a:gd name="connsiteY24" fmla="*/ 319423 h 365760"/>
              <a:gd name="connsiteX25" fmla="*/ 245859 w 563880"/>
              <a:gd name="connsiteY25" fmla="*/ 285438 h 365760"/>
              <a:gd name="connsiteX26" fmla="*/ 221323 w 563880"/>
              <a:gd name="connsiteY26" fmla="*/ 249776 h 365760"/>
              <a:gd name="connsiteX27" fmla="*/ 184899 w 563880"/>
              <a:gd name="connsiteY27" fmla="*/ 219601 h 365760"/>
              <a:gd name="connsiteX28" fmla="*/ 132930 w 563880"/>
              <a:gd name="connsiteY28" fmla="*/ 219449 h 365760"/>
              <a:gd name="connsiteX29" fmla="*/ 125310 w 563880"/>
              <a:gd name="connsiteY29" fmla="*/ 229202 h 365760"/>
              <a:gd name="connsiteX30" fmla="*/ 507377 w 563880"/>
              <a:gd name="connsiteY30" fmla="*/ 212133 h 365760"/>
              <a:gd name="connsiteX31" fmla="*/ 535876 w 563880"/>
              <a:gd name="connsiteY31" fmla="*/ 193083 h 365760"/>
              <a:gd name="connsiteX32" fmla="*/ 541667 w 563880"/>
              <a:gd name="connsiteY32" fmla="*/ 163213 h 365760"/>
              <a:gd name="connsiteX33" fmla="*/ 454190 w 563880"/>
              <a:gd name="connsiteY33" fmla="*/ 34130 h 365760"/>
              <a:gd name="connsiteX34" fmla="*/ 424472 w 563880"/>
              <a:gd name="connsiteY34" fmla="*/ 28339 h 365760"/>
              <a:gd name="connsiteX35" fmla="*/ 396430 w 563880"/>
              <a:gd name="connsiteY35" fmla="*/ 47084 h 365760"/>
              <a:gd name="connsiteX36" fmla="*/ 390487 w 563880"/>
              <a:gd name="connsiteY36" fmla="*/ 76955 h 365760"/>
              <a:gd name="connsiteX37" fmla="*/ 477507 w 563880"/>
              <a:gd name="connsiteY37" fmla="*/ 206342 h 365760"/>
              <a:gd name="connsiteX38" fmla="*/ 507377 w 563880"/>
              <a:gd name="connsiteY38" fmla="*/ 212133 h 365760"/>
              <a:gd name="connsiteX39" fmla="*/ 167983 w 563880"/>
              <a:gd name="connsiteY39" fmla="*/ 42360 h 365760"/>
              <a:gd name="connsiteX40" fmla="*/ 139636 w 563880"/>
              <a:gd name="connsiteY40" fmla="*/ 23157 h 365760"/>
              <a:gd name="connsiteX41" fmla="*/ 109766 w 563880"/>
              <a:gd name="connsiteY41" fmla="*/ 28949 h 365760"/>
              <a:gd name="connsiteX42" fmla="*/ 23050 w 563880"/>
              <a:gd name="connsiteY42" fmla="*/ 158641 h 365760"/>
              <a:gd name="connsiteX43" fmla="*/ 28841 w 563880"/>
              <a:gd name="connsiteY43" fmla="*/ 188359 h 365760"/>
              <a:gd name="connsiteX44" fmla="*/ 56730 w 563880"/>
              <a:gd name="connsiteY44" fmla="*/ 207257 h 365760"/>
              <a:gd name="connsiteX45" fmla="*/ 86601 w 563880"/>
              <a:gd name="connsiteY45" fmla="*/ 201465 h 365760"/>
              <a:gd name="connsiteX46" fmla="*/ 173774 w 563880"/>
              <a:gd name="connsiteY46" fmla="*/ 72230 h 365760"/>
              <a:gd name="connsiteX47" fmla="*/ 167983 w 563880"/>
              <a:gd name="connsiteY47" fmla="*/ 42360 h 3657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563880" h="365760">
                <a:moveTo>
                  <a:pt x="468668" y="192931"/>
                </a:moveTo>
                <a:cubicBezTo>
                  <a:pt x="468668" y="192931"/>
                  <a:pt x="433768" y="229050"/>
                  <a:pt x="425081" y="219296"/>
                </a:cubicBezTo>
                <a:cubicBezTo>
                  <a:pt x="416547" y="209543"/>
                  <a:pt x="331813" y="154526"/>
                  <a:pt x="315201" y="144925"/>
                </a:cubicBezTo>
                <a:cubicBezTo>
                  <a:pt x="298590" y="135171"/>
                  <a:pt x="275120" y="138677"/>
                  <a:pt x="260184" y="142639"/>
                </a:cubicBezTo>
                <a:cubicBezTo>
                  <a:pt x="215531" y="180434"/>
                  <a:pt x="209283" y="168395"/>
                  <a:pt x="194348" y="163213"/>
                </a:cubicBezTo>
                <a:cubicBezTo>
                  <a:pt x="179413" y="158031"/>
                  <a:pt x="209740" y="121455"/>
                  <a:pt x="217208" y="115055"/>
                </a:cubicBezTo>
                <a:cubicBezTo>
                  <a:pt x="224676" y="108654"/>
                  <a:pt x="302552" y="69182"/>
                  <a:pt x="319773" y="82593"/>
                </a:cubicBezTo>
                <a:cubicBezTo>
                  <a:pt x="336994" y="96005"/>
                  <a:pt x="381038" y="94481"/>
                  <a:pt x="398869" y="88994"/>
                </a:cubicBezTo>
                <a:lnTo>
                  <a:pt x="468668" y="192931"/>
                </a:lnTo>
                <a:close/>
                <a:moveTo>
                  <a:pt x="256070" y="326433"/>
                </a:moveTo>
                <a:cubicBezTo>
                  <a:pt x="266433" y="331767"/>
                  <a:pt x="277406" y="336949"/>
                  <a:pt x="288836" y="341826"/>
                </a:cubicBezTo>
                <a:cubicBezTo>
                  <a:pt x="293103" y="343197"/>
                  <a:pt x="327240" y="356151"/>
                  <a:pt x="330593" y="324147"/>
                </a:cubicBezTo>
                <a:cubicBezTo>
                  <a:pt x="356349" y="322776"/>
                  <a:pt x="372351" y="304945"/>
                  <a:pt x="368389" y="295496"/>
                </a:cubicBezTo>
                <a:cubicBezTo>
                  <a:pt x="393077" y="294887"/>
                  <a:pt x="410146" y="275227"/>
                  <a:pt x="404507" y="263492"/>
                </a:cubicBezTo>
                <a:cubicBezTo>
                  <a:pt x="415328" y="260901"/>
                  <a:pt x="441693" y="252824"/>
                  <a:pt x="428587" y="221125"/>
                </a:cubicBezTo>
                <a:moveTo>
                  <a:pt x="237934" y="103472"/>
                </a:moveTo>
                <a:cubicBezTo>
                  <a:pt x="215684" y="103015"/>
                  <a:pt x="172097" y="93109"/>
                  <a:pt x="164630" y="85794"/>
                </a:cubicBezTo>
                <a:cubicBezTo>
                  <a:pt x="148628" y="109873"/>
                  <a:pt x="93611" y="190645"/>
                  <a:pt x="93611" y="190645"/>
                </a:cubicBezTo>
                <a:cubicBezTo>
                  <a:pt x="93611" y="190645"/>
                  <a:pt x="103822" y="206495"/>
                  <a:pt x="125310" y="229202"/>
                </a:cubicBezTo>
                <a:moveTo>
                  <a:pt x="125310" y="229202"/>
                </a:moveTo>
                <a:cubicBezTo>
                  <a:pt x="119977" y="234231"/>
                  <a:pt x="89344" y="273398"/>
                  <a:pt x="133236" y="280561"/>
                </a:cubicBezTo>
                <a:cubicBezTo>
                  <a:pt x="134454" y="300678"/>
                  <a:pt x="131559" y="318356"/>
                  <a:pt x="168440" y="312108"/>
                </a:cubicBezTo>
                <a:cubicBezTo>
                  <a:pt x="168440" y="312108"/>
                  <a:pt x="172402" y="348989"/>
                  <a:pt x="207454" y="331005"/>
                </a:cubicBezTo>
                <a:cubicBezTo>
                  <a:pt x="215531" y="343959"/>
                  <a:pt x="228943" y="356304"/>
                  <a:pt x="243573" y="341826"/>
                </a:cubicBezTo>
                <a:lnTo>
                  <a:pt x="262013" y="319423"/>
                </a:lnTo>
                <a:cubicBezTo>
                  <a:pt x="274206" y="302811"/>
                  <a:pt x="259727" y="291381"/>
                  <a:pt x="245859" y="285438"/>
                </a:cubicBezTo>
                <a:cubicBezTo>
                  <a:pt x="258508" y="248252"/>
                  <a:pt x="221323" y="249776"/>
                  <a:pt x="221323" y="249776"/>
                </a:cubicBezTo>
                <a:cubicBezTo>
                  <a:pt x="222084" y="212286"/>
                  <a:pt x="204863" y="217772"/>
                  <a:pt x="184899" y="219601"/>
                </a:cubicBezTo>
                <a:cubicBezTo>
                  <a:pt x="171336" y="177386"/>
                  <a:pt x="137046" y="213505"/>
                  <a:pt x="132930" y="219449"/>
                </a:cubicBezTo>
                <a:lnTo>
                  <a:pt x="125310" y="229202"/>
                </a:lnTo>
                <a:close/>
                <a:moveTo>
                  <a:pt x="507377" y="212133"/>
                </a:moveTo>
                <a:lnTo>
                  <a:pt x="535876" y="193083"/>
                </a:lnTo>
                <a:cubicBezTo>
                  <a:pt x="545782" y="186378"/>
                  <a:pt x="548373" y="172967"/>
                  <a:pt x="541667" y="163213"/>
                </a:cubicBezTo>
                <a:lnTo>
                  <a:pt x="454190" y="34130"/>
                </a:lnTo>
                <a:cubicBezTo>
                  <a:pt x="447484" y="24377"/>
                  <a:pt x="434226" y="21786"/>
                  <a:pt x="424472" y="28339"/>
                </a:cubicBezTo>
                <a:lnTo>
                  <a:pt x="396430" y="47084"/>
                </a:lnTo>
                <a:cubicBezTo>
                  <a:pt x="386524" y="53637"/>
                  <a:pt x="383933" y="67049"/>
                  <a:pt x="390487" y="76955"/>
                </a:cubicBezTo>
                <a:lnTo>
                  <a:pt x="477507" y="206342"/>
                </a:lnTo>
                <a:cubicBezTo>
                  <a:pt x="484213" y="216096"/>
                  <a:pt x="497471" y="218687"/>
                  <a:pt x="507377" y="212133"/>
                </a:cubicBezTo>
                <a:close/>
                <a:moveTo>
                  <a:pt x="167983" y="42360"/>
                </a:moveTo>
                <a:lnTo>
                  <a:pt x="139636" y="23157"/>
                </a:lnTo>
                <a:cubicBezTo>
                  <a:pt x="129730" y="16452"/>
                  <a:pt x="116319" y="19043"/>
                  <a:pt x="109766" y="28949"/>
                </a:cubicBezTo>
                <a:lnTo>
                  <a:pt x="23050" y="158641"/>
                </a:lnTo>
                <a:cubicBezTo>
                  <a:pt x="16497" y="168547"/>
                  <a:pt x="19088" y="181806"/>
                  <a:pt x="28841" y="188359"/>
                </a:cubicBezTo>
                <a:lnTo>
                  <a:pt x="56730" y="207257"/>
                </a:lnTo>
                <a:cubicBezTo>
                  <a:pt x="66637" y="213962"/>
                  <a:pt x="79895" y="211371"/>
                  <a:pt x="86601" y="201465"/>
                </a:cubicBezTo>
                <a:lnTo>
                  <a:pt x="173774" y="72230"/>
                </a:lnTo>
                <a:cubicBezTo>
                  <a:pt x="180327" y="62324"/>
                  <a:pt x="177889" y="49065"/>
                  <a:pt x="167983" y="42360"/>
                </a:cubicBezTo>
                <a:close/>
              </a:path>
            </a:pathLst>
          </a:custGeom>
          <a:noFill/>
          <a:ln w="19050">
            <a:solidFill>
              <a:schemeClr val="bg2"/>
            </a:solidFill>
            <a:round/>
            <a:headEnd/>
            <a:tailEnd/>
          </a:ln>
          <a:extLst>
            <a:ext uri="{909E8E84-426E-40DD-AFC4-6F175D3DCCD1}">
              <a14:hiddenFill xmlns:a14="http://schemas.microsoft.com/office/drawing/2010/main">
                <a:solidFill>
                  <a:srgbClr val="FFFFFF"/>
                </a:solidFill>
              </a14:hiddenFill>
            </a:ext>
          </a:extLst>
        </p:spPr>
        <p:txBody>
          <a:bodyPr vert="horz" wrap="square" lIns="182832" tIns="91416" rIns="182832" bIns="91416" numCol="1" anchor="t" anchorCtr="0" compatLnSpc="1">
            <a:prstTxWarp prst="textNoShape">
              <a:avLst/>
            </a:prstTxWarp>
          </a:bodyPr>
          <a:lstStyle/>
          <a:p>
            <a:endParaRPr lang="ru-UA" sz="7198"/>
          </a:p>
        </p:txBody>
      </p:sp>
    </p:spTree>
    <p:extLst>
      <p:ext uri="{BB962C8B-B14F-4D97-AF65-F5344CB8AC3E}">
        <p14:creationId xmlns:p14="http://schemas.microsoft.com/office/powerpoint/2010/main" val="1509981750"/>
      </p:ext>
    </p:extLst>
  </p:cSld>
  <p:clrMapOvr>
    <a:masterClrMapping/>
  </p:clrMapOvr>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5000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000" fill="hold"/>
                                            <p:tgtEl>
                                              <p:spTgt spid="4"/>
                                            </p:tgtEl>
                                            <p:attrNameLst>
                                              <p:attrName>ppt_x</p:attrName>
                                            </p:attrNameLst>
                                          </p:cBhvr>
                                          <p:tavLst>
                                            <p:tav tm="0">
                                              <p:val>
                                                <p:strVal val="#ppt_x"/>
                                              </p:val>
                                            </p:tav>
                                            <p:tav tm="100000">
                                              <p:val>
                                                <p:strVal val="#ppt_x"/>
                                              </p:val>
                                            </p:tav>
                                          </p:tavLst>
                                        </p:anim>
                                        <p:anim calcmode="lin" valueType="num">
                                          <p:cBhvr additive="base">
                                            <p:cTn id="8" dur="1000" fill="hold"/>
                                            <p:tgtEl>
                                              <p:spTgt spid="4"/>
                                            </p:tgtEl>
                                            <p:attrNameLst>
                                              <p:attrName>ppt_y</p:attrName>
                                            </p:attrNameLst>
                                          </p:cBhvr>
                                          <p:tavLst>
                                            <p:tav tm="0">
                                              <p:val>
                                                <p:strVal val="1+#ppt_h/2"/>
                                              </p:val>
                                            </p:tav>
                                            <p:tav tm="100000">
                                              <p:val>
                                                <p:strVal val="#ppt_y"/>
                                              </p:val>
                                            </p:tav>
                                          </p:tavLst>
                                        </p:anim>
                                      </p:childTnLst>
                                    </p:cTn>
                                  </p:par>
                                  <p:par>
                                    <p:cTn id="9" presetID="2" presetClass="entr" presetSubtype="8" fill="hold" nodeType="withEffect" p14:presetBounceEnd="50000">
                                      <p:stCondLst>
                                        <p:cond delay="0"/>
                                      </p:stCondLst>
                                      <p:childTnLst>
                                        <p:set>
                                          <p:cBhvr>
                                            <p:cTn id="10" dur="1" fill="hold">
                                              <p:stCondLst>
                                                <p:cond delay="0"/>
                                              </p:stCondLst>
                                            </p:cTn>
                                            <p:tgtEl>
                                              <p:spTgt spid="159"/>
                                            </p:tgtEl>
                                            <p:attrNameLst>
                                              <p:attrName>style.visibility</p:attrName>
                                            </p:attrNameLst>
                                          </p:cBhvr>
                                          <p:to>
                                            <p:strVal val="visible"/>
                                          </p:to>
                                        </p:set>
                                        <p:anim calcmode="lin" valueType="num" p14:bounceEnd="50000">
                                          <p:cBhvr additive="base">
                                            <p:cTn id="11" dur="1250" fill="hold"/>
                                            <p:tgtEl>
                                              <p:spTgt spid="159"/>
                                            </p:tgtEl>
                                            <p:attrNameLst>
                                              <p:attrName>ppt_x</p:attrName>
                                            </p:attrNameLst>
                                          </p:cBhvr>
                                          <p:tavLst>
                                            <p:tav tm="0">
                                              <p:val>
                                                <p:strVal val="0-#ppt_w/2"/>
                                              </p:val>
                                            </p:tav>
                                            <p:tav tm="100000">
                                              <p:val>
                                                <p:strVal val="#ppt_x"/>
                                              </p:val>
                                            </p:tav>
                                          </p:tavLst>
                                        </p:anim>
                                        <p:anim calcmode="lin" valueType="num" p14:bounceEnd="50000">
                                          <p:cBhvr additive="base">
                                            <p:cTn id="12" dur="1250" fill="hold"/>
                                            <p:tgtEl>
                                              <p:spTgt spid="159"/>
                                            </p:tgtEl>
                                            <p:attrNameLst>
                                              <p:attrName>ppt_y</p:attrName>
                                            </p:attrNameLst>
                                          </p:cBhvr>
                                          <p:tavLst>
                                            <p:tav tm="0">
                                              <p:val>
                                                <p:strVal val="#ppt_y"/>
                                              </p:val>
                                            </p:tav>
                                            <p:tav tm="100000">
                                              <p:val>
                                                <p:strVal val="#ppt_y"/>
                                              </p:val>
                                            </p:tav>
                                          </p:tavLst>
                                        </p:anim>
                                      </p:childTnLst>
                                    </p:cTn>
                                  </p:par>
                                  <p:par>
                                    <p:cTn id="13" presetID="31" presetClass="entr" presetSubtype="0" fill="hold" nodeType="withEffect">
                                      <p:stCondLst>
                                        <p:cond delay="500"/>
                                      </p:stCondLst>
                                      <p:childTnLst>
                                        <p:set>
                                          <p:cBhvr>
                                            <p:cTn id="14" dur="1" fill="hold">
                                              <p:stCondLst>
                                                <p:cond delay="0"/>
                                              </p:stCondLst>
                                            </p:cTn>
                                            <p:tgtEl>
                                              <p:spTgt spid="142"/>
                                            </p:tgtEl>
                                            <p:attrNameLst>
                                              <p:attrName>style.visibility</p:attrName>
                                            </p:attrNameLst>
                                          </p:cBhvr>
                                          <p:to>
                                            <p:strVal val="visible"/>
                                          </p:to>
                                        </p:set>
                                        <p:anim calcmode="lin" valueType="num">
                                          <p:cBhvr>
                                            <p:cTn id="15" dur="750" fill="hold"/>
                                            <p:tgtEl>
                                              <p:spTgt spid="142"/>
                                            </p:tgtEl>
                                            <p:attrNameLst>
                                              <p:attrName>ppt_w</p:attrName>
                                            </p:attrNameLst>
                                          </p:cBhvr>
                                          <p:tavLst>
                                            <p:tav tm="0">
                                              <p:val>
                                                <p:fltVal val="0"/>
                                              </p:val>
                                            </p:tav>
                                            <p:tav tm="100000">
                                              <p:val>
                                                <p:strVal val="#ppt_w"/>
                                              </p:val>
                                            </p:tav>
                                          </p:tavLst>
                                        </p:anim>
                                        <p:anim calcmode="lin" valueType="num">
                                          <p:cBhvr>
                                            <p:cTn id="16" dur="750" fill="hold"/>
                                            <p:tgtEl>
                                              <p:spTgt spid="142"/>
                                            </p:tgtEl>
                                            <p:attrNameLst>
                                              <p:attrName>ppt_h</p:attrName>
                                            </p:attrNameLst>
                                          </p:cBhvr>
                                          <p:tavLst>
                                            <p:tav tm="0">
                                              <p:val>
                                                <p:fltVal val="0"/>
                                              </p:val>
                                            </p:tav>
                                            <p:tav tm="100000">
                                              <p:val>
                                                <p:strVal val="#ppt_h"/>
                                              </p:val>
                                            </p:tav>
                                          </p:tavLst>
                                        </p:anim>
                                        <p:anim calcmode="lin" valueType="num">
                                          <p:cBhvr>
                                            <p:cTn id="17" dur="750" fill="hold"/>
                                            <p:tgtEl>
                                              <p:spTgt spid="142"/>
                                            </p:tgtEl>
                                            <p:attrNameLst>
                                              <p:attrName>style.rotation</p:attrName>
                                            </p:attrNameLst>
                                          </p:cBhvr>
                                          <p:tavLst>
                                            <p:tav tm="0">
                                              <p:val>
                                                <p:fltVal val="90"/>
                                              </p:val>
                                            </p:tav>
                                            <p:tav tm="100000">
                                              <p:val>
                                                <p:fltVal val="0"/>
                                              </p:val>
                                            </p:tav>
                                          </p:tavLst>
                                        </p:anim>
                                        <p:animEffect transition="in" filter="fade">
                                          <p:cBhvr>
                                            <p:cTn id="18" dur="750"/>
                                            <p:tgtEl>
                                              <p:spTgt spid="142"/>
                                            </p:tgtEl>
                                          </p:cBhvr>
                                        </p:animEffect>
                                      </p:childTnLst>
                                    </p:cTn>
                                  </p:par>
                                  <p:par>
                                    <p:cTn id="19" presetID="22" presetClass="entr" presetSubtype="2" fill="hold" grpId="0" nodeType="withEffect">
                                      <p:stCondLst>
                                        <p:cond delay="500"/>
                                      </p:stCondLst>
                                      <p:childTnLst>
                                        <p:set>
                                          <p:cBhvr>
                                            <p:cTn id="20" dur="1" fill="hold">
                                              <p:stCondLst>
                                                <p:cond delay="0"/>
                                              </p:stCondLst>
                                            </p:cTn>
                                            <p:tgtEl>
                                              <p:spTgt spid="176"/>
                                            </p:tgtEl>
                                            <p:attrNameLst>
                                              <p:attrName>style.visibility</p:attrName>
                                            </p:attrNameLst>
                                          </p:cBhvr>
                                          <p:to>
                                            <p:strVal val="visible"/>
                                          </p:to>
                                        </p:set>
                                        <p:animEffect transition="in" filter="wipe(right)">
                                          <p:cBhvr>
                                            <p:cTn id="21" dur="500"/>
                                            <p:tgtEl>
                                              <p:spTgt spid="176"/>
                                            </p:tgtEl>
                                          </p:cBhvr>
                                        </p:animEffect>
                                      </p:childTnLst>
                                    </p:cTn>
                                  </p:par>
                                  <p:par>
                                    <p:cTn id="22" presetID="22" presetClass="entr" presetSubtype="1" fill="hold" grpId="0" nodeType="withEffect">
                                      <p:stCondLst>
                                        <p:cond delay="1250"/>
                                      </p:stCondLst>
                                      <p:childTnLst>
                                        <p:set>
                                          <p:cBhvr>
                                            <p:cTn id="23" dur="1" fill="hold">
                                              <p:stCondLst>
                                                <p:cond delay="0"/>
                                              </p:stCondLst>
                                            </p:cTn>
                                            <p:tgtEl>
                                              <p:spTgt spid="3"/>
                                            </p:tgtEl>
                                            <p:attrNameLst>
                                              <p:attrName>style.visibility</p:attrName>
                                            </p:attrNameLst>
                                          </p:cBhvr>
                                          <p:to>
                                            <p:strVal val="visible"/>
                                          </p:to>
                                        </p:set>
                                        <p:animEffect transition="in" filter="wipe(up)">
                                          <p:cBhvr>
                                            <p:cTn id="24" dur="500"/>
                                            <p:tgtEl>
                                              <p:spTgt spid="3"/>
                                            </p:tgtEl>
                                          </p:cBhvr>
                                        </p:animEffect>
                                      </p:childTnLst>
                                    </p:cTn>
                                  </p:par>
                                  <p:par>
                                    <p:cTn id="25" presetID="2" presetClass="entr" presetSubtype="4" decel="50000" fill="hold" nodeType="withEffect">
                                      <p:stCondLst>
                                        <p:cond delay="250"/>
                                      </p:stCondLst>
                                      <p:childTnLst>
                                        <p:set>
                                          <p:cBhvr>
                                            <p:cTn id="26" dur="1" fill="hold">
                                              <p:stCondLst>
                                                <p:cond delay="0"/>
                                              </p:stCondLst>
                                            </p:cTn>
                                            <p:tgtEl>
                                              <p:spTgt spid="148"/>
                                            </p:tgtEl>
                                            <p:attrNameLst>
                                              <p:attrName>style.visibility</p:attrName>
                                            </p:attrNameLst>
                                          </p:cBhvr>
                                          <p:to>
                                            <p:strVal val="visible"/>
                                          </p:to>
                                        </p:set>
                                        <p:anim calcmode="lin" valueType="num">
                                          <p:cBhvr additive="base">
                                            <p:cTn id="27" dur="1000" fill="hold"/>
                                            <p:tgtEl>
                                              <p:spTgt spid="148"/>
                                            </p:tgtEl>
                                            <p:attrNameLst>
                                              <p:attrName>ppt_x</p:attrName>
                                            </p:attrNameLst>
                                          </p:cBhvr>
                                          <p:tavLst>
                                            <p:tav tm="0">
                                              <p:val>
                                                <p:strVal val="#ppt_x"/>
                                              </p:val>
                                            </p:tav>
                                            <p:tav tm="100000">
                                              <p:val>
                                                <p:strVal val="#ppt_x"/>
                                              </p:val>
                                            </p:tav>
                                          </p:tavLst>
                                        </p:anim>
                                        <p:anim calcmode="lin" valueType="num">
                                          <p:cBhvr additive="base">
                                            <p:cTn id="28" dur="1000" fill="hold"/>
                                            <p:tgtEl>
                                              <p:spTgt spid="148"/>
                                            </p:tgtEl>
                                            <p:attrNameLst>
                                              <p:attrName>ppt_y</p:attrName>
                                            </p:attrNameLst>
                                          </p:cBhvr>
                                          <p:tavLst>
                                            <p:tav tm="0">
                                              <p:val>
                                                <p:strVal val="1+#ppt_h/2"/>
                                              </p:val>
                                            </p:tav>
                                            <p:tav tm="100000">
                                              <p:val>
                                                <p:strVal val="#ppt_y"/>
                                              </p:val>
                                            </p:tav>
                                          </p:tavLst>
                                        </p:anim>
                                      </p:childTnLst>
                                    </p:cTn>
                                  </p:par>
                                  <p:par>
                                    <p:cTn id="29" presetID="2" presetClass="entr" presetSubtype="8" fill="hold" nodeType="withEffect" p14:presetBounceEnd="50000">
                                      <p:stCondLst>
                                        <p:cond delay="250"/>
                                      </p:stCondLst>
                                      <p:childTnLst>
                                        <p:set>
                                          <p:cBhvr>
                                            <p:cTn id="30" dur="1" fill="hold">
                                              <p:stCondLst>
                                                <p:cond delay="0"/>
                                              </p:stCondLst>
                                            </p:cTn>
                                            <p:tgtEl>
                                              <p:spTgt spid="151"/>
                                            </p:tgtEl>
                                            <p:attrNameLst>
                                              <p:attrName>style.visibility</p:attrName>
                                            </p:attrNameLst>
                                          </p:cBhvr>
                                          <p:to>
                                            <p:strVal val="visible"/>
                                          </p:to>
                                        </p:set>
                                        <p:anim calcmode="lin" valueType="num" p14:bounceEnd="50000">
                                          <p:cBhvr additive="base">
                                            <p:cTn id="31" dur="1250" fill="hold"/>
                                            <p:tgtEl>
                                              <p:spTgt spid="151"/>
                                            </p:tgtEl>
                                            <p:attrNameLst>
                                              <p:attrName>ppt_x</p:attrName>
                                            </p:attrNameLst>
                                          </p:cBhvr>
                                          <p:tavLst>
                                            <p:tav tm="0">
                                              <p:val>
                                                <p:strVal val="0-#ppt_w/2"/>
                                              </p:val>
                                            </p:tav>
                                            <p:tav tm="100000">
                                              <p:val>
                                                <p:strVal val="#ppt_x"/>
                                              </p:val>
                                            </p:tav>
                                          </p:tavLst>
                                        </p:anim>
                                        <p:anim calcmode="lin" valueType="num" p14:bounceEnd="50000">
                                          <p:cBhvr additive="base">
                                            <p:cTn id="32" dur="1250" fill="hold"/>
                                            <p:tgtEl>
                                              <p:spTgt spid="151"/>
                                            </p:tgtEl>
                                            <p:attrNameLst>
                                              <p:attrName>ppt_y</p:attrName>
                                            </p:attrNameLst>
                                          </p:cBhvr>
                                          <p:tavLst>
                                            <p:tav tm="0">
                                              <p:val>
                                                <p:strVal val="#ppt_y"/>
                                              </p:val>
                                            </p:tav>
                                            <p:tav tm="100000">
                                              <p:val>
                                                <p:strVal val="#ppt_y"/>
                                              </p:val>
                                            </p:tav>
                                          </p:tavLst>
                                        </p:anim>
                                      </p:childTnLst>
                                    </p:cTn>
                                  </p:par>
                                  <p:par>
                                    <p:cTn id="33" presetID="31" presetClass="entr" presetSubtype="0" fill="hold" nodeType="withEffect">
                                      <p:stCondLst>
                                        <p:cond delay="750"/>
                                      </p:stCondLst>
                                      <p:childTnLst>
                                        <p:set>
                                          <p:cBhvr>
                                            <p:cTn id="34" dur="1" fill="hold">
                                              <p:stCondLst>
                                                <p:cond delay="0"/>
                                              </p:stCondLst>
                                            </p:cTn>
                                            <p:tgtEl>
                                              <p:spTgt spid="27"/>
                                            </p:tgtEl>
                                            <p:attrNameLst>
                                              <p:attrName>style.visibility</p:attrName>
                                            </p:attrNameLst>
                                          </p:cBhvr>
                                          <p:to>
                                            <p:strVal val="visible"/>
                                          </p:to>
                                        </p:set>
                                        <p:anim calcmode="lin" valueType="num">
                                          <p:cBhvr>
                                            <p:cTn id="35" dur="750" fill="hold"/>
                                            <p:tgtEl>
                                              <p:spTgt spid="27"/>
                                            </p:tgtEl>
                                            <p:attrNameLst>
                                              <p:attrName>ppt_w</p:attrName>
                                            </p:attrNameLst>
                                          </p:cBhvr>
                                          <p:tavLst>
                                            <p:tav tm="0">
                                              <p:val>
                                                <p:fltVal val="0"/>
                                              </p:val>
                                            </p:tav>
                                            <p:tav tm="100000">
                                              <p:val>
                                                <p:strVal val="#ppt_w"/>
                                              </p:val>
                                            </p:tav>
                                          </p:tavLst>
                                        </p:anim>
                                        <p:anim calcmode="lin" valueType="num">
                                          <p:cBhvr>
                                            <p:cTn id="36" dur="750" fill="hold"/>
                                            <p:tgtEl>
                                              <p:spTgt spid="27"/>
                                            </p:tgtEl>
                                            <p:attrNameLst>
                                              <p:attrName>ppt_h</p:attrName>
                                            </p:attrNameLst>
                                          </p:cBhvr>
                                          <p:tavLst>
                                            <p:tav tm="0">
                                              <p:val>
                                                <p:fltVal val="0"/>
                                              </p:val>
                                            </p:tav>
                                            <p:tav tm="100000">
                                              <p:val>
                                                <p:strVal val="#ppt_h"/>
                                              </p:val>
                                            </p:tav>
                                          </p:tavLst>
                                        </p:anim>
                                        <p:anim calcmode="lin" valueType="num">
                                          <p:cBhvr>
                                            <p:cTn id="37" dur="750" fill="hold"/>
                                            <p:tgtEl>
                                              <p:spTgt spid="27"/>
                                            </p:tgtEl>
                                            <p:attrNameLst>
                                              <p:attrName>style.rotation</p:attrName>
                                            </p:attrNameLst>
                                          </p:cBhvr>
                                          <p:tavLst>
                                            <p:tav tm="0">
                                              <p:val>
                                                <p:fltVal val="90"/>
                                              </p:val>
                                            </p:tav>
                                            <p:tav tm="100000">
                                              <p:val>
                                                <p:fltVal val="0"/>
                                              </p:val>
                                            </p:tav>
                                          </p:tavLst>
                                        </p:anim>
                                        <p:animEffect transition="in" filter="fade">
                                          <p:cBhvr>
                                            <p:cTn id="38" dur="750"/>
                                            <p:tgtEl>
                                              <p:spTgt spid="27"/>
                                            </p:tgtEl>
                                          </p:cBhvr>
                                        </p:animEffect>
                                      </p:childTnLst>
                                    </p:cTn>
                                  </p:par>
                                  <p:par>
                                    <p:cTn id="39" presetID="22" presetClass="entr" presetSubtype="2" fill="hold" grpId="0" nodeType="withEffect">
                                      <p:stCondLst>
                                        <p:cond delay="750"/>
                                      </p:stCondLst>
                                      <p:childTnLst>
                                        <p:set>
                                          <p:cBhvr>
                                            <p:cTn id="40" dur="1" fill="hold">
                                              <p:stCondLst>
                                                <p:cond delay="0"/>
                                              </p:stCondLst>
                                            </p:cTn>
                                            <p:tgtEl>
                                              <p:spTgt spid="174"/>
                                            </p:tgtEl>
                                            <p:attrNameLst>
                                              <p:attrName>style.visibility</p:attrName>
                                            </p:attrNameLst>
                                          </p:cBhvr>
                                          <p:to>
                                            <p:strVal val="visible"/>
                                          </p:to>
                                        </p:set>
                                        <p:animEffect transition="in" filter="wipe(right)">
                                          <p:cBhvr>
                                            <p:cTn id="41" dur="500"/>
                                            <p:tgtEl>
                                              <p:spTgt spid="174"/>
                                            </p:tgtEl>
                                          </p:cBhvr>
                                        </p:animEffect>
                                      </p:childTnLst>
                                    </p:cTn>
                                  </p:par>
                                  <p:par>
                                    <p:cTn id="42" presetID="22" presetClass="entr" presetSubtype="1" fill="hold" grpId="0" nodeType="withEffect">
                                      <p:stCondLst>
                                        <p:cond delay="1500"/>
                                      </p:stCondLst>
                                      <p:childTnLst>
                                        <p:set>
                                          <p:cBhvr>
                                            <p:cTn id="43" dur="1" fill="hold">
                                              <p:stCondLst>
                                                <p:cond delay="0"/>
                                              </p:stCondLst>
                                            </p:cTn>
                                            <p:tgtEl>
                                              <p:spTgt spid="7"/>
                                            </p:tgtEl>
                                            <p:attrNameLst>
                                              <p:attrName>style.visibility</p:attrName>
                                            </p:attrNameLst>
                                          </p:cBhvr>
                                          <p:to>
                                            <p:strVal val="visible"/>
                                          </p:to>
                                        </p:set>
                                        <p:animEffect transition="in" filter="wipe(up)">
                                          <p:cBhvr>
                                            <p:cTn id="44" dur="500"/>
                                            <p:tgtEl>
                                              <p:spTgt spid="7"/>
                                            </p:tgtEl>
                                          </p:cBhvr>
                                        </p:animEffect>
                                      </p:childTnLst>
                                    </p:cTn>
                                  </p:par>
                                  <p:par>
                                    <p:cTn id="45" presetID="2" presetClass="entr" presetSubtype="4" decel="50000" fill="hold" nodeType="withEffect">
                                      <p:stCondLst>
                                        <p:cond delay="500"/>
                                      </p:stCondLst>
                                      <p:childTnLst>
                                        <p:set>
                                          <p:cBhvr>
                                            <p:cTn id="46" dur="1" fill="hold">
                                              <p:stCondLst>
                                                <p:cond delay="0"/>
                                              </p:stCondLst>
                                            </p:cTn>
                                            <p:tgtEl>
                                              <p:spTgt spid="10"/>
                                            </p:tgtEl>
                                            <p:attrNameLst>
                                              <p:attrName>style.visibility</p:attrName>
                                            </p:attrNameLst>
                                          </p:cBhvr>
                                          <p:to>
                                            <p:strVal val="visible"/>
                                          </p:to>
                                        </p:set>
                                        <p:anim calcmode="lin" valueType="num">
                                          <p:cBhvr additive="base">
                                            <p:cTn id="47" dur="1000" fill="hold"/>
                                            <p:tgtEl>
                                              <p:spTgt spid="10"/>
                                            </p:tgtEl>
                                            <p:attrNameLst>
                                              <p:attrName>ppt_x</p:attrName>
                                            </p:attrNameLst>
                                          </p:cBhvr>
                                          <p:tavLst>
                                            <p:tav tm="0">
                                              <p:val>
                                                <p:strVal val="#ppt_x"/>
                                              </p:val>
                                            </p:tav>
                                            <p:tav tm="100000">
                                              <p:val>
                                                <p:strVal val="#ppt_x"/>
                                              </p:val>
                                            </p:tav>
                                          </p:tavLst>
                                        </p:anim>
                                        <p:anim calcmode="lin" valueType="num">
                                          <p:cBhvr additive="base">
                                            <p:cTn id="48" dur="1000" fill="hold"/>
                                            <p:tgtEl>
                                              <p:spTgt spid="10"/>
                                            </p:tgtEl>
                                            <p:attrNameLst>
                                              <p:attrName>ppt_y</p:attrName>
                                            </p:attrNameLst>
                                          </p:cBhvr>
                                          <p:tavLst>
                                            <p:tav tm="0">
                                              <p:val>
                                                <p:strVal val="1+#ppt_h/2"/>
                                              </p:val>
                                            </p:tav>
                                            <p:tav tm="100000">
                                              <p:val>
                                                <p:strVal val="#ppt_y"/>
                                              </p:val>
                                            </p:tav>
                                          </p:tavLst>
                                        </p:anim>
                                      </p:childTnLst>
                                    </p:cTn>
                                  </p:par>
                                  <p:par>
                                    <p:cTn id="49" presetID="2" presetClass="entr" presetSubtype="8" fill="hold" nodeType="withEffect" p14:presetBounceEnd="50000">
                                      <p:stCondLst>
                                        <p:cond delay="500"/>
                                      </p:stCondLst>
                                      <p:childTnLst>
                                        <p:set>
                                          <p:cBhvr>
                                            <p:cTn id="50" dur="1" fill="hold">
                                              <p:stCondLst>
                                                <p:cond delay="0"/>
                                              </p:stCondLst>
                                            </p:cTn>
                                            <p:tgtEl>
                                              <p:spTgt spid="13"/>
                                            </p:tgtEl>
                                            <p:attrNameLst>
                                              <p:attrName>style.visibility</p:attrName>
                                            </p:attrNameLst>
                                          </p:cBhvr>
                                          <p:to>
                                            <p:strVal val="visible"/>
                                          </p:to>
                                        </p:set>
                                        <p:anim calcmode="lin" valueType="num" p14:bounceEnd="50000">
                                          <p:cBhvr additive="base">
                                            <p:cTn id="51" dur="1250" fill="hold"/>
                                            <p:tgtEl>
                                              <p:spTgt spid="13"/>
                                            </p:tgtEl>
                                            <p:attrNameLst>
                                              <p:attrName>ppt_x</p:attrName>
                                            </p:attrNameLst>
                                          </p:cBhvr>
                                          <p:tavLst>
                                            <p:tav tm="0">
                                              <p:val>
                                                <p:strVal val="0-#ppt_w/2"/>
                                              </p:val>
                                            </p:tav>
                                            <p:tav tm="100000">
                                              <p:val>
                                                <p:strVal val="#ppt_x"/>
                                              </p:val>
                                            </p:tav>
                                          </p:tavLst>
                                        </p:anim>
                                        <p:anim calcmode="lin" valueType="num" p14:bounceEnd="50000">
                                          <p:cBhvr additive="base">
                                            <p:cTn id="52" dur="1250" fill="hold"/>
                                            <p:tgtEl>
                                              <p:spTgt spid="13"/>
                                            </p:tgtEl>
                                            <p:attrNameLst>
                                              <p:attrName>ppt_y</p:attrName>
                                            </p:attrNameLst>
                                          </p:cBhvr>
                                          <p:tavLst>
                                            <p:tav tm="0">
                                              <p:val>
                                                <p:strVal val="#ppt_y"/>
                                              </p:val>
                                            </p:tav>
                                            <p:tav tm="100000">
                                              <p:val>
                                                <p:strVal val="#ppt_y"/>
                                              </p:val>
                                            </p:tav>
                                          </p:tavLst>
                                        </p:anim>
                                      </p:childTnLst>
                                    </p:cTn>
                                  </p:par>
                                  <p:par>
                                    <p:cTn id="53" presetID="31" presetClass="entr" presetSubtype="0" fill="hold" nodeType="withEffect">
                                      <p:stCondLst>
                                        <p:cond delay="1000"/>
                                      </p:stCondLst>
                                      <p:childTnLst>
                                        <p:set>
                                          <p:cBhvr>
                                            <p:cTn id="54" dur="1" fill="hold">
                                              <p:stCondLst>
                                                <p:cond delay="0"/>
                                              </p:stCondLst>
                                            </p:cTn>
                                            <p:tgtEl>
                                              <p:spTgt spid="16"/>
                                            </p:tgtEl>
                                            <p:attrNameLst>
                                              <p:attrName>style.visibility</p:attrName>
                                            </p:attrNameLst>
                                          </p:cBhvr>
                                          <p:to>
                                            <p:strVal val="visible"/>
                                          </p:to>
                                        </p:set>
                                        <p:anim calcmode="lin" valueType="num">
                                          <p:cBhvr>
                                            <p:cTn id="55" dur="750" fill="hold"/>
                                            <p:tgtEl>
                                              <p:spTgt spid="16"/>
                                            </p:tgtEl>
                                            <p:attrNameLst>
                                              <p:attrName>ppt_w</p:attrName>
                                            </p:attrNameLst>
                                          </p:cBhvr>
                                          <p:tavLst>
                                            <p:tav tm="0">
                                              <p:val>
                                                <p:fltVal val="0"/>
                                              </p:val>
                                            </p:tav>
                                            <p:tav tm="100000">
                                              <p:val>
                                                <p:strVal val="#ppt_w"/>
                                              </p:val>
                                            </p:tav>
                                          </p:tavLst>
                                        </p:anim>
                                        <p:anim calcmode="lin" valueType="num">
                                          <p:cBhvr>
                                            <p:cTn id="56" dur="750" fill="hold"/>
                                            <p:tgtEl>
                                              <p:spTgt spid="16"/>
                                            </p:tgtEl>
                                            <p:attrNameLst>
                                              <p:attrName>ppt_h</p:attrName>
                                            </p:attrNameLst>
                                          </p:cBhvr>
                                          <p:tavLst>
                                            <p:tav tm="0">
                                              <p:val>
                                                <p:fltVal val="0"/>
                                              </p:val>
                                            </p:tav>
                                            <p:tav tm="100000">
                                              <p:val>
                                                <p:strVal val="#ppt_h"/>
                                              </p:val>
                                            </p:tav>
                                          </p:tavLst>
                                        </p:anim>
                                        <p:anim calcmode="lin" valueType="num">
                                          <p:cBhvr>
                                            <p:cTn id="57" dur="750" fill="hold"/>
                                            <p:tgtEl>
                                              <p:spTgt spid="16"/>
                                            </p:tgtEl>
                                            <p:attrNameLst>
                                              <p:attrName>style.rotation</p:attrName>
                                            </p:attrNameLst>
                                          </p:cBhvr>
                                          <p:tavLst>
                                            <p:tav tm="0">
                                              <p:val>
                                                <p:fltVal val="90"/>
                                              </p:val>
                                            </p:tav>
                                            <p:tav tm="100000">
                                              <p:val>
                                                <p:fltVal val="0"/>
                                              </p:val>
                                            </p:tav>
                                          </p:tavLst>
                                        </p:anim>
                                        <p:animEffect transition="in" filter="fade">
                                          <p:cBhvr>
                                            <p:cTn id="58" dur="750"/>
                                            <p:tgtEl>
                                              <p:spTgt spid="16"/>
                                            </p:tgtEl>
                                          </p:cBhvr>
                                        </p:animEffect>
                                      </p:childTnLst>
                                    </p:cTn>
                                  </p:par>
                                  <p:par>
                                    <p:cTn id="59" presetID="22" presetClass="entr" presetSubtype="2" fill="hold" grpId="0" nodeType="withEffect">
                                      <p:stCondLst>
                                        <p:cond delay="1000"/>
                                      </p:stCondLst>
                                      <p:childTnLst>
                                        <p:set>
                                          <p:cBhvr>
                                            <p:cTn id="60" dur="1" fill="hold">
                                              <p:stCondLst>
                                                <p:cond delay="0"/>
                                              </p:stCondLst>
                                            </p:cTn>
                                            <p:tgtEl>
                                              <p:spTgt spid="175"/>
                                            </p:tgtEl>
                                            <p:attrNameLst>
                                              <p:attrName>style.visibility</p:attrName>
                                            </p:attrNameLst>
                                          </p:cBhvr>
                                          <p:to>
                                            <p:strVal val="visible"/>
                                          </p:to>
                                        </p:set>
                                        <p:animEffect transition="in" filter="wipe(right)">
                                          <p:cBhvr>
                                            <p:cTn id="61" dur="500"/>
                                            <p:tgtEl>
                                              <p:spTgt spid="175"/>
                                            </p:tgtEl>
                                          </p:cBhvr>
                                        </p:animEffect>
                                      </p:childTnLst>
                                    </p:cTn>
                                  </p:par>
                                  <p:par>
                                    <p:cTn id="62" presetID="22" presetClass="entr" presetSubtype="1" fill="hold" grpId="0" nodeType="withEffect">
                                      <p:stCondLst>
                                        <p:cond delay="1750"/>
                                      </p:stCondLst>
                                      <p:childTnLst>
                                        <p:set>
                                          <p:cBhvr>
                                            <p:cTn id="63" dur="1" fill="hold">
                                              <p:stCondLst>
                                                <p:cond delay="0"/>
                                              </p:stCondLst>
                                            </p:cTn>
                                            <p:tgtEl>
                                              <p:spTgt spid="8"/>
                                            </p:tgtEl>
                                            <p:attrNameLst>
                                              <p:attrName>style.visibility</p:attrName>
                                            </p:attrNameLst>
                                          </p:cBhvr>
                                          <p:to>
                                            <p:strVal val="visible"/>
                                          </p:to>
                                        </p:set>
                                        <p:animEffect transition="in" filter="wipe(up)">
                                          <p:cBhvr>
                                            <p:cTn id="64" dur="500"/>
                                            <p:tgtEl>
                                              <p:spTgt spid="8"/>
                                            </p:tgtEl>
                                          </p:cBhvr>
                                        </p:animEffect>
                                      </p:childTnLst>
                                    </p:cTn>
                                  </p:par>
                                  <p:par>
                                    <p:cTn id="65" presetID="2" presetClass="entr" presetSubtype="4" decel="50000" fill="hold" nodeType="withEffect">
                                      <p:stCondLst>
                                        <p:cond delay="750"/>
                                      </p:stCondLst>
                                      <p:childTnLst>
                                        <p:set>
                                          <p:cBhvr>
                                            <p:cTn id="66" dur="1" fill="hold">
                                              <p:stCondLst>
                                                <p:cond delay="0"/>
                                              </p:stCondLst>
                                            </p:cTn>
                                            <p:tgtEl>
                                              <p:spTgt spid="21"/>
                                            </p:tgtEl>
                                            <p:attrNameLst>
                                              <p:attrName>style.visibility</p:attrName>
                                            </p:attrNameLst>
                                          </p:cBhvr>
                                          <p:to>
                                            <p:strVal val="visible"/>
                                          </p:to>
                                        </p:set>
                                        <p:anim calcmode="lin" valueType="num">
                                          <p:cBhvr additive="base">
                                            <p:cTn id="67" dur="1000" fill="hold"/>
                                            <p:tgtEl>
                                              <p:spTgt spid="21"/>
                                            </p:tgtEl>
                                            <p:attrNameLst>
                                              <p:attrName>ppt_x</p:attrName>
                                            </p:attrNameLst>
                                          </p:cBhvr>
                                          <p:tavLst>
                                            <p:tav tm="0">
                                              <p:val>
                                                <p:strVal val="#ppt_x"/>
                                              </p:val>
                                            </p:tav>
                                            <p:tav tm="100000">
                                              <p:val>
                                                <p:strVal val="#ppt_x"/>
                                              </p:val>
                                            </p:tav>
                                          </p:tavLst>
                                        </p:anim>
                                        <p:anim calcmode="lin" valueType="num">
                                          <p:cBhvr additive="base">
                                            <p:cTn id="68" dur="1000" fill="hold"/>
                                            <p:tgtEl>
                                              <p:spTgt spid="21"/>
                                            </p:tgtEl>
                                            <p:attrNameLst>
                                              <p:attrName>ppt_y</p:attrName>
                                            </p:attrNameLst>
                                          </p:cBhvr>
                                          <p:tavLst>
                                            <p:tav tm="0">
                                              <p:val>
                                                <p:strVal val="1+#ppt_h/2"/>
                                              </p:val>
                                            </p:tav>
                                            <p:tav tm="100000">
                                              <p:val>
                                                <p:strVal val="#ppt_y"/>
                                              </p:val>
                                            </p:tav>
                                          </p:tavLst>
                                        </p:anim>
                                      </p:childTnLst>
                                    </p:cTn>
                                  </p:par>
                                  <p:par>
                                    <p:cTn id="69" presetID="2" presetClass="entr" presetSubtype="8" fill="hold" nodeType="withEffect" p14:presetBounceEnd="50000">
                                      <p:stCondLst>
                                        <p:cond delay="750"/>
                                      </p:stCondLst>
                                      <p:childTnLst>
                                        <p:set>
                                          <p:cBhvr>
                                            <p:cTn id="70" dur="1" fill="hold">
                                              <p:stCondLst>
                                                <p:cond delay="0"/>
                                              </p:stCondLst>
                                            </p:cTn>
                                            <p:tgtEl>
                                              <p:spTgt spid="24"/>
                                            </p:tgtEl>
                                            <p:attrNameLst>
                                              <p:attrName>style.visibility</p:attrName>
                                            </p:attrNameLst>
                                          </p:cBhvr>
                                          <p:to>
                                            <p:strVal val="visible"/>
                                          </p:to>
                                        </p:set>
                                        <p:anim calcmode="lin" valueType="num" p14:bounceEnd="50000">
                                          <p:cBhvr additive="base">
                                            <p:cTn id="71" dur="1250" fill="hold"/>
                                            <p:tgtEl>
                                              <p:spTgt spid="24"/>
                                            </p:tgtEl>
                                            <p:attrNameLst>
                                              <p:attrName>ppt_x</p:attrName>
                                            </p:attrNameLst>
                                          </p:cBhvr>
                                          <p:tavLst>
                                            <p:tav tm="0">
                                              <p:val>
                                                <p:strVal val="0-#ppt_w/2"/>
                                              </p:val>
                                            </p:tav>
                                            <p:tav tm="100000">
                                              <p:val>
                                                <p:strVal val="#ppt_x"/>
                                              </p:val>
                                            </p:tav>
                                          </p:tavLst>
                                        </p:anim>
                                        <p:anim calcmode="lin" valueType="num" p14:bounceEnd="50000">
                                          <p:cBhvr additive="base">
                                            <p:cTn id="72" dur="1250" fill="hold"/>
                                            <p:tgtEl>
                                              <p:spTgt spid="24"/>
                                            </p:tgtEl>
                                            <p:attrNameLst>
                                              <p:attrName>ppt_y</p:attrName>
                                            </p:attrNameLst>
                                          </p:cBhvr>
                                          <p:tavLst>
                                            <p:tav tm="0">
                                              <p:val>
                                                <p:strVal val="#ppt_y"/>
                                              </p:val>
                                            </p:tav>
                                            <p:tav tm="100000">
                                              <p:val>
                                                <p:strVal val="#ppt_y"/>
                                              </p:val>
                                            </p:tav>
                                          </p:tavLst>
                                        </p:anim>
                                      </p:childTnLst>
                                    </p:cTn>
                                  </p:par>
                                  <p:par>
                                    <p:cTn id="73" presetID="31" presetClass="entr" presetSubtype="0" fill="hold" nodeType="withEffect">
                                      <p:stCondLst>
                                        <p:cond delay="1250"/>
                                      </p:stCondLst>
                                      <p:childTnLst>
                                        <p:set>
                                          <p:cBhvr>
                                            <p:cTn id="74" dur="1" fill="hold">
                                              <p:stCondLst>
                                                <p:cond delay="0"/>
                                              </p:stCondLst>
                                            </p:cTn>
                                            <p:tgtEl>
                                              <p:spTgt spid="154"/>
                                            </p:tgtEl>
                                            <p:attrNameLst>
                                              <p:attrName>style.visibility</p:attrName>
                                            </p:attrNameLst>
                                          </p:cBhvr>
                                          <p:to>
                                            <p:strVal val="visible"/>
                                          </p:to>
                                        </p:set>
                                        <p:anim calcmode="lin" valueType="num">
                                          <p:cBhvr>
                                            <p:cTn id="75" dur="750" fill="hold"/>
                                            <p:tgtEl>
                                              <p:spTgt spid="154"/>
                                            </p:tgtEl>
                                            <p:attrNameLst>
                                              <p:attrName>ppt_w</p:attrName>
                                            </p:attrNameLst>
                                          </p:cBhvr>
                                          <p:tavLst>
                                            <p:tav tm="0">
                                              <p:val>
                                                <p:fltVal val="0"/>
                                              </p:val>
                                            </p:tav>
                                            <p:tav tm="100000">
                                              <p:val>
                                                <p:strVal val="#ppt_w"/>
                                              </p:val>
                                            </p:tav>
                                          </p:tavLst>
                                        </p:anim>
                                        <p:anim calcmode="lin" valueType="num">
                                          <p:cBhvr>
                                            <p:cTn id="76" dur="750" fill="hold"/>
                                            <p:tgtEl>
                                              <p:spTgt spid="154"/>
                                            </p:tgtEl>
                                            <p:attrNameLst>
                                              <p:attrName>ppt_h</p:attrName>
                                            </p:attrNameLst>
                                          </p:cBhvr>
                                          <p:tavLst>
                                            <p:tav tm="0">
                                              <p:val>
                                                <p:fltVal val="0"/>
                                              </p:val>
                                            </p:tav>
                                            <p:tav tm="100000">
                                              <p:val>
                                                <p:strVal val="#ppt_h"/>
                                              </p:val>
                                            </p:tav>
                                          </p:tavLst>
                                        </p:anim>
                                        <p:anim calcmode="lin" valueType="num">
                                          <p:cBhvr>
                                            <p:cTn id="77" dur="750" fill="hold"/>
                                            <p:tgtEl>
                                              <p:spTgt spid="154"/>
                                            </p:tgtEl>
                                            <p:attrNameLst>
                                              <p:attrName>style.rotation</p:attrName>
                                            </p:attrNameLst>
                                          </p:cBhvr>
                                          <p:tavLst>
                                            <p:tav tm="0">
                                              <p:val>
                                                <p:fltVal val="90"/>
                                              </p:val>
                                            </p:tav>
                                            <p:tav tm="100000">
                                              <p:val>
                                                <p:fltVal val="0"/>
                                              </p:val>
                                            </p:tav>
                                          </p:tavLst>
                                        </p:anim>
                                        <p:animEffect transition="in" filter="fade">
                                          <p:cBhvr>
                                            <p:cTn id="78" dur="750"/>
                                            <p:tgtEl>
                                              <p:spTgt spid="154"/>
                                            </p:tgtEl>
                                          </p:cBhvr>
                                        </p:animEffect>
                                      </p:childTnLst>
                                    </p:cTn>
                                  </p:par>
                                  <p:par>
                                    <p:cTn id="79" presetID="22" presetClass="entr" presetSubtype="2" fill="hold" grpId="0" nodeType="withEffect">
                                      <p:stCondLst>
                                        <p:cond delay="1250"/>
                                      </p:stCondLst>
                                      <p:childTnLst>
                                        <p:set>
                                          <p:cBhvr>
                                            <p:cTn id="80" dur="1" fill="hold">
                                              <p:stCondLst>
                                                <p:cond delay="0"/>
                                              </p:stCondLst>
                                            </p:cTn>
                                            <p:tgtEl>
                                              <p:spTgt spid="173"/>
                                            </p:tgtEl>
                                            <p:attrNameLst>
                                              <p:attrName>style.visibility</p:attrName>
                                            </p:attrNameLst>
                                          </p:cBhvr>
                                          <p:to>
                                            <p:strVal val="visible"/>
                                          </p:to>
                                        </p:set>
                                        <p:animEffect transition="in" filter="wipe(right)">
                                          <p:cBhvr>
                                            <p:cTn id="81" dur="500"/>
                                            <p:tgtEl>
                                              <p:spTgt spid="173"/>
                                            </p:tgtEl>
                                          </p:cBhvr>
                                        </p:animEffect>
                                      </p:childTnLst>
                                    </p:cTn>
                                  </p:par>
                                  <p:par>
                                    <p:cTn id="82" presetID="22" presetClass="entr" presetSubtype="1" fill="hold" grpId="0" nodeType="withEffect">
                                      <p:stCondLst>
                                        <p:cond delay="2000"/>
                                      </p:stCondLst>
                                      <p:childTnLst>
                                        <p:set>
                                          <p:cBhvr>
                                            <p:cTn id="83" dur="1" fill="hold">
                                              <p:stCondLst>
                                                <p:cond delay="0"/>
                                              </p:stCondLst>
                                            </p:cTn>
                                            <p:tgtEl>
                                              <p:spTgt spid="9"/>
                                            </p:tgtEl>
                                            <p:attrNameLst>
                                              <p:attrName>style.visibility</p:attrName>
                                            </p:attrNameLst>
                                          </p:cBhvr>
                                          <p:to>
                                            <p:strVal val="visible"/>
                                          </p:to>
                                        </p:set>
                                        <p:animEffect transition="in" filter="wipe(up)">
                                          <p:cBhvr>
                                            <p:cTn id="84" dur="500"/>
                                            <p:tgtEl>
                                              <p:spTgt spid="9"/>
                                            </p:tgtEl>
                                          </p:cBhvr>
                                        </p:animEffect>
                                      </p:childTnLst>
                                    </p:cTn>
                                  </p:par>
                                  <p:par>
                                    <p:cTn id="85" presetID="2" presetClass="entr" presetSubtype="4" decel="50000" fill="hold" nodeType="withEffect">
                                      <p:stCondLst>
                                        <p:cond delay="1000"/>
                                      </p:stCondLst>
                                      <p:childTnLst>
                                        <p:set>
                                          <p:cBhvr>
                                            <p:cTn id="86" dur="1" fill="hold">
                                              <p:stCondLst>
                                                <p:cond delay="0"/>
                                              </p:stCondLst>
                                            </p:cTn>
                                            <p:tgtEl>
                                              <p:spTgt spid="32"/>
                                            </p:tgtEl>
                                            <p:attrNameLst>
                                              <p:attrName>style.visibility</p:attrName>
                                            </p:attrNameLst>
                                          </p:cBhvr>
                                          <p:to>
                                            <p:strVal val="visible"/>
                                          </p:to>
                                        </p:set>
                                        <p:anim calcmode="lin" valueType="num">
                                          <p:cBhvr additive="base">
                                            <p:cTn id="87" dur="1000" fill="hold"/>
                                            <p:tgtEl>
                                              <p:spTgt spid="32"/>
                                            </p:tgtEl>
                                            <p:attrNameLst>
                                              <p:attrName>ppt_x</p:attrName>
                                            </p:attrNameLst>
                                          </p:cBhvr>
                                          <p:tavLst>
                                            <p:tav tm="0">
                                              <p:val>
                                                <p:strVal val="#ppt_x"/>
                                              </p:val>
                                            </p:tav>
                                            <p:tav tm="100000">
                                              <p:val>
                                                <p:strVal val="#ppt_x"/>
                                              </p:val>
                                            </p:tav>
                                          </p:tavLst>
                                        </p:anim>
                                        <p:anim calcmode="lin" valueType="num">
                                          <p:cBhvr additive="base">
                                            <p:cTn id="88" dur="1000" fill="hold"/>
                                            <p:tgtEl>
                                              <p:spTgt spid="32"/>
                                            </p:tgtEl>
                                            <p:attrNameLst>
                                              <p:attrName>ppt_y</p:attrName>
                                            </p:attrNameLst>
                                          </p:cBhvr>
                                          <p:tavLst>
                                            <p:tav tm="0">
                                              <p:val>
                                                <p:strVal val="1+#ppt_h/2"/>
                                              </p:val>
                                            </p:tav>
                                            <p:tav tm="100000">
                                              <p:val>
                                                <p:strVal val="#ppt_y"/>
                                              </p:val>
                                            </p:tav>
                                          </p:tavLst>
                                        </p:anim>
                                      </p:childTnLst>
                                    </p:cTn>
                                  </p:par>
                                  <p:par>
                                    <p:cTn id="89" presetID="2" presetClass="entr" presetSubtype="8" fill="hold" nodeType="withEffect" p14:presetBounceEnd="50000">
                                      <p:stCondLst>
                                        <p:cond delay="1000"/>
                                      </p:stCondLst>
                                      <p:childTnLst>
                                        <p:set>
                                          <p:cBhvr>
                                            <p:cTn id="90" dur="1" fill="hold">
                                              <p:stCondLst>
                                                <p:cond delay="0"/>
                                              </p:stCondLst>
                                            </p:cTn>
                                            <p:tgtEl>
                                              <p:spTgt spid="139"/>
                                            </p:tgtEl>
                                            <p:attrNameLst>
                                              <p:attrName>style.visibility</p:attrName>
                                            </p:attrNameLst>
                                          </p:cBhvr>
                                          <p:to>
                                            <p:strVal val="visible"/>
                                          </p:to>
                                        </p:set>
                                        <p:anim calcmode="lin" valueType="num" p14:bounceEnd="50000">
                                          <p:cBhvr additive="base">
                                            <p:cTn id="91" dur="1250" fill="hold"/>
                                            <p:tgtEl>
                                              <p:spTgt spid="139"/>
                                            </p:tgtEl>
                                            <p:attrNameLst>
                                              <p:attrName>ppt_x</p:attrName>
                                            </p:attrNameLst>
                                          </p:cBhvr>
                                          <p:tavLst>
                                            <p:tav tm="0">
                                              <p:val>
                                                <p:strVal val="0-#ppt_w/2"/>
                                              </p:val>
                                            </p:tav>
                                            <p:tav tm="100000">
                                              <p:val>
                                                <p:strVal val="#ppt_x"/>
                                              </p:val>
                                            </p:tav>
                                          </p:tavLst>
                                        </p:anim>
                                        <p:anim calcmode="lin" valueType="num" p14:bounceEnd="50000">
                                          <p:cBhvr additive="base">
                                            <p:cTn id="92" dur="1250" fill="hold"/>
                                            <p:tgtEl>
                                              <p:spTgt spid="139"/>
                                            </p:tgtEl>
                                            <p:attrNameLst>
                                              <p:attrName>ppt_y</p:attrName>
                                            </p:attrNameLst>
                                          </p:cBhvr>
                                          <p:tavLst>
                                            <p:tav tm="0">
                                              <p:val>
                                                <p:strVal val="#ppt_y"/>
                                              </p:val>
                                            </p:tav>
                                            <p:tav tm="100000">
                                              <p:val>
                                                <p:strVal val="#ppt_y"/>
                                              </p:val>
                                            </p:tav>
                                          </p:tavLst>
                                        </p:anim>
                                      </p:childTnLst>
                                    </p:cTn>
                                  </p:par>
                                  <p:par>
                                    <p:cTn id="93" presetID="31" presetClass="entr" presetSubtype="0" fill="hold" nodeType="withEffect">
                                      <p:stCondLst>
                                        <p:cond delay="1500"/>
                                      </p:stCondLst>
                                      <p:childTnLst>
                                        <p:set>
                                          <p:cBhvr>
                                            <p:cTn id="94" dur="1" fill="hold">
                                              <p:stCondLst>
                                                <p:cond delay="0"/>
                                              </p:stCondLst>
                                            </p:cTn>
                                            <p:tgtEl>
                                              <p:spTgt spid="162"/>
                                            </p:tgtEl>
                                            <p:attrNameLst>
                                              <p:attrName>style.visibility</p:attrName>
                                            </p:attrNameLst>
                                          </p:cBhvr>
                                          <p:to>
                                            <p:strVal val="visible"/>
                                          </p:to>
                                        </p:set>
                                        <p:anim calcmode="lin" valueType="num">
                                          <p:cBhvr>
                                            <p:cTn id="95" dur="750" fill="hold"/>
                                            <p:tgtEl>
                                              <p:spTgt spid="162"/>
                                            </p:tgtEl>
                                            <p:attrNameLst>
                                              <p:attrName>ppt_w</p:attrName>
                                            </p:attrNameLst>
                                          </p:cBhvr>
                                          <p:tavLst>
                                            <p:tav tm="0">
                                              <p:val>
                                                <p:fltVal val="0"/>
                                              </p:val>
                                            </p:tav>
                                            <p:tav tm="100000">
                                              <p:val>
                                                <p:strVal val="#ppt_w"/>
                                              </p:val>
                                            </p:tav>
                                          </p:tavLst>
                                        </p:anim>
                                        <p:anim calcmode="lin" valueType="num">
                                          <p:cBhvr>
                                            <p:cTn id="96" dur="750" fill="hold"/>
                                            <p:tgtEl>
                                              <p:spTgt spid="162"/>
                                            </p:tgtEl>
                                            <p:attrNameLst>
                                              <p:attrName>ppt_h</p:attrName>
                                            </p:attrNameLst>
                                          </p:cBhvr>
                                          <p:tavLst>
                                            <p:tav tm="0">
                                              <p:val>
                                                <p:fltVal val="0"/>
                                              </p:val>
                                            </p:tav>
                                            <p:tav tm="100000">
                                              <p:val>
                                                <p:strVal val="#ppt_h"/>
                                              </p:val>
                                            </p:tav>
                                          </p:tavLst>
                                        </p:anim>
                                        <p:anim calcmode="lin" valueType="num">
                                          <p:cBhvr>
                                            <p:cTn id="97" dur="750" fill="hold"/>
                                            <p:tgtEl>
                                              <p:spTgt spid="162"/>
                                            </p:tgtEl>
                                            <p:attrNameLst>
                                              <p:attrName>style.rotation</p:attrName>
                                            </p:attrNameLst>
                                          </p:cBhvr>
                                          <p:tavLst>
                                            <p:tav tm="0">
                                              <p:val>
                                                <p:fltVal val="90"/>
                                              </p:val>
                                            </p:tav>
                                            <p:tav tm="100000">
                                              <p:val>
                                                <p:fltVal val="0"/>
                                              </p:val>
                                            </p:tav>
                                          </p:tavLst>
                                        </p:anim>
                                        <p:animEffect transition="in" filter="fade">
                                          <p:cBhvr>
                                            <p:cTn id="98" dur="750"/>
                                            <p:tgtEl>
                                              <p:spTgt spid="162"/>
                                            </p:tgtEl>
                                          </p:cBhvr>
                                        </p:animEffect>
                                      </p:childTnLst>
                                    </p:cTn>
                                  </p:par>
                                  <p:par>
                                    <p:cTn id="99" presetID="22" presetClass="entr" presetSubtype="2" fill="hold" grpId="0" nodeType="withEffect">
                                      <p:stCondLst>
                                        <p:cond delay="1500"/>
                                      </p:stCondLst>
                                      <p:childTnLst>
                                        <p:set>
                                          <p:cBhvr>
                                            <p:cTn id="100" dur="1" fill="hold">
                                              <p:stCondLst>
                                                <p:cond delay="0"/>
                                              </p:stCondLst>
                                            </p:cTn>
                                            <p:tgtEl>
                                              <p:spTgt spid="145"/>
                                            </p:tgtEl>
                                            <p:attrNameLst>
                                              <p:attrName>style.visibility</p:attrName>
                                            </p:attrNameLst>
                                          </p:cBhvr>
                                          <p:to>
                                            <p:strVal val="visible"/>
                                          </p:to>
                                        </p:set>
                                        <p:animEffect transition="in" filter="wipe(right)">
                                          <p:cBhvr>
                                            <p:cTn id="101" dur="500"/>
                                            <p:tgtEl>
                                              <p:spTgt spid="145"/>
                                            </p:tgtEl>
                                          </p:cBhvr>
                                        </p:animEffect>
                                      </p:childTnLst>
                                    </p:cTn>
                                  </p:par>
                                  <p:par>
                                    <p:cTn id="102" presetID="22" presetClass="entr" presetSubtype="1" fill="hold" grpId="0" nodeType="withEffect">
                                      <p:stCondLst>
                                        <p:cond delay="2250"/>
                                      </p:stCondLst>
                                      <p:childTnLst>
                                        <p:set>
                                          <p:cBhvr>
                                            <p:cTn id="103" dur="1" fill="hold">
                                              <p:stCondLst>
                                                <p:cond delay="0"/>
                                              </p:stCondLst>
                                            </p:cTn>
                                            <p:tgtEl>
                                              <p:spTgt spid="2"/>
                                            </p:tgtEl>
                                            <p:attrNameLst>
                                              <p:attrName>style.visibility</p:attrName>
                                            </p:attrNameLst>
                                          </p:cBhvr>
                                          <p:to>
                                            <p:strVal val="visible"/>
                                          </p:to>
                                        </p:set>
                                        <p:animEffect transition="in" filter="wipe(up)">
                                          <p:cBhvr>
                                            <p:cTn id="104" dur="500"/>
                                            <p:tgtEl>
                                              <p:spTgt spid="2"/>
                                            </p:tgtEl>
                                          </p:cBhvr>
                                        </p:animEffect>
                                      </p:childTnLst>
                                    </p:cTn>
                                  </p:par>
                                  <p:par>
                                    <p:cTn id="105" presetID="47" presetClass="entr" presetSubtype="0" fill="hold" grpId="0" nodeType="withEffect">
                                      <p:stCondLst>
                                        <p:cond delay="500"/>
                                      </p:stCondLst>
                                      <p:childTnLst>
                                        <p:set>
                                          <p:cBhvr>
                                            <p:cTn id="106" dur="1" fill="hold">
                                              <p:stCondLst>
                                                <p:cond delay="0"/>
                                              </p:stCondLst>
                                            </p:cTn>
                                            <p:tgtEl>
                                              <p:spTgt spid="147"/>
                                            </p:tgtEl>
                                            <p:attrNameLst>
                                              <p:attrName>style.visibility</p:attrName>
                                            </p:attrNameLst>
                                          </p:cBhvr>
                                          <p:to>
                                            <p:strVal val="visible"/>
                                          </p:to>
                                        </p:set>
                                        <p:animEffect transition="in" filter="fade">
                                          <p:cBhvr>
                                            <p:cTn id="107" dur="750"/>
                                            <p:tgtEl>
                                              <p:spTgt spid="147"/>
                                            </p:tgtEl>
                                          </p:cBhvr>
                                        </p:animEffect>
                                        <p:anim calcmode="lin" valueType="num">
                                          <p:cBhvr>
                                            <p:cTn id="108" dur="750" fill="hold"/>
                                            <p:tgtEl>
                                              <p:spTgt spid="147"/>
                                            </p:tgtEl>
                                            <p:attrNameLst>
                                              <p:attrName>ppt_x</p:attrName>
                                            </p:attrNameLst>
                                          </p:cBhvr>
                                          <p:tavLst>
                                            <p:tav tm="0">
                                              <p:val>
                                                <p:strVal val="#ppt_x"/>
                                              </p:val>
                                            </p:tav>
                                            <p:tav tm="100000">
                                              <p:val>
                                                <p:strVal val="#ppt_x"/>
                                              </p:val>
                                            </p:tav>
                                          </p:tavLst>
                                        </p:anim>
                                        <p:anim calcmode="lin" valueType="num">
                                          <p:cBhvr>
                                            <p:cTn id="109" dur="750" fill="hold"/>
                                            <p:tgtEl>
                                              <p:spTgt spid="147"/>
                                            </p:tgtEl>
                                            <p:attrNameLst>
                                              <p:attrName>ppt_y</p:attrName>
                                            </p:attrNameLst>
                                          </p:cBhvr>
                                          <p:tavLst>
                                            <p:tav tm="0">
                                              <p:val>
                                                <p:strVal val="#ppt_y-.1"/>
                                              </p:val>
                                            </p:tav>
                                            <p:tav tm="100000">
                                              <p:val>
                                                <p:strVal val="#ppt_y"/>
                                              </p:val>
                                            </p:tav>
                                          </p:tavLst>
                                        </p:anim>
                                      </p:childTnLst>
                                    </p:cTn>
                                  </p:par>
                                  <p:par>
                                    <p:cTn id="110" presetID="42" presetClass="entr" presetSubtype="0" fill="hold" grpId="0" nodeType="withEffect">
                                      <p:stCondLst>
                                        <p:cond delay="500"/>
                                      </p:stCondLst>
                                      <p:childTnLst>
                                        <p:set>
                                          <p:cBhvr>
                                            <p:cTn id="111" dur="1" fill="hold">
                                              <p:stCondLst>
                                                <p:cond delay="0"/>
                                              </p:stCondLst>
                                            </p:cTn>
                                            <p:tgtEl>
                                              <p:spTgt spid="146"/>
                                            </p:tgtEl>
                                            <p:attrNameLst>
                                              <p:attrName>style.visibility</p:attrName>
                                            </p:attrNameLst>
                                          </p:cBhvr>
                                          <p:to>
                                            <p:strVal val="visible"/>
                                          </p:to>
                                        </p:set>
                                        <p:animEffect transition="in" filter="fade">
                                          <p:cBhvr>
                                            <p:cTn id="112" dur="750"/>
                                            <p:tgtEl>
                                              <p:spTgt spid="146"/>
                                            </p:tgtEl>
                                          </p:cBhvr>
                                        </p:animEffect>
                                        <p:anim calcmode="lin" valueType="num">
                                          <p:cBhvr>
                                            <p:cTn id="113" dur="750" fill="hold"/>
                                            <p:tgtEl>
                                              <p:spTgt spid="146"/>
                                            </p:tgtEl>
                                            <p:attrNameLst>
                                              <p:attrName>ppt_x</p:attrName>
                                            </p:attrNameLst>
                                          </p:cBhvr>
                                          <p:tavLst>
                                            <p:tav tm="0">
                                              <p:val>
                                                <p:strVal val="#ppt_x"/>
                                              </p:val>
                                            </p:tav>
                                            <p:tav tm="100000">
                                              <p:val>
                                                <p:strVal val="#ppt_x"/>
                                              </p:val>
                                            </p:tav>
                                          </p:tavLst>
                                        </p:anim>
                                        <p:anim calcmode="lin" valueType="num">
                                          <p:cBhvr>
                                            <p:cTn id="114" dur="750" fill="hold"/>
                                            <p:tgtEl>
                                              <p:spTgt spid="146"/>
                                            </p:tgtEl>
                                            <p:attrNameLst>
                                              <p:attrName>ppt_y</p:attrName>
                                            </p:attrNameLst>
                                          </p:cBhvr>
                                          <p:tavLst>
                                            <p:tav tm="0">
                                              <p:val>
                                                <p:strVal val="#ppt_y+.1"/>
                                              </p:val>
                                            </p:tav>
                                            <p:tav tm="100000">
                                              <p:val>
                                                <p:strVal val="#ppt_y"/>
                                              </p:val>
                                            </p:tav>
                                          </p:tavLst>
                                        </p:anim>
                                      </p:childTnLst>
                                    </p:cTn>
                                  </p:par>
                                  <p:par>
                                    <p:cTn id="115" presetID="47" presetClass="entr" presetSubtype="0" fill="hold" grpId="0" nodeType="withEffect">
                                      <p:stCondLst>
                                        <p:cond delay="750"/>
                                      </p:stCondLst>
                                      <p:childTnLst>
                                        <p:set>
                                          <p:cBhvr>
                                            <p:cTn id="116" dur="1" fill="hold">
                                              <p:stCondLst>
                                                <p:cond delay="0"/>
                                              </p:stCondLst>
                                            </p:cTn>
                                            <p:tgtEl>
                                              <p:spTgt spid="31"/>
                                            </p:tgtEl>
                                            <p:attrNameLst>
                                              <p:attrName>style.visibility</p:attrName>
                                            </p:attrNameLst>
                                          </p:cBhvr>
                                          <p:to>
                                            <p:strVal val="visible"/>
                                          </p:to>
                                        </p:set>
                                        <p:animEffect transition="in" filter="fade">
                                          <p:cBhvr>
                                            <p:cTn id="117" dur="750"/>
                                            <p:tgtEl>
                                              <p:spTgt spid="31"/>
                                            </p:tgtEl>
                                          </p:cBhvr>
                                        </p:animEffect>
                                        <p:anim calcmode="lin" valueType="num">
                                          <p:cBhvr>
                                            <p:cTn id="118" dur="750" fill="hold"/>
                                            <p:tgtEl>
                                              <p:spTgt spid="31"/>
                                            </p:tgtEl>
                                            <p:attrNameLst>
                                              <p:attrName>ppt_x</p:attrName>
                                            </p:attrNameLst>
                                          </p:cBhvr>
                                          <p:tavLst>
                                            <p:tav tm="0">
                                              <p:val>
                                                <p:strVal val="#ppt_x"/>
                                              </p:val>
                                            </p:tav>
                                            <p:tav tm="100000">
                                              <p:val>
                                                <p:strVal val="#ppt_x"/>
                                              </p:val>
                                            </p:tav>
                                          </p:tavLst>
                                        </p:anim>
                                        <p:anim calcmode="lin" valueType="num">
                                          <p:cBhvr>
                                            <p:cTn id="119" dur="750" fill="hold"/>
                                            <p:tgtEl>
                                              <p:spTgt spid="31"/>
                                            </p:tgtEl>
                                            <p:attrNameLst>
                                              <p:attrName>ppt_y</p:attrName>
                                            </p:attrNameLst>
                                          </p:cBhvr>
                                          <p:tavLst>
                                            <p:tav tm="0">
                                              <p:val>
                                                <p:strVal val="#ppt_y-.1"/>
                                              </p:val>
                                            </p:tav>
                                            <p:tav tm="100000">
                                              <p:val>
                                                <p:strVal val="#ppt_y"/>
                                              </p:val>
                                            </p:tav>
                                          </p:tavLst>
                                        </p:anim>
                                      </p:childTnLst>
                                    </p:cTn>
                                  </p:par>
                                  <p:par>
                                    <p:cTn id="120" presetID="42" presetClass="entr" presetSubtype="0" fill="hold" grpId="0" nodeType="withEffect">
                                      <p:stCondLst>
                                        <p:cond delay="750"/>
                                      </p:stCondLst>
                                      <p:childTnLst>
                                        <p:set>
                                          <p:cBhvr>
                                            <p:cTn id="121" dur="1" fill="hold">
                                              <p:stCondLst>
                                                <p:cond delay="0"/>
                                              </p:stCondLst>
                                            </p:cTn>
                                            <p:tgtEl>
                                              <p:spTgt spid="30"/>
                                            </p:tgtEl>
                                            <p:attrNameLst>
                                              <p:attrName>style.visibility</p:attrName>
                                            </p:attrNameLst>
                                          </p:cBhvr>
                                          <p:to>
                                            <p:strVal val="visible"/>
                                          </p:to>
                                        </p:set>
                                        <p:animEffect transition="in" filter="fade">
                                          <p:cBhvr>
                                            <p:cTn id="122" dur="750"/>
                                            <p:tgtEl>
                                              <p:spTgt spid="30"/>
                                            </p:tgtEl>
                                          </p:cBhvr>
                                        </p:animEffect>
                                        <p:anim calcmode="lin" valueType="num">
                                          <p:cBhvr>
                                            <p:cTn id="123" dur="750" fill="hold"/>
                                            <p:tgtEl>
                                              <p:spTgt spid="30"/>
                                            </p:tgtEl>
                                            <p:attrNameLst>
                                              <p:attrName>ppt_x</p:attrName>
                                            </p:attrNameLst>
                                          </p:cBhvr>
                                          <p:tavLst>
                                            <p:tav tm="0">
                                              <p:val>
                                                <p:strVal val="#ppt_x"/>
                                              </p:val>
                                            </p:tav>
                                            <p:tav tm="100000">
                                              <p:val>
                                                <p:strVal val="#ppt_x"/>
                                              </p:val>
                                            </p:tav>
                                          </p:tavLst>
                                        </p:anim>
                                        <p:anim calcmode="lin" valueType="num">
                                          <p:cBhvr>
                                            <p:cTn id="124" dur="750" fill="hold"/>
                                            <p:tgtEl>
                                              <p:spTgt spid="30"/>
                                            </p:tgtEl>
                                            <p:attrNameLst>
                                              <p:attrName>ppt_y</p:attrName>
                                            </p:attrNameLst>
                                          </p:cBhvr>
                                          <p:tavLst>
                                            <p:tav tm="0">
                                              <p:val>
                                                <p:strVal val="#ppt_y+.1"/>
                                              </p:val>
                                            </p:tav>
                                            <p:tav tm="100000">
                                              <p:val>
                                                <p:strVal val="#ppt_y"/>
                                              </p:val>
                                            </p:tav>
                                          </p:tavLst>
                                        </p:anim>
                                      </p:childTnLst>
                                    </p:cTn>
                                  </p:par>
                                  <p:par>
                                    <p:cTn id="125" presetID="47" presetClass="entr" presetSubtype="0" fill="hold" grpId="0" nodeType="withEffect">
                                      <p:stCondLst>
                                        <p:cond delay="1000"/>
                                      </p:stCondLst>
                                      <p:childTnLst>
                                        <p:set>
                                          <p:cBhvr>
                                            <p:cTn id="126" dur="1" fill="hold">
                                              <p:stCondLst>
                                                <p:cond delay="0"/>
                                              </p:stCondLst>
                                            </p:cTn>
                                            <p:tgtEl>
                                              <p:spTgt spid="20"/>
                                            </p:tgtEl>
                                            <p:attrNameLst>
                                              <p:attrName>style.visibility</p:attrName>
                                            </p:attrNameLst>
                                          </p:cBhvr>
                                          <p:to>
                                            <p:strVal val="visible"/>
                                          </p:to>
                                        </p:set>
                                        <p:animEffect transition="in" filter="fade">
                                          <p:cBhvr>
                                            <p:cTn id="127" dur="750"/>
                                            <p:tgtEl>
                                              <p:spTgt spid="20"/>
                                            </p:tgtEl>
                                          </p:cBhvr>
                                        </p:animEffect>
                                        <p:anim calcmode="lin" valueType="num">
                                          <p:cBhvr>
                                            <p:cTn id="128" dur="750" fill="hold"/>
                                            <p:tgtEl>
                                              <p:spTgt spid="20"/>
                                            </p:tgtEl>
                                            <p:attrNameLst>
                                              <p:attrName>ppt_x</p:attrName>
                                            </p:attrNameLst>
                                          </p:cBhvr>
                                          <p:tavLst>
                                            <p:tav tm="0">
                                              <p:val>
                                                <p:strVal val="#ppt_x"/>
                                              </p:val>
                                            </p:tav>
                                            <p:tav tm="100000">
                                              <p:val>
                                                <p:strVal val="#ppt_x"/>
                                              </p:val>
                                            </p:tav>
                                          </p:tavLst>
                                        </p:anim>
                                        <p:anim calcmode="lin" valueType="num">
                                          <p:cBhvr>
                                            <p:cTn id="129" dur="750" fill="hold"/>
                                            <p:tgtEl>
                                              <p:spTgt spid="20"/>
                                            </p:tgtEl>
                                            <p:attrNameLst>
                                              <p:attrName>ppt_y</p:attrName>
                                            </p:attrNameLst>
                                          </p:cBhvr>
                                          <p:tavLst>
                                            <p:tav tm="0">
                                              <p:val>
                                                <p:strVal val="#ppt_y-.1"/>
                                              </p:val>
                                            </p:tav>
                                            <p:tav tm="100000">
                                              <p:val>
                                                <p:strVal val="#ppt_y"/>
                                              </p:val>
                                            </p:tav>
                                          </p:tavLst>
                                        </p:anim>
                                      </p:childTnLst>
                                    </p:cTn>
                                  </p:par>
                                  <p:par>
                                    <p:cTn id="130" presetID="42" presetClass="entr" presetSubtype="0" fill="hold" grpId="0" nodeType="withEffect">
                                      <p:stCondLst>
                                        <p:cond delay="1000"/>
                                      </p:stCondLst>
                                      <p:childTnLst>
                                        <p:set>
                                          <p:cBhvr>
                                            <p:cTn id="131" dur="1" fill="hold">
                                              <p:stCondLst>
                                                <p:cond delay="0"/>
                                              </p:stCondLst>
                                            </p:cTn>
                                            <p:tgtEl>
                                              <p:spTgt spid="19"/>
                                            </p:tgtEl>
                                            <p:attrNameLst>
                                              <p:attrName>style.visibility</p:attrName>
                                            </p:attrNameLst>
                                          </p:cBhvr>
                                          <p:to>
                                            <p:strVal val="visible"/>
                                          </p:to>
                                        </p:set>
                                        <p:animEffect transition="in" filter="fade">
                                          <p:cBhvr>
                                            <p:cTn id="132" dur="750"/>
                                            <p:tgtEl>
                                              <p:spTgt spid="19"/>
                                            </p:tgtEl>
                                          </p:cBhvr>
                                        </p:animEffect>
                                        <p:anim calcmode="lin" valueType="num">
                                          <p:cBhvr>
                                            <p:cTn id="133" dur="750" fill="hold"/>
                                            <p:tgtEl>
                                              <p:spTgt spid="19"/>
                                            </p:tgtEl>
                                            <p:attrNameLst>
                                              <p:attrName>ppt_x</p:attrName>
                                            </p:attrNameLst>
                                          </p:cBhvr>
                                          <p:tavLst>
                                            <p:tav tm="0">
                                              <p:val>
                                                <p:strVal val="#ppt_x"/>
                                              </p:val>
                                            </p:tav>
                                            <p:tav tm="100000">
                                              <p:val>
                                                <p:strVal val="#ppt_x"/>
                                              </p:val>
                                            </p:tav>
                                          </p:tavLst>
                                        </p:anim>
                                        <p:anim calcmode="lin" valueType="num">
                                          <p:cBhvr>
                                            <p:cTn id="134" dur="750" fill="hold"/>
                                            <p:tgtEl>
                                              <p:spTgt spid="19"/>
                                            </p:tgtEl>
                                            <p:attrNameLst>
                                              <p:attrName>ppt_y</p:attrName>
                                            </p:attrNameLst>
                                          </p:cBhvr>
                                          <p:tavLst>
                                            <p:tav tm="0">
                                              <p:val>
                                                <p:strVal val="#ppt_y+.1"/>
                                              </p:val>
                                            </p:tav>
                                            <p:tav tm="100000">
                                              <p:val>
                                                <p:strVal val="#ppt_y"/>
                                              </p:val>
                                            </p:tav>
                                          </p:tavLst>
                                        </p:anim>
                                      </p:childTnLst>
                                    </p:cTn>
                                  </p:par>
                                  <p:par>
                                    <p:cTn id="135" presetID="47" presetClass="entr" presetSubtype="0" fill="hold" grpId="0" nodeType="withEffect">
                                      <p:stCondLst>
                                        <p:cond delay="1250"/>
                                      </p:stCondLst>
                                      <p:childTnLst>
                                        <p:set>
                                          <p:cBhvr>
                                            <p:cTn id="136" dur="1" fill="hold">
                                              <p:stCondLst>
                                                <p:cond delay="0"/>
                                              </p:stCondLst>
                                            </p:cTn>
                                            <p:tgtEl>
                                              <p:spTgt spid="158"/>
                                            </p:tgtEl>
                                            <p:attrNameLst>
                                              <p:attrName>style.visibility</p:attrName>
                                            </p:attrNameLst>
                                          </p:cBhvr>
                                          <p:to>
                                            <p:strVal val="visible"/>
                                          </p:to>
                                        </p:set>
                                        <p:animEffect transition="in" filter="fade">
                                          <p:cBhvr>
                                            <p:cTn id="137" dur="750"/>
                                            <p:tgtEl>
                                              <p:spTgt spid="158"/>
                                            </p:tgtEl>
                                          </p:cBhvr>
                                        </p:animEffect>
                                        <p:anim calcmode="lin" valueType="num">
                                          <p:cBhvr>
                                            <p:cTn id="138" dur="750" fill="hold"/>
                                            <p:tgtEl>
                                              <p:spTgt spid="158"/>
                                            </p:tgtEl>
                                            <p:attrNameLst>
                                              <p:attrName>ppt_x</p:attrName>
                                            </p:attrNameLst>
                                          </p:cBhvr>
                                          <p:tavLst>
                                            <p:tav tm="0">
                                              <p:val>
                                                <p:strVal val="#ppt_x"/>
                                              </p:val>
                                            </p:tav>
                                            <p:tav tm="100000">
                                              <p:val>
                                                <p:strVal val="#ppt_x"/>
                                              </p:val>
                                            </p:tav>
                                          </p:tavLst>
                                        </p:anim>
                                        <p:anim calcmode="lin" valueType="num">
                                          <p:cBhvr>
                                            <p:cTn id="139" dur="750" fill="hold"/>
                                            <p:tgtEl>
                                              <p:spTgt spid="158"/>
                                            </p:tgtEl>
                                            <p:attrNameLst>
                                              <p:attrName>ppt_y</p:attrName>
                                            </p:attrNameLst>
                                          </p:cBhvr>
                                          <p:tavLst>
                                            <p:tav tm="0">
                                              <p:val>
                                                <p:strVal val="#ppt_y-.1"/>
                                              </p:val>
                                            </p:tav>
                                            <p:tav tm="100000">
                                              <p:val>
                                                <p:strVal val="#ppt_y"/>
                                              </p:val>
                                            </p:tav>
                                          </p:tavLst>
                                        </p:anim>
                                      </p:childTnLst>
                                    </p:cTn>
                                  </p:par>
                                  <p:par>
                                    <p:cTn id="140" presetID="42" presetClass="entr" presetSubtype="0" fill="hold" grpId="0" nodeType="withEffect">
                                      <p:stCondLst>
                                        <p:cond delay="1250"/>
                                      </p:stCondLst>
                                      <p:childTnLst>
                                        <p:set>
                                          <p:cBhvr>
                                            <p:cTn id="141" dur="1" fill="hold">
                                              <p:stCondLst>
                                                <p:cond delay="0"/>
                                              </p:stCondLst>
                                            </p:cTn>
                                            <p:tgtEl>
                                              <p:spTgt spid="157"/>
                                            </p:tgtEl>
                                            <p:attrNameLst>
                                              <p:attrName>style.visibility</p:attrName>
                                            </p:attrNameLst>
                                          </p:cBhvr>
                                          <p:to>
                                            <p:strVal val="visible"/>
                                          </p:to>
                                        </p:set>
                                        <p:animEffect transition="in" filter="fade">
                                          <p:cBhvr>
                                            <p:cTn id="142" dur="750"/>
                                            <p:tgtEl>
                                              <p:spTgt spid="157"/>
                                            </p:tgtEl>
                                          </p:cBhvr>
                                        </p:animEffect>
                                        <p:anim calcmode="lin" valueType="num">
                                          <p:cBhvr>
                                            <p:cTn id="143" dur="750" fill="hold"/>
                                            <p:tgtEl>
                                              <p:spTgt spid="157"/>
                                            </p:tgtEl>
                                            <p:attrNameLst>
                                              <p:attrName>ppt_x</p:attrName>
                                            </p:attrNameLst>
                                          </p:cBhvr>
                                          <p:tavLst>
                                            <p:tav tm="0">
                                              <p:val>
                                                <p:strVal val="#ppt_x"/>
                                              </p:val>
                                            </p:tav>
                                            <p:tav tm="100000">
                                              <p:val>
                                                <p:strVal val="#ppt_x"/>
                                              </p:val>
                                            </p:tav>
                                          </p:tavLst>
                                        </p:anim>
                                        <p:anim calcmode="lin" valueType="num">
                                          <p:cBhvr>
                                            <p:cTn id="144" dur="750" fill="hold"/>
                                            <p:tgtEl>
                                              <p:spTgt spid="157"/>
                                            </p:tgtEl>
                                            <p:attrNameLst>
                                              <p:attrName>ppt_y</p:attrName>
                                            </p:attrNameLst>
                                          </p:cBhvr>
                                          <p:tavLst>
                                            <p:tav tm="0">
                                              <p:val>
                                                <p:strVal val="#ppt_y+.1"/>
                                              </p:val>
                                            </p:tav>
                                            <p:tav tm="100000">
                                              <p:val>
                                                <p:strVal val="#ppt_y"/>
                                              </p:val>
                                            </p:tav>
                                          </p:tavLst>
                                        </p:anim>
                                      </p:childTnLst>
                                    </p:cTn>
                                  </p:par>
                                  <p:par>
                                    <p:cTn id="145" presetID="47" presetClass="entr" presetSubtype="0" fill="hold" grpId="0" nodeType="withEffect">
                                      <p:stCondLst>
                                        <p:cond delay="1500"/>
                                      </p:stCondLst>
                                      <p:childTnLst>
                                        <p:set>
                                          <p:cBhvr>
                                            <p:cTn id="146" dur="1" fill="hold">
                                              <p:stCondLst>
                                                <p:cond delay="0"/>
                                              </p:stCondLst>
                                            </p:cTn>
                                            <p:tgtEl>
                                              <p:spTgt spid="166"/>
                                            </p:tgtEl>
                                            <p:attrNameLst>
                                              <p:attrName>style.visibility</p:attrName>
                                            </p:attrNameLst>
                                          </p:cBhvr>
                                          <p:to>
                                            <p:strVal val="visible"/>
                                          </p:to>
                                        </p:set>
                                        <p:animEffect transition="in" filter="fade">
                                          <p:cBhvr>
                                            <p:cTn id="147" dur="750"/>
                                            <p:tgtEl>
                                              <p:spTgt spid="166"/>
                                            </p:tgtEl>
                                          </p:cBhvr>
                                        </p:animEffect>
                                        <p:anim calcmode="lin" valueType="num">
                                          <p:cBhvr>
                                            <p:cTn id="148" dur="750" fill="hold"/>
                                            <p:tgtEl>
                                              <p:spTgt spid="166"/>
                                            </p:tgtEl>
                                            <p:attrNameLst>
                                              <p:attrName>ppt_x</p:attrName>
                                            </p:attrNameLst>
                                          </p:cBhvr>
                                          <p:tavLst>
                                            <p:tav tm="0">
                                              <p:val>
                                                <p:strVal val="#ppt_x"/>
                                              </p:val>
                                            </p:tav>
                                            <p:tav tm="100000">
                                              <p:val>
                                                <p:strVal val="#ppt_x"/>
                                              </p:val>
                                            </p:tav>
                                          </p:tavLst>
                                        </p:anim>
                                        <p:anim calcmode="lin" valueType="num">
                                          <p:cBhvr>
                                            <p:cTn id="149" dur="750" fill="hold"/>
                                            <p:tgtEl>
                                              <p:spTgt spid="166"/>
                                            </p:tgtEl>
                                            <p:attrNameLst>
                                              <p:attrName>ppt_y</p:attrName>
                                            </p:attrNameLst>
                                          </p:cBhvr>
                                          <p:tavLst>
                                            <p:tav tm="0">
                                              <p:val>
                                                <p:strVal val="#ppt_y-.1"/>
                                              </p:val>
                                            </p:tav>
                                            <p:tav tm="100000">
                                              <p:val>
                                                <p:strVal val="#ppt_y"/>
                                              </p:val>
                                            </p:tav>
                                          </p:tavLst>
                                        </p:anim>
                                      </p:childTnLst>
                                    </p:cTn>
                                  </p:par>
                                  <p:par>
                                    <p:cTn id="150" presetID="42" presetClass="entr" presetSubtype="0" fill="hold" grpId="0" nodeType="withEffect">
                                      <p:stCondLst>
                                        <p:cond delay="1500"/>
                                      </p:stCondLst>
                                      <p:childTnLst>
                                        <p:set>
                                          <p:cBhvr>
                                            <p:cTn id="151" dur="1" fill="hold">
                                              <p:stCondLst>
                                                <p:cond delay="0"/>
                                              </p:stCondLst>
                                            </p:cTn>
                                            <p:tgtEl>
                                              <p:spTgt spid="165"/>
                                            </p:tgtEl>
                                            <p:attrNameLst>
                                              <p:attrName>style.visibility</p:attrName>
                                            </p:attrNameLst>
                                          </p:cBhvr>
                                          <p:to>
                                            <p:strVal val="visible"/>
                                          </p:to>
                                        </p:set>
                                        <p:animEffect transition="in" filter="fade">
                                          <p:cBhvr>
                                            <p:cTn id="152" dur="750"/>
                                            <p:tgtEl>
                                              <p:spTgt spid="165"/>
                                            </p:tgtEl>
                                          </p:cBhvr>
                                        </p:animEffect>
                                        <p:anim calcmode="lin" valueType="num">
                                          <p:cBhvr>
                                            <p:cTn id="153" dur="750" fill="hold"/>
                                            <p:tgtEl>
                                              <p:spTgt spid="165"/>
                                            </p:tgtEl>
                                            <p:attrNameLst>
                                              <p:attrName>ppt_x</p:attrName>
                                            </p:attrNameLst>
                                          </p:cBhvr>
                                          <p:tavLst>
                                            <p:tav tm="0">
                                              <p:val>
                                                <p:strVal val="#ppt_x"/>
                                              </p:val>
                                            </p:tav>
                                            <p:tav tm="100000">
                                              <p:val>
                                                <p:strVal val="#ppt_x"/>
                                              </p:val>
                                            </p:tav>
                                          </p:tavLst>
                                        </p:anim>
                                        <p:anim calcmode="lin" valueType="num">
                                          <p:cBhvr>
                                            <p:cTn id="154" dur="750" fill="hold"/>
                                            <p:tgtEl>
                                              <p:spTgt spid="165"/>
                                            </p:tgtEl>
                                            <p:attrNameLst>
                                              <p:attrName>ppt_y</p:attrName>
                                            </p:attrNameLst>
                                          </p:cBhvr>
                                          <p:tavLst>
                                            <p:tav tm="0">
                                              <p:val>
                                                <p:strVal val="#ppt_y+.1"/>
                                              </p:val>
                                            </p:tav>
                                            <p:tav tm="100000">
                                              <p:val>
                                                <p:strVal val="#ppt_y"/>
                                              </p:val>
                                            </p:tav>
                                          </p:tavLst>
                                        </p:anim>
                                      </p:childTnLst>
                                    </p:cTn>
                                  </p:par>
                                  <p:par>
                                    <p:cTn id="155" presetID="47" presetClass="entr" presetSubtype="0" fill="hold" grpId="0" nodeType="withEffect">
                                      <p:stCondLst>
                                        <p:cond delay="250"/>
                                      </p:stCondLst>
                                      <p:childTnLst>
                                        <p:set>
                                          <p:cBhvr>
                                            <p:cTn id="156" dur="1" fill="hold">
                                              <p:stCondLst>
                                                <p:cond delay="0"/>
                                              </p:stCondLst>
                                            </p:cTn>
                                            <p:tgtEl>
                                              <p:spTgt spid="172"/>
                                            </p:tgtEl>
                                            <p:attrNameLst>
                                              <p:attrName>style.visibility</p:attrName>
                                            </p:attrNameLst>
                                          </p:cBhvr>
                                          <p:to>
                                            <p:strVal val="visible"/>
                                          </p:to>
                                        </p:set>
                                        <p:animEffect transition="in" filter="fade">
                                          <p:cBhvr>
                                            <p:cTn id="157" dur="1000"/>
                                            <p:tgtEl>
                                              <p:spTgt spid="172"/>
                                            </p:tgtEl>
                                          </p:cBhvr>
                                        </p:animEffect>
                                        <p:anim calcmode="lin" valueType="num">
                                          <p:cBhvr>
                                            <p:cTn id="158" dur="1000" fill="hold"/>
                                            <p:tgtEl>
                                              <p:spTgt spid="172"/>
                                            </p:tgtEl>
                                            <p:attrNameLst>
                                              <p:attrName>ppt_x</p:attrName>
                                            </p:attrNameLst>
                                          </p:cBhvr>
                                          <p:tavLst>
                                            <p:tav tm="0">
                                              <p:val>
                                                <p:strVal val="#ppt_x"/>
                                              </p:val>
                                            </p:tav>
                                            <p:tav tm="100000">
                                              <p:val>
                                                <p:strVal val="#ppt_x"/>
                                              </p:val>
                                            </p:tav>
                                          </p:tavLst>
                                        </p:anim>
                                        <p:anim calcmode="lin" valueType="num">
                                          <p:cBhvr>
                                            <p:cTn id="159" dur="1000" fill="hold"/>
                                            <p:tgtEl>
                                              <p:spTgt spid="17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7" grpId="0" animBg="1"/>
          <p:bldP spid="8" grpId="0" animBg="1"/>
          <p:bldP spid="9" grpId="0" animBg="1"/>
          <p:bldP spid="19" grpId="0"/>
          <p:bldP spid="20" grpId="0"/>
          <p:bldP spid="30" grpId="0"/>
          <p:bldP spid="31" grpId="0"/>
          <p:bldP spid="145" grpId="0" animBg="1"/>
          <p:bldP spid="146" grpId="0"/>
          <p:bldP spid="147" grpId="0"/>
          <p:bldP spid="157" grpId="0"/>
          <p:bldP spid="158" grpId="0"/>
          <p:bldP spid="165" grpId="0"/>
          <p:bldP spid="166" grpId="0"/>
          <p:bldP spid="172" grpId="0"/>
          <p:bldP spid="173" grpId="0" animBg="1"/>
          <p:bldP spid="174" grpId="0" animBg="1"/>
          <p:bldP spid="175" grpId="0" animBg="1"/>
          <p:bldP spid="176" grpId="0" animBg="1"/>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5000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000" fill="hold"/>
                                            <p:tgtEl>
                                              <p:spTgt spid="4"/>
                                            </p:tgtEl>
                                            <p:attrNameLst>
                                              <p:attrName>ppt_x</p:attrName>
                                            </p:attrNameLst>
                                          </p:cBhvr>
                                          <p:tavLst>
                                            <p:tav tm="0">
                                              <p:val>
                                                <p:strVal val="#ppt_x"/>
                                              </p:val>
                                            </p:tav>
                                            <p:tav tm="100000">
                                              <p:val>
                                                <p:strVal val="#ppt_x"/>
                                              </p:val>
                                            </p:tav>
                                          </p:tavLst>
                                        </p:anim>
                                        <p:anim calcmode="lin" valueType="num">
                                          <p:cBhvr additive="base">
                                            <p:cTn id="8" dur="1000" fill="hold"/>
                                            <p:tgtEl>
                                              <p:spTgt spid="4"/>
                                            </p:tgtEl>
                                            <p:attrNameLst>
                                              <p:attrName>ppt_y</p:attrName>
                                            </p:attrNameLst>
                                          </p:cBhvr>
                                          <p:tavLst>
                                            <p:tav tm="0">
                                              <p:val>
                                                <p:strVal val="1+#ppt_h/2"/>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159"/>
                                            </p:tgtEl>
                                            <p:attrNameLst>
                                              <p:attrName>style.visibility</p:attrName>
                                            </p:attrNameLst>
                                          </p:cBhvr>
                                          <p:to>
                                            <p:strVal val="visible"/>
                                          </p:to>
                                        </p:set>
                                        <p:anim calcmode="lin" valueType="num">
                                          <p:cBhvr additive="base">
                                            <p:cTn id="11" dur="1250" fill="hold"/>
                                            <p:tgtEl>
                                              <p:spTgt spid="159"/>
                                            </p:tgtEl>
                                            <p:attrNameLst>
                                              <p:attrName>ppt_x</p:attrName>
                                            </p:attrNameLst>
                                          </p:cBhvr>
                                          <p:tavLst>
                                            <p:tav tm="0">
                                              <p:val>
                                                <p:strVal val="0-#ppt_w/2"/>
                                              </p:val>
                                            </p:tav>
                                            <p:tav tm="100000">
                                              <p:val>
                                                <p:strVal val="#ppt_x"/>
                                              </p:val>
                                            </p:tav>
                                          </p:tavLst>
                                        </p:anim>
                                        <p:anim calcmode="lin" valueType="num">
                                          <p:cBhvr additive="base">
                                            <p:cTn id="12" dur="1250" fill="hold"/>
                                            <p:tgtEl>
                                              <p:spTgt spid="159"/>
                                            </p:tgtEl>
                                            <p:attrNameLst>
                                              <p:attrName>ppt_y</p:attrName>
                                            </p:attrNameLst>
                                          </p:cBhvr>
                                          <p:tavLst>
                                            <p:tav tm="0">
                                              <p:val>
                                                <p:strVal val="#ppt_y"/>
                                              </p:val>
                                            </p:tav>
                                            <p:tav tm="100000">
                                              <p:val>
                                                <p:strVal val="#ppt_y"/>
                                              </p:val>
                                            </p:tav>
                                          </p:tavLst>
                                        </p:anim>
                                      </p:childTnLst>
                                    </p:cTn>
                                  </p:par>
                                  <p:par>
                                    <p:cTn id="13" presetID="31" presetClass="entr" presetSubtype="0" fill="hold" nodeType="withEffect">
                                      <p:stCondLst>
                                        <p:cond delay="500"/>
                                      </p:stCondLst>
                                      <p:childTnLst>
                                        <p:set>
                                          <p:cBhvr>
                                            <p:cTn id="14" dur="1" fill="hold">
                                              <p:stCondLst>
                                                <p:cond delay="0"/>
                                              </p:stCondLst>
                                            </p:cTn>
                                            <p:tgtEl>
                                              <p:spTgt spid="142"/>
                                            </p:tgtEl>
                                            <p:attrNameLst>
                                              <p:attrName>style.visibility</p:attrName>
                                            </p:attrNameLst>
                                          </p:cBhvr>
                                          <p:to>
                                            <p:strVal val="visible"/>
                                          </p:to>
                                        </p:set>
                                        <p:anim calcmode="lin" valueType="num">
                                          <p:cBhvr>
                                            <p:cTn id="15" dur="750" fill="hold"/>
                                            <p:tgtEl>
                                              <p:spTgt spid="142"/>
                                            </p:tgtEl>
                                            <p:attrNameLst>
                                              <p:attrName>ppt_w</p:attrName>
                                            </p:attrNameLst>
                                          </p:cBhvr>
                                          <p:tavLst>
                                            <p:tav tm="0">
                                              <p:val>
                                                <p:fltVal val="0"/>
                                              </p:val>
                                            </p:tav>
                                            <p:tav tm="100000">
                                              <p:val>
                                                <p:strVal val="#ppt_w"/>
                                              </p:val>
                                            </p:tav>
                                          </p:tavLst>
                                        </p:anim>
                                        <p:anim calcmode="lin" valueType="num">
                                          <p:cBhvr>
                                            <p:cTn id="16" dur="750" fill="hold"/>
                                            <p:tgtEl>
                                              <p:spTgt spid="142"/>
                                            </p:tgtEl>
                                            <p:attrNameLst>
                                              <p:attrName>ppt_h</p:attrName>
                                            </p:attrNameLst>
                                          </p:cBhvr>
                                          <p:tavLst>
                                            <p:tav tm="0">
                                              <p:val>
                                                <p:fltVal val="0"/>
                                              </p:val>
                                            </p:tav>
                                            <p:tav tm="100000">
                                              <p:val>
                                                <p:strVal val="#ppt_h"/>
                                              </p:val>
                                            </p:tav>
                                          </p:tavLst>
                                        </p:anim>
                                        <p:anim calcmode="lin" valueType="num">
                                          <p:cBhvr>
                                            <p:cTn id="17" dur="750" fill="hold"/>
                                            <p:tgtEl>
                                              <p:spTgt spid="142"/>
                                            </p:tgtEl>
                                            <p:attrNameLst>
                                              <p:attrName>style.rotation</p:attrName>
                                            </p:attrNameLst>
                                          </p:cBhvr>
                                          <p:tavLst>
                                            <p:tav tm="0">
                                              <p:val>
                                                <p:fltVal val="90"/>
                                              </p:val>
                                            </p:tav>
                                            <p:tav tm="100000">
                                              <p:val>
                                                <p:fltVal val="0"/>
                                              </p:val>
                                            </p:tav>
                                          </p:tavLst>
                                        </p:anim>
                                        <p:animEffect transition="in" filter="fade">
                                          <p:cBhvr>
                                            <p:cTn id="18" dur="750"/>
                                            <p:tgtEl>
                                              <p:spTgt spid="142"/>
                                            </p:tgtEl>
                                          </p:cBhvr>
                                        </p:animEffect>
                                      </p:childTnLst>
                                    </p:cTn>
                                  </p:par>
                                  <p:par>
                                    <p:cTn id="19" presetID="22" presetClass="entr" presetSubtype="2" fill="hold" grpId="0" nodeType="withEffect">
                                      <p:stCondLst>
                                        <p:cond delay="500"/>
                                      </p:stCondLst>
                                      <p:childTnLst>
                                        <p:set>
                                          <p:cBhvr>
                                            <p:cTn id="20" dur="1" fill="hold">
                                              <p:stCondLst>
                                                <p:cond delay="0"/>
                                              </p:stCondLst>
                                            </p:cTn>
                                            <p:tgtEl>
                                              <p:spTgt spid="176"/>
                                            </p:tgtEl>
                                            <p:attrNameLst>
                                              <p:attrName>style.visibility</p:attrName>
                                            </p:attrNameLst>
                                          </p:cBhvr>
                                          <p:to>
                                            <p:strVal val="visible"/>
                                          </p:to>
                                        </p:set>
                                        <p:animEffect transition="in" filter="wipe(right)">
                                          <p:cBhvr>
                                            <p:cTn id="21" dur="500"/>
                                            <p:tgtEl>
                                              <p:spTgt spid="176"/>
                                            </p:tgtEl>
                                          </p:cBhvr>
                                        </p:animEffect>
                                      </p:childTnLst>
                                    </p:cTn>
                                  </p:par>
                                  <p:par>
                                    <p:cTn id="22" presetID="22" presetClass="entr" presetSubtype="1" fill="hold" grpId="0" nodeType="withEffect">
                                      <p:stCondLst>
                                        <p:cond delay="1250"/>
                                      </p:stCondLst>
                                      <p:childTnLst>
                                        <p:set>
                                          <p:cBhvr>
                                            <p:cTn id="23" dur="1" fill="hold">
                                              <p:stCondLst>
                                                <p:cond delay="0"/>
                                              </p:stCondLst>
                                            </p:cTn>
                                            <p:tgtEl>
                                              <p:spTgt spid="3"/>
                                            </p:tgtEl>
                                            <p:attrNameLst>
                                              <p:attrName>style.visibility</p:attrName>
                                            </p:attrNameLst>
                                          </p:cBhvr>
                                          <p:to>
                                            <p:strVal val="visible"/>
                                          </p:to>
                                        </p:set>
                                        <p:animEffect transition="in" filter="wipe(up)">
                                          <p:cBhvr>
                                            <p:cTn id="24" dur="500"/>
                                            <p:tgtEl>
                                              <p:spTgt spid="3"/>
                                            </p:tgtEl>
                                          </p:cBhvr>
                                        </p:animEffect>
                                      </p:childTnLst>
                                    </p:cTn>
                                  </p:par>
                                  <p:par>
                                    <p:cTn id="25" presetID="2" presetClass="entr" presetSubtype="4" decel="50000" fill="hold" nodeType="withEffect">
                                      <p:stCondLst>
                                        <p:cond delay="250"/>
                                      </p:stCondLst>
                                      <p:childTnLst>
                                        <p:set>
                                          <p:cBhvr>
                                            <p:cTn id="26" dur="1" fill="hold">
                                              <p:stCondLst>
                                                <p:cond delay="0"/>
                                              </p:stCondLst>
                                            </p:cTn>
                                            <p:tgtEl>
                                              <p:spTgt spid="148"/>
                                            </p:tgtEl>
                                            <p:attrNameLst>
                                              <p:attrName>style.visibility</p:attrName>
                                            </p:attrNameLst>
                                          </p:cBhvr>
                                          <p:to>
                                            <p:strVal val="visible"/>
                                          </p:to>
                                        </p:set>
                                        <p:anim calcmode="lin" valueType="num">
                                          <p:cBhvr additive="base">
                                            <p:cTn id="27" dur="1000" fill="hold"/>
                                            <p:tgtEl>
                                              <p:spTgt spid="148"/>
                                            </p:tgtEl>
                                            <p:attrNameLst>
                                              <p:attrName>ppt_x</p:attrName>
                                            </p:attrNameLst>
                                          </p:cBhvr>
                                          <p:tavLst>
                                            <p:tav tm="0">
                                              <p:val>
                                                <p:strVal val="#ppt_x"/>
                                              </p:val>
                                            </p:tav>
                                            <p:tav tm="100000">
                                              <p:val>
                                                <p:strVal val="#ppt_x"/>
                                              </p:val>
                                            </p:tav>
                                          </p:tavLst>
                                        </p:anim>
                                        <p:anim calcmode="lin" valueType="num">
                                          <p:cBhvr additive="base">
                                            <p:cTn id="28" dur="1000" fill="hold"/>
                                            <p:tgtEl>
                                              <p:spTgt spid="148"/>
                                            </p:tgtEl>
                                            <p:attrNameLst>
                                              <p:attrName>ppt_y</p:attrName>
                                            </p:attrNameLst>
                                          </p:cBhvr>
                                          <p:tavLst>
                                            <p:tav tm="0">
                                              <p:val>
                                                <p:strVal val="1+#ppt_h/2"/>
                                              </p:val>
                                            </p:tav>
                                            <p:tav tm="100000">
                                              <p:val>
                                                <p:strVal val="#ppt_y"/>
                                              </p:val>
                                            </p:tav>
                                          </p:tavLst>
                                        </p:anim>
                                      </p:childTnLst>
                                    </p:cTn>
                                  </p:par>
                                  <p:par>
                                    <p:cTn id="29" presetID="2" presetClass="entr" presetSubtype="8" fill="hold" nodeType="withEffect">
                                      <p:stCondLst>
                                        <p:cond delay="250"/>
                                      </p:stCondLst>
                                      <p:childTnLst>
                                        <p:set>
                                          <p:cBhvr>
                                            <p:cTn id="30" dur="1" fill="hold">
                                              <p:stCondLst>
                                                <p:cond delay="0"/>
                                              </p:stCondLst>
                                            </p:cTn>
                                            <p:tgtEl>
                                              <p:spTgt spid="151"/>
                                            </p:tgtEl>
                                            <p:attrNameLst>
                                              <p:attrName>style.visibility</p:attrName>
                                            </p:attrNameLst>
                                          </p:cBhvr>
                                          <p:to>
                                            <p:strVal val="visible"/>
                                          </p:to>
                                        </p:set>
                                        <p:anim calcmode="lin" valueType="num">
                                          <p:cBhvr additive="base">
                                            <p:cTn id="31" dur="1250" fill="hold"/>
                                            <p:tgtEl>
                                              <p:spTgt spid="151"/>
                                            </p:tgtEl>
                                            <p:attrNameLst>
                                              <p:attrName>ppt_x</p:attrName>
                                            </p:attrNameLst>
                                          </p:cBhvr>
                                          <p:tavLst>
                                            <p:tav tm="0">
                                              <p:val>
                                                <p:strVal val="0-#ppt_w/2"/>
                                              </p:val>
                                            </p:tav>
                                            <p:tav tm="100000">
                                              <p:val>
                                                <p:strVal val="#ppt_x"/>
                                              </p:val>
                                            </p:tav>
                                          </p:tavLst>
                                        </p:anim>
                                        <p:anim calcmode="lin" valueType="num">
                                          <p:cBhvr additive="base">
                                            <p:cTn id="32" dur="1250" fill="hold"/>
                                            <p:tgtEl>
                                              <p:spTgt spid="151"/>
                                            </p:tgtEl>
                                            <p:attrNameLst>
                                              <p:attrName>ppt_y</p:attrName>
                                            </p:attrNameLst>
                                          </p:cBhvr>
                                          <p:tavLst>
                                            <p:tav tm="0">
                                              <p:val>
                                                <p:strVal val="#ppt_y"/>
                                              </p:val>
                                            </p:tav>
                                            <p:tav tm="100000">
                                              <p:val>
                                                <p:strVal val="#ppt_y"/>
                                              </p:val>
                                            </p:tav>
                                          </p:tavLst>
                                        </p:anim>
                                      </p:childTnLst>
                                    </p:cTn>
                                  </p:par>
                                  <p:par>
                                    <p:cTn id="33" presetID="31" presetClass="entr" presetSubtype="0" fill="hold" nodeType="withEffect">
                                      <p:stCondLst>
                                        <p:cond delay="750"/>
                                      </p:stCondLst>
                                      <p:childTnLst>
                                        <p:set>
                                          <p:cBhvr>
                                            <p:cTn id="34" dur="1" fill="hold">
                                              <p:stCondLst>
                                                <p:cond delay="0"/>
                                              </p:stCondLst>
                                            </p:cTn>
                                            <p:tgtEl>
                                              <p:spTgt spid="27"/>
                                            </p:tgtEl>
                                            <p:attrNameLst>
                                              <p:attrName>style.visibility</p:attrName>
                                            </p:attrNameLst>
                                          </p:cBhvr>
                                          <p:to>
                                            <p:strVal val="visible"/>
                                          </p:to>
                                        </p:set>
                                        <p:anim calcmode="lin" valueType="num">
                                          <p:cBhvr>
                                            <p:cTn id="35" dur="750" fill="hold"/>
                                            <p:tgtEl>
                                              <p:spTgt spid="27"/>
                                            </p:tgtEl>
                                            <p:attrNameLst>
                                              <p:attrName>ppt_w</p:attrName>
                                            </p:attrNameLst>
                                          </p:cBhvr>
                                          <p:tavLst>
                                            <p:tav tm="0">
                                              <p:val>
                                                <p:fltVal val="0"/>
                                              </p:val>
                                            </p:tav>
                                            <p:tav tm="100000">
                                              <p:val>
                                                <p:strVal val="#ppt_w"/>
                                              </p:val>
                                            </p:tav>
                                          </p:tavLst>
                                        </p:anim>
                                        <p:anim calcmode="lin" valueType="num">
                                          <p:cBhvr>
                                            <p:cTn id="36" dur="750" fill="hold"/>
                                            <p:tgtEl>
                                              <p:spTgt spid="27"/>
                                            </p:tgtEl>
                                            <p:attrNameLst>
                                              <p:attrName>ppt_h</p:attrName>
                                            </p:attrNameLst>
                                          </p:cBhvr>
                                          <p:tavLst>
                                            <p:tav tm="0">
                                              <p:val>
                                                <p:fltVal val="0"/>
                                              </p:val>
                                            </p:tav>
                                            <p:tav tm="100000">
                                              <p:val>
                                                <p:strVal val="#ppt_h"/>
                                              </p:val>
                                            </p:tav>
                                          </p:tavLst>
                                        </p:anim>
                                        <p:anim calcmode="lin" valueType="num">
                                          <p:cBhvr>
                                            <p:cTn id="37" dur="750" fill="hold"/>
                                            <p:tgtEl>
                                              <p:spTgt spid="27"/>
                                            </p:tgtEl>
                                            <p:attrNameLst>
                                              <p:attrName>style.rotation</p:attrName>
                                            </p:attrNameLst>
                                          </p:cBhvr>
                                          <p:tavLst>
                                            <p:tav tm="0">
                                              <p:val>
                                                <p:fltVal val="90"/>
                                              </p:val>
                                            </p:tav>
                                            <p:tav tm="100000">
                                              <p:val>
                                                <p:fltVal val="0"/>
                                              </p:val>
                                            </p:tav>
                                          </p:tavLst>
                                        </p:anim>
                                        <p:animEffect transition="in" filter="fade">
                                          <p:cBhvr>
                                            <p:cTn id="38" dur="750"/>
                                            <p:tgtEl>
                                              <p:spTgt spid="27"/>
                                            </p:tgtEl>
                                          </p:cBhvr>
                                        </p:animEffect>
                                      </p:childTnLst>
                                    </p:cTn>
                                  </p:par>
                                  <p:par>
                                    <p:cTn id="39" presetID="22" presetClass="entr" presetSubtype="2" fill="hold" grpId="0" nodeType="withEffect">
                                      <p:stCondLst>
                                        <p:cond delay="750"/>
                                      </p:stCondLst>
                                      <p:childTnLst>
                                        <p:set>
                                          <p:cBhvr>
                                            <p:cTn id="40" dur="1" fill="hold">
                                              <p:stCondLst>
                                                <p:cond delay="0"/>
                                              </p:stCondLst>
                                            </p:cTn>
                                            <p:tgtEl>
                                              <p:spTgt spid="174"/>
                                            </p:tgtEl>
                                            <p:attrNameLst>
                                              <p:attrName>style.visibility</p:attrName>
                                            </p:attrNameLst>
                                          </p:cBhvr>
                                          <p:to>
                                            <p:strVal val="visible"/>
                                          </p:to>
                                        </p:set>
                                        <p:animEffect transition="in" filter="wipe(right)">
                                          <p:cBhvr>
                                            <p:cTn id="41" dur="500"/>
                                            <p:tgtEl>
                                              <p:spTgt spid="174"/>
                                            </p:tgtEl>
                                          </p:cBhvr>
                                        </p:animEffect>
                                      </p:childTnLst>
                                    </p:cTn>
                                  </p:par>
                                  <p:par>
                                    <p:cTn id="42" presetID="22" presetClass="entr" presetSubtype="1" fill="hold" grpId="0" nodeType="withEffect">
                                      <p:stCondLst>
                                        <p:cond delay="1500"/>
                                      </p:stCondLst>
                                      <p:childTnLst>
                                        <p:set>
                                          <p:cBhvr>
                                            <p:cTn id="43" dur="1" fill="hold">
                                              <p:stCondLst>
                                                <p:cond delay="0"/>
                                              </p:stCondLst>
                                            </p:cTn>
                                            <p:tgtEl>
                                              <p:spTgt spid="7"/>
                                            </p:tgtEl>
                                            <p:attrNameLst>
                                              <p:attrName>style.visibility</p:attrName>
                                            </p:attrNameLst>
                                          </p:cBhvr>
                                          <p:to>
                                            <p:strVal val="visible"/>
                                          </p:to>
                                        </p:set>
                                        <p:animEffect transition="in" filter="wipe(up)">
                                          <p:cBhvr>
                                            <p:cTn id="44" dur="500"/>
                                            <p:tgtEl>
                                              <p:spTgt spid="7"/>
                                            </p:tgtEl>
                                          </p:cBhvr>
                                        </p:animEffect>
                                      </p:childTnLst>
                                    </p:cTn>
                                  </p:par>
                                  <p:par>
                                    <p:cTn id="45" presetID="2" presetClass="entr" presetSubtype="4" decel="50000" fill="hold" nodeType="withEffect">
                                      <p:stCondLst>
                                        <p:cond delay="500"/>
                                      </p:stCondLst>
                                      <p:childTnLst>
                                        <p:set>
                                          <p:cBhvr>
                                            <p:cTn id="46" dur="1" fill="hold">
                                              <p:stCondLst>
                                                <p:cond delay="0"/>
                                              </p:stCondLst>
                                            </p:cTn>
                                            <p:tgtEl>
                                              <p:spTgt spid="10"/>
                                            </p:tgtEl>
                                            <p:attrNameLst>
                                              <p:attrName>style.visibility</p:attrName>
                                            </p:attrNameLst>
                                          </p:cBhvr>
                                          <p:to>
                                            <p:strVal val="visible"/>
                                          </p:to>
                                        </p:set>
                                        <p:anim calcmode="lin" valueType="num">
                                          <p:cBhvr additive="base">
                                            <p:cTn id="47" dur="1000" fill="hold"/>
                                            <p:tgtEl>
                                              <p:spTgt spid="10"/>
                                            </p:tgtEl>
                                            <p:attrNameLst>
                                              <p:attrName>ppt_x</p:attrName>
                                            </p:attrNameLst>
                                          </p:cBhvr>
                                          <p:tavLst>
                                            <p:tav tm="0">
                                              <p:val>
                                                <p:strVal val="#ppt_x"/>
                                              </p:val>
                                            </p:tav>
                                            <p:tav tm="100000">
                                              <p:val>
                                                <p:strVal val="#ppt_x"/>
                                              </p:val>
                                            </p:tav>
                                          </p:tavLst>
                                        </p:anim>
                                        <p:anim calcmode="lin" valueType="num">
                                          <p:cBhvr additive="base">
                                            <p:cTn id="48" dur="1000" fill="hold"/>
                                            <p:tgtEl>
                                              <p:spTgt spid="10"/>
                                            </p:tgtEl>
                                            <p:attrNameLst>
                                              <p:attrName>ppt_y</p:attrName>
                                            </p:attrNameLst>
                                          </p:cBhvr>
                                          <p:tavLst>
                                            <p:tav tm="0">
                                              <p:val>
                                                <p:strVal val="1+#ppt_h/2"/>
                                              </p:val>
                                            </p:tav>
                                            <p:tav tm="100000">
                                              <p:val>
                                                <p:strVal val="#ppt_y"/>
                                              </p:val>
                                            </p:tav>
                                          </p:tavLst>
                                        </p:anim>
                                      </p:childTnLst>
                                    </p:cTn>
                                  </p:par>
                                  <p:par>
                                    <p:cTn id="49" presetID="2" presetClass="entr" presetSubtype="8" fill="hold" nodeType="withEffect">
                                      <p:stCondLst>
                                        <p:cond delay="500"/>
                                      </p:stCondLst>
                                      <p:childTnLst>
                                        <p:set>
                                          <p:cBhvr>
                                            <p:cTn id="50" dur="1" fill="hold">
                                              <p:stCondLst>
                                                <p:cond delay="0"/>
                                              </p:stCondLst>
                                            </p:cTn>
                                            <p:tgtEl>
                                              <p:spTgt spid="13"/>
                                            </p:tgtEl>
                                            <p:attrNameLst>
                                              <p:attrName>style.visibility</p:attrName>
                                            </p:attrNameLst>
                                          </p:cBhvr>
                                          <p:to>
                                            <p:strVal val="visible"/>
                                          </p:to>
                                        </p:set>
                                        <p:anim calcmode="lin" valueType="num">
                                          <p:cBhvr additive="base">
                                            <p:cTn id="51" dur="1250" fill="hold"/>
                                            <p:tgtEl>
                                              <p:spTgt spid="13"/>
                                            </p:tgtEl>
                                            <p:attrNameLst>
                                              <p:attrName>ppt_x</p:attrName>
                                            </p:attrNameLst>
                                          </p:cBhvr>
                                          <p:tavLst>
                                            <p:tav tm="0">
                                              <p:val>
                                                <p:strVal val="0-#ppt_w/2"/>
                                              </p:val>
                                            </p:tav>
                                            <p:tav tm="100000">
                                              <p:val>
                                                <p:strVal val="#ppt_x"/>
                                              </p:val>
                                            </p:tav>
                                          </p:tavLst>
                                        </p:anim>
                                        <p:anim calcmode="lin" valueType="num">
                                          <p:cBhvr additive="base">
                                            <p:cTn id="52" dur="1250" fill="hold"/>
                                            <p:tgtEl>
                                              <p:spTgt spid="13"/>
                                            </p:tgtEl>
                                            <p:attrNameLst>
                                              <p:attrName>ppt_y</p:attrName>
                                            </p:attrNameLst>
                                          </p:cBhvr>
                                          <p:tavLst>
                                            <p:tav tm="0">
                                              <p:val>
                                                <p:strVal val="#ppt_y"/>
                                              </p:val>
                                            </p:tav>
                                            <p:tav tm="100000">
                                              <p:val>
                                                <p:strVal val="#ppt_y"/>
                                              </p:val>
                                            </p:tav>
                                          </p:tavLst>
                                        </p:anim>
                                      </p:childTnLst>
                                    </p:cTn>
                                  </p:par>
                                  <p:par>
                                    <p:cTn id="53" presetID="31" presetClass="entr" presetSubtype="0" fill="hold" nodeType="withEffect">
                                      <p:stCondLst>
                                        <p:cond delay="1000"/>
                                      </p:stCondLst>
                                      <p:childTnLst>
                                        <p:set>
                                          <p:cBhvr>
                                            <p:cTn id="54" dur="1" fill="hold">
                                              <p:stCondLst>
                                                <p:cond delay="0"/>
                                              </p:stCondLst>
                                            </p:cTn>
                                            <p:tgtEl>
                                              <p:spTgt spid="16"/>
                                            </p:tgtEl>
                                            <p:attrNameLst>
                                              <p:attrName>style.visibility</p:attrName>
                                            </p:attrNameLst>
                                          </p:cBhvr>
                                          <p:to>
                                            <p:strVal val="visible"/>
                                          </p:to>
                                        </p:set>
                                        <p:anim calcmode="lin" valueType="num">
                                          <p:cBhvr>
                                            <p:cTn id="55" dur="750" fill="hold"/>
                                            <p:tgtEl>
                                              <p:spTgt spid="16"/>
                                            </p:tgtEl>
                                            <p:attrNameLst>
                                              <p:attrName>ppt_w</p:attrName>
                                            </p:attrNameLst>
                                          </p:cBhvr>
                                          <p:tavLst>
                                            <p:tav tm="0">
                                              <p:val>
                                                <p:fltVal val="0"/>
                                              </p:val>
                                            </p:tav>
                                            <p:tav tm="100000">
                                              <p:val>
                                                <p:strVal val="#ppt_w"/>
                                              </p:val>
                                            </p:tav>
                                          </p:tavLst>
                                        </p:anim>
                                        <p:anim calcmode="lin" valueType="num">
                                          <p:cBhvr>
                                            <p:cTn id="56" dur="750" fill="hold"/>
                                            <p:tgtEl>
                                              <p:spTgt spid="16"/>
                                            </p:tgtEl>
                                            <p:attrNameLst>
                                              <p:attrName>ppt_h</p:attrName>
                                            </p:attrNameLst>
                                          </p:cBhvr>
                                          <p:tavLst>
                                            <p:tav tm="0">
                                              <p:val>
                                                <p:fltVal val="0"/>
                                              </p:val>
                                            </p:tav>
                                            <p:tav tm="100000">
                                              <p:val>
                                                <p:strVal val="#ppt_h"/>
                                              </p:val>
                                            </p:tav>
                                          </p:tavLst>
                                        </p:anim>
                                        <p:anim calcmode="lin" valueType="num">
                                          <p:cBhvr>
                                            <p:cTn id="57" dur="750" fill="hold"/>
                                            <p:tgtEl>
                                              <p:spTgt spid="16"/>
                                            </p:tgtEl>
                                            <p:attrNameLst>
                                              <p:attrName>style.rotation</p:attrName>
                                            </p:attrNameLst>
                                          </p:cBhvr>
                                          <p:tavLst>
                                            <p:tav tm="0">
                                              <p:val>
                                                <p:fltVal val="90"/>
                                              </p:val>
                                            </p:tav>
                                            <p:tav tm="100000">
                                              <p:val>
                                                <p:fltVal val="0"/>
                                              </p:val>
                                            </p:tav>
                                          </p:tavLst>
                                        </p:anim>
                                        <p:animEffect transition="in" filter="fade">
                                          <p:cBhvr>
                                            <p:cTn id="58" dur="750"/>
                                            <p:tgtEl>
                                              <p:spTgt spid="16"/>
                                            </p:tgtEl>
                                          </p:cBhvr>
                                        </p:animEffect>
                                      </p:childTnLst>
                                    </p:cTn>
                                  </p:par>
                                  <p:par>
                                    <p:cTn id="59" presetID="22" presetClass="entr" presetSubtype="2" fill="hold" grpId="0" nodeType="withEffect">
                                      <p:stCondLst>
                                        <p:cond delay="1000"/>
                                      </p:stCondLst>
                                      <p:childTnLst>
                                        <p:set>
                                          <p:cBhvr>
                                            <p:cTn id="60" dur="1" fill="hold">
                                              <p:stCondLst>
                                                <p:cond delay="0"/>
                                              </p:stCondLst>
                                            </p:cTn>
                                            <p:tgtEl>
                                              <p:spTgt spid="175"/>
                                            </p:tgtEl>
                                            <p:attrNameLst>
                                              <p:attrName>style.visibility</p:attrName>
                                            </p:attrNameLst>
                                          </p:cBhvr>
                                          <p:to>
                                            <p:strVal val="visible"/>
                                          </p:to>
                                        </p:set>
                                        <p:animEffect transition="in" filter="wipe(right)">
                                          <p:cBhvr>
                                            <p:cTn id="61" dur="500"/>
                                            <p:tgtEl>
                                              <p:spTgt spid="175"/>
                                            </p:tgtEl>
                                          </p:cBhvr>
                                        </p:animEffect>
                                      </p:childTnLst>
                                    </p:cTn>
                                  </p:par>
                                  <p:par>
                                    <p:cTn id="62" presetID="22" presetClass="entr" presetSubtype="1" fill="hold" grpId="0" nodeType="withEffect">
                                      <p:stCondLst>
                                        <p:cond delay="1750"/>
                                      </p:stCondLst>
                                      <p:childTnLst>
                                        <p:set>
                                          <p:cBhvr>
                                            <p:cTn id="63" dur="1" fill="hold">
                                              <p:stCondLst>
                                                <p:cond delay="0"/>
                                              </p:stCondLst>
                                            </p:cTn>
                                            <p:tgtEl>
                                              <p:spTgt spid="8"/>
                                            </p:tgtEl>
                                            <p:attrNameLst>
                                              <p:attrName>style.visibility</p:attrName>
                                            </p:attrNameLst>
                                          </p:cBhvr>
                                          <p:to>
                                            <p:strVal val="visible"/>
                                          </p:to>
                                        </p:set>
                                        <p:animEffect transition="in" filter="wipe(up)">
                                          <p:cBhvr>
                                            <p:cTn id="64" dur="500"/>
                                            <p:tgtEl>
                                              <p:spTgt spid="8"/>
                                            </p:tgtEl>
                                          </p:cBhvr>
                                        </p:animEffect>
                                      </p:childTnLst>
                                    </p:cTn>
                                  </p:par>
                                  <p:par>
                                    <p:cTn id="65" presetID="2" presetClass="entr" presetSubtype="4" decel="50000" fill="hold" nodeType="withEffect">
                                      <p:stCondLst>
                                        <p:cond delay="750"/>
                                      </p:stCondLst>
                                      <p:childTnLst>
                                        <p:set>
                                          <p:cBhvr>
                                            <p:cTn id="66" dur="1" fill="hold">
                                              <p:stCondLst>
                                                <p:cond delay="0"/>
                                              </p:stCondLst>
                                            </p:cTn>
                                            <p:tgtEl>
                                              <p:spTgt spid="21"/>
                                            </p:tgtEl>
                                            <p:attrNameLst>
                                              <p:attrName>style.visibility</p:attrName>
                                            </p:attrNameLst>
                                          </p:cBhvr>
                                          <p:to>
                                            <p:strVal val="visible"/>
                                          </p:to>
                                        </p:set>
                                        <p:anim calcmode="lin" valueType="num">
                                          <p:cBhvr additive="base">
                                            <p:cTn id="67" dur="1000" fill="hold"/>
                                            <p:tgtEl>
                                              <p:spTgt spid="21"/>
                                            </p:tgtEl>
                                            <p:attrNameLst>
                                              <p:attrName>ppt_x</p:attrName>
                                            </p:attrNameLst>
                                          </p:cBhvr>
                                          <p:tavLst>
                                            <p:tav tm="0">
                                              <p:val>
                                                <p:strVal val="#ppt_x"/>
                                              </p:val>
                                            </p:tav>
                                            <p:tav tm="100000">
                                              <p:val>
                                                <p:strVal val="#ppt_x"/>
                                              </p:val>
                                            </p:tav>
                                          </p:tavLst>
                                        </p:anim>
                                        <p:anim calcmode="lin" valueType="num">
                                          <p:cBhvr additive="base">
                                            <p:cTn id="68" dur="1000" fill="hold"/>
                                            <p:tgtEl>
                                              <p:spTgt spid="21"/>
                                            </p:tgtEl>
                                            <p:attrNameLst>
                                              <p:attrName>ppt_y</p:attrName>
                                            </p:attrNameLst>
                                          </p:cBhvr>
                                          <p:tavLst>
                                            <p:tav tm="0">
                                              <p:val>
                                                <p:strVal val="1+#ppt_h/2"/>
                                              </p:val>
                                            </p:tav>
                                            <p:tav tm="100000">
                                              <p:val>
                                                <p:strVal val="#ppt_y"/>
                                              </p:val>
                                            </p:tav>
                                          </p:tavLst>
                                        </p:anim>
                                      </p:childTnLst>
                                    </p:cTn>
                                  </p:par>
                                  <p:par>
                                    <p:cTn id="69" presetID="2" presetClass="entr" presetSubtype="8" fill="hold" nodeType="withEffect">
                                      <p:stCondLst>
                                        <p:cond delay="750"/>
                                      </p:stCondLst>
                                      <p:childTnLst>
                                        <p:set>
                                          <p:cBhvr>
                                            <p:cTn id="70" dur="1" fill="hold">
                                              <p:stCondLst>
                                                <p:cond delay="0"/>
                                              </p:stCondLst>
                                            </p:cTn>
                                            <p:tgtEl>
                                              <p:spTgt spid="24"/>
                                            </p:tgtEl>
                                            <p:attrNameLst>
                                              <p:attrName>style.visibility</p:attrName>
                                            </p:attrNameLst>
                                          </p:cBhvr>
                                          <p:to>
                                            <p:strVal val="visible"/>
                                          </p:to>
                                        </p:set>
                                        <p:anim calcmode="lin" valueType="num">
                                          <p:cBhvr additive="base">
                                            <p:cTn id="71" dur="1250" fill="hold"/>
                                            <p:tgtEl>
                                              <p:spTgt spid="24"/>
                                            </p:tgtEl>
                                            <p:attrNameLst>
                                              <p:attrName>ppt_x</p:attrName>
                                            </p:attrNameLst>
                                          </p:cBhvr>
                                          <p:tavLst>
                                            <p:tav tm="0">
                                              <p:val>
                                                <p:strVal val="0-#ppt_w/2"/>
                                              </p:val>
                                            </p:tav>
                                            <p:tav tm="100000">
                                              <p:val>
                                                <p:strVal val="#ppt_x"/>
                                              </p:val>
                                            </p:tav>
                                          </p:tavLst>
                                        </p:anim>
                                        <p:anim calcmode="lin" valueType="num">
                                          <p:cBhvr additive="base">
                                            <p:cTn id="72" dur="1250" fill="hold"/>
                                            <p:tgtEl>
                                              <p:spTgt spid="24"/>
                                            </p:tgtEl>
                                            <p:attrNameLst>
                                              <p:attrName>ppt_y</p:attrName>
                                            </p:attrNameLst>
                                          </p:cBhvr>
                                          <p:tavLst>
                                            <p:tav tm="0">
                                              <p:val>
                                                <p:strVal val="#ppt_y"/>
                                              </p:val>
                                            </p:tav>
                                            <p:tav tm="100000">
                                              <p:val>
                                                <p:strVal val="#ppt_y"/>
                                              </p:val>
                                            </p:tav>
                                          </p:tavLst>
                                        </p:anim>
                                      </p:childTnLst>
                                    </p:cTn>
                                  </p:par>
                                  <p:par>
                                    <p:cTn id="73" presetID="31" presetClass="entr" presetSubtype="0" fill="hold" nodeType="withEffect">
                                      <p:stCondLst>
                                        <p:cond delay="1250"/>
                                      </p:stCondLst>
                                      <p:childTnLst>
                                        <p:set>
                                          <p:cBhvr>
                                            <p:cTn id="74" dur="1" fill="hold">
                                              <p:stCondLst>
                                                <p:cond delay="0"/>
                                              </p:stCondLst>
                                            </p:cTn>
                                            <p:tgtEl>
                                              <p:spTgt spid="154"/>
                                            </p:tgtEl>
                                            <p:attrNameLst>
                                              <p:attrName>style.visibility</p:attrName>
                                            </p:attrNameLst>
                                          </p:cBhvr>
                                          <p:to>
                                            <p:strVal val="visible"/>
                                          </p:to>
                                        </p:set>
                                        <p:anim calcmode="lin" valueType="num">
                                          <p:cBhvr>
                                            <p:cTn id="75" dur="750" fill="hold"/>
                                            <p:tgtEl>
                                              <p:spTgt spid="154"/>
                                            </p:tgtEl>
                                            <p:attrNameLst>
                                              <p:attrName>ppt_w</p:attrName>
                                            </p:attrNameLst>
                                          </p:cBhvr>
                                          <p:tavLst>
                                            <p:tav tm="0">
                                              <p:val>
                                                <p:fltVal val="0"/>
                                              </p:val>
                                            </p:tav>
                                            <p:tav tm="100000">
                                              <p:val>
                                                <p:strVal val="#ppt_w"/>
                                              </p:val>
                                            </p:tav>
                                          </p:tavLst>
                                        </p:anim>
                                        <p:anim calcmode="lin" valueType="num">
                                          <p:cBhvr>
                                            <p:cTn id="76" dur="750" fill="hold"/>
                                            <p:tgtEl>
                                              <p:spTgt spid="154"/>
                                            </p:tgtEl>
                                            <p:attrNameLst>
                                              <p:attrName>ppt_h</p:attrName>
                                            </p:attrNameLst>
                                          </p:cBhvr>
                                          <p:tavLst>
                                            <p:tav tm="0">
                                              <p:val>
                                                <p:fltVal val="0"/>
                                              </p:val>
                                            </p:tav>
                                            <p:tav tm="100000">
                                              <p:val>
                                                <p:strVal val="#ppt_h"/>
                                              </p:val>
                                            </p:tav>
                                          </p:tavLst>
                                        </p:anim>
                                        <p:anim calcmode="lin" valueType="num">
                                          <p:cBhvr>
                                            <p:cTn id="77" dur="750" fill="hold"/>
                                            <p:tgtEl>
                                              <p:spTgt spid="154"/>
                                            </p:tgtEl>
                                            <p:attrNameLst>
                                              <p:attrName>style.rotation</p:attrName>
                                            </p:attrNameLst>
                                          </p:cBhvr>
                                          <p:tavLst>
                                            <p:tav tm="0">
                                              <p:val>
                                                <p:fltVal val="90"/>
                                              </p:val>
                                            </p:tav>
                                            <p:tav tm="100000">
                                              <p:val>
                                                <p:fltVal val="0"/>
                                              </p:val>
                                            </p:tav>
                                          </p:tavLst>
                                        </p:anim>
                                        <p:animEffect transition="in" filter="fade">
                                          <p:cBhvr>
                                            <p:cTn id="78" dur="750"/>
                                            <p:tgtEl>
                                              <p:spTgt spid="154"/>
                                            </p:tgtEl>
                                          </p:cBhvr>
                                        </p:animEffect>
                                      </p:childTnLst>
                                    </p:cTn>
                                  </p:par>
                                  <p:par>
                                    <p:cTn id="79" presetID="22" presetClass="entr" presetSubtype="2" fill="hold" grpId="0" nodeType="withEffect">
                                      <p:stCondLst>
                                        <p:cond delay="1250"/>
                                      </p:stCondLst>
                                      <p:childTnLst>
                                        <p:set>
                                          <p:cBhvr>
                                            <p:cTn id="80" dur="1" fill="hold">
                                              <p:stCondLst>
                                                <p:cond delay="0"/>
                                              </p:stCondLst>
                                            </p:cTn>
                                            <p:tgtEl>
                                              <p:spTgt spid="173"/>
                                            </p:tgtEl>
                                            <p:attrNameLst>
                                              <p:attrName>style.visibility</p:attrName>
                                            </p:attrNameLst>
                                          </p:cBhvr>
                                          <p:to>
                                            <p:strVal val="visible"/>
                                          </p:to>
                                        </p:set>
                                        <p:animEffect transition="in" filter="wipe(right)">
                                          <p:cBhvr>
                                            <p:cTn id="81" dur="500"/>
                                            <p:tgtEl>
                                              <p:spTgt spid="173"/>
                                            </p:tgtEl>
                                          </p:cBhvr>
                                        </p:animEffect>
                                      </p:childTnLst>
                                    </p:cTn>
                                  </p:par>
                                  <p:par>
                                    <p:cTn id="82" presetID="22" presetClass="entr" presetSubtype="1" fill="hold" grpId="0" nodeType="withEffect">
                                      <p:stCondLst>
                                        <p:cond delay="2000"/>
                                      </p:stCondLst>
                                      <p:childTnLst>
                                        <p:set>
                                          <p:cBhvr>
                                            <p:cTn id="83" dur="1" fill="hold">
                                              <p:stCondLst>
                                                <p:cond delay="0"/>
                                              </p:stCondLst>
                                            </p:cTn>
                                            <p:tgtEl>
                                              <p:spTgt spid="9"/>
                                            </p:tgtEl>
                                            <p:attrNameLst>
                                              <p:attrName>style.visibility</p:attrName>
                                            </p:attrNameLst>
                                          </p:cBhvr>
                                          <p:to>
                                            <p:strVal val="visible"/>
                                          </p:to>
                                        </p:set>
                                        <p:animEffect transition="in" filter="wipe(up)">
                                          <p:cBhvr>
                                            <p:cTn id="84" dur="500"/>
                                            <p:tgtEl>
                                              <p:spTgt spid="9"/>
                                            </p:tgtEl>
                                          </p:cBhvr>
                                        </p:animEffect>
                                      </p:childTnLst>
                                    </p:cTn>
                                  </p:par>
                                  <p:par>
                                    <p:cTn id="85" presetID="2" presetClass="entr" presetSubtype="4" decel="50000" fill="hold" nodeType="withEffect">
                                      <p:stCondLst>
                                        <p:cond delay="1000"/>
                                      </p:stCondLst>
                                      <p:childTnLst>
                                        <p:set>
                                          <p:cBhvr>
                                            <p:cTn id="86" dur="1" fill="hold">
                                              <p:stCondLst>
                                                <p:cond delay="0"/>
                                              </p:stCondLst>
                                            </p:cTn>
                                            <p:tgtEl>
                                              <p:spTgt spid="32"/>
                                            </p:tgtEl>
                                            <p:attrNameLst>
                                              <p:attrName>style.visibility</p:attrName>
                                            </p:attrNameLst>
                                          </p:cBhvr>
                                          <p:to>
                                            <p:strVal val="visible"/>
                                          </p:to>
                                        </p:set>
                                        <p:anim calcmode="lin" valueType="num">
                                          <p:cBhvr additive="base">
                                            <p:cTn id="87" dur="1000" fill="hold"/>
                                            <p:tgtEl>
                                              <p:spTgt spid="32"/>
                                            </p:tgtEl>
                                            <p:attrNameLst>
                                              <p:attrName>ppt_x</p:attrName>
                                            </p:attrNameLst>
                                          </p:cBhvr>
                                          <p:tavLst>
                                            <p:tav tm="0">
                                              <p:val>
                                                <p:strVal val="#ppt_x"/>
                                              </p:val>
                                            </p:tav>
                                            <p:tav tm="100000">
                                              <p:val>
                                                <p:strVal val="#ppt_x"/>
                                              </p:val>
                                            </p:tav>
                                          </p:tavLst>
                                        </p:anim>
                                        <p:anim calcmode="lin" valueType="num">
                                          <p:cBhvr additive="base">
                                            <p:cTn id="88" dur="1000" fill="hold"/>
                                            <p:tgtEl>
                                              <p:spTgt spid="32"/>
                                            </p:tgtEl>
                                            <p:attrNameLst>
                                              <p:attrName>ppt_y</p:attrName>
                                            </p:attrNameLst>
                                          </p:cBhvr>
                                          <p:tavLst>
                                            <p:tav tm="0">
                                              <p:val>
                                                <p:strVal val="1+#ppt_h/2"/>
                                              </p:val>
                                            </p:tav>
                                            <p:tav tm="100000">
                                              <p:val>
                                                <p:strVal val="#ppt_y"/>
                                              </p:val>
                                            </p:tav>
                                          </p:tavLst>
                                        </p:anim>
                                      </p:childTnLst>
                                    </p:cTn>
                                  </p:par>
                                  <p:par>
                                    <p:cTn id="89" presetID="2" presetClass="entr" presetSubtype="8" fill="hold" nodeType="withEffect">
                                      <p:stCondLst>
                                        <p:cond delay="1000"/>
                                      </p:stCondLst>
                                      <p:childTnLst>
                                        <p:set>
                                          <p:cBhvr>
                                            <p:cTn id="90" dur="1" fill="hold">
                                              <p:stCondLst>
                                                <p:cond delay="0"/>
                                              </p:stCondLst>
                                            </p:cTn>
                                            <p:tgtEl>
                                              <p:spTgt spid="139"/>
                                            </p:tgtEl>
                                            <p:attrNameLst>
                                              <p:attrName>style.visibility</p:attrName>
                                            </p:attrNameLst>
                                          </p:cBhvr>
                                          <p:to>
                                            <p:strVal val="visible"/>
                                          </p:to>
                                        </p:set>
                                        <p:anim calcmode="lin" valueType="num">
                                          <p:cBhvr additive="base">
                                            <p:cTn id="91" dur="1250" fill="hold"/>
                                            <p:tgtEl>
                                              <p:spTgt spid="139"/>
                                            </p:tgtEl>
                                            <p:attrNameLst>
                                              <p:attrName>ppt_x</p:attrName>
                                            </p:attrNameLst>
                                          </p:cBhvr>
                                          <p:tavLst>
                                            <p:tav tm="0">
                                              <p:val>
                                                <p:strVal val="0-#ppt_w/2"/>
                                              </p:val>
                                            </p:tav>
                                            <p:tav tm="100000">
                                              <p:val>
                                                <p:strVal val="#ppt_x"/>
                                              </p:val>
                                            </p:tav>
                                          </p:tavLst>
                                        </p:anim>
                                        <p:anim calcmode="lin" valueType="num">
                                          <p:cBhvr additive="base">
                                            <p:cTn id="92" dur="1250" fill="hold"/>
                                            <p:tgtEl>
                                              <p:spTgt spid="139"/>
                                            </p:tgtEl>
                                            <p:attrNameLst>
                                              <p:attrName>ppt_y</p:attrName>
                                            </p:attrNameLst>
                                          </p:cBhvr>
                                          <p:tavLst>
                                            <p:tav tm="0">
                                              <p:val>
                                                <p:strVal val="#ppt_y"/>
                                              </p:val>
                                            </p:tav>
                                            <p:tav tm="100000">
                                              <p:val>
                                                <p:strVal val="#ppt_y"/>
                                              </p:val>
                                            </p:tav>
                                          </p:tavLst>
                                        </p:anim>
                                      </p:childTnLst>
                                    </p:cTn>
                                  </p:par>
                                  <p:par>
                                    <p:cTn id="93" presetID="31" presetClass="entr" presetSubtype="0" fill="hold" nodeType="withEffect">
                                      <p:stCondLst>
                                        <p:cond delay="1500"/>
                                      </p:stCondLst>
                                      <p:childTnLst>
                                        <p:set>
                                          <p:cBhvr>
                                            <p:cTn id="94" dur="1" fill="hold">
                                              <p:stCondLst>
                                                <p:cond delay="0"/>
                                              </p:stCondLst>
                                            </p:cTn>
                                            <p:tgtEl>
                                              <p:spTgt spid="162"/>
                                            </p:tgtEl>
                                            <p:attrNameLst>
                                              <p:attrName>style.visibility</p:attrName>
                                            </p:attrNameLst>
                                          </p:cBhvr>
                                          <p:to>
                                            <p:strVal val="visible"/>
                                          </p:to>
                                        </p:set>
                                        <p:anim calcmode="lin" valueType="num">
                                          <p:cBhvr>
                                            <p:cTn id="95" dur="750" fill="hold"/>
                                            <p:tgtEl>
                                              <p:spTgt spid="162"/>
                                            </p:tgtEl>
                                            <p:attrNameLst>
                                              <p:attrName>ppt_w</p:attrName>
                                            </p:attrNameLst>
                                          </p:cBhvr>
                                          <p:tavLst>
                                            <p:tav tm="0">
                                              <p:val>
                                                <p:fltVal val="0"/>
                                              </p:val>
                                            </p:tav>
                                            <p:tav tm="100000">
                                              <p:val>
                                                <p:strVal val="#ppt_w"/>
                                              </p:val>
                                            </p:tav>
                                          </p:tavLst>
                                        </p:anim>
                                        <p:anim calcmode="lin" valueType="num">
                                          <p:cBhvr>
                                            <p:cTn id="96" dur="750" fill="hold"/>
                                            <p:tgtEl>
                                              <p:spTgt spid="162"/>
                                            </p:tgtEl>
                                            <p:attrNameLst>
                                              <p:attrName>ppt_h</p:attrName>
                                            </p:attrNameLst>
                                          </p:cBhvr>
                                          <p:tavLst>
                                            <p:tav tm="0">
                                              <p:val>
                                                <p:fltVal val="0"/>
                                              </p:val>
                                            </p:tav>
                                            <p:tav tm="100000">
                                              <p:val>
                                                <p:strVal val="#ppt_h"/>
                                              </p:val>
                                            </p:tav>
                                          </p:tavLst>
                                        </p:anim>
                                        <p:anim calcmode="lin" valueType="num">
                                          <p:cBhvr>
                                            <p:cTn id="97" dur="750" fill="hold"/>
                                            <p:tgtEl>
                                              <p:spTgt spid="162"/>
                                            </p:tgtEl>
                                            <p:attrNameLst>
                                              <p:attrName>style.rotation</p:attrName>
                                            </p:attrNameLst>
                                          </p:cBhvr>
                                          <p:tavLst>
                                            <p:tav tm="0">
                                              <p:val>
                                                <p:fltVal val="90"/>
                                              </p:val>
                                            </p:tav>
                                            <p:tav tm="100000">
                                              <p:val>
                                                <p:fltVal val="0"/>
                                              </p:val>
                                            </p:tav>
                                          </p:tavLst>
                                        </p:anim>
                                        <p:animEffect transition="in" filter="fade">
                                          <p:cBhvr>
                                            <p:cTn id="98" dur="750"/>
                                            <p:tgtEl>
                                              <p:spTgt spid="162"/>
                                            </p:tgtEl>
                                          </p:cBhvr>
                                        </p:animEffect>
                                      </p:childTnLst>
                                    </p:cTn>
                                  </p:par>
                                  <p:par>
                                    <p:cTn id="99" presetID="22" presetClass="entr" presetSubtype="2" fill="hold" grpId="0" nodeType="withEffect">
                                      <p:stCondLst>
                                        <p:cond delay="1500"/>
                                      </p:stCondLst>
                                      <p:childTnLst>
                                        <p:set>
                                          <p:cBhvr>
                                            <p:cTn id="100" dur="1" fill="hold">
                                              <p:stCondLst>
                                                <p:cond delay="0"/>
                                              </p:stCondLst>
                                            </p:cTn>
                                            <p:tgtEl>
                                              <p:spTgt spid="145"/>
                                            </p:tgtEl>
                                            <p:attrNameLst>
                                              <p:attrName>style.visibility</p:attrName>
                                            </p:attrNameLst>
                                          </p:cBhvr>
                                          <p:to>
                                            <p:strVal val="visible"/>
                                          </p:to>
                                        </p:set>
                                        <p:animEffect transition="in" filter="wipe(right)">
                                          <p:cBhvr>
                                            <p:cTn id="101" dur="500"/>
                                            <p:tgtEl>
                                              <p:spTgt spid="145"/>
                                            </p:tgtEl>
                                          </p:cBhvr>
                                        </p:animEffect>
                                      </p:childTnLst>
                                    </p:cTn>
                                  </p:par>
                                  <p:par>
                                    <p:cTn id="102" presetID="22" presetClass="entr" presetSubtype="1" fill="hold" grpId="0" nodeType="withEffect">
                                      <p:stCondLst>
                                        <p:cond delay="2250"/>
                                      </p:stCondLst>
                                      <p:childTnLst>
                                        <p:set>
                                          <p:cBhvr>
                                            <p:cTn id="103" dur="1" fill="hold">
                                              <p:stCondLst>
                                                <p:cond delay="0"/>
                                              </p:stCondLst>
                                            </p:cTn>
                                            <p:tgtEl>
                                              <p:spTgt spid="2"/>
                                            </p:tgtEl>
                                            <p:attrNameLst>
                                              <p:attrName>style.visibility</p:attrName>
                                            </p:attrNameLst>
                                          </p:cBhvr>
                                          <p:to>
                                            <p:strVal val="visible"/>
                                          </p:to>
                                        </p:set>
                                        <p:animEffect transition="in" filter="wipe(up)">
                                          <p:cBhvr>
                                            <p:cTn id="104" dur="500"/>
                                            <p:tgtEl>
                                              <p:spTgt spid="2"/>
                                            </p:tgtEl>
                                          </p:cBhvr>
                                        </p:animEffect>
                                      </p:childTnLst>
                                    </p:cTn>
                                  </p:par>
                                  <p:par>
                                    <p:cTn id="105" presetID="47" presetClass="entr" presetSubtype="0" fill="hold" grpId="0" nodeType="withEffect">
                                      <p:stCondLst>
                                        <p:cond delay="500"/>
                                      </p:stCondLst>
                                      <p:childTnLst>
                                        <p:set>
                                          <p:cBhvr>
                                            <p:cTn id="106" dur="1" fill="hold">
                                              <p:stCondLst>
                                                <p:cond delay="0"/>
                                              </p:stCondLst>
                                            </p:cTn>
                                            <p:tgtEl>
                                              <p:spTgt spid="147"/>
                                            </p:tgtEl>
                                            <p:attrNameLst>
                                              <p:attrName>style.visibility</p:attrName>
                                            </p:attrNameLst>
                                          </p:cBhvr>
                                          <p:to>
                                            <p:strVal val="visible"/>
                                          </p:to>
                                        </p:set>
                                        <p:animEffect transition="in" filter="fade">
                                          <p:cBhvr>
                                            <p:cTn id="107" dur="750"/>
                                            <p:tgtEl>
                                              <p:spTgt spid="147"/>
                                            </p:tgtEl>
                                          </p:cBhvr>
                                        </p:animEffect>
                                        <p:anim calcmode="lin" valueType="num">
                                          <p:cBhvr>
                                            <p:cTn id="108" dur="750" fill="hold"/>
                                            <p:tgtEl>
                                              <p:spTgt spid="147"/>
                                            </p:tgtEl>
                                            <p:attrNameLst>
                                              <p:attrName>ppt_x</p:attrName>
                                            </p:attrNameLst>
                                          </p:cBhvr>
                                          <p:tavLst>
                                            <p:tav tm="0">
                                              <p:val>
                                                <p:strVal val="#ppt_x"/>
                                              </p:val>
                                            </p:tav>
                                            <p:tav tm="100000">
                                              <p:val>
                                                <p:strVal val="#ppt_x"/>
                                              </p:val>
                                            </p:tav>
                                          </p:tavLst>
                                        </p:anim>
                                        <p:anim calcmode="lin" valueType="num">
                                          <p:cBhvr>
                                            <p:cTn id="109" dur="750" fill="hold"/>
                                            <p:tgtEl>
                                              <p:spTgt spid="147"/>
                                            </p:tgtEl>
                                            <p:attrNameLst>
                                              <p:attrName>ppt_y</p:attrName>
                                            </p:attrNameLst>
                                          </p:cBhvr>
                                          <p:tavLst>
                                            <p:tav tm="0">
                                              <p:val>
                                                <p:strVal val="#ppt_y-.1"/>
                                              </p:val>
                                            </p:tav>
                                            <p:tav tm="100000">
                                              <p:val>
                                                <p:strVal val="#ppt_y"/>
                                              </p:val>
                                            </p:tav>
                                          </p:tavLst>
                                        </p:anim>
                                      </p:childTnLst>
                                    </p:cTn>
                                  </p:par>
                                  <p:par>
                                    <p:cTn id="110" presetID="42" presetClass="entr" presetSubtype="0" fill="hold" grpId="0" nodeType="withEffect">
                                      <p:stCondLst>
                                        <p:cond delay="500"/>
                                      </p:stCondLst>
                                      <p:childTnLst>
                                        <p:set>
                                          <p:cBhvr>
                                            <p:cTn id="111" dur="1" fill="hold">
                                              <p:stCondLst>
                                                <p:cond delay="0"/>
                                              </p:stCondLst>
                                            </p:cTn>
                                            <p:tgtEl>
                                              <p:spTgt spid="146"/>
                                            </p:tgtEl>
                                            <p:attrNameLst>
                                              <p:attrName>style.visibility</p:attrName>
                                            </p:attrNameLst>
                                          </p:cBhvr>
                                          <p:to>
                                            <p:strVal val="visible"/>
                                          </p:to>
                                        </p:set>
                                        <p:animEffect transition="in" filter="fade">
                                          <p:cBhvr>
                                            <p:cTn id="112" dur="750"/>
                                            <p:tgtEl>
                                              <p:spTgt spid="146"/>
                                            </p:tgtEl>
                                          </p:cBhvr>
                                        </p:animEffect>
                                        <p:anim calcmode="lin" valueType="num">
                                          <p:cBhvr>
                                            <p:cTn id="113" dur="750" fill="hold"/>
                                            <p:tgtEl>
                                              <p:spTgt spid="146"/>
                                            </p:tgtEl>
                                            <p:attrNameLst>
                                              <p:attrName>ppt_x</p:attrName>
                                            </p:attrNameLst>
                                          </p:cBhvr>
                                          <p:tavLst>
                                            <p:tav tm="0">
                                              <p:val>
                                                <p:strVal val="#ppt_x"/>
                                              </p:val>
                                            </p:tav>
                                            <p:tav tm="100000">
                                              <p:val>
                                                <p:strVal val="#ppt_x"/>
                                              </p:val>
                                            </p:tav>
                                          </p:tavLst>
                                        </p:anim>
                                        <p:anim calcmode="lin" valueType="num">
                                          <p:cBhvr>
                                            <p:cTn id="114" dur="750" fill="hold"/>
                                            <p:tgtEl>
                                              <p:spTgt spid="146"/>
                                            </p:tgtEl>
                                            <p:attrNameLst>
                                              <p:attrName>ppt_y</p:attrName>
                                            </p:attrNameLst>
                                          </p:cBhvr>
                                          <p:tavLst>
                                            <p:tav tm="0">
                                              <p:val>
                                                <p:strVal val="#ppt_y+.1"/>
                                              </p:val>
                                            </p:tav>
                                            <p:tav tm="100000">
                                              <p:val>
                                                <p:strVal val="#ppt_y"/>
                                              </p:val>
                                            </p:tav>
                                          </p:tavLst>
                                        </p:anim>
                                      </p:childTnLst>
                                    </p:cTn>
                                  </p:par>
                                  <p:par>
                                    <p:cTn id="115" presetID="47" presetClass="entr" presetSubtype="0" fill="hold" grpId="0" nodeType="withEffect">
                                      <p:stCondLst>
                                        <p:cond delay="750"/>
                                      </p:stCondLst>
                                      <p:childTnLst>
                                        <p:set>
                                          <p:cBhvr>
                                            <p:cTn id="116" dur="1" fill="hold">
                                              <p:stCondLst>
                                                <p:cond delay="0"/>
                                              </p:stCondLst>
                                            </p:cTn>
                                            <p:tgtEl>
                                              <p:spTgt spid="31"/>
                                            </p:tgtEl>
                                            <p:attrNameLst>
                                              <p:attrName>style.visibility</p:attrName>
                                            </p:attrNameLst>
                                          </p:cBhvr>
                                          <p:to>
                                            <p:strVal val="visible"/>
                                          </p:to>
                                        </p:set>
                                        <p:animEffect transition="in" filter="fade">
                                          <p:cBhvr>
                                            <p:cTn id="117" dur="750"/>
                                            <p:tgtEl>
                                              <p:spTgt spid="31"/>
                                            </p:tgtEl>
                                          </p:cBhvr>
                                        </p:animEffect>
                                        <p:anim calcmode="lin" valueType="num">
                                          <p:cBhvr>
                                            <p:cTn id="118" dur="750" fill="hold"/>
                                            <p:tgtEl>
                                              <p:spTgt spid="31"/>
                                            </p:tgtEl>
                                            <p:attrNameLst>
                                              <p:attrName>ppt_x</p:attrName>
                                            </p:attrNameLst>
                                          </p:cBhvr>
                                          <p:tavLst>
                                            <p:tav tm="0">
                                              <p:val>
                                                <p:strVal val="#ppt_x"/>
                                              </p:val>
                                            </p:tav>
                                            <p:tav tm="100000">
                                              <p:val>
                                                <p:strVal val="#ppt_x"/>
                                              </p:val>
                                            </p:tav>
                                          </p:tavLst>
                                        </p:anim>
                                        <p:anim calcmode="lin" valueType="num">
                                          <p:cBhvr>
                                            <p:cTn id="119" dur="750" fill="hold"/>
                                            <p:tgtEl>
                                              <p:spTgt spid="31"/>
                                            </p:tgtEl>
                                            <p:attrNameLst>
                                              <p:attrName>ppt_y</p:attrName>
                                            </p:attrNameLst>
                                          </p:cBhvr>
                                          <p:tavLst>
                                            <p:tav tm="0">
                                              <p:val>
                                                <p:strVal val="#ppt_y-.1"/>
                                              </p:val>
                                            </p:tav>
                                            <p:tav tm="100000">
                                              <p:val>
                                                <p:strVal val="#ppt_y"/>
                                              </p:val>
                                            </p:tav>
                                          </p:tavLst>
                                        </p:anim>
                                      </p:childTnLst>
                                    </p:cTn>
                                  </p:par>
                                  <p:par>
                                    <p:cTn id="120" presetID="42" presetClass="entr" presetSubtype="0" fill="hold" grpId="0" nodeType="withEffect">
                                      <p:stCondLst>
                                        <p:cond delay="750"/>
                                      </p:stCondLst>
                                      <p:childTnLst>
                                        <p:set>
                                          <p:cBhvr>
                                            <p:cTn id="121" dur="1" fill="hold">
                                              <p:stCondLst>
                                                <p:cond delay="0"/>
                                              </p:stCondLst>
                                            </p:cTn>
                                            <p:tgtEl>
                                              <p:spTgt spid="30"/>
                                            </p:tgtEl>
                                            <p:attrNameLst>
                                              <p:attrName>style.visibility</p:attrName>
                                            </p:attrNameLst>
                                          </p:cBhvr>
                                          <p:to>
                                            <p:strVal val="visible"/>
                                          </p:to>
                                        </p:set>
                                        <p:animEffect transition="in" filter="fade">
                                          <p:cBhvr>
                                            <p:cTn id="122" dur="750"/>
                                            <p:tgtEl>
                                              <p:spTgt spid="30"/>
                                            </p:tgtEl>
                                          </p:cBhvr>
                                        </p:animEffect>
                                        <p:anim calcmode="lin" valueType="num">
                                          <p:cBhvr>
                                            <p:cTn id="123" dur="750" fill="hold"/>
                                            <p:tgtEl>
                                              <p:spTgt spid="30"/>
                                            </p:tgtEl>
                                            <p:attrNameLst>
                                              <p:attrName>ppt_x</p:attrName>
                                            </p:attrNameLst>
                                          </p:cBhvr>
                                          <p:tavLst>
                                            <p:tav tm="0">
                                              <p:val>
                                                <p:strVal val="#ppt_x"/>
                                              </p:val>
                                            </p:tav>
                                            <p:tav tm="100000">
                                              <p:val>
                                                <p:strVal val="#ppt_x"/>
                                              </p:val>
                                            </p:tav>
                                          </p:tavLst>
                                        </p:anim>
                                        <p:anim calcmode="lin" valueType="num">
                                          <p:cBhvr>
                                            <p:cTn id="124" dur="750" fill="hold"/>
                                            <p:tgtEl>
                                              <p:spTgt spid="30"/>
                                            </p:tgtEl>
                                            <p:attrNameLst>
                                              <p:attrName>ppt_y</p:attrName>
                                            </p:attrNameLst>
                                          </p:cBhvr>
                                          <p:tavLst>
                                            <p:tav tm="0">
                                              <p:val>
                                                <p:strVal val="#ppt_y+.1"/>
                                              </p:val>
                                            </p:tav>
                                            <p:tav tm="100000">
                                              <p:val>
                                                <p:strVal val="#ppt_y"/>
                                              </p:val>
                                            </p:tav>
                                          </p:tavLst>
                                        </p:anim>
                                      </p:childTnLst>
                                    </p:cTn>
                                  </p:par>
                                  <p:par>
                                    <p:cTn id="125" presetID="47" presetClass="entr" presetSubtype="0" fill="hold" grpId="0" nodeType="withEffect">
                                      <p:stCondLst>
                                        <p:cond delay="1000"/>
                                      </p:stCondLst>
                                      <p:childTnLst>
                                        <p:set>
                                          <p:cBhvr>
                                            <p:cTn id="126" dur="1" fill="hold">
                                              <p:stCondLst>
                                                <p:cond delay="0"/>
                                              </p:stCondLst>
                                            </p:cTn>
                                            <p:tgtEl>
                                              <p:spTgt spid="20"/>
                                            </p:tgtEl>
                                            <p:attrNameLst>
                                              <p:attrName>style.visibility</p:attrName>
                                            </p:attrNameLst>
                                          </p:cBhvr>
                                          <p:to>
                                            <p:strVal val="visible"/>
                                          </p:to>
                                        </p:set>
                                        <p:animEffect transition="in" filter="fade">
                                          <p:cBhvr>
                                            <p:cTn id="127" dur="750"/>
                                            <p:tgtEl>
                                              <p:spTgt spid="20"/>
                                            </p:tgtEl>
                                          </p:cBhvr>
                                        </p:animEffect>
                                        <p:anim calcmode="lin" valueType="num">
                                          <p:cBhvr>
                                            <p:cTn id="128" dur="750" fill="hold"/>
                                            <p:tgtEl>
                                              <p:spTgt spid="20"/>
                                            </p:tgtEl>
                                            <p:attrNameLst>
                                              <p:attrName>ppt_x</p:attrName>
                                            </p:attrNameLst>
                                          </p:cBhvr>
                                          <p:tavLst>
                                            <p:tav tm="0">
                                              <p:val>
                                                <p:strVal val="#ppt_x"/>
                                              </p:val>
                                            </p:tav>
                                            <p:tav tm="100000">
                                              <p:val>
                                                <p:strVal val="#ppt_x"/>
                                              </p:val>
                                            </p:tav>
                                          </p:tavLst>
                                        </p:anim>
                                        <p:anim calcmode="lin" valueType="num">
                                          <p:cBhvr>
                                            <p:cTn id="129" dur="750" fill="hold"/>
                                            <p:tgtEl>
                                              <p:spTgt spid="20"/>
                                            </p:tgtEl>
                                            <p:attrNameLst>
                                              <p:attrName>ppt_y</p:attrName>
                                            </p:attrNameLst>
                                          </p:cBhvr>
                                          <p:tavLst>
                                            <p:tav tm="0">
                                              <p:val>
                                                <p:strVal val="#ppt_y-.1"/>
                                              </p:val>
                                            </p:tav>
                                            <p:tav tm="100000">
                                              <p:val>
                                                <p:strVal val="#ppt_y"/>
                                              </p:val>
                                            </p:tav>
                                          </p:tavLst>
                                        </p:anim>
                                      </p:childTnLst>
                                    </p:cTn>
                                  </p:par>
                                  <p:par>
                                    <p:cTn id="130" presetID="42" presetClass="entr" presetSubtype="0" fill="hold" grpId="0" nodeType="withEffect">
                                      <p:stCondLst>
                                        <p:cond delay="1000"/>
                                      </p:stCondLst>
                                      <p:childTnLst>
                                        <p:set>
                                          <p:cBhvr>
                                            <p:cTn id="131" dur="1" fill="hold">
                                              <p:stCondLst>
                                                <p:cond delay="0"/>
                                              </p:stCondLst>
                                            </p:cTn>
                                            <p:tgtEl>
                                              <p:spTgt spid="19"/>
                                            </p:tgtEl>
                                            <p:attrNameLst>
                                              <p:attrName>style.visibility</p:attrName>
                                            </p:attrNameLst>
                                          </p:cBhvr>
                                          <p:to>
                                            <p:strVal val="visible"/>
                                          </p:to>
                                        </p:set>
                                        <p:animEffect transition="in" filter="fade">
                                          <p:cBhvr>
                                            <p:cTn id="132" dur="750"/>
                                            <p:tgtEl>
                                              <p:spTgt spid="19"/>
                                            </p:tgtEl>
                                          </p:cBhvr>
                                        </p:animEffect>
                                        <p:anim calcmode="lin" valueType="num">
                                          <p:cBhvr>
                                            <p:cTn id="133" dur="750" fill="hold"/>
                                            <p:tgtEl>
                                              <p:spTgt spid="19"/>
                                            </p:tgtEl>
                                            <p:attrNameLst>
                                              <p:attrName>ppt_x</p:attrName>
                                            </p:attrNameLst>
                                          </p:cBhvr>
                                          <p:tavLst>
                                            <p:tav tm="0">
                                              <p:val>
                                                <p:strVal val="#ppt_x"/>
                                              </p:val>
                                            </p:tav>
                                            <p:tav tm="100000">
                                              <p:val>
                                                <p:strVal val="#ppt_x"/>
                                              </p:val>
                                            </p:tav>
                                          </p:tavLst>
                                        </p:anim>
                                        <p:anim calcmode="lin" valueType="num">
                                          <p:cBhvr>
                                            <p:cTn id="134" dur="750" fill="hold"/>
                                            <p:tgtEl>
                                              <p:spTgt spid="19"/>
                                            </p:tgtEl>
                                            <p:attrNameLst>
                                              <p:attrName>ppt_y</p:attrName>
                                            </p:attrNameLst>
                                          </p:cBhvr>
                                          <p:tavLst>
                                            <p:tav tm="0">
                                              <p:val>
                                                <p:strVal val="#ppt_y+.1"/>
                                              </p:val>
                                            </p:tav>
                                            <p:tav tm="100000">
                                              <p:val>
                                                <p:strVal val="#ppt_y"/>
                                              </p:val>
                                            </p:tav>
                                          </p:tavLst>
                                        </p:anim>
                                      </p:childTnLst>
                                    </p:cTn>
                                  </p:par>
                                  <p:par>
                                    <p:cTn id="135" presetID="47" presetClass="entr" presetSubtype="0" fill="hold" grpId="0" nodeType="withEffect">
                                      <p:stCondLst>
                                        <p:cond delay="1250"/>
                                      </p:stCondLst>
                                      <p:childTnLst>
                                        <p:set>
                                          <p:cBhvr>
                                            <p:cTn id="136" dur="1" fill="hold">
                                              <p:stCondLst>
                                                <p:cond delay="0"/>
                                              </p:stCondLst>
                                            </p:cTn>
                                            <p:tgtEl>
                                              <p:spTgt spid="158"/>
                                            </p:tgtEl>
                                            <p:attrNameLst>
                                              <p:attrName>style.visibility</p:attrName>
                                            </p:attrNameLst>
                                          </p:cBhvr>
                                          <p:to>
                                            <p:strVal val="visible"/>
                                          </p:to>
                                        </p:set>
                                        <p:animEffect transition="in" filter="fade">
                                          <p:cBhvr>
                                            <p:cTn id="137" dur="750"/>
                                            <p:tgtEl>
                                              <p:spTgt spid="158"/>
                                            </p:tgtEl>
                                          </p:cBhvr>
                                        </p:animEffect>
                                        <p:anim calcmode="lin" valueType="num">
                                          <p:cBhvr>
                                            <p:cTn id="138" dur="750" fill="hold"/>
                                            <p:tgtEl>
                                              <p:spTgt spid="158"/>
                                            </p:tgtEl>
                                            <p:attrNameLst>
                                              <p:attrName>ppt_x</p:attrName>
                                            </p:attrNameLst>
                                          </p:cBhvr>
                                          <p:tavLst>
                                            <p:tav tm="0">
                                              <p:val>
                                                <p:strVal val="#ppt_x"/>
                                              </p:val>
                                            </p:tav>
                                            <p:tav tm="100000">
                                              <p:val>
                                                <p:strVal val="#ppt_x"/>
                                              </p:val>
                                            </p:tav>
                                          </p:tavLst>
                                        </p:anim>
                                        <p:anim calcmode="lin" valueType="num">
                                          <p:cBhvr>
                                            <p:cTn id="139" dur="750" fill="hold"/>
                                            <p:tgtEl>
                                              <p:spTgt spid="158"/>
                                            </p:tgtEl>
                                            <p:attrNameLst>
                                              <p:attrName>ppt_y</p:attrName>
                                            </p:attrNameLst>
                                          </p:cBhvr>
                                          <p:tavLst>
                                            <p:tav tm="0">
                                              <p:val>
                                                <p:strVal val="#ppt_y-.1"/>
                                              </p:val>
                                            </p:tav>
                                            <p:tav tm="100000">
                                              <p:val>
                                                <p:strVal val="#ppt_y"/>
                                              </p:val>
                                            </p:tav>
                                          </p:tavLst>
                                        </p:anim>
                                      </p:childTnLst>
                                    </p:cTn>
                                  </p:par>
                                  <p:par>
                                    <p:cTn id="140" presetID="42" presetClass="entr" presetSubtype="0" fill="hold" grpId="0" nodeType="withEffect">
                                      <p:stCondLst>
                                        <p:cond delay="1250"/>
                                      </p:stCondLst>
                                      <p:childTnLst>
                                        <p:set>
                                          <p:cBhvr>
                                            <p:cTn id="141" dur="1" fill="hold">
                                              <p:stCondLst>
                                                <p:cond delay="0"/>
                                              </p:stCondLst>
                                            </p:cTn>
                                            <p:tgtEl>
                                              <p:spTgt spid="157"/>
                                            </p:tgtEl>
                                            <p:attrNameLst>
                                              <p:attrName>style.visibility</p:attrName>
                                            </p:attrNameLst>
                                          </p:cBhvr>
                                          <p:to>
                                            <p:strVal val="visible"/>
                                          </p:to>
                                        </p:set>
                                        <p:animEffect transition="in" filter="fade">
                                          <p:cBhvr>
                                            <p:cTn id="142" dur="750"/>
                                            <p:tgtEl>
                                              <p:spTgt spid="157"/>
                                            </p:tgtEl>
                                          </p:cBhvr>
                                        </p:animEffect>
                                        <p:anim calcmode="lin" valueType="num">
                                          <p:cBhvr>
                                            <p:cTn id="143" dur="750" fill="hold"/>
                                            <p:tgtEl>
                                              <p:spTgt spid="157"/>
                                            </p:tgtEl>
                                            <p:attrNameLst>
                                              <p:attrName>ppt_x</p:attrName>
                                            </p:attrNameLst>
                                          </p:cBhvr>
                                          <p:tavLst>
                                            <p:tav tm="0">
                                              <p:val>
                                                <p:strVal val="#ppt_x"/>
                                              </p:val>
                                            </p:tav>
                                            <p:tav tm="100000">
                                              <p:val>
                                                <p:strVal val="#ppt_x"/>
                                              </p:val>
                                            </p:tav>
                                          </p:tavLst>
                                        </p:anim>
                                        <p:anim calcmode="lin" valueType="num">
                                          <p:cBhvr>
                                            <p:cTn id="144" dur="750" fill="hold"/>
                                            <p:tgtEl>
                                              <p:spTgt spid="157"/>
                                            </p:tgtEl>
                                            <p:attrNameLst>
                                              <p:attrName>ppt_y</p:attrName>
                                            </p:attrNameLst>
                                          </p:cBhvr>
                                          <p:tavLst>
                                            <p:tav tm="0">
                                              <p:val>
                                                <p:strVal val="#ppt_y+.1"/>
                                              </p:val>
                                            </p:tav>
                                            <p:tav tm="100000">
                                              <p:val>
                                                <p:strVal val="#ppt_y"/>
                                              </p:val>
                                            </p:tav>
                                          </p:tavLst>
                                        </p:anim>
                                      </p:childTnLst>
                                    </p:cTn>
                                  </p:par>
                                  <p:par>
                                    <p:cTn id="145" presetID="47" presetClass="entr" presetSubtype="0" fill="hold" grpId="0" nodeType="withEffect">
                                      <p:stCondLst>
                                        <p:cond delay="1500"/>
                                      </p:stCondLst>
                                      <p:childTnLst>
                                        <p:set>
                                          <p:cBhvr>
                                            <p:cTn id="146" dur="1" fill="hold">
                                              <p:stCondLst>
                                                <p:cond delay="0"/>
                                              </p:stCondLst>
                                            </p:cTn>
                                            <p:tgtEl>
                                              <p:spTgt spid="166"/>
                                            </p:tgtEl>
                                            <p:attrNameLst>
                                              <p:attrName>style.visibility</p:attrName>
                                            </p:attrNameLst>
                                          </p:cBhvr>
                                          <p:to>
                                            <p:strVal val="visible"/>
                                          </p:to>
                                        </p:set>
                                        <p:animEffect transition="in" filter="fade">
                                          <p:cBhvr>
                                            <p:cTn id="147" dur="750"/>
                                            <p:tgtEl>
                                              <p:spTgt spid="166"/>
                                            </p:tgtEl>
                                          </p:cBhvr>
                                        </p:animEffect>
                                        <p:anim calcmode="lin" valueType="num">
                                          <p:cBhvr>
                                            <p:cTn id="148" dur="750" fill="hold"/>
                                            <p:tgtEl>
                                              <p:spTgt spid="166"/>
                                            </p:tgtEl>
                                            <p:attrNameLst>
                                              <p:attrName>ppt_x</p:attrName>
                                            </p:attrNameLst>
                                          </p:cBhvr>
                                          <p:tavLst>
                                            <p:tav tm="0">
                                              <p:val>
                                                <p:strVal val="#ppt_x"/>
                                              </p:val>
                                            </p:tav>
                                            <p:tav tm="100000">
                                              <p:val>
                                                <p:strVal val="#ppt_x"/>
                                              </p:val>
                                            </p:tav>
                                          </p:tavLst>
                                        </p:anim>
                                        <p:anim calcmode="lin" valueType="num">
                                          <p:cBhvr>
                                            <p:cTn id="149" dur="750" fill="hold"/>
                                            <p:tgtEl>
                                              <p:spTgt spid="166"/>
                                            </p:tgtEl>
                                            <p:attrNameLst>
                                              <p:attrName>ppt_y</p:attrName>
                                            </p:attrNameLst>
                                          </p:cBhvr>
                                          <p:tavLst>
                                            <p:tav tm="0">
                                              <p:val>
                                                <p:strVal val="#ppt_y-.1"/>
                                              </p:val>
                                            </p:tav>
                                            <p:tav tm="100000">
                                              <p:val>
                                                <p:strVal val="#ppt_y"/>
                                              </p:val>
                                            </p:tav>
                                          </p:tavLst>
                                        </p:anim>
                                      </p:childTnLst>
                                    </p:cTn>
                                  </p:par>
                                  <p:par>
                                    <p:cTn id="150" presetID="42" presetClass="entr" presetSubtype="0" fill="hold" grpId="0" nodeType="withEffect">
                                      <p:stCondLst>
                                        <p:cond delay="1500"/>
                                      </p:stCondLst>
                                      <p:childTnLst>
                                        <p:set>
                                          <p:cBhvr>
                                            <p:cTn id="151" dur="1" fill="hold">
                                              <p:stCondLst>
                                                <p:cond delay="0"/>
                                              </p:stCondLst>
                                            </p:cTn>
                                            <p:tgtEl>
                                              <p:spTgt spid="165"/>
                                            </p:tgtEl>
                                            <p:attrNameLst>
                                              <p:attrName>style.visibility</p:attrName>
                                            </p:attrNameLst>
                                          </p:cBhvr>
                                          <p:to>
                                            <p:strVal val="visible"/>
                                          </p:to>
                                        </p:set>
                                        <p:animEffect transition="in" filter="fade">
                                          <p:cBhvr>
                                            <p:cTn id="152" dur="750"/>
                                            <p:tgtEl>
                                              <p:spTgt spid="165"/>
                                            </p:tgtEl>
                                          </p:cBhvr>
                                        </p:animEffect>
                                        <p:anim calcmode="lin" valueType="num">
                                          <p:cBhvr>
                                            <p:cTn id="153" dur="750" fill="hold"/>
                                            <p:tgtEl>
                                              <p:spTgt spid="165"/>
                                            </p:tgtEl>
                                            <p:attrNameLst>
                                              <p:attrName>ppt_x</p:attrName>
                                            </p:attrNameLst>
                                          </p:cBhvr>
                                          <p:tavLst>
                                            <p:tav tm="0">
                                              <p:val>
                                                <p:strVal val="#ppt_x"/>
                                              </p:val>
                                            </p:tav>
                                            <p:tav tm="100000">
                                              <p:val>
                                                <p:strVal val="#ppt_x"/>
                                              </p:val>
                                            </p:tav>
                                          </p:tavLst>
                                        </p:anim>
                                        <p:anim calcmode="lin" valueType="num">
                                          <p:cBhvr>
                                            <p:cTn id="154" dur="750" fill="hold"/>
                                            <p:tgtEl>
                                              <p:spTgt spid="165"/>
                                            </p:tgtEl>
                                            <p:attrNameLst>
                                              <p:attrName>ppt_y</p:attrName>
                                            </p:attrNameLst>
                                          </p:cBhvr>
                                          <p:tavLst>
                                            <p:tav tm="0">
                                              <p:val>
                                                <p:strVal val="#ppt_y+.1"/>
                                              </p:val>
                                            </p:tav>
                                            <p:tav tm="100000">
                                              <p:val>
                                                <p:strVal val="#ppt_y"/>
                                              </p:val>
                                            </p:tav>
                                          </p:tavLst>
                                        </p:anim>
                                      </p:childTnLst>
                                    </p:cTn>
                                  </p:par>
                                  <p:par>
                                    <p:cTn id="155" presetID="47" presetClass="entr" presetSubtype="0" fill="hold" grpId="0" nodeType="withEffect">
                                      <p:stCondLst>
                                        <p:cond delay="250"/>
                                      </p:stCondLst>
                                      <p:childTnLst>
                                        <p:set>
                                          <p:cBhvr>
                                            <p:cTn id="156" dur="1" fill="hold">
                                              <p:stCondLst>
                                                <p:cond delay="0"/>
                                              </p:stCondLst>
                                            </p:cTn>
                                            <p:tgtEl>
                                              <p:spTgt spid="172"/>
                                            </p:tgtEl>
                                            <p:attrNameLst>
                                              <p:attrName>style.visibility</p:attrName>
                                            </p:attrNameLst>
                                          </p:cBhvr>
                                          <p:to>
                                            <p:strVal val="visible"/>
                                          </p:to>
                                        </p:set>
                                        <p:animEffect transition="in" filter="fade">
                                          <p:cBhvr>
                                            <p:cTn id="157" dur="1000"/>
                                            <p:tgtEl>
                                              <p:spTgt spid="172"/>
                                            </p:tgtEl>
                                          </p:cBhvr>
                                        </p:animEffect>
                                        <p:anim calcmode="lin" valueType="num">
                                          <p:cBhvr>
                                            <p:cTn id="158" dur="1000" fill="hold"/>
                                            <p:tgtEl>
                                              <p:spTgt spid="172"/>
                                            </p:tgtEl>
                                            <p:attrNameLst>
                                              <p:attrName>ppt_x</p:attrName>
                                            </p:attrNameLst>
                                          </p:cBhvr>
                                          <p:tavLst>
                                            <p:tav tm="0">
                                              <p:val>
                                                <p:strVal val="#ppt_x"/>
                                              </p:val>
                                            </p:tav>
                                            <p:tav tm="100000">
                                              <p:val>
                                                <p:strVal val="#ppt_x"/>
                                              </p:val>
                                            </p:tav>
                                          </p:tavLst>
                                        </p:anim>
                                        <p:anim calcmode="lin" valueType="num">
                                          <p:cBhvr>
                                            <p:cTn id="159" dur="1000" fill="hold"/>
                                            <p:tgtEl>
                                              <p:spTgt spid="17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7" grpId="0" animBg="1"/>
          <p:bldP spid="8" grpId="0" animBg="1"/>
          <p:bldP spid="9" grpId="0" animBg="1"/>
          <p:bldP spid="19" grpId="0"/>
          <p:bldP spid="20" grpId="0"/>
          <p:bldP spid="30" grpId="0"/>
          <p:bldP spid="31" grpId="0"/>
          <p:bldP spid="145" grpId="0" animBg="1"/>
          <p:bldP spid="146" grpId="0"/>
          <p:bldP spid="147" grpId="0"/>
          <p:bldP spid="157" grpId="0"/>
          <p:bldP spid="158" grpId="0"/>
          <p:bldP spid="165" grpId="0"/>
          <p:bldP spid="166" grpId="0"/>
          <p:bldP spid="172" grpId="0"/>
          <p:bldP spid="173" grpId="0" animBg="1"/>
          <p:bldP spid="174" grpId="0" animBg="1"/>
          <p:bldP spid="175" grpId="0" animBg="1"/>
          <p:bldP spid="176" grpId="0" animBg="1"/>
        </p:bldLst>
      </p:timing>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2">
            <a:lumMod val="50000"/>
          </a:schemeClr>
        </a:solidFill>
        <a:effectLst/>
      </p:bgPr>
    </p:bg>
    <p:spTree>
      <p:nvGrpSpPr>
        <p:cNvPr id="1" name=""/>
        <p:cNvGrpSpPr/>
        <p:nvPr/>
      </p:nvGrpSpPr>
      <p:grpSpPr>
        <a:xfrm>
          <a:off x="0" y="0"/>
          <a:ext cx="0" cy="0"/>
          <a:chOff x="0" y="0"/>
          <a:chExt cx="0" cy="0"/>
        </a:xfrm>
      </p:grpSpPr>
      <p:sp>
        <p:nvSpPr>
          <p:cNvPr id="157" name="Circle: Hollow 156">
            <a:extLst>
              <a:ext uri="{FF2B5EF4-FFF2-40B4-BE49-F238E27FC236}">
                <a16:creationId xmlns:a16="http://schemas.microsoft.com/office/drawing/2014/main" id="{56B352FD-747C-A7B4-17C1-22CC1680939F}"/>
              </a:ext>
            </a:extLst>
          </p:cNvPr>
          <p:cNvSpPr/>
          <p:nvPr/>
        </p:nvSpPr>
        <p:spPr>
          <a:xfrm>
            <a:off x="20424915" y="10085980"/>
            <a:ext cx="1315104" cy="1315104"/>
          </a:xfrm>
          <a:prstGeom prst="donut">
            <a:avLst/>
          </a:prstGeom>
          <a:gradFill>
            <a:gsLst>
              <a:gs pos="0">
                <a:schemeClr val="accent6"/>
              </a:gs>
              <a:gs pos="100000">
                <a:schemeClr val="bg2">
                  <a:alpha val="0"/>
                </a:schemeClr>
              </a:gs>
            </a:gsLst>
            <a:lin ang="5400000" scaled="1"/>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58" name="Circle: Hollow 157">
            <a:extLst>
              <a:ext uri="{FF2B5EF4-FFF2-40B4-BE49-F238E27FC236}">
                <a16:creationId xmlns:a16="http://schemas.microsoft.com/office/drawing/2014/main" id="{EF722F51-38E7-9768-2838-D1408B47EE77}"/>
              </a:ext>
            </a:extLst>
          </p:cNvPr>
          <p:cNvSpPr/>
          <p:nvPr/>
        </p:nvSpPr>
        <p:spPr>
          <a:xfrm>
            <a:off x="2639218" y="10085980"/>
            <a:ext cx="1315104" cy="1315104"/>
          </a:xfrm>
          <a:prstGeom prst="donut">
            <a:avLst/>
          </a:prstGeom>
          <a:gradFill>
            <a:gsLst>
              <a:gs pos="0">
                <a:schemeClr val="accent1"/>
              </a:gs>
              <a:gs pos="100000">
                <a:schemeClr val="bg2">
                  <a:alpha val="0"/>
                </a:schemeClr>
              </a:gs>
            </a:gsLst>
            <a:lin ang="5400000" scaled="1"/>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59" name="Circle: Hollow 158">
            <a:extLst>
              <a:ext uri="{FF2B5EF4-FFF2-40B4-BE49-F238E27FC236}">
                <a16:creationId xmlns:a16="http://schemas.microsoft.com/office/drawing/2014/main" id="{0BB61F68-4286-1013-D163-5BE470C28704}"/>
              </a:ext>
            </a:extLst>
          </p:cNvPr>
          <p:cNvSpPr/>
          <p:nvPr/>
        </p:nvSpPr>
        <p:spPr>
          <a:xfrm>
            <a:off x="7085642" y="10085980"/>
            <a:ext cx="1315104" cy="1315104"/>
          </a:xfrm>
          <a:prstGeom prst="donut">
            <a:avLst/>
          </a:prstGeom>
          <a:gradFill>
            <a:gsLst>
              <a:gs pos="0">
                <a:schemeClr val="accent3"/>
              </a:gs>
              <a:gs pos="100000">
                <a:schemeClr val="bg2">
                  <a:alpha val="0"/>
                </a:schemeClr>
              </a:gs>
            </a:gsLst>
            <a:lin ang="5400000" scaled="1"/>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60" name="Circle: Hollow 159">
            <a:extLst>
              <a:ext uri="{FF2B5EF4-FFF2-40B4-BE49-F238E27FC236}">
                <a16:creationId xmlns:a16="http://schemas.microsoft.com/office/drawing/2014/main" id="{F1ECA65A-CDA8-D297-23C0-3468D347B7C5}"/>
              </a:ext>
            </a:extLst>
          </p:cNvPr>
          <p:cNvSpPr/>
          <p:nvPr/>
        </p:nvSpPr>
        <p:spPr>
          <a:xfrm>
            <a:off x="11532066" y="10085980"/>
            <a:ext cx="1315104" cy="1315104"/>
          </a:xfrm>
          <a:prstGeom prst="donut">
            <a:avLst/>
          </a:prstGeom>
          <a:gradFill>
            <a:gsLst>
              <a:gs pos="0">
                <a:schemeClr val="accent4"/>
              </a:gs>
              <a:gs pos="100000">
                <a:schemeClr val="bg2">
                  <a:alpha val="0"/>
                </a:schemeClr>
              </a:gs>
            </a:gsLst>
            <a:lin ang="5400000" scaled="1"/>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61" name="Circle: Hollow 160">
            <a:extLst>
              <a:ext uri="{FF2B5EF4-FFF2-40B4-BE49-F238E27FC236}">
                <a16:creationId xmlns:a16="http://schemas.microsoft.com/office/drawing/2014/main" id="{ECD689CD-FA01-E954-675E-7C94B417AE9A}"/>
              </a:ext>
            </a:extLst>
          </p:cNvPr>
          <p:cNvSpPr/>
          <p:nvPr/>
        </p:nvSpPr>
        <p:spPr>
          <a:xfrm>
            <a:off x="15978490" y="10085980"/>
            <a:ext cx="1315104" cy="1315104"/>
          </a:xfrm>
          <a:prstGeom prst="donut">
            <a:avLst/>
          </a:prstGeom>
          <a:gradFill>
            <a:gsLst>
              <a:gs pos="0">
                <a:schemeClr val="accent5"/>
              </a:gs>
              <a:gs pos="100000">
                <a:schemeClr val="bg2">
                  <a:alpha val="0"/>
                </a:schemeClr>
              </a:gs>
            </a:gsLst>
            <a:lin ang="5400000" scaled="1"/>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62" name="TextBox 161">
            <a:extLst>
              <a:ext uri="{FF2B5EF4-FFF2-40B4-BE49-F238E27FC236}">
                <a16:creationId xmlns:a16="http://schemas.microsoft.com/office/drawing/2014/main" id="{FAA0E4A2-332B-2B80-04B2-2F587A388418}"/>
              </a:ext>
            </a:extLst>
          </p:cNvPr>
          <p:cNvSpPr txBox="1"/>
          <p:nvPr/>
        </p:nvSpPr>
        <p:spPr>
          <a:xfrm rot="10800000" flipV="1">
            <a:off x="10795781" y="9693460"/>
            <a:ext cx="3097238" cy="615553"/>
          </a:xfrm>
          <a:prstGeom prst="rect">
            <a:avLst/>
          </a:prstGeom>
          <a:noFill/>
        </p:spPr>
        <p:txBody>
          <a:bodyPr wrap="square" rtlCol="0" anchor="t">
            <a:spAutoFit/>
          </a:bodyPr>
          <a:lstStyle/>
          <a:p>
            <a:pPr lvl="0" algn="ctr"/>
            <a:r>
              <a:rPr lang="vi-VN" sz="1700" dirty="0">
                <a:solidFill>
                  <a:schemeClr val="tx2"/>
                </a:solidFill>
              </a:rPr>
              <a:t>Xác định nhu cầu, lợi ích thực sự của từng bên.</a:t>
            </a:r>
            <a:endParaRPr kumimoji="0" lang="en-US" sz="1700" b="0" i="0" u="none" strike="noStrike" kern="1200" cap="none" spc="0" normalizeH="0" baseline="0" noProof="0" dirty="0">
              <a:ln>
                <a:noFill/>
              </a:ln>
              <a:solidFill>
                <a:schemeClr val="tx2"/>
              </a:solidFill>
              <a:effectLst/>
              <a:uLnTx/>
              <a:uFillTx/>
              <a:latin typeface="Open Sans Light"/>
            </a:endParaRPr>
          </a:p>
        </p:txBody>
      </p:sp>
      <p:sp>
        <p:nvSpPr>
          <p:cNvPr id="163" name="TextBox 162">
            <a:extLst>
              <a:ext uri="{FF2B5EF4-FFF2-40B4-BE49-F238E27FC236}">
                <a16:creationId xmlns:a16="http://schemas.microsoft.com/office/drawing/2014/main" id="{DF60E222-2238-0EFE-C5EB-659EF61B0B8B}"/>
              </a:ext>
            </a:extLst>
          </p:cNvPr>
          <p:cNvSpPr txBox="1"/>
          <p:nvPr/>
        </p:nvSpPr>
        <p:spPr>
          <a:xfrm rot="10800000" flipV="1">
            <a:off x="6349357" y="9693460"/>
            <a:ext cx="3097238" cy="615553"/>
          </a:xfrm>
          <a:prstGeom prst="rect">
            <a:avLst/>
          </a:prstGeom>
          <a:noFill/>
        </p:spPr>
        <p:txBody>
          <a:bodyPr wrap="square" rtlCol="0" anchor="t">
            <a:spAutoFit/>
          </a:bodyPr>
          <a:lstStyle/>
          <a:p>
            <a:pPr lvl="0" algn="ctr"/>
            <a:r>
              <a:rPr lang="vi-VN" sz="1700" dirty="0">
                <a:solidFill>
                  <a:schemeClr val="tx2"/>
                </a:solidFill>
              </a:rPr>
              <a:t>Chia sẻ quan điểm, lắng nghe để tạo sự tin tưởng ban đầu.</a:t>
            </a:r>
            <a:endParaRPr kumimoji="0" lang="en-US" sz="1700" b="0" i="0" u="none" strike="noStrike" kern="1200" cap="none" spc="0" normalizeH="0" baseline="0" noProof="0" dirty="0">
              <a:ln>
                <a:noFill/>
              </a:ln>
              <a:solidFill>
                <a:schemeClr val="tx2"/>
              </a:solidFill>
              <a:effectLst/>
              <a:uLnTx/>
              <a:uFillTx/>
              <a:latin typeface="Open Sans Light"/>
            </a:endParaRPr>
          </a:p>
        </p:txBody>
      </p:sp>
      <p:sp>
        <p:nvSpPr>
          <p:cNvPr id="164" name="TextBox 163">
            <a:extLst>
              <a:ext uri="{FF2B5EF4-FFF2-40B4-BE49-F238E27FC236}">
                <a16:creationId xmlns:a16="http://schemas.microsoft.com/office/drawing/2014/main" id="{108E7EB1-AC64-E840-1AB5-0165899DA74F}"/>
              </a:ext>
            </a:extLst>
          </p:cNvPr>
          <p:cNvSpPr txBox="1"/>
          <p:nvPr/>
        </p:nvSpPr>
        <p:spPr>
          <a:xfrm rot="10800000" flipV="1">
            <a:off x="1902933" y="9693460"/>
            <a:ext cx="3097238" cy="615553"/>
          </a:xfrm>
          <a:prstGeom prst="rect">
            <a:avLst/>
          </a:prstGeom>
          <a:noFill/>
        </p:spPr>
        <p:txBody>
          <a:bodyPr wrap="square" rtlCol="0" anchor="t">
            <a:spAutoFit/>
          </a:bodyPr>
          <a:lstStyle/>
          <a:p>
            <a:pPr lvl="0" algn="ctr"/>
            <a:r>
              <a:rPr lang="vi-VN" sz="1700" dirty="0">
                <a:solidFill>
                  <a:schemeClr val="tx2"/>
                </a:solidFill>
              </a:rPr>
              <a:t>Xác định mục tiêu, thu thập thông tin, hiểu rõ đối tác.</a:t>
            </a:r>
            <a:endParaRPr kumimoji="0" lang="en-US" sz="1700" b="0" i="0" u="none" strike="noStrike" kern="1200" cap="none" spc="0" normalizeH="0" baseline="0" noProof="0" dirty="0">
              <a:ln>
                <a:noFill/>
              </a:ln>
              <a:solidFill>
                <a:schemeClr val="tx2"/>
              </a:solidFill>
              <a:effectLst/>
              <a:uLnTx/>
              <a:uFillTx/>
              <a:latin typeface="Open Sans Light"/>
            </a:endParaRPr>
          </a:p>
        </p:txBody>
      </p:sp>
      <p:sp>
        <p:nvSpPr>
          <p:cNvPr id="165" name="TextBox 164">
            <a:extLst>
              <a:ext uri="{FF2B5EF4-FFF2-40B4-BE49-F238E27FC236}">
                <a16:creationId xmlns:a16="http://schemas.microsoft.com/office/drawing/2014/main" id="{B6E7F801-6EEE-C706-13E6-EF94CC4F6C9C}"/>
              </a:ext>
            </a:extLst>
          </p:cNvPr>
          <p:cNvSpPr txBox="1"/>
          <p:nvPr/>
        </p:nvSpPr>
        <p:spPr>
          <a:xfrm rot="10800000" flipV="1">
            <a:off x="15242205" y="9693460"/>
            <a:ext cx="3097238" cy="615553"/>
          </a:xfrm>
          <a:prstGeom prst="rect">
            <a:avLst/>
          </a:prstGeom>
          <a:noFill/>
        </p:spPr>
        <p:txBody>
          <a:bodyPr wrap="square" rtlCol="0" anchor="t">
            <a:spAutoFit/>
          </a:bodyPr>
          <a:lstStyle/>
          <a:p>
            <a:pPr lvl="0" algn="ctr"/>
            <a:r>
              <a:rPr lang="vi-VN" sz="1700" dirty="0">
                <a:solidFill>
                  <a:schemeClr val="tx2"/>
                </a:solidFill>
              </a:rPr>
              <a:t>Đề xuất, nhượng bộ hợp lý để đạt thỏa thuận cân bằng.</a:t>
            </a:r>
            <a:endParaRPr kumimoji="0" lang="en-US" sz="1700" b="0" i="0" u="none" strike="noStrike" kern="1200" cap="none" spc="0" normalizeH="0" baseline="0" noProof="0" dirty="0">
              <a:ln>
                <a:noFill/>
              </a:ln>
              <a:solidFill>
                <a:schemeClr val="tx2"/>
              </a:solidFill>
              <a:effectLst/>
              <a:uLnTx/>
              <a:uFillTx/>
              <a:latin typeface="Open Sans Light"/>
            </a:endParaRPr>
          </a:p>
        </p:txBody>
      </p:sp>
      <p:sp>
        <p:nvSpPr>
          <p:cNvPr id="166" name="TextBox 165">
            <a:extLst>
              <a:ext uri="{FF2B5EF4-FFF2-40B4-BE49-F238E27FC236}">
                <a16:creationId xmlns:a16="http://schemas.microsoft.com/office/drawing/2014/main" id="{F17BD8F8-ED83-9050-587B-F0B063018273}"/>
              </a:ext>
            </a:extLst>
          </p:cNvPr>
          <p:cNvSpPr txBox="1"/>
          <p:nvPr/>
        </p:nvSpPr>
        <p:spPr>
          <a:xfrm rot="10800000" flipV="1">
            <a:off x="19688630" y="9693460"/>
            <a:ext cx="3097238" cy="615553"/>
          </a:xfrm>
          <a:prstGeom prst="rect">
            <a:avLst/>
          </a:prstGeom>
          <a:noFill/>
        </p:spPr>
        <p:txBody>
          <a:bodyPr wrap="square" rtlCol="0" anchor="t">
            <a:spAutoFit/>
          </a:bodyPr>
          <a:lstStyle/>
          <a:p>
            <a:pPr lvl="0" algn="ctr"/>
            <a:r>
              <a:rPr lang="vi-VN" sz="1700" dirty="0">
                <a:solidFill>
                  <a:schemeClr val="tx2"/>
                </a:solidFill>
              </a:rPr>
              <a:t>Ký kết điều khoản rõ ràng và cam kết thực hiện.</a:t>
            </a:r>
            <a:endParaRPr kumimoji="0" lang="en-US" sz="1700" b="0" i="0" u="none" strike="noStrike" kern="1200" cap="none" spc="0" normalizeH="0" baseline="0" noProof="0" dirty="0">
              <a:ln>
                <a:noFill/>
              </a:ln>
              <a:solidFill>
                <a:schemeClr val="tx2"/>
              </a:solidFill>
              <a:effectLst/>
              <a:uLnTx/>
              <a:uFillTx/>
              <a:latin typeface="Open Sans Light"/>
            </a:endParaRPr>
          </a:p>
        </p:txBody>
      </p:sp>
      <p:grpSp>
        <p:nvGrpSpPr>
          <p:cNvPr id="167" name="Group 166">
            <a:extLst>
              <a:ext uri="{FF2B5EF4-FFF2-40B4-BE49-F238E27FC236}">
                <a16:creationId xmlns:a16="http://schemas.microsoft.com/office/drawing/2014/main" id="{8E107A4A-D3F4-EFB2-C7C1-FB7C76BDD340}"/>
              </a:ext>
            </a:extLst>
          </p:cNvPr>
          <p:cNvGrpSpPr/>
          <p:nvPr/>
        </p:nvGrpSpPr>
        <p:grpSpPr>
          <a:xfrm>
            <a:off x="19343174" y="5671236"/>
            <a:ext cx="3478587" cy="4860365"/>
            <a:chOff x="19343174" y="5671236"/>
            <a:chExt cx="3478587" cy="4860365"/>
          </a:xfrm>
        </p:grpSpPr>
        <p:sp>
          <p:nvSpPr>
            <p:cNvPr id="168" name="Rectangle: Rounded Corners 167">
              <a:extLst>
                <a:ext uri="{FF2B5EF4-FFF2-40B4-BE49-F238E27FC236}">
                  <a16:creationId xmlns:a16="http://schemas.microsoft.com/office/drawing/2014/main" id="{B8DA71DB-0EC3-0CC5-74C6-391DA0CB6BD8}"/>
                </a:ext>
              </a:extLst>
            </p:cNvPr>
            <p:cNvSpPr/>
            <p:nvPr/>
          </p:nvSpPr>
          <p:spPr>
            <a:xfrm flipH="1">
              <a:off x="19343174" y="5671236"/>
              <a:ext cx="3473824" cy="4860365"/>
            </a:xfrm>
            <a:prstGeom prst="roundRect">
              <a:avLst>
                <a:gd name="adj" fmla="val 2832"/>
              </a:avLst>
            </a:prstGeom>
            <a:gradFill>
              <a:gsLst>
                <a:gs pos="0">
                  <a:schemeClr val="bg2"/>
                </a:gs>
                <a:gs pos="100000">
                  <a:schemeClr val="bg2">
                    <a:lumMod val="95000"/>
                  </a:schemeClr>
                </a:gs>
              </a:gsLst>
              <a:lin ang="5400000" scaled="1"/>
            </a:gradFill>
            <a:ln>
              <a:noFill/>
            </a:ln>
            <a:effectLst>
              <a:outerShdw blurRad="444500" dist="317500" dir="2700000" algn="tl" rotWithShape="0">
                <a:prstClr val="black">
                  <a:alpha val="2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9" name="Rectangle: Rounded Corners 168">
              <a:extLst>
                <a:ext uri="{FF2B5EF4-FFF2-40B4-BE49-F238E27FC236}">
                  <a16:creationId xmlns:a16="http://schemas.microsoft.com/office/drawing/2014/main" id="{8887EF35-98AC-5428-7E9C-2C8189038EB1}"/>
                </a:ext>
              </a:extLst>
            </p:cNvPr>
            <p:cNvSpPr/>
            <p:nvPr/>
          </p:nvSpPr>
          <p:spPr>
            <a:xfrm flipH="1">
              <a:off x="19347937" y="5671236"/>
              <a:ext cx="3473824" cy="4860365"/>
            </a:xfrm>
            <a:prstGeom prst="roundRect">
              <a:avLst>
                <a:gd name="adj" fmla="val 2832"/>
              </a:avLst>
            </a:prstGeom>
            <a:gradFill>
              <a:gsLst>
                <a:gs pos="0">
                  <a:schemeClr val="bg2">
                    <a:lumMod val="90000"/>
                    <a:lumOff val="10000"/>
                  </a:schemeClr>
                </a:gs>
                <a:gs pos="100000">
                  <a:schemeClr val="bg2"/>
                </a:gs>
              </a:gsLst>
              <a:lin ang="5400000" scaled="1"/>
            </a:gradFill>
            <a:ln>
              <a:solidFill>
                <a:schemeClr val="bg2"/>
              </a:solidFill>
            </a:ln>
            <a:effectLst>
              <a:outerShdw blurRad="127000" dist="127000" dir="2700000" algn="tl" rotWithShape="0">
                <a:prstClr val="black">
                  <a:alpha val="2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grpSp>
        <p:nvGrpSpPr>
          <p:cNvPr id="170" name="Group 169">
            <a:extLst>
              <a:ext uri="{FF2B5EF4-FFF2-40B4-BE49-F238E27FC236}">
                <a16:creationId xmlns:a16="http://schemas.microsoft.com/office/drawing/2014/main" id="{20F7895D-418E-FF73-0DEB-3FB3A0F735E5}"/>
              </a:ext>
            </a:extLst>
          </p:cNvPr>
          <p:cNvGrpSpPr/>
          <p:nvPr/>
        </p:nvGrpSpPr>
        <p:grpSpPr>
          <a:xfrm>
            <a:off x="10450325" y="5671236"/>
            <a:ext cx="3478587" cy="4860365"/>
            <a:chOff x="10450325" y="5671236"/>
            <a:chExt cx="3478587" cy="4860365"/>
          </a:xfrm>
        </p:grpSpPr>
        <p:sp>
          <p:nvSpPr>
            <p:cNvPr id="171" name="Rectangle: Rounded Corners 170">
              <a:extLst>
                <a:ext uri="{FF2B5EF4-FFF2-40B4-BE49-F238E27FC236}">
                  <a16:creationId xmlns:a16="http://schemas.microsoft.com/office/drawing/2014/main" id="{C565E872-0A0E-442B-4C8C-EAAAED389B37}"/>
                </a:ext>
              </a:extLst>
            </p:cNvPr>
            <p:cNvSpPr/>
            <p:nvPr/>
          </p:nvSpPr>
          <p:spPr>
            <a:xfrm flipH="1">
              <a:off x="10450325" y="5671236"/>
              <a:ext cx="3473824" cy="4860365"/>
            </a:xfrm>
            <a:prstGeom prst="roundRect">
              <a:avLst>
                <a:gd name="adj" fmla="val 2832"/>
              </a:avLst>
            </a:prstGeom>
            <a:gradFill>
              <a:gsLst>
                <a:gs pos="0">
                  <a:schemeClr val="bg2"/>
                </a:gs>
                <a:gs pos="100000">
                  <a:schemeClr val="bg2">
                    <a:lumMod val="95000"/>
                  </a:schemeClr>
                </a:gs>
              </a:gsLst>
              <a:lin ang="5400000" scaled="1"/>
            </a:gradFill>
            <a:ln>
              <a:noFill/>
            </a:ln>
            <a:effectLst>
              <a:outerShdw blurRad="444500" dist="317500" dir="2700000" algn="tl" rotWithShape="0">
                <a:prstClr val="black">
                  <a:alpha val="2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2" name="Rectangle: Rounded Corners 171">
              <a:extLst>
                <a:ext uri="{FF2B5EF4-FFF2-40B4-BE49-F238E27FC236}">
                  <a16:creationId xmlns:a16="http://schemas.microsoft.com/office/drawing/2014/main" id="{61E1D4C7-0F30-443C-57F1-5C9D1A26F350}"/>
                </a:ext>
              </a:extLst>
            </p:cNvPr>
            <p:cNvSpPr/>
            <p:nvPr/>
          </p:nvSpPr>
          <p:spPr>
            <a:xfrm flipH="1">
              <a:off x="10455088" y="5671236"/>
              <a:ext cx="3473824" cy="4860365"/>
            </a:xfrm>
            <a:prstGeom prst="roundRect">
              <a:avLst>
                <a:gd name="adj" fmla="val 2832"/>
              </a:avLst>
            </a:prstGeom>
            <a:gradFill>
              <a:gsLst>
                <a:gs pos="0">
                  <a:schemeClr val="bg2">
                    <a:lumMod val="90000"/>
                    <a:lumOff val="10000"/>
                  </a:schemeClr>
                </a:gs>
                <a:gs pos="100000">
                  <a:schemeClr val="bg2"/>
                </a:gs>
              </a:gsLst>
              <a:lin ang="5400000" scaled="1"/>
            </a:gradFill>
            <a:ln>
              <a:solidFill>
                <a:schemeClr val="bg2"/>
              </a:solidFill>
            </a:ln>
            <a:effectLst>
              <a:outerShdw blurRad="127000" dist="127000" dir="2700000" algn="tl" rotWithShape="0">
                <a:prstClr val="black">
                  <a:alpha val="2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grpSp>
        <p:nvGrpSpPr>
          <p:cNvPr id="173" name="Group 172">
            <a:extLst>
              <a:ext uri="{FF2B5EF4-FFF2-40B4-BE49-F238E27FC236}">
                <a16:creationId xmlns:a16="http://schemas.microsoft.com/office/drawing/2014/main" id="{10502D79-9795-AD58-57D1-D5993F4A774F}"/>
              </a:ext>
            </a:extLst>
          </p:cNvPr>
          <p:cNvGrpSpPr/>
          <p:nvPr/>
        </p:nvGrpSpPr>
        <p:grpSpPr>
          <a:xfrm>
            <a:off x="10455088" y="5671236"/>
            <a:ext cx="3478587" cy="3154176"/>
            <a:chOff x="10455088" y="5671236"/>
            <a:chExt cx="3478587" cy="3154176"/>
          </a:xfrm>
        </p:grpSpPr>
        <p:sp>
          <p:nvSpPr>
            <p:cNvPr id="174" name="Freeform: Shape 173">
              <a:extLst>
                <a:ext uri="{FF2B5EF4-FFF2-40B4-BE49-F238E27FC236}">
                  <a16:creationId xmlns:a16="http://schemas.microsoft.com/office/drawing/2014/main" id="{9988E3B9-3923-3753-A3B1-558247829B36}"/>
                </a:ext>
              </a:extLst>
            </p:cNvPr>
            <p:cNvSpPr/>
            <p:nvPr/>
          </p:nvSpPr>
          <p:spPr>
            <a:xfrm flipH="1">
              <a:off x="10455088" y="5671236"/>
              <a:ext cx="2767012" cy="3154176"/>
            </a:xfrm>
            <a:custGeom>
              <a:avLst/>
              <a:gdLst>
                <a:gd name="connsiteX0" fmla="*/ 2668634 w 2767012"/>
                <a:gd name="connsiteY0" fmla="*/ 0 h 3154176"/>
                <a:gd name="connsiteX1" fmla="*/ 735016 w 2767012"/>
                <a:gd name="connsiteY1" fmla="*/ 0 h 3154176"/>
                <a:gd name="connsiteX2" fmla="*/ 632074 w 2767012"/>
                <a:gd name="connsiteY2" fmla="*/ 76979 h 3154176"/>
                <a:gd name="connsiteX3" fmla="*/ 0 w 2767012"/>
                <a:gd name="connsiteY3" fmla="*/ 1417264 h 3154176"/>
                <a:gd name="connsiteX4" fmla="*/ 1736912 w 2767012"/>
                <a:gd name="connsiteY4" fmla="*/ 3154176 h 3154176"/>
                <a:gd name="connsiteX5" fmla="*/ 2708036 w 2767012"/>
                <a:gd name="connsiteY5" fmla="*/ 2857539 h 3154176"/>
                <a:gd name="connsiteX6" fmla="*/ 2767012 w 2767012"/>
                <a:gd name="connsiteY6" fmla="*/ 2813438 h 3154176"/>
                <a:gd name="connsiteX7" fmla="*/ 2767012 w 2767012"/>
                <a:gd name="connsiteY7" fmla="*/ 98379 h 3154176"/>
                <a:gd name="connsiteX8" fmla="*/ 2668634 w 2767012"/>
                <a:gd name="connsiteY8" fmla="*/ 0 h 31541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767012" h="3154176">
                  <a:moveTo>
                    <a:pt x="2668634" y="0"/>
                  </a:moveTo>
                  <a:lnTo>
                    <a:pt x="735016" y="0"/>
                  </a:lnTo>
                  <a:lnTo>
                    <a:pt x="632074" y="76979"/>
                  </a:lnTo>
                  <a:cubicBezTo>
                    <a:pt x="246050" y="395554"/>
                    <a:pt x="0" y="877675"/>
                    <a:pt x="0" y="1417264"/>
                  </a:cubicBezTo>
                  <a:cubicBezTo>
                    <a:pt x="0" y="2376534"/>
                    <a:pt x="777642" y="3154176"/>
                    <a:pt x="1736912" y="3154176"/>
                  </a:cubicBezTo>
                  <a:cubicBezTo>
                    <a:pt x="2096638" y="3154176"/>
                    <a:pt x="2430822" y="3044820"/>
                    <a:pt x="2708036" y="2857539"/>
                  </a:cubicBezTo>
                  <a:lnTo>
                    <a:pt x="2767012" y="2813438"/>
                  </a:lnTo>
                  <a:lnTo>
                    <a:pt x="2767012" y="98379"/>
                  </a:lnTo>
                  <a:cubicBezTo>
                    <a:pt x="2767012" y="44046"/>
                    <a:pt x="2722966" y="0"/>
                    <a:pt x="2668634" y="0"/>
                  </a:cubicBezTo>
                  <a:close/>
                </a:path>
              </a:pathLst>
            </a:custGeom>
            <a:solidFill>
              <a:schemeClr val="accent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5" name="Rectangle 174">
              <a:extLst>
                <a:ext uri="{FF2B5EF4-FFF2-40B4-BE49-F238E27FC236}">
                  <a16:creationId xmlns:a16="http://schemas.microsoft.com/office/drawing/2014/main" id="{C67D2246-DFAD-68C6-C538-E169B6922E22}"/>
                </a:ext>
              </a:extLst>
            </p:cNvPr>
            <p:cNvSpPr/>
            <p:nvPr/>
          </p:nvSpPr>
          <p:spPr>
            <a:xfrm flipH="1">
              <a:off x="12412476" y="6816851"/>
              <a:ext cx="1521199" cy="508000"/>
            </a:xfrm>
            <a:prstGeom prst="rect">
              <a:avLst/>
            </a:prstGeom>
            <a:solidFill>
              <a:schemeClr val="accent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76" name="Group 175">
            <a:extLst>
              <a:ext uri="{FF2B5EF4-FFF2-40B4-BE49-F238E27FC236}">
                <a16:creationId xmlns:a16="http://schemas.microsoft.com/office/drawing/2014/main" id="{A9AEAEC9-7BCC-CBCB-3F0B-EA18A51138B1}"/>
              </a:ext>
            </a:extLst>
          </p:cNvPr>
          <p:cNvGrpSpPr/>
          <p:nvPr/>
        </p:nvGrpSpPr>
        <p:grpSpPr>
          <a:xfrm>
            <a:off x="12499975" y="6540719"/>
            <a:ext cx="1073150" cy="1073150"/>
            <a:chOff x="12499975" y="6540719"/>
            <a:chExt cx="1073150" cy="1073150"/>
          </a:xfrm>
        </p:grpSpPr>
        <p:sp>
          <p:nvSpPr>
            <p:cNvPr id="177" name="Oval 176">
              <a:extLst>
                <a:ext uri="{FF2B5EF4-FFF2-40B4-BE49-F238E27FC236}">
                  <a16:creationId xmlns:a16="http://schemas.microsoft.com/office/drawing/2014/main" id="{D0904136-62C7-94D2-C25D-7B68FA986E26}"/>
                </a:ext>
              </a:extLst>
            </p:cNvPr>
            <p:cNvSpPr/>
            <p:nvPr/>
          </p:nvSpPr>
          <p:spPr>
            <a:xfrm>
              <a:off x="12499975" y="6540719"/>
              <a:ext cx="1073150" cy="1073150"/>
            </a:xfrm>
            <a:prstGeom prst="ellipse">
              <a:avLst/>
            </a:prstGeom>
            <a:gradFill>
              <a:gsLst>
                <a:gs pos="0">
                  <a:schemeClr val="bg2"/>
                </a:gs>
                <a:gs pos="100000">
                  <a:schemeClr val="bg2">
                    <a:lumMod val="85000"/>
                  </a:schemeClr>
                </a:gs>
              </a:gsLst>
              <a:lin ang="5400000" scaled="1"/>
            </a:gradFill>
            <a:ln w="6350">
              <a:solidFill>
                <a:schemeClr val="bg2"/>
              </a:solidFill>
            </a:ln>
            <a:effectLst>
              <a:outerShdw blurRad="127000" dist="127000" dir="2700000" algn="tl" rotWithShape="0">
                <a:prstClr val="black">
                  <a:alpha val="2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178" name="Oval 177">
              <a:extLst>
                <a:ext uri="{FF2B5EF4-FFF2-40B4-BE49-F238E27FC236}">
                  <a16:creationId xmlns:a16="http://schemas.microsoft.com/office/drawing/2014/main" id="{B89264CA-48C4-6D39-A486-2AEDD18B2BAD}"/>
                </a:ext>
              </a:extLst>
            </p:cNvPr>
            <p:cNvSpPr/>
            <p:nvPr/>
          </p:nvSpPr>
          <p:spPr>
            <a:xfrm>
              <a:off x="12641450" y="6682194"/>
              <a:ext cx="790200" cy="790200"/>
            </a:xfrm>
            <a:prstGeom prst="ellipse">
              <a:avLst/>
            </a:prstGeom>
            <a:gradFill>
              <a:gsLst>
                <a:gs pos="100000">
                  <a:schemeClr val="bg2"/>
                </a:gs>
                <a:gs pos="0">
                  <a:schemeClr val="bg2">
                    <a:lumMod val="95000"/>
                  </a:schemeClr>
                </a:gs>
              </a:gsLst>
              <a:lin ang="5400000" scaled="1"/>
            </a:gradFill>
            <a:ln>
              <a:solidFill>
                <a:schemeClr val="bg2"/>
              </a:solidFill>
            </a:ln>
            <a:effectLst/>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sz="2200" b="1" dirty="0">
                  <a:solidFill>
                    <a:schemeClr val="tx2"/>
                  </a:solidFill>
                  <a:latin typeface="+mj-lt"/>
                </a:rPr>
                <a:t>01</a:t>
              </a:r>
            </a:p>
          </p:txBody>
        </p:sp>
      </p:grpSp>
      <p:sp>
        <p:nvSpPr>
          <p:cNvPr id="179" name="TextBox 178">
            <a:extLst>
              <a:ext uri="{FF2B5EF4-FFF2-40B4-BE49-F238E27FC236}">
                <a16:creationId xmlns:a16="http://schemas.microsoft.com/office/drawing/2014/main" id="{6AA733D1-93D3-1E59-F319-E8D3FBF00D0B}"/>
              </a:ext>
            </a:extLst>
          </p:cNvPr>
          <p:cNvSpPr txBox="1"/>
          <p:nvPr/>
        </p:nvSpPr>
        <p:spPr>
          <a:xfrm rot="10800000" flipV="1">
            <a:off x="10643381" y="9541060"/>
            <a:ext cx="3097238" cy="615553"/>
          </a:xfrm>
          <a:prstGeom prst="rect">
            <a:avLst/>
          </a:prstGeom>
          <a:noFill/>
        </p:spPr>
        <p:txBody>
          <a:bodyPr wrap="square" rtlCol="0" anchor="t">
            <a:spAutoFit/>
          </a:bodyPr>
          <a:lstStyle/>
          <a:p>
            <a:pPr lvl="0" algn="ctr"/>
            <a:r>
              <a:rPr lang="vi-VN" sz="1700" dirty="0">
                <a:solidFill>
                  <a:schemeClr val="tx2"/>
                </a:solidFill>
              </a:rPr>
              <a:t>Xác định nhu cầu, lợi ích thực sự của từng bên.</a:t>
            </a:r>
            <a:endParaRPr kumimoji="0" lang="en-US" sz="1700" b="0" i="0" u="none" strike="noStrike" kern="1200" cap="none" spc="0" normalizeH="0" baseline="0" noProof="0" dirty="0">
              <a:ln>
                <a:noFill/>
              </a:ln>
              <a:solidFill>
                <a:schemeClr val="tx2"/>
              </a:solidFill>
              <a:effectLst/>
              <a:uLnTx/>
              <a:uFillTx/>
              <a:latin typeface="Open Sans Light"/>
            </a:endParaRPr>
          </a:p>
        </p:txBody>
      </p:sp>
      <p:sp>
        <p:nvSpPr>
          <p:cNvPr id="180" name="TextBox 179">
            <a:extLst>
              <a:ext uri="{FF2B5EF4-FFF2-40B4-BE49-F238E27FC236}">
                <a16:creationId xmlns:a16="http://schemas.microsoft.com/office/drawing/2014/main" id="{380ABEF6-4625-FFB7-3E7C-8EF8F07983BC}"/>
              </a:ext>
            </a:extLst>
          </p:cNvPr>
          <p:cNvSpPr txBox="1"/>
          <p:nvPr/>
        </p:nvSpPr>
        <p:spPr>
          <a:xfrm rot="10800000" flipV="1">
            <a:off x="10455089" y="9022612"/>
            <a:ext cx="3473824" cy="461665"/>
          </a:xfrm>
          <a:prstGeom prst="rect">
            <a:avLst/>
          </a:prstGeom>
          <a:noFill/>
        </p:spPr>
        <p:txBody>
          <a:bodyPr wrap="square" rtlCol="0" anchor="t">
            <a:spAutoFit/>
          </a:bodyPr>
          <a:lstStyle/>
          <a:p>
            <a:pPr lvl="0" algn="ctr"/>
            <a:r>
              <a:rPr lang="en-US" sz="2400" b="1" dirty="0">
                <a:solidFill>
                  <a:schemeClr val="accent4">
                    <a:lumMod val="75000"/>
                  </a:schemeClr>
                </a:solidFill>
                <a:latin typeface="UTM Avo"/>
              </a:rPr>
              <a:t>CLARIFICATION</a:t>
            </a:r>
            <a:endParaRPr kumimoji="0" lang="en-US" sz="2400" b="1" i="0" u="none" strike="noStrike" kern="1200" cap="none" spc="0" normalizeH="0" baseline="0" noProof="0" dirty="0">
              <a:ln>
                <a:noFill/>
              </a:ln>
              <a:solidFill>
                <a:schemeClr val="accent4">
                  <a:lumMod val="75000"/>
                </a:schemeClr>
              </a:solidFill>
              <a:effectLst/>
              <a:uLnTx/>
              <a:uFillTx/>
              <a:latin typeface="UTM Avo"/>
            </a:endParaRPr>
          </a:p>
        </p:txBody>
      </p:sp>
      <p:grpSp>
        <p:nvGrpSpPr>
          <p:cNvPr id="181" name="Group 180">
            <a:extLst>
              <a:ext uri="{FF2B5EF4-FFF2-40B4-BE49-F238E27FC236}">
                <a16:creationId xmlns:a16="http://schemas.microsoft.com/office/drawing/2014/main" id="{A540A8B4-FDF1-CEBB-3A54-7311983B6564}"/>
              </a:ext>
            </a:extLst>
          </p:cNvPr>
          <p:cNvGrpSpPr/>
          <p:nvPr/>
        </p:nvGrpSpPr>
        <p:grpSpPr>
          <a:xfrm>
            <a:off x="6003901" y="5671236"/>
            <a:ext cx="3478587" cy="4860365"/>
            <a:chOff x="6003901" y="5671236"/>
            <a:chExt cx="3478587" cy="4860365"/>
          </a:xfrm>
        </p:grpSpPr>
        <p:sp>
          <p:nvSpPr>
            <p:cNvPr id="182" name="Rectangle: Rounded Corners 181">
              <a:extLst>
                <a:ext uri="{FF2B5EF4-FFF2-40B4-BE49-F238E27FC236}">
                  <a16:creationId xmlns:a16="http://schemas.microsoft.com/office/drawing/2014/main" id="{977C61DC-72F3-AE27-9687-8212BFEAE708}"/>
                </a:ext>
              </a:extLst>
            </p:cNvPr>
            <p:cNvSpPr/>
            <p:nvPr/>
          </p:nvSpPr>
          <p:spPr>
            <a:xfrm flipH="1">
              <a:off x="6003901" y="5671236"/>
              <a:ext cx="3473824" cy="4860365"/>
            </a:xfrm>
            <a:prstGeom prst="roundRect">
              <a:avLst>
                <a:gd name="adj" fmla="val 2832"/>
              </a:avLst>
            </a:prstGeom>
            <a:gradFill>
              <a:gsLst>
                <a:gs pos="0">
                  <a:schemeClr val="bg2"/>
                </a:gs>
                <a:gs pos="100000">
                  <a:schemeClr val="bg2">
                    <a:lumMod val="95000"/>
                  </a:schemeClr>
                </a:gs>
              </a:gsLst>
              <a:lin ang="5400000" scaled="1"/>
            </a:gradFill>
            <a:ln>
              <a:noFill/>
            </a:ln>
            <a:effectLst>
              <a:outerShdw blurRad="444500" dist="317500" dir="2700000" algn="tl" rotWithShape="0">
                <a:prstClr val="black">
                  <a:alpha val="2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3" name="Rectangle: Rounded Corners 182">
              <a:extLst>
                <a:ext uri="{FF2B5EF4-FFF2-40B4-BE49-F238E27FC236}">
                  <a16:creationId xmlns:a16="http://schemas.microsoft.com/office/drawing/2014/main" id="{284FF167-D09A-7FD9-F4DA-D4BFB8464138}"/>
                </a:ext>
              </a:extLst>
            </p:cNvPr>
            <p:cNvSpPr/>
            <p:nvPr/>
          </p:nvSpPr>
          <p:spPr>
            <a:xfrm flipH="1">
              <a:off x="6008664" y="5671236"/>
              <a:ext cx="3473824" cy="4860365"/>
            </a:xfrm>
            <a:prstGeom prst="roundRect">
              <a:avLst>
                <a:gd name="adj" fmla="val 2832"/>
              </a:avLst>
            </a:prstGeom>
            <a:gradFill>
              <a:gsLst>
                <a:gs pos="0">
                  <a:schemeClr val="bg2">
                    <a:lumMod val="90000"/>
                    <a:lumOff val="10000"/>
                  </a:schemeClr>
                </a:gs>
                <a:gs pos="100000">
                  <a:schemeClr val="bg2"/>
                </a:gs>
              </a:gsLst>
              <a:lin ang="5400000" scaled="1"/>
            </a:gradFill>
            <a:ln>
              <a:solidFill>
                <a:schemeClr val="bg2"/>
              </a:solidFill>
            </a:ln>
            <a:effectLst>
              <a:outerShdw blurRad="127000" dist="127000" dir="2700000" algn="tl" rotWithShape="0">
                <a:prstClr val="black">
                  <a:alpha val="2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grpSp>
        <p:nvGrpSpPr>
          <p:cNvPr id="184" name="Group 183">
            <a:extLst>
              <a:ext uri="{FF2B5EF4-FFF2-40B4-BE49-F238E27FC236}">
                <a16:creationId xmlns:a16="http://schemas.microsoft.com/office/drawing/2014/main" id="{65BFDCB0-0DD0-8E21-5772-67281F00EA6C}"/>
              </a:ext>
            </a:extLst>
          </p:cNvPr>
          <p:cNvGrpSpPr/>
          <p:nvPr/>
        </p:nvGrpSpPr>
        <p:grpSpPr>
          <a:xfrm>
            <a:off x="6008664" y="5671236"/>
            <a:ext cx="3478587" cy="3154176"/>
            <a:chOff x="6008664" y="5671236"/>
            <a:chExt cx="3478587" cy="3154176"/>
          </a:xfrm>
        </p:grpSpPr>
        <p:sp>
          <p:nvSpPr>
            <p:cNvPr id="185" name="Freeform: Shape 184">
              <a:extLst>
                <a:ext uri="{FF2B5EF4-FFF2-40B4-BE49-F238E27FC236}">
                  <a16:creationId xmlns:a16="http://schemas.microsoft.com/office/drawing/2014/main" id="{49AA47DB-E735-169D-931E-1D8E90831A18}"/>
                </a:ext>
              </a:extLst>
            </p:cNvPr>
            <p:cNvSpPr/>
            <p:nvPr/>
          </p:nvSpPr>
          <p:spPr>
            <a:xfrm flipH="1">
              <a:off x="6008664" y="5671236"/>
              <a:ext cx="2767012" cy="3154176"/>
            </a:xfrm>
            <a:custGeom>
              <a:avLst/>
              <a:gdLst>
                <a:gd name="connsiteX0" fmla="*/ 2668634 w 2767012"/>
                <a:gd name="connsiteY0" fmla="*/ 0 h 3154176"/>
                <a:gd name="connsiteX1" fmla="*/ 735016 w 2767012"/>
                <a:gd name="connsiteY1" fmla="*/ 0 h 3154176"/>
                <a:gd name="connsiteX2" fmla="*/ 632074 w 2767012"/>
                <a:gd name="connsiteY2" fmla="*/ 76979 h 3154176"/>
                <a:gd name="connsiteX3" fmla="*/ 0 w 2767012"/>
                <a:gd name="connsiteY3" fmla="*/ 1417264 h 3154176"/>
                <a:gd name="connsiteX4" fmla="*/ 1736912 w 2767012"/>
                <a:gd name="connsiteY4" fmla="*/ 3154176 h 3154176"/>
                <a:gd name="connsiteX5" fmla="*/ 2708036 w 2767012"/>
                <a:gd name="connsiteY5" fmla="*/ 2857539 h 3154176"/>
                <a:gd name="connsiteX6" fmla="*/ 2767012 w 2767012"/>
                <a:gd name="connsiteY6" fmla="*/ 2813438 h 3154176"/>
                <a:gd name="connsiteX7" fmla="*/ 2767012 w 2767012"/>
                <a:gd name="connsiteY7" fmla="*/ 98379 h 3154176"/>
                <a:gd name="connsiteX8" fmla="*/ 2668634 w 2767012"/>
                <a:gd name="connsiteY8" fmla="*/ 0 h 31541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767012" h="3154176">
                  <a:moveTo>
                    <a:pt x="2668634" y="0"/>
                  </a:moveTo>
                  <a:lnTo>
                    <a:pt x="735016" y="0"/>
                  </a:lnTo>
                  <a:lnTo>
                    <a:pt x="632074" y="76979"/>
                  </a:lnTo>
                  <a:cubicBezTo>
                    <a:pt x="246050" y="395554"/>
                    <a:pt x="0" y="877675"/>
                    <a:pt x="0" y="1417264"/>
                  </a:cubicBezTo>
                  <a:cubicBezTo>
                    <a:pt x="0" y="2376534"/>
                    <a:pt x="777642" y="3154176"/>
                    <a:pt x="1736912" y="3154176"/>
                  </a:cubicBezTo>
                  <a:cubicBezTo>
                    <a:pt x="2096638" y="3154176"/>
                    <a:pt x="2430822" y="3044820"/>
                    <a:pt x="2708036" y="2857539"/>
                  </a:cubicBezTo>
                  <a:lnTo>
                    <a:pt x="2767012" y="2813438"/>
                  </a:lnTo>
                  <a:lnTo>
                    <a:pt x="2767012" y="98379"/>
                  </a:lnTo>
                  <a:cubicBezTo>
                    <a:pt x="2767012" y="44046"/>
                    <a:pt x="2722966" y="0"/>
                    <a:pt x="2668634" y="0"/>
                  </a:cubicBezTo>
                  <a:close/>
                </a:path>
              </a:pathLst>
            </a:custGeom>
            <a:solidFill>
              <a:schemeClr val="accent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6" name="Rectangle 185">
              <a:extLst>
                <a:ext uri="{FF2B5EF4-FFF2-40B4-BE49-F238E27FC236}">
                  <a16:creationId xmlns:a16="http://schemas.microsoft.com/office/drawing/2014/main" id="{C157AED1-3C60-7886-B3FF-A1AAE07618E3}"/>
                </a:ext>
              </a:extLst>
            </p:cNvPr>
            <p:cNvSpPr/>
            <p:nvPr/>
          </p:nvSpPr>
          <p:spPr>
            <a:xfrm flipH="1">
              <a:off x="7966052" y="6816851"/>
              <a:ext cx="1521199" cy="508000"/>
            </a:xfrm>
            <a:prstGeom prst="rect">
              <a:avLst/>
            </a:prstGeom>
            <a:solidFill>
              <a:schemeClr val="accent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87" name="Group 186">
            <a:extLst>
              <a:ext uri="{FF2B5EF4-FFF2-40B4-BE49-F238E27FC236}">
                <a16:creationId xmlns:a16="http://schemas.microsoft.com/office/drawing/2014/main" id="{B29D2266-4993-44DC-311A-47ED18F10463}"/>
              </a:ext>
            </a:extLst>
          </p:cNvPr>
          <p:cNvGrpSpPr/>
          <p:nvPr/>
        </p:nvGrpSpPr>
        <p:grpSpPr>
          <a:xfrm>
            <a:off x="8053551" y="6540719"/>
            <a:ext cx="1073150" cy="1073150"/>
            <a:chOff x="8053551" y="6540719"/>
            <a:chExt cx="1073150" cy="1073150"/>
          </a:xfrm>
        </p:grpSpPr>
        <p:sp>
          <p:nvSpPr>
            <p:cNvPr id="188" name="Oval 187">
              <a:extLst>
                <a:ext uri="{FF2B5EF4-FFF2-40B4-BE49-F238E27FC236}">
                  <a16:creationId xmlns:a16="http://schemas.microsoft.com/office/drawing/2014/main" id="{F2A92650-8F12-702C-4FE4-0583C1EC2A3D}"/>
                </a:ext>
              </a:extLst>
            </p:cNvPr>
            <p:cNvSpPr/>
            <p:nvPr/>
          </p:nvSpPr>
          <p:spPr>
            <a:xfrm>
              <a:off x="8053551" y="6540719"/>
              <a:ext cx="1073150" cy="1073150"/>
            </a:xfrm>
            <a:prstGeom prst="ellipse">
              <a:avLst/>
            </a:prstGeom>
            <a:gradFill>
              <a:gsLst>
                <a:gs pos="0">
                  <a:schemeClr val="bg2"/>
                </a:gs>
                <a:gs pos="100000">
                  <a:schemeClr val="bg2">
                    <a:lumMod val="85000"/>
                  </a:schemeClr>
                </a:gs>
              </a:gsLst>
              <a:lin ang="5400000" scaled="1"/>
            </a:gradFill>
            <a:ln w="6350">
              <a:solidFill>
                <a:schemeClr val="bg2"/>
              </a:solidFill>
            </a:ln>
            <a:effectLst>
              <a:outerShdw blurRad="127000" dist="127000" dir="2700000" algn="tl" rotWithShape="0">
                <a:prstClr val="black">
                  <a:alpha val="2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189" name="Oval 188">
              <a:extLst>
                <a:ext uri="{FF2B5EF4-FFF2-40B4-BE49-F238E27FC236}">
                  <a16:creationId xmlns:a16="http://schemas.microsoft.com/office/drawing/2014/main" id="{AE0F8224-A7E4-74CA-0504-4E1F05A7C1C4}"/>
                </a:ext>
              </a:extLst>
            </p:cNvPr>
            <p:cNvSpPr/>
            <p:nvPr/>
          </p:nvSpPr>
          <p:spPr>
            <a:xfrm>
              <a:off x="8195026" y="6682194"/>
              <a:ext cx="790200" cy="790200"/>
            </a:xfrm>
            <a:prstGeom prst="ellipse">
              <a:avLst/>
            </a:prstGeom>
            <a:gradFill>
              <a:gsLst>
                <a:gs pos="100000">
                  <a:schemeClr val="bg2"/>
                </a:gs>
                <a:gs pos="0">
                  <a:schemeClr val="bg2">
                    <a:lumMod val="95000"/>
                  </a:schemeClr>
                </a:gs>
              </a:gsLst>
              <a:lin ang="5400000" scaled="1"/>
            </a:gradFill>
            <a:ln>
              <a:solidFill>
                <a:schemeClr val="bg2"/>
              </a:solidFill>
            </a:ln>
            <a:effectLst/>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sz="2200" b="1" dirty="0">
                  <a:solidFill>
                    <a:schemeClr val="tx2"/>
                  </a:solidFill>
                  <a:latin typeface="+mj-lt"/>
                </a:rPr>
                <a:t>01</a:t>
              </a:r>
            </a:p>
          </p:txBody>
        </p:sp>
      </p:grpSp>
      <p:sp>
        <p:nvSpPr>
          <p:cNvPr id="190" name="TextBox 189">
            <a:extLst>
              <a:ext uri="{FF2B5EF4-FFF2-40B4-BE49-F238E27FC236}">
                <a16:creationId xmlns:a16="http://schemas.microsoft.com/office/drawing/2014/main" id="{6CF2A793-597C-99B4-BB58-669C85E48568}"/>
              </a:ext>
            </a:extLst>
          </p:cNvPr>
          <p:cNvSpPr txBox="1"/>
          <p:nvPr/>
        </p:nvSpPr>
        <p:spPr>
          <a:xfrm rot="10800000" flipV="1">
            <a:off x="6196957" y="9541060"/>
            <a:ext cx="3097238" cy="615553"/>
          </a:xfrm>
          <a:prstGeom prst="rect">
            <a:avLst/>
          </a:prstGeom>
          <a:noFill/>
        </p:spPr>
        <p:txBody>
          <a:bodyPr wrap="square" rtlCol="0" anchor="t">
            <a:spAutoFit/>
          </a:bodyPr>
          <a:lstStyle/>
          <a:p>
            <a:pPr lvl="0" algn="ctr"/>
            <a:r>
              <a:rPr lang="vi-VN" sz="1700" dirty="0">
                <a:solidFill>
                  <a:schemeClr val="tx2"/>
                </a:solidFill>
              </a:rPr>
              <a:t>Chia sẻ quan điểm, lắng nghe để tạo sự tin tưởng ban đầu.</a:t>
            </a:r>
            <a:endParaRPr kumimoji="0" lang="en-US" sz="1700" b="0" i="0" u="none" strike="noStrike" kern="1200" cap="none" spc="0" normalizeH="0" baseline="0" noProof="0" dirty="0">
              <a:ln>
                <a:noFill/>
              </a:ln>
              <a:solidFill>
                <a:schemeClr val="tx2"/>
              </a:solidFill>
              <a:effectLst/>
              <a:uLnTx/>
              <a:uFillTx/>
              <a:latin typeface="Open Sans Light"/>
            </a:endParaRPr>
          </a:p>
        </p:txBody>
      </p:sp>
      <p:sp>
        <p:nvSpPr>
          <p:cNvPr id="191" name="TextBox 190">
            <a:extLst>
              <a:ext uri="{FF2B5EF4-FFF2-40B4-BE49-F238E27FC236}">
                <a16:creationId xmlns:a16="http://schemas.microsoft.com/office/drawing/2014/main" id="{F685A114-F523-63B3-D435-98E16E808855}"/>
              </a:ext>
            </a:extLst>
          </p:cNvPr>
          <p:cNvSpPr txBox="1"/>
          <p:nvPr/>
        </p:nvSpPr>
        <p:spPr>
          <a:xfrm rot="10800000" flipV="1">
            <a:off x="6008665" y="9022612"/>
            <a:ext cx="3473824" cy="461665"/>
          </a:xfrm>
          <a:prstGeom prst="rect">
            <a:avLst/>
          </a:prstGeom>
          <a:noFill/>
        </p:spPr>
        <p:txBody>
          <a:bodyPr wrap="square" rtlCol="0" anchor="t">
            <a:spAutoFit/>
          </a:bodyPr>
          <a:lstStyle/>
          <a:p>
            <a:pPr lvl="0" algn="ctr"/>
            <a:r>
              <a:rPr lang="en-US" sz="2400" b="1" dirty="0">
                <a:solidFill>
                  <a:schemeClr val="accent3">
                    <a:lumMod val="25000"/>
                  </a:schemeClr>
                </a:solidFill>
                <a:latin typeface="UTM Avo"/>
              </a:rPr>
              <a:t>DISCUSSION</a:t>
            </a:r>
            <a:endParaRPr kumimoji="0" lang="en-US" sz="2400" b="1" i="0" u="none" strike="noStrike" kern="1200" cap="none" spc="0" normalizeH="0" baseline="0" noProof="0" dirty="0">
              <a:ln>
                <a:noFill/>
              </a:ln>
              <a:solidFill>
                <a:schemeClr val="accent3">
                  <a:lumMod val="25000"/>
                </a:schemeClr>
              </a:solidFill>
              <a:effectLst/>
              <a:uLnTx/>
              <a:uFillTx/>
              <a:latin typeface="UTM Avo"/>
            </a:endParaRPr>
          </a:p>
        </p:txBody>
      </p:sp>
      <p:grpSp>
        <p:nvGrpSpPr>
          <p:cNvPr id="192" name="Group 191">
            <a:extLst>
              <a:ext uri="{FF2B5EF4-FFF2-40B4-BE49-F238E27FC236}">
                <a16:creationId xmlns:a16="http://schemas.microsoft.com/office/drawing/2014/main" id="{043D0DC9-395A-87D7-7DE4-A1790E27537C}"/>
              </a:ext>
            </a:extLst>
          </p:cNvPr>
          <p:cNvGrpSpPr/>
          <p:nvPr/>
        </p:nvGrpSpPr>
        <p:grpSpPr>
          <a:xfrm>
            <a:off x="1557477" y="5671236"/>
            <a:ext cx="3478587" cy="4860365"/>
            <a:chOff x="1557477" y="5671236"/>
            <a:chExt cx="3478587" cy="4860365"/>
          </a:xfrm>
        </p:grpSpPr>
        <p:sp>
          <p:nvSpPr>
            <p:cNvPr id="193" name="Rectangle: Rounded Corners 192">
              <a:extLst>
                <a:ext uri="{FF2B5EF4-FFF2-40B4-BE49-F238E27FC236}">
                  <a16:creationId xmlns:a16="http://schemas.microsoft.com/office/drawing/2014/main" id="{BF665BD9-1F5B-6669-3BB1-A77617C620E4}"/>
                </a:ext>
              </a:extLst>
            </p:cNvPr>
            <p:cNvSpPr/>
            <p:nvPr/>
          </p:nvSpPr>
          <p:spPr>
            <a:xfrm flipH="1">
              <a:off x="1557477" y="5671236"/>
              <a:ext cx="3473824" cy="4860365"/>
            </a:xfrm>
            <a:prstGeom prst="roundRect">
              <a:avLst>
                <a:gd name="adj" fmla="val 2832"/>
              </a:avLst>
            </a:prstGeom>
            <a:gradFill>
              <a:gsLst>
                <a:gs pos="0">
                  <a:schemeClr val="bg2"/>
                </a:gs>
                <a:gs pos="100000">
                  <a:schemeClr val="bg2">
                    <a:lumMod val="95000"/>
                  </a:schemeClr>
                </a:gs>
              </a:gsLst>
              <a:lin ang="5400000" scaled="1"/>
            </a:gradFill>
            <a:ln>
              <a:noFill/>
            </a:ln>
            <a:effectLst>
              <a:outerShdw blurRad="444500" dist="317500" dir="2700000" algn="tl" rotWithShape="0">
                <a:prstClr val="black">
                  <a:alpha val="2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4" name="Rectangle: Rounded Corners 193">
              <a:extLst>
                <a:ext uri="{FF2B5EF4-FFF2-40B4-BE49-F238E27FC236}">
                  <a16:creationId xmlns:a16="http://schemas.microsoft.com/office/drawing/2014/main" id="{EACB8325-FC7D-B1D5-5CF7-7477CAF442F0}"/>
                </a:ext>
              </a:extLst>
            </p:cNvPr>
            <p:cNvSpPr/>
            <p:nvPr/>
          </p:nvSpPr>
          <p:spPr>
            <a:xfrm flipH="1">
              <a:off x="1562240" y="5671236"/>
              <a:ext cx="3473824" cy="4860365"/>
            </a:xfrm>
            <a:prstGeom prst="roundRect">
              <a:avLst>
                <a:gd name="adj" fmla="val 2832"/>
              </a:avLst>
            </a:prstGeom>
            <a:gradFill>
              <a:gsLst>
                <a:gs pos="0">
                  <a:schemeClr val="bg2">
                    <a:lumMod val="90000"/>
                    <a:lumOff val="10000"/>
                  </a:schemeClr>
                </a:gs>
                <a:gs pos="100000">
                  <a:schemeClr val="bg2"/>
                </a:gs>
              </a:gsLst>
              <a:lin ang="5400000" scaled="1"/>
            </a:gradFill>
            <a:ln>
              <a:solidFill>
                <a:schemeClr val="bg2"/>
              </a:solidFill>
            </a:ln>
            <a:effectLst>
              <a:outerShdw blurRad="127000" dist="127000" dir="2700000" algn="tl" rotWithShape="0">
                <a:prstClr val="black">
                  <a:alpha val="2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95" name="Group 194">
            <a:extLst>
              <a:ext uri="{FF2B5EF4-FFF2-40B4-BE49-F238E27FC236}">
                <a16:creationId xmlns:a16="http://schemas.microsoft.com/office/drawing/2014/main" id="{692DE0D8-3CE9-90F2-E269-427E1CE7B150}"/>
              </a:ext>
            </a:extLst>
          </p:cNvPr>
          <p:cNvGrpSpPr/>
          <p:nvPr/>
        </p:nvGrpSpPr>
        <p:grpSpPr>
          <a:xfrm>
            <a:off x="1562240" y="5671236"/>
            <a:ext cx="3478587" cy="3154176"/>
            <a:chOff x="1562240" y="5671236"/>
            <a:chExt cx="3478587" cy="3154176"/>
          </a:xfrm>
        </p:grpSpPr>
        <p:sp>
          <p:nvSpPr>
            <p:cNvPr id="196" name="Freeform: Shape 195">
              <a:extLst>
                <a:ext uri="{FF2B5EF4-FFF2-40B4-BE49-F238E27FC236}">
                  <a16:creationId xmlns:a16="http://schemas.microsoft.com/office/drawing/2014/main" id="{848D9C65-E2F8-8959-F301-E495E6C39B52}"/>
                </a:ext>
              </a:extLst>
            </p:cNvPr>
            <p:cNvSpPr/>
            <p:nvPr/>
          </p:nvSpPr>
          <p:spPr>
            <a:xfrm flipH="1">
              <a:off x="1562240" y="5671236"/>
              <a:ext cx="2767012" cy="3154176"/>
            </a:xfrm>
            <a:custGeom>
              <a:avLst/>
              <a:gdLst>
                <a:gd name="connsiteX0" fmla="*/ 2668634 w 2767012"/>
                <a:gd name="connsiteY0" fmla="*/ 0 h 3154176"/>
                <a:gd name="connsiteX1" fmla="*/ 735016 w 2767012"/>
                <a:gd name="connsiteY1" fmla="*/ 0 h 3154176"/>
                <a:gd name="connsiteX2" fmla="*/ 632074 w 2767012"/>
                <a:gd name="connsiteY2" fmla="*/ 76979 h 3154176"/>
                <a:gd name="connsiteX3" fmla="*/ 0 w 2767012"/>
                <a:gd name="connsiteY3" fmla="*/ 1417264 h 3154176"/>
                <a:gd name="connsiteX4" fmla="*/ 1736912 w 2767012"/>
                <a:gd name="connsiteY4" fmla="*/ 3154176 h 3154176"/>
                <a:gd name="connsiteX5" fmla="*/ 2708036 w 2767012"/>
                <a:gd name="connsiteY5" fmla="*/ 2857539 h 3154176"/>
                <a:gd name="connsiteX6" fmla="*/ 2767012 w 2767012"/>
                <a:gd name="connsiteY6" fmla="*/ 2813438 h 3154176"/>
                <a:gd name="connsiteX7" fmla="*/ 2767012 w 2767012"/>
                <a:gd name="connsiteY7" fmla="*/ 98379 h 3154176"/>
                <a:gd name="connsiteX8" fmla="*/ 2668634 w 2767012"/>
                <a:gd name="connsiteY8" fmla="*/ 0 h 31541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767012" h="3154176">
                  <a:moveTo>
                    <a:pt x="2668634" y="0"/>
                  </a:moveTo>
                  <a:lnTo>
                    <a:pt x="735016" y="0"/>
                  </a:lnTo>
                  <a:lnTo>
                    <a:pt x="632074" y="76979"/>
                  </a:lnTo>
                  <a:cubicBezTo>
                    <a:pt x="246050" y="395554"/>
                    <a:pt x="0" y="877675"/>
                    <a:pt x="0" y="1417264"/>
                  </a:cubicBezTo>
                  <a:cubicBezTo>
                    <a:pt x="0" y="2376534"/>
                    <a:pt x="777642" y="3154176"/>
                    <a:pt x="1736912" y="3154176"/>
                  </a:cubicBezTo>
                  <a:cubicBezTo>
                    <a:pt x="2096638" y="3154176"/>
                    <a:pt x="2430822" y="3044820"/>
                    <a:pt x="2708036" y="2857539"/>
                  </a:cubicBezTo>
                  <a:lnTo>
                    <a:pt x="2767012" y="2813438"/>
                  </a:lnTo>
                  <a:lnTo>
                    <a:pt x="2767012" y="98379"/>
                  </a:lnTo>
                  <a:cubicBezTo>
                    <a:pt x="2767012" y="44046"/>
                    <a:pt x="2722966" y="0"/>
                    <a:pt x="2668634" y="0"/>
                  </a:cubicBezTo>
                  <a:close/>
                </a:path>
              </a:pathLst>
            </a:cu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7" name="Rectangle 196">
              <a:extLst>
                <a:ext uri="{FF2B5EF4-FFF2-40B4-BE49-F238E27FC236}">
                  <a16:creationId xmlns:a16="http://schemas.microsoft.com/office/drawing/2014/main" id="{FC6A4DA1-7EE7-811B-3D2C-001A50F3971B}"/>
                </a:ext>
              </a:extLst>
            </p:cNvPr>
            <p:cNvSpPr/>
            <p:nvPr/>
          </p:nvSpPr>
          <p:spPr>
            <a:xfrm flipH="1">
              <a:off x="3519628" y="6816851"/>
              <a:ext cx="1521199" cy="508000"/>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98" name="Group 197">
            <a:extLst>
              <a:ext uri="{FF2B5EF4-FFF2-40B4-BE49-F238E27FC236}">
                <a16:creationId xmlns:a16="http://schemas.microsoft.com/office/drawing/2014/main" id="{88AD3CBE-5078-C59B-AF57-82E6ADA9BF4E}"/>
              </a:ext>
            </a:extLst>
          </p:cNvPr>
          <p:cNvGrpSpPr/>
          <p:nvPr/>
        </p:nvGrpSpPr>
        <p:grpSpPr>
          <a:xfrm>
            <a:off x="3607127" y="6540719"/>
            <a:ext cx="1073150" cy="1073150"/>
            <a:chOff x="3607127" y="6540719"/>
            <a:chExt cx="1073150" cy="1073150"/>
          </a:xfrm>
        </p:grpSpPr>
        <p:sp>
          <p:nvSpPr>
            <p:cNvPr id="199" name="Oval 198">
              <a:extLst>
                <a:ext uri="{FF2B5EF4-FFF2-40B4-BE49-F238E27FC236}">
                  <a16:creationId xmlns:a16="http://schemas.microsoft.com/office/drawing/2014/main" id="{7DF27F99-2F48-83D3-8B88-24B8B84104E2}"/>
                </a:ext>
              </a:extLst>
            </p:cNvPr>
            <p:cNvSpPr/>
            <p:nvPr/>
          </p:nvSpPr>
          <p:spPr>
            <a:xfrm>
              <a:off x="3607127" y="6540719"/>
              <a:ext cx="1073150" cy="1073150"/>
            </a:xfrm>
            <a:prstGeom prst="ellipse">
              <a:avLst/>
            </a:prstGeom>
            <a:gradFill>
              <a:gsLst>
                <a:gs pos="0">
                  <a:schemeClr val="bg2"/>
                </a:gs>
                <a:gs pos="100000">
                  <a:schemeClr val="bg2">
                    <a:lumMod val="85000"/>
                  </a:schemeClr>
                </a:gs>
              </a:gsLst>
              <a:lin ang="5400000" scaled="1"/>
            </a:gradFill>
            <a:ln w="6350">
              <a:solidFill>
                <a:schemeClr val="bg2"/>
              </a:solidFill>
            </a:ln>
            <a:effectLst>
              <a:outerShdw blurRad="127000" dist="127000" dir="2700000" algn="tl" rotWithShape="0">
                <a:prstClr val="black">
                  <a:alpha val="2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200" name="Oval 199">
              <a:extLst>
                <a:ext uri="{FF2B5EF4-FFF2-40B4-BE49-F238E27FC236}">
                  <a16:creationId xmlns:a16="http://schemas.microsoft.com/office/drawing/2014/main" id="{FFFF2578-94E5-5427-E52A-2E69FE7D4C82}"/>
                </a:ext>
              </a:extLst>
            </p:cNvPr>
            <p:cNvSpPr/>
            <p:nvPr/>
          </p:nvSpPr>
          <p:spPr>
            <a:xfrm>
              <a:off x="3748602" y="6682194"/>
              <a:ext cx="790200" cy="790200"/>
            </a:xfrm>
            <a:prstGeom prst="ellipse">
              <a:avLst/>
            </a:prstGeom>
            <a:gradFill>
              <a:gsLst>
                <a:gs pos="100000">
                  <a:schemeClr val="bg2"/>
                </a:gs>
                <a:gs pos="0">
                  <a:schemeClr val="bg2">
                    <a:lumMod val="95000"/>
                  </a:schemeClr>
                </a:gs>
              </a:gsLst>
              <a:lin ang="5400000" scaled="1"/>
            </a:gradFill>
            <a:ln>
              <a:solidFill>
                <a:schemeClr val="bg2"/>
              </a:solidFill>
            </a:ln>
            <a:effectLst/>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sz="2200" b="1" dirty="0">
                  <a:solidFill>
                    <a:schemeClr val="tx2"/>
                  </a:solidFill>
                  <a:latin typeface="+mj-lt"/>
                </a:rPr>
                <a:t>01</a:t>
              </a:r>
            </a:p>
          </p:txBody>
        </p:sp>
      </p:grpSp>
      <p:sp>
        <p:nvSpPr>
          <p:cNvPr id="201" name="Freeform: Shape 200">
            <a:extLst>
              <a:ext uri="{FF2B5EF4-FFF2-40B4-BE49-F238E27FC236}">
                <a16:creationId xmlns:a16="http://schemas.microsoft.com/office/drawing/2014/main" id="{25DB442A-B3FF-F6FA-D770-856789E7CD98}"/>
              </a:ext>
            </a:extLst>
          </p:cNvPr>
          <p:cNvSpPr/>
          <p:nvPr/>
        </p:nvSpPr>
        <p:spPr>
          <a:xfrm>
            <a:off x="1931003" y="6404358"/>
            <a:ext cx="1322674" cy="1368284"/>
          </a:xfrm>
          <a:custGeom>
            <a:avLst/>
            <a:gdLst>
              <a:gd name="connsiteX0" fmla="*/ 358064 w 441960"/>
              <a:gd name="connsiteY0" fmla="*/ 444170 h 457200"/>
              <a:gd name="connsiteX1" fmla="*/ 95631 w 441960"/>
              <a:gd name="connsiteY1" fmla="*/ 444170 h 457200"/>
              <a:gd name="connsiteX2" fmla="*/ 19431 w 441960"/>
              <a:gd name="connsiteY2" fmla="*/ 367970 h 457200"/>
              <a:gd name="connsiteX3" fmla="*/ 19431 w 441960"/>
              <a:gd name="connsiteY3" fmla="*/ 205207 h 457200"/>
              <a:gd name="connsiteX4" fmla="*/ 95631 w 441960"/>
              <a:gd name="connsiteY4" fmla="*/ 129007 h 457200"/>
              <a:gd name="connsiteX5" fmla="*/ 358064 w 441960"/>
              <a:gd name="connsiteY5" fmla="*/ 129007 h 457200"/>
              <a:gd name="connsiteX6" fmla="*/ 434264 w 441960"/>
              <a:gd name="connsiteY6" fmla="*/ 205207 h 457200"/>
              <a:gd name="connsiteX7" fmla="*/ 434264 w 441960"/>
              <a:gd name="connsiteY7" fmla="*/ 368122 h 457200"/>
              <a:gd name="connsiteX8" fmla="*/ 358064 w 441960"/>
              <a:gd name="connsiteY8" fmla="*/ 444170 h 457200"/>
              <a:gd name="connsiteX9" fmla="*/ 300152 w 441960"/>
              <a:gd name="connsiteY9" fmla="*/ 86944 h 457200"/>
              <a:gd name="connsiteX10" fmla="*/ 300152 w 441960"/>
              <a:gd name="connsiteY10" fmla="*/ 86944 h 457200"/>
              <a:gd name="connsiteX11" fmla="*/ 232638 w 441960"/>
              <a:gd name="connsiteY11" fmla="*/ 19431 h 457200"/>
              <a:gd name="connsiteX12" fmla="*/ 221057 w 441960"/>
              <a:gd name="connsiteY12" fmla="*/ 19431 h 457200"/>
              <a:gd name="connsiteX13" fmla="*/ 153543 w 441960"/>
              <a:gd name="connsiteY13" fmla="*/ 86944 h 457200"/>
              <a:gd name="connsiteX14" fmla="*/ 153543 w 441960"/>
              <a:gd name="connsiteY14" fmla="*/ 86944 h 457200"/>
              <a:gd name="connsiteX15" fmla="*/ 19431 w 441960"/>
              <a:gd name="connsiteY15" fmla="*/ 245745 h 457200"/>
              <a:gd name="connsiteX16" fmla="*/ 135408 w 441960"/>
              <a:gd name="connsiteY16" fmla="*/ 290855 h 457200"/>
              <a:gd name="connsiteX17" fmla="*/ 318440 w 441960"/>
              <a:gd name="connsiteY17" fmla="*/ 290855 h 457200"/>
              <a:gd name="connsiteX18" fmla="*/ 434417 w 441960"/>
              <a:gd name="connsiteY18" fmla="*/ 245745 h 457200"/>
              <a:gd name="connsiteX19" fmla="*/ 226848 w 441960"/>
              <a:gd name="connsiteY19" fmla="*/ 350444 h 457200"/>
              <a:gd name="connsiteX20" fmla="*/ 226848 w 441960"/>
              <a:gd name="connsiteY20" fmla="*/ 265405 h 457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441960" h="457200">
                <a:moveTo>
                  <a:pt x="358064" y="444170"/>
                </a:moveTo>
                <a:lnTo>
                  <a:pt x="95631" y="444170"/>
                </a:lnTo>
                <a:cubicBezTo>
                  <a:pt x="53568" y="444170"/>
                  <a:pt x="19431" y="410032"/>
                  <a:pt x="19431" y="367970"/>
                </a:cubicBezTo>
                <a:lnTo>
                  <a:pt x="19431" y="205207"/>
                </a:lnTo>
                <a:cubicBezTo>
                  <a:pt x="19431" y="163144"/>
                  <a:pt x="53568" y="129007"/>
                  <a:pt x="95631" y="129007"/>
                </a:cubicBezTo>
                <a:lnTo>
                  <a:pt x="358064" y="129007"/>
                </a:lnTo>
                <a:cubicBezTo>
                  <a:pt x="400127" y="129007"/>
                  <a:pt x="434264" y="163144"/>
                  <a:pt x="434264" y="205207"/>
                </a:cubicBezTo>
                <a:lnTo>
                  <a:pt x="434264" y="368122"/>
                </a:lnTo>
                <a:cubicBezTo>
                  <a:pt x="434264" y="410032"/>
                  <a:pt x="400127" y="444170"/>
                  <a:pt x="358064" y="444170"/>
                </a:cubicBezTo>
                <a:close/>
                <a:moveTo>
                  <a:pt x="300152" y="86944"/>
                </a:moveTo>
                <a:lnTo>
                  <a:pt x="300152" y="86944"/>
                </a:lnTo>
                <a:cubicBezTo>
                  <a:pt x="300152" y="49606"/>
                  <a:pt x="269977" y="19431"/>
                  <a:pt x="232638" y="19431"/>
                </a:cubicBezTo>
                <a:lnTo>
                  <a:pt x="221057" y="19431"/>
                </a:lnTo>
                <a:cubicBezTo>
                  <a:pt x="183719" y="19431"/>
                  <a:pt x="153543" y="49606"/>
                  <a:pt x="153543" y="86944"/>
                </a:cubicBezTo>
                <a:lnTo>
                  <a:pt x="153543" y="86944"/>
                </a:lnTo>
                <a:moveTo>
                  <a:pt x="19431" y="245745"/>
                </a:moveTo>
                <a:lnTo>
                  <a:pt x="135408" y="290855"/>
                </a:lnTo>
                <a:cubicBezTo>
                  <a:pt x="194234" y="313715"/>
                  <a:pt x="259614" y="313715"/>
                  <a:pt x="318440" y="290855"/>
                </a:cubicBezTo>
                <a:lnTo>
                  <a:pt x="434417" y="245745"/>
                </a:lnTo>
                <a:moveTo>
                  <a:pt x="226848" y="350444"/>
                </a:moveTo>
                <a:lnTo>
                  <a:pt x="226848" y="265405"/>
                </a:lnTo>
              </a:path>
            </a:pathLst>
          </a:custGeom>
          <a:noFill/>
          <a:ln w="19050">
            <a:solidFill>
              <a:schemeClr val="bg2"/>
            </a:solidFill>
            <a:round/>
            <a:headEnd/>
            <a:tailEnd/>
          </a:ln>
          <a:extLst>
            <a:ext uri="{909E8E84-426E-40DD-AFC4-6F175D3DCCD1}">
              <a14:hiddenFill xmlns:a14="http://schemas.microsoft.com/office/drawing/2010/main">
                <a:solidFill>
                  <a:srgbClr val="FFFFFF"/>
                </a:solidFill>
              </a14:hiddenFill>
            </a:ext>
          </a:extLst>
        </p:spPr>
        <p:txBody>
          <a:bodyPr vert="horz" wrap="square" lIns="182832" tIns="91416" rIns="182832" bIns="91416" numCol="1" anchor="t" anchorCtr="0" compatLnSpc="1">
            <a:prstTxWarp prst="textNoShape">
              <a:avLst/>
            </a:prstTxWarp>
          </a:bodyPr>
          <a:lstStyle/>
          <a:p>
            <a:endParaRPr lang="ru-UA" sz="7198"/>
          </a:p>
        </p:txBody>
      </p:sp>
      <p:sp>
        <p:nvSpPr>
          <p:cNvPr id="202" name="TextBox 201">
            <a:extLst>
              <a:ext uri="{FF2B5EF4-FFF2-40B4-BE49-F238E27FC236}">
                <a16:creationId xmlns:a16="http://schemas.microsoft.com/office/drawing/2014/main" id="{75C32053-E61D-CA4A-6168-762CA8CE0161}"/>
              </a:ext>
            </a:extLst>
          </p:cNvPr>
          <p:cNvSpPr txBox="1"/>
          <p:nvPr/>
        </p:nvSpPr>
        <p:spPr>
          <a:xfrm rot="10800000" flipV="1">
            <a:off x="1750533" y="9541060"/>
            <a:ext cx="3097238" cy="615553"/>
          </a:xfrm>
          <a:prstGeom prst="rect">
            <a:avLst/>
          </a:prstGeom>
          <a:noFill/>
        </p:spPr>
        <p:txBody>
          <a:bodyPr wrap="square" rtlCol="0" anchor="t">
            <a:spAutoFit/>
          </a:bodyPr>
          <a:lstStyle/>
          <a:p>
            <a:pPr lvl="0" algn="ctr"/>
            <a:r>
              <a:rPr lang="vi-VN" sz="1700" dirty="0">
                <a:solidFill>
                  <a:schemeClr val="tx2"/>
                </a:solidFill>
              </a:rPr>
              <a:t>Xác định mục tiêu, thu thập thông tin, hiểu rõ đối tác.</a:t>
            </a:r>
            <a:endParaRPr kumimoji="0" lang="en-US" sz="1700" b="0" i="0" u="none" strike="noStrike" kern="1200" cap="none" spc="0" normalizeH="0" baseline="0" noProof="0" dirty="0">
              <a:ln>
                <a:noFill/>
              </a:ln>
              <a:solidFill>
                <a:schemeClr val="tx2"/>
              </a:solidFill>
              <a:effectLst/>
              <a:uLnTx/>
              <a:uFillTx/>
              <a:latin typeface="Open Sans Light"/>
            </a:endParaRPr>
          </a:p>
        </p:txBody>
      </p:sp>
      <p:sp>
        <p:nvSpPr>
          <p:cNvPr id="203" name="TextBox 202">
            <a:extLst>
              <a:ext uri="{FF2B5EF4-FFF2-40B4-BE49-F238E27FC236}">
                <a16:creationId xmlns:a16="http://schemas.microsoft.com/office/drawing/2014/main" id="{FB6A86C3-91F2-A569-63FC-2D9AA4CAE495}"/>
              </a:ext>
            </a:extLst>
          </p:cNvPr>
          <p:cNvSpPr txBox="1"/>
          <p:nvPr/>
        </p:nvSpPr>
        <p:spPr>
          <a:xfrm rot="10800000" flipV="1">
            <a:off x="1562241" y="9022612"/>
            <a:ext cx="3473824" cy="461665"/>
          </a:xfrm>
          <a:prstGeom prst="rect">
            <a:avLst/>
          </a:prstGeom>
          <a:noFill/>
        </p:spPr>
        <p:txBody>
          <a:bodyPr wrap="square" rtlCol="0" anchor="t">
            <a:spAutoFit/>
          </a:bodyPr>
          <a:lstStyle/>
          <a:p>
            <a:pPr lvl="0" algn="ctr"/>
            <a:r>
              <a:rPr lang="en-US" sz="2400" b="1" dirty="0">
                <a:solidFill>
                  <a:schemeClr val="accent1">
                    <a:lumMod val="75000"/>
                  </a:schemeClr>
                </a:solidFill>
                <a:latin typeface="UTM Avo"/>
              </a:rPr>
              <a:t>PREPARATION</a:t>
            </a:r>
            <a:endParaRPr kumimoji="0" lang="en-US" sz="2400" b="1" i="0" u="none" strike="noStrike" kern="1200" cap="none" spc="0" normalizeH="0" baseline="0" noProof="0" dirty="0">
              <a:ln>
                <a:noFill/>
              </a:ln>
              <a:solidFill>
                <a:schemeClr val="accent1">
                  <a:lumMod val="75000"/>
                </a:schemeClr>
              </a:solidFill>
              <a:effectLst/>
              <a:uLnTx/>
              <a:uFillTx/>
              <a:latin typeface="UTM Avo"/>
            </a:endParaRPr>
          </a:p>
        </p:txBody>
      </p:sp>
      <p:grpSp>
        <p:nvGrpSpPr>
          <p:cNvPr id="204" name="Group 203">
            <a:extLst>
              <a:ext uri="{FF2B5EF4-FFF2-40B4-BE49-F238E27FC236}">
                <a16:creationId xmlns:a16="http://schemas.microsoft.com/office/drawing/2014/main" id="{81FBA83A-7613-CC5E-C345-4D267DC1450F}"/>
              </a:ext>
            </a:extLst>
          </p:cNvPr>
          <p:cNvGrpSpPr/>
          <p:nvPr/>
        </p:nvGrpSpPr>
        <p:grpSpPr>
          <a:xfrm>
            <a:off x="14896749" y="5671236"/>
            <a:ext cx="3478587" cy="4860365"/>
            <a:chOff x="14896749" y="5671236"/>
            <a:chExt cx="3478587" cy="4860365"/>
          </a:xfrm>
        </p:grpSpPr>
        <p:sp>
          <p:nvSpPr>
            <p:cNvPr id="205" name="Rectangle: Rounded Corners 204">
              <a:extLst>
                <a:ext uri="{FF2B5EF4-FFF2-40B4-BE49-F238E27FC236}">
                  <a16:creationId xmlns:a16="http://schemas.microsoft.com/office/drawing/2014/main" id="{266227D0-9726-3927-A67C-1E01F8D09625}"/>
                </a:ext>
              </a:extLst>
            </p:cNvPr>
            <p:cNvSpPr/>
            <p:nvPr/>
          </p:nvSpPr>
          <p:spPr>
            <a:xfrm flipH="1">
              <a:off x="14896749" y="5671236"/>
              <a:ext cx="3473824" cy="4860365"/>
            </a:xfrm>
            <a:prstGeom prst="roundRect">
              <a:avLst>
                <a:gd name="adj" fmla="val 2832"/>
              </a:avLst>
            </a:prstGeom>
            <a:gradFill>
              <a:gsLst>
                <a:gs pos="0">
                  <a:schemeClr val="bg2"/>
                </a:gs>
                <a:gs pos="100000">
                  <a:schemeClr val="bg2">
                    <a:lumMod val="95000"/>
                  </a:schemeClr>
                </a:gs>
              </a:gsLst>
              <a:lin ang="5400000" scaled="1"/>
            </a:gradFill>
            <a:ln>
              <a:noFill/>
            </a:ln>
            <a:effectLst>
              <a:outerShdw blurRad="444500" dist="317500" dir="2700000" algn="tl" rotWithShape="0">
                <a:prstClr val="black">
                  <a:alpha val="2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6" name="Rectangle: Rounded Corners 205">
              <a:extLst>
                <a:ext uri="{FF2B5EF4-FFF2-40B4-BE49-F238E27FC236}">
                  <a16:creationId xmlns:a16="http://schemas.microsoft.com/office/drawing/2014/main" id="{C08F5402-B9D9-240D-6134-751AE15CBC3D}"/>
                </a:ext>
              </a:extLst>
            </p:cNvPr>
            <p:cNvSpPr/>
            <p:nvPr/>
          </p:nvSpPr>
          <p:spPr>
            <a:xfrm flipH="1">
              <a:off x="14901512" y="5671236"/>
              <a:ext cx="3473824" cy="4860365"/>
            </a:xfrm>
            <a:prstGeom prst="roundRect">
              <a:avLst>
                <a:gd name="adj" fmla="val 2832"/>
              </a:avLst>
            </a:prstGeom>
            <a:gradFill>
              <a:gsLst>
                <a:gs pos="0">
                  <a:schemeClr val="bg2">
                    <a:lumMod val="90000"/>
                    <a:lumOff val="10000"/>
                  </a:schemeClr>
                </a:gs>
                <a:gs pos="100000">
                  <a:schemeClr val="bg2"/>
                </a:gs>
              </a:gsLst>
              <a:lin ang="5400000" scaled="1"/>
            </a:gradFill>
            <a:ln>
              <a:solidFill>
                <a:schemeClr val="bg2"/>
              </a:solidFill>
            </a:ln>
            <a:effectLst>
              <a:outerShdw blurRad="127000" dist="127000" dir="2700000" algn="tl" rotWithShape="0">
                <a:prstClr val="black">
                  <a:alpha val="2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grpSp>
        <p:nvGrpSpPr>
          <p:cNvPr id="207" name="Group 206">
            <a:extLst>
              <a:ext uri="{FF2B5EF4-FFF2-40B4-BE49-F238E27FC236}">
                <a16:creationId xmlns:a16="http://schemas.microsoft.com/office/drawing/2014/main" id="{3A8AC044-AD99-521D-F314-DCE9528C8378}"/>
              </a:ext>
            </a:extLst>
          </p:cNvPr>
          <p:cNvGrpSpPr/>
          <p:nvPr/>
        </p:nvGrpSpPr>
        <p:grpSpPr>
          <a:xfrm>
            <a:off x="14901512" y="5671236"/>
            <a:ext cx="3478587" cy="3154176"/>
            <a:chOff x="14901512" y="5671236"/>
            <a:chExt cx="3478587" cy="3154176"/>
          </a:xfrm>
        </p:grpSpPr>
        <p:sp>
          <p:nvSpPr>
            <p:cNvPr id="208" name="Freeform: Shape 207">
              <a:extLst>
                <a:ext uri="{FF2B5EF4-FFF2-40B4-BE49-F238E27FC236}">
                  <a16:creationId xmlns:a16="http://schemas.microsoft.com/office/drawing/2014/main" id="{45584D6E-D76C-996F-81AE-0AF83C36F695}"/>
                </a:ext>
              </a:extLst>
            </p:cNvPr>
            <p:cNvSpPr/>
            <p:nvPr/>
          </p:nvSpPr>
          <p:spPr>
            <a:xfrm flipH="1">
              <a:off x="14901512" y="5671236"/>
              <a:ext cx="2767012" cy="3154176"/>
            </a:xfrm>
            <a:custGeom>
              <a:avLst/>
              <a:gdLst>
                <a:gd name="connsiteX0" fmla="*/ 2668634 w 2767012"/>
                <a:gd name="connsiteY0" fmla="*/ 0 h 3154176"/>
                <a:gd name="connsiteX1" fmla="*/ 735016 w 2767012"/>
                <a:gd name="connsiteY1" fmla="*/ 0 h 3154176"/>
                <a:gd name="connsiteX2" fmla="*/ 632074 w 2767012"/>
                <a:gd name="connsiteY2" fmla="*/ 76979 h 3154176"/>
                <a:gd name="connsiteX3" fmla="*/ 0 w 2767012"/>
                <a:gd name="connsiteY3" fmla="*/ 1417264 h 3154176"/>
                <a:gd name="connsiteX4" fmla="*/ 1736912 w 2767012"/>
                <a:gd name="connsiteY4" fmla="*/ 3154176 h 3154176"/>
                <a:gd name="connsiteX5" fmla="*/ 2708036 w 2767012"/>
                <a:gd name="connsiteY5" fmla="*/ 2857539 h 3154176"/>
                <a:gd name="connsiteX6" fmla="*/ 2767012 w 2767012"/>
                <a:gd name="connsiteY6" fmla="*/ 2813438 h 3154176"/>
                <a:gd name="connsiteX7" fmla="*/ 2767012 w 2767012"/>
                <a:gd name="connsiteY7" fmla="*/ 98379 h 3154176"/>
                <a:gd name="connsiteX8" fmla="*/ 2668634 w 2767012"/>
                <a:gd name="connsiteY8" fmla="*/ 0 h 31541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767012" h="3154176">
                  <a:moveTo>
                    <a:pt x="2668634" y="0"/>
                  </a:moveTo>
                  <a:lnTo>
                    <a:pt x="735016" y="0"/>
                  </a:lnTo>
                  <a:lnTo>
                    <a:pt x="632074" y="76979"/>
                  </a:lnTo>
                  <a:cubicBezTo>
                    <a:pt x="246050" y="395554"/>
                    <a:pt x="0" y="877675"/>
                    <a:pt x="0" y="1417264"/>
                  </a:cubicBezTo>
                  <a:cubicBezTo>
                    <a:pt x="0" y="2376534"/>
                    <a:pt x="777642" y="3154176"/>
                    <a:pt x="1736912" y="3154176"/>
                  </a:cubicBezTo>
                  <a:cubicBezTo>
                    <a:pt x="2096638" y="3154176"/>
                    <a:pt x="2430822" y="3044820"/>
                    <a:pt x="2708036" y="2857539"/>
                  </a:cubicBezTo>
                  <a:lnTo>
                    <a:pt x="2767012" y="2813438"/>
                  </a:lnTo>
                  <a:lnTo>
                    <a:pt x="2767012" y="98379"/>
                  </a:lnTo>
                  <a:cubicBezTo>
                    <a:pt x="2767012" y="44046"/>
                    <a:pt x="2722966" y="0"/>
                    <a:pt x="2668634" y="0"/>
                  </a:cubicBezTo>
                  <a:close/>
                </a:path>
              </a:pathLst>
            </a:custGeom>
            <a:solidFill>
              <a:schemeClr val="accent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9" name="Rectangle 208">
              <a:extLst>
                <a:ext uri="{FF2B5EF4-FFF2-40B4-BE49-F238E27FC236}">
                  <a16:creationId xmlns:a16="http://schemas.microsoft.com/office/drawing/2014/main" id="{D7A8DF95-5D75-5449-A076-2442F1065E70}"/>
                </a:ext>
              </a:extLst>
            </p:cNvPr>
            <p:cNvSpPr/>
            <p:nvPr/>
          </p:nvSpPr>
          <p:spPr>
            <a:xfrm flipH="1">
              <a:off x="16858900" y="6816851"/>
              <a:ext cx="1521199" cy="508000"/>
            </a:xfrm>
            <a:prstGeom prst="rect">
              <a:avLst/>
            </a:prstGeom>
            <a:solidFill>
              <a:schemeClr val="accent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210" name="Group 209">
            <a:extLst>
              <a:ext uri="{FF2B5EF4-FFF2-40B4-BE49-F238E27FC236}">
                <a16:creationId xmlns:a16="http://schemas.microsoft.com/office/drawing/2014/main" id="{74D76CAE-3EFD-44AD-257D-BDE731F2D472}"/>
              </a:ext>
            </a:extLst>
          </p:cNvPr>
          <p:cNvGrpSpPr/>
          <p:nvPr/>
        </p:nvGrpSpPr>
        <p:grpSpPr>
          <a:xfrm>
            <a:off x="16946399" y="6540719"/>
            <a:ext cx="1073150" cy="1073150"/>
            <a:chOff x="16946399" y="6540719"/>
            <a:chExt cx="1073150" cy="1073150"/>
          </a:xfrm>
        </p:grpSpPr>
        <p:sp>
          <p:nvSpPr>
            <p:cNvPr id="211" name="Oval 210">
              <a:extLst>
                <a:ext uri="{FF2B5EF4-FFF2-40B4-BE49-F238E27FC236}">
                  <a16:creationId xmlns:a16="http://schemas.microsoft.com/office/drawing/2014/main" id="{815FCE90-CC3B-ECCA-003A-60BBE3979714}"/>
                </a:ext>
              </a:extLst>
            </p:cNvPr>
            <p:cNvSpPr/>
            <p:nvPr/>
          </p:nvSpPr>
          <p:spPr>
            <a:xfrm>
              <a:off x="16946399" y="6540719"/>
              <a:ext cx="1073150" cy="1073150"/>
            </a:xfrm>
            <a:prstGeom prst="ellipse">
              <a:avLst/>
            </a:prstGeom>
            <a:gradFill>
              <a:gsLst>
                <a:gs pos="0">
                  <a:schemeClr val="bg2"/>
                </a:gs>
                <a:gs pos="100000">
                  <a:schemeClr val="bg2">
                    <a:lumMod val="85000"/>
                  </a:schemeClr>
                </a:gs>
              </a:gsLst>
              <a:lin ang="5400000" scaled="1"/>
            </a:gradFill>
            <a:ln w="6350">
              <a:solidFill>
                <a:schemeClr val="bg2"/>
              </a:solidFill>
            </a:ln>
            <a:effectLst>
              <a:outerShdw blurRad="127000" dist="127000" dir="2700000" algn="tl" rotWithShape="0">
                <a:prstClr val="black">
                  <a:alpha val="2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212" name="Oval 211">
              <a:extLst>
                <a:ext uri="{FF2B5EF4-FFF2-40B4-BE49-F238E27FC236}">
                  <a16:creationId xmlns:a16="http://schemas.microsoft.com/office/drawing/2014/main" id="{0A3DD326-C6C5-33FD-DBBA-3A81EB4EF2F5}"/>
                </a:ext>
              </a:extLst>
            </p:cNvPr>
            <p:cNvSpPr/>
            <p:nvPr/>
          </p:nvSpPr>
          <p:spPr>
            <a:xfrm>
              <a:off x="17087874" y="6682194"/>
              <a:ext cx="790200" cy="790200"/>
            </a:xfrm>
            <a:prstGeom prst="ellipse">
              <a:avLst/>
            </a:prstGeom>
            <a:gradFill>
              <a:gsLst>
                <a:gs pos="100000">
                  <a:schemeClr val="bg2"/>
                </a:gs>
                <a:gs pos="0">
                  <a:schemeClr val="bg2">
                    <a:lumMod val="95000"/>
                  </a:schemeClr>
                </a:gs>
              </a:gsLst>
              <a:lin ang="5400000" scaled="1"/>
            </a:gradFill>
            <a:ln>
              <a:solidFill>
                <a:schemeClr val="bg2"/>
              </a:solidFill>
            </a:ln>
            <a:effectLst/>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sz="2200" b="1" dirty="0">
                  <a:solidFill>
                    <a:schemeClr val="tx2"/>
                  </a:solidFill>
                  <a:latin typeface="+mj-lt"/>
                </a:rPr>
                <a:t>01</a:t>
              </a:r>
            </a:p>
          </p:txBody>
        </p:sp>
      </p:grpSp>
      <p:sp>
        <p:nvSpPr>
          <p:cNvPr id="213" name="TextBox 212">
            <a:extLst>
              <a:ext uri="{FF2B5EF4-FFF2-40B4-BE49-F238E27FC236}">
                <a16:creationId xmlns:a16="http://schemas.microsoft.com/office/drawing/2014/main" id="{D8A48C5E-CA5D-4326-8788-3BBBA25EAEDA}"/>
              </a:ext>
            </a:extLst>
          </p:cNvPr>
          <p:cNvSpPr txBox="1"/>
          <p:nvPr/>
        </p:nvSpPr>
        <p:spPr>
          <a:xfrm rot="10800000" flipV="1">
            <a:off x="15089805" y="9541060"/>
            <a:ext cx="3097238" cy="615553"/>
          </a:xfrm>
          <a:prstGeom prst="rect">
            <a:avLst/>
          </a:prstGeom>
          <a:noFill/>
        </p:spPr>
        <p:txBody>
          <a:bodyPr wrap="square" rtlCol="0" anchor="t">
            <a:spAutoFit/>
          </a:bodyPr>
          <a:lstStyle/>
          <a:p>
            <a:pPr lvl="0" algn="ctr"/>
            <a:r>
              <a:rPr lang="vi-VN" sz="1700" dirty="0">
                <a:solidFill>
                  <a:schemeClr val="tx2"/>
                </a:solidFill>
              </a:rPr>
              <a:t>Đề xuất, nhượng bộ hợp lý để đạt thỏa thuận cân bằng.</a:t>
            </a:r>
            <a:endParaRPr kumimoji="0" lang="en-US" sz="1700" b="0" i="0" u="none" strike="noStrike" kern="1200" cap="none" spc="0" normalizeH="0" baseline="0" noProof="0" dirty="0">
              <a:ln>
                <a:noFill/>
              </a:ln>
              <a:solidFill>
                <a:schemeClr val="tx2"/>
              </a:solidFill>
              <a:effectLst/>
              <a:uLnTx/>
              <a:uFillTx/>
              <a:latin typeface="Open Sans Light"/>
            </a:endParaRPr>
          </a:p>
        </p:txBody>
      </p:sp>
      <p:sp>
        <p:nvSpPr>
          <p:cNvPr id="214" name="TextBox 213">
            <a:extLst>
              <a:ext uri="{FF2B5EF4-FFF2-40B4-BE49-F238E27FC236}">
                <a16:creationId xmlns:a16="http://schemas.microsoft.com/office/drawing/2014/main" id="{CDB5C19C-EEEA-166A-68F1-30B6F792ABA3}"/>
              </a:ext>
            </a:extLst>
          </p:cNvPr>
          <p:cNvSpPr txBox="1"/>
          <p:nvPr/>
        </p:nvSpPr>
        <p:spPr>
          <a:xfrm rot="10800000" flipV="1">
            <a:off x="14901513" y="9022612"/>
            <a:ext cx="3473824" cy="461665"/>
          </a:xfrm>
          <a:prstGeom prst="rect">
            <a:avLst/>
          </a:prstGeom>
          <a:noFill/>
        </p:spPr>
        <p:txBody>
          <a:bodyPr wrap="square" rtlCol="0" anchor="t">
            <a:spAutoFit/>
          </a:bodyPr>
          <a:lstStyle/>
          <a:p>
            <a:pPr lvl="0" algn="ctr"/>
            <a:r>
              <a:rPr lang="en-US" sz="2400" b="1" dirty="0">
                <a:solidFill>
                  <a:schemeClr val="accent5">
                    <a:lumMod val="75000"/>
                  </a:schemeClr>
                </a:solidFill>
                <a:latin typeface="UTM Avo"/>
              </a:rPr>
              <a:t>BARGAINING</a:t>
            </a:r>
            <a:endParaRPr kumimoji="0" lang="en-US" sz="2400" b="1" i="0" u="none" strike="noStrike" kern="1200" cap="none" spc="0" normalizeH="0" baseline="0" noProof="0" dirty="0">
              <a:ln>
                <a:noFill/>
              </a:ln>
              <a:solidFill>
                <a:schemeClr val="accent5">
                  <a:lumMod val="75000"/>
                </a:schemeClr>
              </a:solidFill>
              <a:effectLst/>
              <a:uLnTx/>
              <a:uFillTx/>
              <a:latin typeface="UTM Avo"/>
            </a:endParaRPr>
          </a:p>
        </p:txBody>
      </p:sp>
      <p:grpSp>
        <p:nvGrpSpPr>
          <p:cNvPr id="215" name="Group 214">
            <a:extLst>
              <a:ext uri="{FF2B5EF4-FFF2-40B4-BE49-F238E27FC236}">
                <a16:creationId xmlns:a16="http://schemas.microsoft.com/office/drawing/2014/main" id="{8BC7C812-FAC7-C8A1-CE54-78672CEF78D3}"/>
              </a:ext>
            </a:extLst>
          </p:cNvPr>
          <p:cNvGrpSpPr/>
          <p:nvPr/>
        </p:nvGrpSpPr>
        <p:grpSpPr>
          <a:xfrm>
            <a:off x="19347937" y="5671236"/>
            <a:ext cx="3478587" cy="3154176"/>
            <a:chOff x="19347937" y="5671236"/>
            <a:chExt cx="3478587" cy="3154176"/>
          </a:xfrm>
        </p:grpSpPr>
        <p:sp>
          <p:nvSpPr>
            <p:cNvPr id="216" name="Freeform: Shape 215">
              <a:extLst>
                <a:ext uri="{FF2B5EF4-FFF2-40B4-BE49-F238E27FC236}">
                  <a16:creationId xmlns:a16="http://schemas.microsoft.com/office/drawing/2014/main" id="{A160D9F4-3CC9-F94D-2F56-D6114CB0E2E4}"/>
                </a:ext>
              </a:extLst>
            </p:cNvPr>
            <p:cNvSpPr/>
            <p:nvPr/>
          </p:nvSpPr>
          <p:spPr>
            <a:xfrm flipH="1">
              <a:off x="19347937" y="5671236"/>
              <a:ext cx="2767012" cy="3154176"/>
            </a:xfrm>
            <a:custGeom>
              <a:avLst/>
              <a:gdLst>
                <a:gd name="connsiteX0" fmla="*/ 2668634 w 2767012"/>
                <a:gd name="connsiteY0" fmla="*/ 0 h 3154176"/>
                <a:gd name="connsiteX1" fmla="*/ 735016 w 2767012"/>
                <a:gd name="connsiteY1" fmla="*/ 0 h 3154176"/>
                <a:gd name="connsiteX2" fmla="*/ 632074 w 2767012"/>
                <a:gd name="connsiteY2" fmla="*/ 76979 h 3154176"/>
                <a:gd name="connsiteX3" fmla="*/ 0 w 2767012"/>
                <a:gd name="connsiteY3" fmla="*/ 1417264 h 3154176"/>
                <a:gd name="connsiteX4" fmla="*/ 1736912 w 2767012"/>
                <a:gd name="connsiteY4" fmla="*/ 3154176 h 3154176"/>
                <a:gd name="connsiteX5" fmla="*/ 2708036 w 2767012"/>
                <a:gd name="connsiteY5" fmla="*/ 2857539 h 3154176"/>
                <a:gd name="connsiteX6" fmla="*/ 2767012 w 2767012"/>
                <a:gd name="connsiteY6" fmla="*/ 2813438 h 3154176"/>
                <a:gd name="connsiteX7" fmla="*/ 2767012 w 2767012"/>
                <a:gd name="connsiteY7" fmla="*/ 98379 h 3154176"/>
                <a:gd name="connsiteX8" fmla="*/ 2668634 w 2767012"/>
                <a:gd name="connsiteY8" fmla="*/ 0 h 31541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767012" h="3154176">
                  <a:moveTo>
                    <a:pt x="2668634" y="0"/>
                  </a:moveTo>
                  <a:lnTo>
                    <a:pt x="735016" y="0"/>
                  </a:lnTo>
                  <a:lnTo>
                    <a:pt x="632074" y="76979"/>
                  </a:lnTo>
                  <a:cubicBezTo>
                    <a:pt x="246050" y="395554"/>
                    <a:pt x="0" y="877675"/>
                    <a:pt x="0" y="1417264"/>
                  </a:cubicBezTo>
                  <a:cubicBezTo>
                    <a:pt x="0" y="2376534"/>
                    <a:pt x="777642" y="3154176"/>
                    <a:pt x="1736912" y="3154176"/>
                  </a:cubicBezTo>
                  <a:cubicBezTo>
                    <a:pt x="2096638" y="3154176"/>
                    <a:pt x="2430822" y="3044820"/>
                    <a:pt x="2708036" y="2857539"/>
                  </a:cubicBezTo>
                  <a:lnTo>
                    <a:pt x="2767012" y="2813438"/>
                  </a:lnTo>
                  <a:lnTo>
                    <a:pt x="2767012" y="98379"/>
                  </a:lnTo>
                  <a:cubicBezTo>
                    <a:pt x="2767012" y="44046"/>
                    <a:pt x="2722966" y="0"/>
                    <a:pt x="2668634" y="0"/>
                  </a:cubicBezTo>
                  <a:close/>
                </a:path>
              </a:pathLst>
            </a:custGeom>
            <a:solidFill>
              <a:schemeClr val="accent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7" name="Rectangle 216">
              <a:extLst>
                <a:ext uri="{FF2B5EF4-FFF2-40B4-BE49-F238E27FC236}">
                  <a16:creationId xmlns:a16="http://schemas.microsoft.com/office/drawing/2014/main" id="{3BA06754-FE1A-D3BB-7EE8-0EDC8D0713F7}"/>
                </a:ext>
              </a:extLst>
            </p:cNvPr>
            <p:cNvSpPr/>
            <p:nvPr/>
          </p:nvSpPr>
          <p:spPr>
            <a:xfrm flipH="1">
              <a:off x="21305325" y="6816851"/>
              <a:ext cx="1521199" cy="508000"/>
            </a:xfrm>
            <a:prstGeom prst="rect">
              <a:avLst/>
            </a:prstGeom>
            <a:solidFill>
              <a:schemeClr val="accent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218" name="Group 217">
            <a:extLst>
              <a:ext uri="{FF2B5EF4-FFF2-40B4-BE49-F238E27FC236}">
                <a16:creationId xmlns:a16="http://schemas.microsoft.com/office/drawing/2014/main" id="{6C59B6EE-DFB5-3D77-68ED-11B6A515107C}"/>
              </a:ext>
            </a:extLst>
          </p:cNvPr>
          <p:cNvGrpSpPr/>
          <p:nvPr/>
        </p:nvGrpSpPr>
        <p:grpSpPr>
          <a:xfrm>
            <a:off x="21392824" y="6540719"/>
            <a:ext cx="1073150" cy="1073150"/>
            <a:chOff x="21392824" y="6540719"/>
            <a:chExt cx="1073150" cy="1073150"/>
          </a:xfrm>
        </p:grpSpPr>
        <p:sp>
          <p:nvSpPr>
            <p:cNvPr id="219" name="Oval 218">
              <a:extLst>
                <a:ext uri="{FF2B5EF4-FFF2-40B4-BE49-F238E27FC236}">
                  <a16:creationId xmlns:a16="http://schemas.microsoft.com/office/drawing/2014/main" id="{869B8A84-3EF6-6013-6EB5-C0AEB912E506}"/>
                </a:ext>
              </a:extLst>
            </p:cNvPr>
            <p:cNvSpPr/>
            <p:nvPr/>
          </p:nvSpPr>
          <p:spPr>
            <a:xfrm>
              <a:off x="21392824" y="6540719"/>
              <a:ext cx="1073150" cy="1073150"/>
            </a:xfrm>
            <a:prstGeom prst="ellipse">
              <a:avLst/>
            </a:prstGeom>
            <a:gradFill>
              <a:gsLst>
                <a:gs pos="0">
                  <a:schemeClr val="bg2"/>
                </a:gs>
                <a:gs pos="100000">
                  <a:schemeClr val="bg2">
                    <a:lumMod val="85000"/>
                  </a:schemeClr>
                </a:gs>
              </a:gsLst>
              <a:lin ang="5400000" scaled="1"/>
            </a:gradFill>
            <a:ln w="6350">
              <a:solidFill>
                <a:schemeClr val="bg2"/>
              </a:solidFill>
            </a:ln>
            <a:effectLst>
              <a:outerShdw blurRad="127000" dist="127000" dir="2700000" algn="tl" rotWithShape="0">
                <a:prstClr val="black">
                  <a:alpha val="2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220" name="Oval 219">
              <a:extLst>
                <a:ext uri="{FF2B5EF4-FFF2-40B4-BE49-F238E27FC236}">
                  <a16:creationId xmlns:a16="http://schemas.microsoft.com/office/drawing/2014/main" id="{DCA5B9D0-A82A-E381-77AC-2FCF9C83062C}"/>
                </a:ext>
              </a:extLst>
            </p:cNvPr>
            <p:cNvSpPr/>
            <p:nvPr/>
          </p:nvSpPr>
          <p:spPr>
            <a:xfrm>
              <a:off x="21534299" y="6682194"/>
              <a:ext cx="790200" cy="790200"/>
            </a:xfrm>
            <a:prstGeom prst="ellipse">
              <a:avLst/>
            </a:prstGeom>
            <a:gradFill>
              <a:gsLst>
                <a:gs pos="100000">
                  <a:schemeClr val="bg2"/>
                </a:gs>
                <a:gs pos="0">
                  <a:schemeClr val="bg2">
                    <a:lumMod val="95000"/>
                  </a:schemeClr>
                </a:gs>
              </a:gsLst>
              <a:lin ang="5400000" scaled="1"/>
            </a:gradFill>
            <a:ln>
              <a:solidFill>
                <a:schemeClr val="bg2"/>
              </a:solidFill>
            </a:ln>
            <a:effectLst/>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sz="2200" b="1" dirty="0">
                  <a:solidFill>
                    <a:schemeClr val="tx2"/>
                  </a:solidFill>
                  <a:latin typeface="+mj-lt"/>
                </a:rPr>
                <a:t>01</a:t>
              </a:r>
            </a:p>
          </p:txBody>
        </p:sp>
      </p:grpSp>
      <p:sp>
        <p:nvSpPr>
          <p:cNvPr id="221" name="TextBox 220">
            <a:extLst>
              <a:ext uri="{FF2B5EF4-FFF2-40B4-BE49-F238E27FC236}">
                <a16:creationId xmlns:a16="http://schemas.microsoft.com/office/drawing/2014/main" id="{C2FDD579-9861-C231-584D-4D4757A3B798}"/>
              </a:ext>
            </a:extLst>
          </p:cNvPr>
          <p:cNvSpPr txBox="1"/>
          <p:nvPr/>
        </p:nvSpPr>
        <p:spPr>
          <a:xfrm rot="10800000" flipV="1">
            <a:off x="19536230" y="9541060"/>
            <a:ext cx="3097238" cy="615553"/>
          </a:xfrm>
          <a:prstGeom prst="rect">
            <a:avLst/>
          </a:prstGeom>
          <a:noFill/>
        </p:spPr>
        <p:txBody>
          <a:bodyPr wrap="square" rtlCol="0" anchor="t">
            <a:spAutoFit/>
          </a:bodyPr>
          <a:lstStyle/>
          <a:p>
            <a:pPr lvl="0" algn="ctr"/>
            <a:r>
              <a:rPr lang="vi-VN" sz="1700" dirty="0">
                <a:solidFill>
                  <a:schemeClr val="tx2"/>
                </a:solidFill>
              </a:rPr>
              <a:t>Ký kết điều khoản rõ ràng và cam kết thực hiện.</a:t>
            </a:r>
            <a:endParaRPr kumimoji="0" lang="en-US" sz="1700" b="0" i="0" u="none" strike="noStrike" kern="1200" cap="none" spc="0" normalizeH="0" baseline="0" noProof="0" dirty="0">
              <a:ln>
                <a:noFill/>
              </a:ln>
              <a:solidFill>
                <a:schemeClr val="tx2"/>
              </a:solidFill>
              <a:effectLst/>
              <a:uLnTx/>
              <a:uFillTx/>
              <a:latin typeface="Open Sans Light"/>
            </a:endParaRPr>
          </a:p>
        </p:txBody>
      </p:sp>
      <p:sp>
        <p:nvSpPr>
          <p:cNvPr id="222" name="TextBox 221">
            <a:extLst>
              <a:ext uri="{FF2B5EF4-FFF2-40B4-BE49-F238E27FC236}">
                <a16:creationId xmlns:a16="http://schemas.microsoft.com/office/drawing/2014/main" id="{3306EFAA-FACC-4CA3-40A6-CA4CE9504E6E}"/>
              </a:ext>
            </a:extLst>
          </p:cNvPr>
          <p:cNvSpPr txBox="1"/>
          <p:nvPr/>
        </p:nvSpPr>
        <p:spPr>
          <a:xfrm rot="10800000" flipV="1">
            <a:off x="19347938" y="9022612"/>
            <a:ext cx="3473824" cy="461665"/>
          </a:xfrm>
          <a:prstGeom prst="rect">
            <a:avLst/>
          </a:prstGeom>
          <a:noFill/>
        </p:spPr>
        <p:txBody>
          <a:bodyPr wrap="square" rtlCol="0" anchor="t">
            <a:spAutoFit/>
          </a:bodyPr>
          <a:lstStyle/>
          <a:p>
            <a:pPr lvl="0" algn="ctr"/>
            <a:r>
              <a:rPr lang="en-US" sz="2400" b="1" dirty="0">
                <a:solidFill>
                  <a:schemeClr val="accent6">
                    <a:lumMod val="75000"/>
                  </a:schemeClr>
                </a:solidFill>
                <a:latin typeface="UTM Avo"/>
              </a:rPr>
              <a:t>AGREEMENT</a:t>
            </a:r>
            <a:endParaRPr kumimoji="0" lang="en-US" sz="2400" b="1" i="0" u="none" strike="noStrike" kern="1200" cap="none" spc="0" normalizeH="0" baseline="0" noProof="0" dirty="0">
              <a:ln>
                <a:noFill/>
              </a:ln>
              <a:solidFill>
                <a:schemeClr val="accent6">
                  <a:lumMod val="75000"/>
                </a:schemeClr>
              </a:solidFill>
              <a:effectLst/>
              <a:uLnTx/>
              <a:uFillTx/>
              <a:latin typeface="UTM Avo"/>
            </a:endParaRPr>
          </a:p>
        </p:txBody>
      </p:sp>
      <p:sp>
        <p:nvSpPr>
          <p:cNvPr id="223" name="TextBox 48">
            <a:extLst>
              <a:ext uri="{FF2B5EF4-FFF2-40B4-BE49-F238E27FC236}">
                <a16:creationId xmlns:a16="http://schemas.microsoft.com/office/drawing/2014/main" id="{48AF4040-DFF5-ECBA-CCD3-2F00F84E3BE4}"/>
              </a:ext>
            </a:extLst>
          </p:cNvPr>
          <p:cNvSpPr txBox="1"/>
          <p:nvPr/>
        </p:nvSpPr>
        <p:spPr>
          <a:xfrm>
            <a:off x="9272355" y="1959987"/>
            <a:ext cx="5839291" cy="523220"/>
          </a:xfrm>
          <a:prstGeom prst="rect">
            <a:avLst/>
          </a:prstGeom>
          <a:noFill/>
        </p:spPr>
        <p:txBody>
          <a:bodyPr wrap="none" rtlCol="0" anchor="ct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2800" b="0" i="0" u="none" strike="noStrike" kern="1200" cap="none" spc="0" normalizeH="0" baseline="0" noProof="0" dirty="0">
                <a:ln>
                  <a:noFill/>
                </a:ln>
                <a:solidFill>
                  <a:srgbClr val="2A2834"/>
                </a:solidFill>
                <a:effectLst/>
                <a:uLnTx/>
                <a:uFillTx/>
                <a:latin typeface="Open Sans Light"/>
                <a:ea typeface="+mn-ea"/>
                <a:cs typeface="+mn-cs"/>
              </a:rPr>
              <a:t>we sell CONFIDENCE not templates</a:t>
            </a:r>
          </a:p>
        </p:txBody>
      </p:sp>
      <p:grpSp>
        <p:nvGrpSpPr>
          <p:cNvPr id="224" name="Group 223">
            <a:extLst>
              <a:ext uri="{FF2B5EF4-FFF2-40B4-BE49-F238E27FC236}">
                <a16:creationId xmlns:a16="http://schemas.microsoft.com/office/drawing/2014/main" id="{C50A7FEF-03B6-49B9-F895-CD97E5E5B892}"/>
              </a:ext>
            </a:extLst>
          </p:cNvPr>
          <p:cNvGrpSpPr/>
          <p:nvPr/>
        </p:nvGrpSpPr>
        <p:grpSpPr>
          <a:xfrm>
            <a:off x="3724919" y="818641"/>
            <a:ext cx="17006524" cy="1323439"/>
            <a:chOff x="4773427" y="818641"/>
            <a:chExt cx="17006524" cy="1323439"/>
          </a:xfrm>
        </p:grpSpPr>
        <p:sp>
          <p:nvSpPr>
            <p:cNvPr id="225" name="TextBox 48">
              <a:extLst>
                <a:ext uri="{FF2B5EF4-FFF2-40B4-BE49-F238E27FC236}">
                  <a16:creationId xmlns:a16="http://schemas.microsoft.com/office/drawing/2014/main" id="{A94A4C96-CBA1-7933-3748-34D84B40C1CB}"/>
                </a:ext>
              </a:extLst>
            </p:cNvPr>
            <p:cNvSpPr txBox="1"/>
            <p:nvPr/>
          </p:nvSpPr>
          <p:spPr>
            <a:xfrm>
              <a:off x="9423299" y="818641"/>
              <a:ext cx="12356652" cy="1323439"/>
            </a:xfrm>
            <a:prstGeom prst="rect">
              <a:avLst/>
            </a:prstGeom>
            <a:noFill/>
          </p:spPr>
          <p:txBody>
            <a:bodyPr wrap="none" rtlCol="0" anchor="ct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US" sz="8000" b="1" dirty="0">
                  <a:solidFill>
                    <a:schemeClr val="accent2"/>
                  </a:solidFill>
                  <a:effectLst>
                    <a:outerShdw blurRad="63500" dist="101600" dir="5400000" algn="t" rotWithShape="0">
                      <a:prstClr val="black">
                        <a:alpha val="20000"/>
                      </a:prstClr>
                    </a:outerShdw>
                  </a:effectLst>
                  <a:latin typeface="UTM Avo"/>
                </a:rPr>
                <a:t>NEGOTIATION</a:t>
              </a:r>
              <a:r>
                <a:rPr kumimoji="0" lang="en-US" sz="8000" b="1" i="0" u="none" strike="noStrike" kern="1200" cap="none" spc="0" normalizeH="0" baseline="0" noProof="0" dirty="0">
                  <a:ln>
                    <a:noFill/>
                  </a:ln>
                  <a:gradFill>
                    <a:gsLst>
                      <a:gs pos="0">
                        <a:schemeClr val="accent1"/>
                      </a:gs>
                      <a:gs pos="100000">
                        <a:schemeClr val="accent5"/>
                      </a:gs>
                    </a:gsLst>
                    <a:lin ang="0" scaled="0"/>
                  </a:gradFill>
                  <a:effectLst>
                    <a:outerShdw blurRad="63500" dist="101600" dir="5400000" algn="t" rotWithShape="0">
                      <a:prstClr val="black">
                        <a:alpha val="20000"/>
                      </a:prstClr>
                    </a:outerShdw>
                  </a:effectLst>
                  <a:uLnTx/>
                  <a:uFillTx/>
                  <a:latin typeface="UTM Avo"/>
                  <a:ea typeface="+mn-ea"/>
                  <a:cs typeface="+mn-cs"/>
                </a:rPr>
                <a:t> </a:t>
              </a:r>
              <a:r>
                <a:rPr kumimoji="0" lang="en-US" sz="8000" b="1" i="0" u="none" strike="noStrike" kern="1200" cap="none" spc="0" normalizeH="0" baseline="0" noProof="0" dirty="0">
                  <a:ln>
                    <a:noFill/>
                  </a:ln>
                  <a:solidFill>
                    <a:schemeClr val="bg2"/>
                  </a:solidFill>
                  <a:effectLst>
                    <a:outerShdw blurRad="63500" dist="101600" dir="5400000" algn="t" rotWithShape="0">
                      <a:prstClr val="black">
                        <a:alpha val="20000"/>
                      </a:prstClr>
                    </a:outerShdw>
                  </a:effectLst>
                  <a:uLnTx/>
                  <a:uFillTx/>
                  <a:latin typeface="UTM Avo"/>
                  <a:ea typeface="+mn-ea"/>
                  <a:cs typeface="+mn-cs"/>
                </a:rPr>
                <a:t>PROCESS</a:t>
              </a:r>
            </a:p>
          </p:txBody>
        </p:sp>
        <p:sp>
          <p:nvSpPr>
            <p:cNvPr id="226" name="TextBox 48">
              <a:extLst>
                <a:ext uri="{FF2B5EF4-FFF2-40B4-BE49-F238E27FC236}">
                  <a16:creationId xmlns:a16="http://schemas.microsoft.com/office/drawing/2014/main" id="{781B286B-432B-F002-095F-238FBD91C3C1}"/>
                </a:ext>
              </a:extLst>
            </p:cNvPr>
            <p:cNvSpPr txBox="1"/>
            <p:nvPr/>
          </p:nvSpPr>
          <p:spPr>
            <a:xfrm>
              <a:off x="4773427" y="818641"/>
              <a:ext cx="4940776" cy="1323439"/>
            </a:xfrm>
            <a:prstGeom prst="rect">
              <a:avLst/>
            </a:prstGeom>
            <a:noFill/>
          </p:spPr>
          <p:txBody>
            <a:bodyPr wrap="none" rtlCol="0" anchor="ct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8000" b="1" i="0" u="none" strike="noStrike" kern="1200" cap="none" spc="0" normalizeH="0" baseline="0" noProof="0" dirty="0">
                  <a:ln>
                    <a:noFill/>
                  </a:ln>
                  <a:solidFill>
                    <a:srgbClr val="2A2834"/>
                  </a:solidFill>
                  <a:effectLst>
                    <a:outerShdw blurRad="63500" dist="101600" dir="5400000" algn="t" rotWithShape="0">
                      <a:prstClr val="black">
                        <a:alpha val="20000"/>
                      </a:prstClr>
                    </a:outerShdw>
                  </a:effectLst>
                  <a:uLnTx/>
                  <a:uFillTx/>
                  <a:latin typeface="UTM Avo"/>
                  <a:ea typeface="+mn-ea"/>
                  <a:cs typeface="+mn-cs"/>
                </a:rPr>
                <a:t>5 STEPS - </a:t>
              </a:r>
              <a:endParaRPr kumimoji="0" lang="en-US" sz="8000" b="1" i="0" u="none" strike="noStrike" kern="1200" cap="none" spc="0" normalizeH="0" baseline="0" noProof="0" dirty="0">
                <a:ln>
                  <a:noFill/>
                </a:ln>
                <a:gradFill>
                  <a:gsLst>
                    <a:gs pos="0">
                      <a:srgbClr val="CE54F5"/>
                    </a:gs>
                    <a:gs pos="100000">
                      <a:srgbClr val="3DE9EE"/>
                    </a:gs>
                  </a:gsLst>
                  <a:lin ang="0" scaled="0"/>
                </a:gradFill>
                <a:effectLst>
                  <a:outerShdw blurRad="63500" dist="101600" dir="5400000" algn="t" rotWithShape="0">
                    <a:prstClr val="black">
                      <a:alpha val="20000"/>
                    </a:prstClr>
                  </a:outerShdw>
                </a:effectLst>
                <a:uLnTx/>
                <a:uFillTx/>
                <a:latin typeface="UTM Avo"/>
                <a:ea typeface="+mn-ea"/>
                <a:cs typeface="+mn-cs"/>
              </a:endParaRPr>
            </a:p>
          </p:txBody>
        </p:sp>
      </p:grpSp>
      <p:sp>
        <p:nvSpPr>
          <p:cNvPr id="227" name="TextBox 25">
            <a:extLst>
              <a:ext uri="{FF2B5EF4-FFF2-40B4-BE49-F238E27FC236}">
                <a16:creationId xmlns:a16="http://schemas.microsoft.com/office/drawing/2014/main" id="{060EE000-6B59-B1D3-64BC-13D93F247B11}"/>
              </a:ext>
            </a:extLst>
          </p:cNvPr>
          <p:cNvSpPr txBox="1"/>
          <p:nvPr/>
        </p:nvSpPr>
        <p:spPr>
          <a:xfrm>
            <a:off x="11147484" y="12697304"/>
            <a:ext cx="2089033" cy="400110"/>
          </a:xfrm>
          <a:prstGeom prst="rect">
            <a:avLst/>
          </a:prstGeom>
          <a:noFill/>
        </p:spPr>
        <p:txBody>
          <a:bodyPr wrap="non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r>
              <a:rPr lang="en-US" sz="2000" b="1" u="none" dirty="0">
                <a:solidFill>
                  <a:schemeClr val="bg1">
                    <a:lumMod val="75000"/>
                  </a:schemeClr>
                </a:solidFill>
                <a:latin typeface="+mj-lt"/>
              </a:rPr>
              <a:t>slideocean</a:t>
            </a:r>
            <a:r>
              <a:rPr lang="en-US" sz="2000" b="1" u="none" dirty="0">
                <a:solidFill>
                  <a:schemeClr val="bg1">
                    <a:lumMod val="75000"/>
                  </a:schemeClr>
                </a:solidFill>
                <a:latin typeface="+mn-lt"/>
              </a:rPr>
              <a:t>.net</a:t>
            </a:r>
          </a:p>
        </p:txBody>
      </p:sp>
      <p:sp>
        <p:nvSpPr>
          <p:cNvPr id="228" name="TextBox 25">
            <a:extLst>
              <a:ext uri="{FF2B5EF4-FFF2-40B4-BE49-F238E27FC236}">
                <a16:creationId xmlns:a16="http://schemas.microsoft.com/office/drawing/2014/main" id="{C972CF8B-DCD5-3FC9-BFF3-D5D5783F7608}"/>
              </a:ext>
            </a:extLst>
          </p:cNvPr>
          <p:cNvSpPr txBox="1"/>
          <p:nvPr/>
        </p:nvSpPr>
        <p:spPr>
          <a:xfrm>
            <a:off x="5345474" y="4161429"/>
            <a:ext cx="13693053" cy="769441"/>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r>
              <a:rPr lang="vi-VN" sz="2200" u="none" dirty="0">
                <a:solidFill>
                  <a:schemeClr val="tx2"/>
                </a:solidFill>
              </a:rPr>
              <a:t>Quy trình đàm phán 5 bước giúp các bên tiếp cận chuyên nghiệp, từ chuẩn bị kỹ lưỡng, trao đổi thẳng thắn, làm rõ nhu cầu, thương lượng hợp lý đến đi đến thỏa thuận cuối cùng.</a:t>
            </a:r>
            <a:endParaRPr lang="en-US" sz="2200" u="none" dirty="0">
              <a:solidFill>
                <a:schemeClr val="tx2"/>
              </a:solidFill>
            </a:endParaRPr>
          </a:p>
        </p:txBody>
      </p:sp>
      <p:sp>
        <p:nvSpPr>
          <p:cNvPr id="229" name="Freeform 109">
            <a:extLst>
              <a:ext uri="{FF2B5EF4-FFF2-40B4-BE49-F238E27FC236}">
                <a16:creationId xmlns:a16="http://schemas.microsoft.com/office/drawing/2014/main" id="{CA0C9617-63E6-BE14-6E8A-0691BF18336D}"/>
              </a:ext>
            </a:extLst>
          </p:cNvPr>
          <p:cNvSpPr>
            <a:spLocks noEditPoints="1"/>
          </p:cNvSpPr>
          <p:nvPr/>
        </p:nvSpPr>
        <p:spPr bwMode="auto">
          <a:xfrm>
            <a:off x="6422331" y="6452986"/>
            <a:ext cx="1217554" cy="1248616"/>
          </a:xfrm>
          <a:custGeom>
            <a:avLst/>
            <a:gdLst>
              <a:gd name="T0" fmla="*/ 704 w 819"/>
              <a:gd name="T1" fmla="*/ 341 h 836"/>
              <a:gd name="T2" fmla="*/ 363 w 819"/>
              <a:gd name="T3" fmla="*/ 682 h 836"/>
              <a:gd name="T4" fmla="*/ 175 w 819"/>
              <a:gd name="T5" fmla="*/ 626 h 836"/>
              <a:gd name="T6" fmla="*/ 0 w 819"/>
              <a:gd name="T7" fmla="*/ 682 h 836"/>
              <a:gd name="T8" fmla="*/ 59 w 819"/>
              <a:gd name="T9" fmla="*/ 497 h 836"/>
              <a:gd name="T10" fmla="*/ 22 w 819"/>
              <a:gd name="T11" fmla="*/ 341 h 836"/>
              <a:gd name="T12" fmla="*/ 363 w 819"/>
              <a:gd name="T13" fmla="*/ 0 h 836"/>
              <a:gd name="T14" fmla="*/ 704 w 819"/>
              <a:gd name="T15" fmla="*/ 341 h 836"/>
              <a:gd name="T16" fmla="*/ 409 w 819"/>
              <a:gd name="T17" fmla="*/ 794 h 836"/>
              <a:gd name="T18" fmla="*/ 549 w 819"/>
              <a:gd name="T19" fmla="*/ 836 h 836"/>
              <a:gd name="T20" fmla="*/ 688 w 819"/>
              <a:gd name="T21" fmla="*/ 794 h 836"/>
              <a:gd name="T22" fmla="*/ 819 w 819"/>
              <a:gd name="T23" fmla="*/ 836 h 836"/>
              <a:gd name="T24" fmla="*/ 775 w 819"/>
              <a:gd name="T25" fmla="*/ 697 h 836"/>
              <a:gd name="T26" fmla="*/ 803 w 819"/>
              <a:gd name="T27" fmla="*/ 581 h 836"/>
              <a:gd name="T28" fmla="*/ 786 w 819"/>
              <a:gd name="T29" fmla="*/ 491 h 836"/>
              <a:gd name="T30" fmla="*/ 204 w 819"/>
              <a:gd name="T31" fmla="*/ 276 h 836"/>
              <a:gd name="T32" fmla="*/ 522 w 819"/>
              <a:gd name="T33" fmla="*/ 276 h 836"/>
              <a:gd name="T34" fmla="*/ 204 w 819"/>
              <a:gd name="T35" fmla="*/ 406 h 836"/>
              <a:gd name="T36" fmla="*/ 522 w 819"/>
              <a:gd name="T37" fmla="*/ 406 h 8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819" h="836">
                <a:moveTo>
                  <a:pt x="704" y="341"/>
                </a:moveTo>
                <a:cubicBezTo>
                  <a:pt x="704" y="529"/>
                  <a:pt x="551" y="682"/>
                  <a:pt x="363" y="682"/>
                </a:cubicBezTo>
                <a:cubicBezTo>
                  <a:pt x="293" y="682"/>
                  <a:pt x="229" y="661"/>
                  <a:pt x="175" y="626"/>
                </a:cubicBezTo>
                <a:cubicBezTo>
                  <a:pt x="0" y="682"/>
                  <a:pt x="0" y="682"/>
                  <a:pt x="0" y="682"/>
                </a:cubicBezTo>
                <a:cubicBezTo>
                  <a:pt x="59" y="497"/>
                  <a:pt x="59" y="497"/>
                  <a:pt x="59" y="497"/>
                </a:cubicBezTo>
                <a:cubicBezTo>
                  <a:pt x="35" y="450"/>
                  <a:pt x="22" y="397"/>
                  <a:pt x="22" y="341"/>
                </a:cubicBezTo>
                <a:cubicBezTo>
                  <a:pt x="22" y="153"/>
                  <a:pt x="174" y="0"/>
                  <a:pt x="363" y="0"/>
                </a:cubicBezTo>
                <a:cubicBezTo>
                  <a:pt x="551" y="0"/>
                  <a:pt x="704" y="153"/>
                  <a:pt x="704" y="341"/>
                </a:cubicBezTo>
                <a:close/>
                <a:moveTo>
                  <a:pt x="409" y="794"/>
                </a:moveTo>
                <a:cubicBezTo>
                  <a:pt x="449" y="820"/>
                  <a:pt x="497" y="836"/>
                  <a:pt x="549" y="836"/>
                </a:cubicBezTo>
                <a:cubicBezTo>
                  <a:pt x="600" y="836"/>
                  <a:pt x="648" y="820"/>
                  <a:pt x="688" y="794"/>
                </a:cubicBezTo>
                <a:cubicBezTo>
                  <a:pt x="819" y="836"/>
                  <a:pt x="819" y="836"/>
                  <a:pt x="819" y="836"/>
                </a:cubicBezTo>
                <a:cubicBezTo>
                  <a:pt x="775" y="697"/>
                  <a:pt x="775" y="697"/>
                  <a:pt x="775" y="697"/>
                </a:cubicBezTo>
                <a:cubicBezTo>
                  <a:pt x="792" y="663"/>
                  <a:pt x="803" y="623"/>
                  <a:pt x="803" y="581"/>
                </a:cubicBezTo>
                <a:cubicBezTo>
                  <a:pt x="803" y="549"/>
                  <a:pt x="797" y="519"/>
                  <a:pt x="786" y="491"/>
                </a:cubicBezTo>
                <a:moveTo>
                  <a:pt x="204" y="276"/>
                </a:moveTo>
                <a:cubicBezTo>
                  <a:pt x="522" y="276"/>
                  <a:pt x="522" y="276"/>
                  <a:pt x="522" y="276"/>
                </a:cubicBezTo>
                <a:moveTo>
                  <a:pt x="204" y="406"/>
                </a:moveTo>
                <a:cubicBezTo>
                  <a:pt x="522" y="406"/>
                  <a:pt x="522" y="406"/>
                  <a:pt x="522" y="406"/>
                </a:cubicBezTo>
              </a:path>
            </a:pathLst>
          </a:custGeom>
          <a:noFill/>
          <a:ln w="19050">
            <a:solidFill>
              <a:schemeClr val="bg2"/>
            </a:solidFill>
            <a:round/>
            <a:headEnd/>
            <a:tailEnd/>
          </a:ln>
          <a:extLst>
            <a:ext uri="{909E8E84-426E-40DD-AFC4-6F175D3DCCD1}">
              <a14:hiddenFill xmlns:a14="http://schemas.microsoft.com/office/drawing/2010/main">
                <a:solidFill>
                  <a:srgbClr val="FFFFFF"/>
                </a:solidFill>
              </a14:hiddenFill>
            </a:ext>
          </a:extLst>
        </p:spPr>
        <p:txBody>
          <a:bodyPr vert="horz" wrap="square" lIns="182832" tIns="91416" rIns="182832" bIns="91416" numCol="1" anchor="t" anchorCtr="0" compatLnSpc="1">
            <a:prstTxWarp prst="textNoShape">
              <a:avLst/>
            </a:prstTxWarp>
          </a:bodyPr>
          <a:lstStyle/>
          <a:p>
            <a:endParaRPr lang="ru-UA" sz="7198"/>
          </a:p>
        </p:txBody>
      </p:sp>
      <p:sp>
        <p:nvSpPr>
          <p:cNvPr id="230" name="Freeform: Shape 229">
            <a:extLst>
              <a:ext uri="{FF2B5EF4-FFF2-40B4-BE49-F238E27FC236}">
                <a16:creationId xmlns:a16="http://schemas.microsoft.com/office/drawing/2014/main" id="{EC7A80DC-16E6-5EF0-8912-5CDDFEFF67DC}"/>
              </a:ext>
            </a:extLst>
          </p:cNvPr>
          <p:cNvSpPr/>
          <p:nvPr/>
        </p:nvSpPr>
        <p:spPr>
          <a:xfrm>
            <a:off x="15208067" y="6413821"/>
            <a:ext cx="1395888" cy="1349358"/>
          </a:xfrm>
          <a:custGeom>
            <a:avLst/>
            <a:gdLst>
              <a:gd name="connsiteX0" fmla="*/ 351739 w 457200"/>
              <a:gd name="connsiteY0" fmla="*/ 100601 h 441960"/>
              <a:gd name="connsiteX1" fmla="*/ 395478 w 457200"/>
              <a:gd name="connsiteY1" fmla="*/ 100601 h 441960"/>
              <a:gd name="connsiteX2" fmla="*/ 420167 w 457200"/>
              <a:gd name="connsiteY2" fmla="*/ 118127 h 441960"/>
              <a:gd name="connsiteX3" fmla="*/ 449123 w 457200"/>
              <a:gd name="connsiteY3" fmla="*/ 200423 h 441960"/>
              <a:gd name="connsiteX4" fmla="*/ 450647 w 457200"/>
              <a:gd name="connsiteY4" fmla="*/ 209110 h 441960"/>
              <a:gd name="connsiteX5" fmla="*/ 450647 w 457200"/>
              <a:gd name="connsiteY5" fmla="*/ 400067 h 441960"/>
              <a:gd name="connsiteX6" fmla="*/ 424435 w 457200"/>
              <a:gd name="connsiteY6" fmla="*/ 426280 h 441960"/>
              <a:gd name="connsiteX7" fmla="*/ 226467 w 457200"/>
              <a:gd name="connsiteY7" fmla="*/ 426280 h 441960"/>
              <a:gd name="connsiteX8" fmla="*/ 200254 w 457200"/>
              <a:gd name="connsiteY8" fmla="*/ 400067 h 441960"/>
              <a:gd name="connsiteX9" fmla="*/ 200254 w 457200"/>
              <a:gd name="connsiteY9" fmla="*/ 381627 h 441960"/>
              <a:gd name="connsiteX10" fmla="*/ 378409 w 457200"/>
              <a:gd name="connsiteY10" fmla="*/ 127271 h 441960"/>
              <a:gd name="connsiteX11" fmla="*/ 277673 w 457200"/>
              <a:gd name="connsiteY11" fmla="*/ 26535 h 441960"/>
              <a:gd name="connsiteX12" fmla="*/ 249936 w 457200"/>
              <a:gd name="connsiteY12" fmla="*/ 21810 h 441960"/>
              <a:gd name="connsiteX13" fmla="*/ 169774 w 457200"/>
              <a:gd name="connsiteY13" fmla="*/ 60215 h 441960"/>
              <a:gd name="connsiteX14" fmla="*/ 163068 w 457200"/>
              <a:gd name="connsiteY14" fmla="*/ 64940 h 441960"/>
              <a:gd name="connsiteX15" fmla="*/ 26518 w 457200"/>
              <a:gd name="connsiteY15" fmla="*/ 201490 h 441960"/>
              <a:gd name="connsiteX16" fmla="*/ 26518 w 457200"/>
              <a:gd name="connsiteY16" fmla="*/ 235932 h 441960"/>
              <a:gd name="connsiteX17" fmla="*/ 169164 w 457200"/>
              <a:gd name="connsiteY17" fmla="*/ 378579 h 441960"/>
              <a:gd name="connsiteX18" fmla="*/ 203607 w 457200"/>
              <a:gd name="connsiteY18" fmla="*/ 378579 h 441960"/>
              <a:gd name="connsiteX19" fmla="*/ 340157 w 457200"/>
              <a:gd name="connsiteY19" fmla="*/ 242028 h 441960"/>
              <a:gd name="connsiteX20" fmla="*/ 344881 w 457200"/>
              <a:gd name="connsiteY20" fmla="*/ 235323 h 441960"/>
              <a:gd name="connsiteX21" fmla="*/ 383286 w 457200"/>
              <a:gd name="connsiteY21" fmla="*/ 155160 h 441960"/>
              <a:gd name="connsiteX22" fmla="*/ 378409 w 457200"/>
              <a:gd name="connsiteY22" fmla="*/ 127271 h 441960"/>
              <a:gd name="connsiteX23" fmla="*/ 142189 w 457200"/>
              <a:gd name="connsiteY23" fmla="*/ 175277 h 441960"/>
              <a:gd name="connsiteX24" fmla="*/ 130912 w 457200"/>
              <a:gd name="connsiteY24" fmla="*/ 201795 h 441960"/>
              <a:gd name="connsiteX25" fmla="*/ 157429 w 457200"/>
              <a:gd name="connsiteY25" fmla="*/ 213072 h 441960"/>
              <a:gd name="connsiteX26" fmla="*/ 168707 w 457200"/>
              <a:gd name="connsiteY26" fmla="*/ 186555 h 441960"/>
              <a:gd name="connsiteX27" fmla="*/ 142189 w 457200"/>
              <a:gd name="connsiteY27" fmla="*/ 175277 h 441960"/>
              <a:gd name="connsiteX28" fmla="*/ 241554 w 457200"/>
              <a:gd name="connsiteY28" fmla="*/ 217340 h 441960"/>
              <a:gd name="connsiteX29" fmla="*/ 230277 w 457200"/>
              <a:gd name="connsiteY29" fmla="*/ 243857 h 441960"/>
              <a:gd name="connsiteX30" fmla="*/ 256794 w 457200"/>
              <a:gd name="connsiteY30" fmla="*/ 255135 h 441960"/>
              <a:gd name="connsiteX31" fmla="*/ 268072 w 457200"/>
              <a:gd name="connsiteY31" fmla="*/ 228617 h 441960"/>
              <a:gd name="connsiteX32" fmla="*/ 241554 w 457200"/>
              <a:gd name="connsiteY32" fmla="*/ 217340 h 441960"/>
              <a:gd name="connsiteX33" fmla="*/ 226619 w 457200"/>
              <a:gd name="connsiteY33" fmla="*/ 154398 h 441960"/>
              <a:gd name="connsiteX34" fmla="*/ 173127 w 457200"/>
              <a:gd name="connsiteY34" fmla="*/ 280586 h 441960"/>
              <a:gd name="connsiteX35" fmla="*/ 369265 w 457200"/>
              <a:gd name="connsiteY35" fmla="*/ 35679 h 441960"/>
              <a:gd name="connsiteX36" fmla="*/ 290932 w 457200"/>
              <a:gd name="connsiteY36" fmla="*/ 114012 h 441960"/>
              <a:gd name="connsiteX37" fmla="*/ 271424 w 457200"/>
              <a:gd name="connsiteY37" fmla="*/ 94505 h 441960"/>
              <a:gd name="connsiteX38" fmla="*/ 310439 w 457200"/>
              <a:gd name="connsiteY38" fmla="*/ 133520 h 441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457200" h="441960">
                <a:moveTo>
                  <a:pt x="351739" y="100601"/>
                </a:moveTo>
                <a:lnTo>
                  <a:pt x="395478" y="100601"/>
                </a:lnTo>
                <a:cubicBezTo>
                  <a:pt x="406603" y="100601"/>
                  <a:pt x="416509" y="107612"/>
                  <a:pt x="420167" y="118127"/>
                </a:cubicBezTo>
                <a:lnTo>
                  <a:pt x="449123" y="200423"/>
                </a:lnTo>
                <a:cubicBezTo>
                  <a:pt x="450038" y="203166"/>
                  <a:pt x="450647" y="206214"/>
                  <a:pt x="450647" y="209110"/>
                </a:cubicBezTo>
                <a:lnTo>
                  <a:pt x="450647" y="400067"/>
                </a:lnTo>
                <a:cubicBezTo>
                  <a:pt x="450647" y="414545"/>
                  <a:pt x="438912" y="426280"/>
                  <a:pt x="424435" y="426280"/>
                </a:cubicBezTo>
                <a:lnTo>
                  <a:pt x="226467" y="426280"/>
                </a:lnTo>
                <a:cubicBezTo>
                  <a:pt x="211988" y="426280"/>
                  <a:pt x="200254" y="414545"/>
                  <a:pt x="200254" y="400067"/>
                </a:cubicBezTo>
                <a:lnTo>
                  <a:pt x="200254" y="381627"/>
                </a:lnTo>
                <a:moveTo>
                  <a:pt x="378409" y="127271"/>
                </a:moveTo>
                <a:lnTo>
                  <a:pt x="277673" y="26535"/>
                </a:lnTo>
                <a:cubicBezTo>
                  <a:pt x="270358" y="19220"/>
                  <a:pt x="259233" y="17391"/>
                  <a:pt x="249936" y="21810"/>
                </a:cubicBezTo>
                <a:lnTo>
                  <a:pt x="169774" y="60215"/>
                </a:lnTo>
                <a:cubicBezTo>
                  <a:pt x="167335" y="61434"/>
                  <a:pt x="165049" y="62958"/>
                  <a:pt x="163068" y="64940"/>
                </a:cubicBezTo>
                <a:lnTo>
                  <a:pt x="26518" y="201490"/>
                </a:lnTo>
                <a:cubicBezTo>
                  <a:pt x="17069" y="210939"/>
                  <a:pt x="17069" y="226331"/>
                  <a:pt x="26518" y="235932"/>
                </a:cubicBezTo>
                <a:lnTo>
                  <a:pt x="169164" y="378579"/>
                </a:lnTo>
                <a:cubicBezTo>
                  <a:pt x="178613" y="388028"/>
                  <a:pt x="194005" y="388028"/>
                  <a:pt x="203607" y="378579"/>
                </a:cubicBezTo>
                <a:lnTo>
                  <a:pt x="340157" y="242028"/>
                </a:lnTo>
                <a:cubicBezTo>
                  <a:pt x="342138" y="240047"/>
                  <a:pt x="343662" y="237761"/>
                  <a:pt x="344881" y="235323"/>
                </a:cubicBezTo>
                <a:lnTo>
                  <a:pt x="383286" y="155160"/>
                </a:lnTo>
                <a:cubicBezTo>
                  <a:pt x="387706" y="145712"/>
                  <a:pt x="385724" y="134586"/>
                  <a:pt x="378409" y="127271"/>
                </a:cubicBezTo>
                <a:close/>
                <a:moveTo>
                  <a:pt x="142189" y="175277"/>
                </a:moveTo>
                <a:cubicBezTo>
                  <a:pt x="131674" y="179544"/>
                  <a:pt x="126644" y="191432"/>
                  <a:pt x="130912" y="201795"/>
                </a:cubicBezTo>
                <a:cubicBezTo>
                  <a:pt x="135179" y="212310"/>
                  <a:pt x="147066" y="217340"/>
                  <a:pt x="157429" y="213072"/>
                </a:cubicBezTo>
                <a:cubicBezTo>
                  <a:pt x="167945" y="208805"/>
                  <a:pt x="172974" y="196918"/>
                  <a:pt x="168707" y="186555"/>
                </a:cubicBezTo>
                <a:cubicBezTo>
                  <a:pt x="164592" y="176039"/>
                  <a:pt x="152705" y="171010"/>
                  <a:pt x="142189" y="175277"/>
                </a:cubicBezTo>
                <a:close/>
                <a:moveTo>
                  <a:pt x="241554" y="217340"/>
                </a:moveTo>
                <a:cubicBezTo>
                  <a:pt x="231038" y="221607"/>
                  <a:pt x="226009" y="233494"/>
                  <a:pt x="230277" y="243857"/>
                </a:cubicBezTo>
                <a:cubicBezTo>
                  <a:pt x="234544" y="254373"/>
                  <a:pt x="246431" y="259402"/>
                  <a:pt x="256794" y="255135"/>
                </a:cubicBezTo>
                <a:cubicBezTo>
                  <a:pt x="267310" y="250868"/>
                  <a:pt x="272339" y="238980"/>
                  <a:pt x="268072" y="228617"/>
                </a:cubicBezTo>
                <a:cubicBezTo>
                  <a:pt x="263957" y="218102"/>
                  <a:pt x="252070" y="213072"/>
                  <a:pt x="241554" y="217340"/>
                </a:cubicBezTo>
                <a:close/>
                <a:moveTo>
                  <a:pt x="226619" y="154398"/>
                </a:moveTo>
                <a:lnTo>
                  <a:pt x="173127" y="280586"/>
                </a:lnTo>
                <a:moveTo>
                  <a:pt x="369265" y="35679"/>
                </a:moveTo>
                <a:lnTo>
                  <a:pt x="290932" y="114012"/>
                </a:lnTo>
                <a:moveTo>
                  <a:pt x="271424" y="94505"/>
                </a:moveTo>
                <a:lnTo>
                  <a:pt x="310439" y="133520"/>
                </a:lnTo>
              </a:path>
            </a:pathLst>
          </a:custGeom>
          <a:noFill/>
          <a:ln w="19050">
            <a:solidFill>
              <a:schemeClr val="bg2"/>
            </a:solidFill>
            <a:round/>
            <a:headEnd/>
            <a:tailEnd/>
          </a:ln>
          <a:extLst>
            <a:ext uri="{909E8E84-426E-40DD-AFC4-6F175D3DCCD1}">
              <a14:hiddenFill xmlns:a14="http://schemas.microsoft.com/office/drawing/2010/main">
                <a:solidFill>
                  <a:srgbClr val="FFFFFF"/>
                </a:solidFill>
              </a14:hiddenFill>
            </a:ext>
          </a:extLst>
        </p:spPr>
        <p:txBody>
          <a:bodyPr vert="horz" wrap="square" lIns="182832" tIns="91416" rIns="182832" bIns="91416" numCol="1" anchor="t" anchorCtr="0" compatLnSpc="1">
            <a:prstTxWarp prst="textNoShape">
              <a:avLst/>
            </a:prstTxWarp>
          </a:bodyPr>
          <a:lstStyle/>
          <a:p>
            <a:endParaRPr lang="ru-UA" sz="7198"/>
          </a:p>
        </p:txBody>
      </p:sp>
      <p:sp>
        <p:nvSpPr>
          <p:cNvPr id="231" name="Freeform: Shape 230">
            <a:extLst>
              <a:ext uri="{FF2B5EF4-FFF2-40B4-BE49-F238E27FC236}">
                <a16:creationId xmlns:a16="http://schemas.microsoft.com/office/drawing/2014/main" id="{7EEEEC4C-48BE-0E16-B7A7-CE7E498C1BBA}"/>
              </a:ext>
            </a:extLst>
          </p:cNvPr>
          <p:cNvSpPr/>
          <p:nvPr/>
        </p:nvSpPr>
        <p:spPr>
          <a:xfrm>
            <a:off x="10826637" y="6335026"/>
            <a:ext cx="1444364" cy="1497860"/>
          </a:xfrm>
          <a:custGeom>
            <a:avLst/>
            <a:gdLst>
              <a:gd name="connsiteX0" fmla="*/ 284150 w 411480"/>
              <a:gd name="connsiteY0" fmla="*/ 60579 h 426720"/>
              <a:gd name="connsiteX1" fmla="*/ 345872 w 411480"/>
              <a:gd name="connsiteY1" fmla="*/ 175336 h 426720"/>
              <a:gd name="connsiteX2" fmla="*/ 392658 w 411480"/>
              <a:gd name="connsiteY2" fmla="*/ 269824 h 426720"/>
              <a:gd name="connsiteX3" fmla="*/ 353187 w 411480"/>
              <a:gd name="connsiteY3" fmla="*/ 269824 h 426720"/>
              <a:gd name="connsiteX4" fmla="*/ 353187 w 411480"/>
              <a:gd name="connsiteY4" fmla="*/ 335356 h 426720"/>
              <a:gd name="connsiteX5" fmla="*/ 332613 w 411480"/>
              <a:gd name="connsiteY5" fmla="*/ 355930 h 426720"/>
              <a:gd name="connsiteX6" fmla="*/ 289179 w 411480"/>
              <a:gd name="connsiteY6" fmla="*/ 355930 h 426720"/>
              <a:gd name="connsiteX7" fmla="*/ 289179 w 411480"/>
              <a:gd name="connsiteY7" fmla="*/ 410032 h 426720"/>
              <a:gd name="connsiteX8" fmla="*/ 114986 w 411480"/>
              <a:gd name="connsiteY8" fmla="*/ 410032 h 426720"/>
              <a:gd name="connsiteX9" fmla="*/ 83439 w 411480"/>
              <a:gd name="connsiteY9" fmla="*/ 291922 h 426720"/>
              <a:gd name="connsiteX10" fmla="*/ 221514 w 411480"/>
              <a:gd name="connsiteY10" fmla="*/ 140741 h 426720"/>
              <a:gd name="connsiteX11" fmla="*/ 219989 w 411480"/>
              <a:gd name="connsiteY11" fmla="*/ 124282 h 426720"/>
              <a:gd name="connsiteX12" fmla="*/ 247269 w 411480"/>
              <a:gd name="connsiteY12" fmla="*/ 95478 h 426720"/>
              <a:gd name="connsiteX13" fmla="*/ 229439 w 411480"/>
              <a:gd name="connsiteY13" fmla="*/ 64694 h 426720"/>
              <a:gd name="connsiteX14" fmla="*/ 190728 w 411480"/>
              <a:gd name="connsiteY14" fmla="*/ 73990 h 426720"/>
              <a:gd name="connsiteX15" fmla="*/ 162382 w 411480"/>
              <a:gd name="connsiteY15" fmla="*/ 57531 h 426720"/>
              <a:gd name="connsiteX16" fmla="*/ 151105 w 411480"/>
              <a:gd name="connsiteY16" fmla="*/ 19431 h 426720"/>
              <a:gd name="connsiteX17" fmla="*/ 115595 w 411480"/>
              <a:gd name="connsiteY17" fmla="*/ 19431 h 426720"/>
              <a:gd name="connsiteX18" fmla="*/ 104318 w 411480"/>
              <a:gd name="connsiteY18" fmla="*/ 57531 h 426720"/>
              <a:gd name="connsiteX19" fmla="*/ 75972 w 411480"/>
              <a:gd name="connsiteY19" fmla="*/ 73990 h 426720"/>
              <a:gd name="connsiteX20" fmla="*/ 37262 w 411480"/>
              <a:gd name="connsiteY20" fmla="*/ 64694 h 426720"/>
              <a:gd name="connsiteX21" fmla="*/ 19431 w 411480"/>
              <a:gd name="connsiteY21" fmla="*/ 95478 h 426720"/>
              <a:gd name="connsiteX22" fmla="*/ 46710 w 411480"/>
              <a:gd name="connsiteY22" fmla="*/ 124282 h 426720"/>
              <a:gd name="connsiteX23" fmla="*/ 45187 w 411480"/>
              <a:gd name="connsiteY23" fmla="*/ 140741 h 426720"/>
              <a:gd name="connsiteX24" fmla="*/ 46710 w 411480"/>
              <a:gd name="connsiteY24" fmla="*/ 157201 h 426720"/>
              <a:gd name="connsiteX25" fmla="*/ 19431 w 411480"/>
              <a:gd name="connsiteY25" fmla="*/ 186004 h 426720"/>
              <a:gd name="connsiteX26" fmla="*/ 37262 w 411480"/>
              <a:gd name="connsiteY26" fmla="*/ 216789 h 426720"/>
              <a:gd name="connsiteX27" fmla="*/ 75972 w 411480"/>
              <a:gd name="connsiteY27" fmla="*/ 207493 h 426720"/>
              <a:gd name="connsiteX28" fmla="*/ 104318 w 411480"/>
              <a:gd name="connsiteY28" fmla="*/ 223952 h 426720"/>
              <a:gd name="connsiteX29" fmla="*/ 115595 w 411480"/>
              <a:gd name="connsiteY29" fmla="*/ 262052 h 426720"/>
              <a:gd name="connsiteX30" fmla="*/ 151105 w 411480"/>
              <a:gd name="connsiteY30" fmla="*/ 262052 h 426720"/>
              <a:gd name="connsiteX31" fmla="*/ 162382 w 411480"/>
              <a:gd name="connsiteY31" fmla="*/ 223952 h 426720"/>
              <a:gd name="connsiteX32" fmla="*/ 190728 w 411480"/>
              <a:gd name="connsiteY32" fmla="*/ 207493 h 426720"/>
              <a:gd name="connsiteX33" fmla="*/ 229439 w 411480"/>
              <a:gd name="connsiteY33" fmla="*/ 216789 h 426720"/>
              <a:gd name="connsiteX34" fmla="*/ 247269 w 411480"/>
              <a:gd name="connsiteY34" fmla="*/ 186004 h 426720"/>
              <a:gd name="connsiteX35" fmla="*/ 219989 w 411480"/>
              <a:gd name="connsiteY35" fmla="*/ 157201 h 426720"/>
              <a:gd name="connsiteX36" fmla="*/ 221514 w 411480"/>
              <a:gd name="connsiteY36" fmla="*/ 140741 h 426720"/>
              <a:gd name="connsiteX37" fmla="*/ 175488 w 411480"/>
              <a:gd name="connsiteY37" fmla="*/ 140741 h 426720"/>
              <a:gd name="connsiteX38" fmla="*/ 133274 w 411480"/>
              <a:gd name="connsiteY38" fmla="*/ 182956 h 426720"/>
              <a:gd name="connsiteX39" fmla="*/ 91059 w 411480"/>
              <a:gd name="connsiteY39" fmla="*/ 140741 h 426720"/>
              <a:gd name="connsiteX40" fmla="*/ 133274 w 411480"/>
              <a:gd name="connsiteY40" fmla="*/ 98526 h 426720"/>
              <a:gd name="connsiteX41" fmla="*/ 175488 w 411480"/>
              <a:gd name="connsiteY41" fmla="*/ 140741 h 4267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Lst>
            <a:rect l="l" t="t" r="r" b="b"/>
            <a:pathLst>
              <a:path w="411480" h="426720">
                <a:moveTo>
                  <a:pt x="284150" y="60579"/>
                </a:moveTo>
                <a:cubicBezTo>
                  <a:pt x="355016" y="91516"/>
                  <a:pt x="345872" y="175336"/>
                  <a:pt x="345872" y="175336"/>
                </a:cubicBezTo>
                <a:lnTo>
                  <a:pt x="392658" y="269824"/>
                </a:lnTo>
                <a:lnTo>
                  <a:pt x="353187" y="269824"/>
                </a:lnTo>
                <a:lnTo>
                  <a:pt x="353187" y="335356"/>
                </a:lnTo>
                <a:cubicBezTo>
                  <a:pt x="353187" y="346634"/>
                  <a:pt x="344043" y="355930"/>
                  <a:pt x="332613" y="355930"/>
                </a:cubicBezTo>
                <a:lnTo>
                  <a:pt x="289179" y="355930"/>
                </a:lnTo>
                <a:lnTo>
                  <a:pt x="289179" y="410032"/>
                </a:lnTo>
                <a:lnTo>
                  <a:pt x="114986" y="410032"/>
                </a:lnTo>
                <a:cubicBezTo>
                  <a:pt x="115748" y="368579"/>
                  <a:pt x="104470" y="327888"/>
                  <a:pt x="83439" y="291922"/>
                </a:cubicBezTo>
                <a:moveTo>
                  <a:pt x="221514" y="140741"/>
                </a:moveTo>
                <a:cubicBezTo>
                  <a:pt x="221514" y="135103"/>
                  <a:pt x="220904" y="129616"/>
                  <a:pt x="219989" y="124282"/>
                </a:cubicBezTo>
                <a:lnTo>
                  <a:pt x="247269" y="95478"/>
                </a:lnTo>
                <a:lnTo>
                  <a:pt x="229439" y="64694"/>
                </a:lnTo>
                <a:lnTo>
                  <a:pt x="190728" y="73990"/>
                </a:lnTo>
                <a:cubicBezTo>
                  <a:pt x="182499" y="66827"/>
                  <a:pt x="172898" y="61341"/>
                  <a:pt x="162382" y="57531"/>
                </a:cubicBezTo>
                <a:lnTo>
                  <a:pt x="151105" y="19431"/>
                </a:lnTo>
                <a:lnTo>
                  <a:pt x="115595" y="19431"/>
                </a:lnTo>
                <a:lnTo>
                  <a:pt x="104318" y="57531"/>
                </a:lnTo>
                <a:cubicBezTo>
                  <a:pt x="93802" y="61188"/>
                  <a:pt x="84201" y="66827"/>
                  <a:pt x="75972" y="73990"/>
                </a:cubicBezTo>
                <a:lnTo>
                  <a:pt x="37262" y="64694"/>
                </a:lnTo>
                <a:lnTo>
                  <a:pt x="19431" y="95478"/>
                </a:lnTo>
                <a:lnTo>
                  <a:pt x="46710" y="124282"/>
                </a:lnTo>
                <a:cubicBezTo>
                  <a:pt x="45644" y="129616"/>
                  <a:pt x="45187" y="135103"/>
                  <a:pt x="45187" y="140741"/>
                </a:cubicBezTo>
                <a:cubicBezTo>
                  <a:pt x="45187" y="146380"/>
                  <a:pt x="45796" y="151866"/>
                  <a:pt x="46710" y="157201"/>
                </a:cubicBezTo>
                <a:lnTo>
                  <a:pt x="19431" y="186004"/>
                </a:lnTo>
                <a:lnTo>
                  <a:pt x="37262" y="216789"/>
                </a:lnTo>
                <a:lnTo>
                  <a:pt x="75972" y="207493"/>
                </a:lnTo>
                <a:cubicBezTo>
                  <a:pt x="84201" y="214655"/>
                  <a:pt x="93802" y="220142"/>
                  <a:pt x="104318" y="223952"/>
                </a:cubicBezTo>
                <a:lnTo>
                  <a:pt x="115595" y="262052"/>
                </a:lnTo>
                <a:lnTo>
                  <a:pt x="151105" y="262052"/>
                </a:lnTo>
                <a:lnTo>
                  <a:pt x="162382" y="223952"/>
                </a:lnTo>
                <a:cubicBezTo>
                  <a:pt x="172898" y="220294"/>
                  <a:pt x="182499" y="214655"/>
                  <a:pt x="190728" y="207493"/>
                </a:cubicBezTo>
                <a:lnTo>
                  <a:pt x="229439" y="216789"/>
                </a:lnTo>
                <a:lnTo>
                  <a:pt x="247269" y="186004"/>
                </a:lnTo>
                <a:lnTo>
                  <a:pt x="219989" y="157201"/>
                </a:lnTo>
                <a:cubicBezTo>
                  <a:pt x="220904" y="151866"/>
                  <a:pt x="221514" y="146380"/>
                  <a:pt x="221514" y="140741"/>
                </a:cubicBezTo>
                <a:close/>
                <a:moveTo>
                  <a:pt x="175488" y="140741"/>
                </a:moveTo>
                <a:cubicBezTo>
                  <a:pt x="175488" y="164058"/>
                  <a:pt x="156591" y="182956"/>
                  <a:pt x="133274" y="182956"/>
                </a:cubicBezTo>
                <a:cubicBezTo>
                  <a:pt x="109957" y="182956"/>
                  <a:pt x="91059" y="164058"/>
                  <a:pt x="91059" y="140741"/>
                </a:cubicBezTo>
                <a:cubicBezTo>
                  <a:pt x="91059" y="117424"/>
                  <a:pt x="109957" y="98526"/>
                  <a:pt x="133274" y="98526"/>
                </a:cubicBezTo>
                <a:cubicBezTo>
                  <a:pt x="156591" y="98526"/>
                  <a:pt x="175488" y="117424"/>
                  <a:pt x="175488" y="140741"/>
                </a:cubicBezTo>
                <a:close/>
              </a:path>
            </a:pathLst>
          </a:custGeom>
          <a:noFill/>
          <a:ln w="19050">
            <a:solidFill>
              <a:schemeClr val="bg2"/>
            </a:solidFill>
            <a:round/>
            <a:headEnd/>
            <a:tailEnd/>
          </a:ln>
          <a:extLst>
            <a:ext uri="{909E8E84-426E-40DD-AFC4-6F175D3DCCD1}">
              <a14:hiddenFill xmlns:a14="http://schemas.microsoft.com/office/drawing/2010/main">
                <a:solidFill>
                  <a:srgbClr val="FFFFFF"/>
                </a:solidFill>
              </a14:hiddenFill>
            </a:ext>
          </a:extLst>
        </p:spPr>
        <p:txBody>
          <a:bodyPr vert="horz" wrap="square" lIns="182832" tIns="91416" rIns="182832" bIns="91416" numCol="1" anchor="t" anchorCtr="0" compatLnSpc="1">
            <a:prstTxWarp prst="textNoShape">
              <a:avLst/>
            </a:prstTxWarp>
          </a:bodyPr>
          <a:lstStyle/>
          <a:p>
            <a:endParaRPr lang="ru-UA" sz="7198"/>
          </a:p>
        </p:txBody>
      </p:sp>
      <p:sp>
        <p:nvSpPr>
          <p:cNvPr id="232" name="Freeform: Shape 231">
            <a:extLst>
              <a:ext uri="{FF2B5EF4-FFF2-40B4-BE49-F238E27FC236}">
                <a16:creationId xmlns:a16="http://schemas.microsoft.com/office/drawing/2014/main" id="{6F4FCFE0-F672-DB92-FCDA-CC72BF20852C}"/>
              </a:ext>
            </a:extLst>
          </p:cNvPr>
          <p:cNvSpPr/>
          <p:nvPr/>
        </p:nvSpPr>
        <p:spPr>
          <a:xfrm>
            <a:off x="19560544" y="6598230"/>
            <a:ext cx="1701032" cy="1103372"/>
          </a:xfrm>
          <a:custGeom>
            <a:avLst/>
            <a:gdLst>
              <a:gd name="connsiteX0" fmla="*/ 468668 w 563880"/>
              <a:gd name="connsiteY0" fmla="*/ 192931 h 365760"/>
              <a:gd name="connsiteX1" fmla="*/ 425081 w 563880"/>
              <a:gd name="connsiteY1" fmla="*/ 219296 h 365760"/>
              <a:gd name="connsiteX2" fmla="*/ 315201 w 563880"/>
              <a:gd name="connsiteY2" fmla="*/ 144925 h 365760"/>
              <a:gd name="connsiteX3" fmla="*/ 260184 w 563880"/>
              <a:gd name="connsiteY3" fmla="*/ 142639 h 365760"/>
              <a:gd name="connsiteX4" fmla="*/ 194348 w 563880"/>
              <a:gd name="connsiteY4" fmla="*/ 163213 h 365760"/>
              <a:gd name="connsiteX5" fmla="*/ 217208 w 563880"/>
              <a:gd name="connsiteY5" fmla="*/ 115055 h 365760"/>
              <a:gd name="connsiteX6" fmla="*/ 319773 w 563880"/>
              <a:gd name="connsiteY6" fmla="*/ 82593 h 365760"/>
              <a:gd name="connsiteX7" fmla="*/ 398869 w 563880"/>
              <a:gd name="connsiteY7" fmla="*/ 88994 h 365760"/>
              <a:gd name="connsiteX8" fmla="*/ 468668 w 563880"/>
              <a:gd name="connsiteY8" fmla="*/ 192931 h 365760"/>
              <a:gd name="connsiteX9" fmla="*/ 256070 w 563880"/>
              <a:gd name="connsiteY9" fmla="*/ 326433 h 365760"/>
              <a:gd name="connsiteX10" fmla="*/ 288836 w 563880"/>
              <a:gd name="connsiteY10" fmla="*/ 341826 h 365760"/>
              <a:gd name="connsiteX11" fmla="*/ 330593 w 563880"/>
              <a:gd name="connsiteY11" fmla="*/ 324147 h 365760"/>
              <a:gd name="connsiteX12" fmla="*/ 368389 w 563880"/>
              <a:gd name="connsiteY12" fmla="*/ 295496 h 365760"/>
              <a:gd name="connsiteX13" fmla="*/ 404507 w 563880"/>
              <a:gd name="connsiteY13" fmla="*/ 263492 h 365760"/>
              <a:gd name="connsiteX14" fmla="*/ 428587 w 563880"/>
              <a:gd name="connsiteY14" fmla="*/ 221125 h 365760"/>
              <a:gd name="connsiteX15" fmla="*/ 237934 w 563880"/>
              <a:gd name="connsiteY15" fmla="*/ 103472 h 365760"/>
              <a:gd name="connsiteX16" fmla="*/ 164630 w 563880"/>
              <a:gd name="connsiteY16" fmla="*/ 85794 h 365760"/>
              <a:gd name="connsiteX17" fmla="*/ 93611 w 563880"/>
              <a:gd name="connsiteY17" fmla="*/ 190645 h 365760"/>
              <a:gd name="connsiteX18" fmla="*/ 125310 w 563880"/>
              <a:gd name="connsiteY18" fmla="*/ 229202 h 365760"/>
              <a:gd name="connsiteX19" fmla="*/ 125310 w 563880"/>
              <a:gd name="connsiteY19" fmla="*/ 229202 h 365760"/>
              <a:gd name="connsiteX20" fmla="*/ 133236 w 563880"/>
              <a:gd name="connsiteY20" fmla="*/ 280561 h 365760"/>
              <a:gd name="connsiteX21" fmla="*/ 168440 w 563880"/>
              <a:gd name="connsiteY21" fmla="*/ 312108 h 365760"/>
              <a:gd name="connsiteX22" fmla="*/ 207454 w 563880"/>
              <a:gd name="connsiteY22" fmla="*/ 331005 h 365760"/>
              <a:gd name="connsiteX23" fmla="*/ 243573 w 563880"/>
              <a:gd name="connsiteY23" fmla="*/ 341826 h 365760"/>
              <a:gd name="connsiteX24" fmla="*/ 262013 w 563880"/>
              <a:gd name="connsiteY24" fmla="*/ 319423 h 365760"/>
              <a:gd name="connsiteX25" fmla="*/ 245859 w 563880"/>
              <a:gd name="connsiteY25" fmla="*/ 285438 h 365760"/>
              <a:gd name="connsiteX26" fmla="*/ 221323 w 563880"/>
              <a:gd name="connsiteY26" fmla="*/ 249776 h 365760"/>
              <a:gd name="connsiteX27" fmla="*/ 184899 w 563880"/>
              <a:gd name="connsiteY27" fmla="*/ 219601 h 365760"/>
              <a:gd name="connsiteX28" fmla="*/ 132930 w 563880"/>
              <a:gd name="connsiteY28" fmla="*/ 219449 h 365760"/>
              <a:gd name="connsiteX29" fmla="*/ 125310 w 563880"/>
              <a:gd name="connsiteY29" fmla="*/ 229202 h 365760"/>
              <a:gd name="connsiteX30" fmla="*/ 507377 w 563880"/>
              <a:gd name="connsiteY30" fmla="*/ 212133 h 365760"/>
              <a:gd name="connsiteX31" fmla="*/ 535876 w 563880"/>
              <a:gd name="connsiteY31" fmla="*/ 193083 h 365760"/>
              <a:gd name="connsiteX32" fmla="*/ 541667 w 563880"/>
              <a:gd name="connsiteY32" fmla="*/ 163213 h 365760"/>
              <a:gd name="connsiteX33" fmla="*/ 454190 w 563880"/>
              <a:gd name="connsiteY33" fmla="*/ 34130 h 365760"/>
              <a:gd name="connsiteX34" fmla="*/ 424472 w 563880"/>
              <a:gd name="connsiteY34" fmla="*/ 28339 h 365760"/>
              <a:gd name="connsiteX35" fmla="*/ 396430 w 563880"/>
              <a:gd name="connsiteY35" fmla="*/ 47084 h 365760"/>
              <a:gd name="connsiteX36" fmla="*/ 390487 w 563880"/>
              <a:gd name="connsiteY36" fmla="*/ 76955 h 365760"/>
              <a:gd name="connsiteX37" fmla="*/ 477507 w 563880"/>
              <a:gd name="connsiteY37" fmla="*/ 206342 h 365760"/>
              <a:gd name="connsiteX38" fmla="*/ 507377 w 563880"/>
              <a:gd name="connsiteY38" fmla="*/ 212133 h 365760"/>
              <a:gd name="connsiteX39" fmla="*/ 167983 w 563880"/>
              <a:gd name="connsiteY39" fmla="*/ 42360 h 365760"/>
              <a:gd name="connsiteX40" fmla="*/ 139636 w 563880"/>
              <a:gd name="connsiteY40" fmla="*/ 23157 h 365760"/>
              <a:gd name="connsiteX41" fmla="*/ 109766 w 563880"/>
              <a:gd name="connsiteY41" fmla="*/ 28949 h 365760"/>
              <a:gd name="connsiteX42" fmla="*/ 23050 w 563880"/>
              <a:gd name="connsiteY42" fmla="*/ 158641 h 365760"/>
              <a:gd name="connsiteX43" fmla="*/ 28841 w 563880"/>
              <a:gd name="connsiteY43" fmla="*/ 188359 h 365760"/>
              <a:gd name="connsiteX44" fmla="*/ 56730 w 563880"/>
              <a:gd name="connsiteY44" fmla="*/ 207257 h 365760"/>
              <a:gd name="connsiteX45" fmla="*/ 86601 w 563880"/>
              <a:gd name="connsiteY45" fmla="*/ 201465 h 365760"/>
              <a:gd name="connsiteX46" fmla="*/ 173774 w 563880"/>
              <a:gd name="connsiteY46" fmla="*/ 72230 h 365760"/>
              <a:gd name="connsiteX47" fmla="*/ 167983 w 563880"/>
              <a:gd name="connsiteY47" fmla="*/ 42360 h 3657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563880" h="365760">
                <a:moveTo>
                  <a:pt x="468668" y="192931"/>
                </a:moveTo>
                <a:cubicBezTo>
                  <a:pt x="468668" y="192931"/>
                  <a:pt x="433768" y="229050"/>
                  <a:pt x="425081" y="219296"/>
                </a:cubicBezTo>
                <a:cubicBezTo>
                  <a:pt x="416547" y="209543"/>
                  <a:pt x="331813" y="154526"/>
                  <a:pt x="315201" y="144925"/>
                </a:cubicBezTo>
                <a:cubicBezTo>
                  <a:pt x="298590" y="135171"/>
                  <a:pt x="275120" y="138677"/>
                  <a:pt x="260184" y="142639"/>
                </a:cubicBezTo>
                <a:cubicBezTo>
                  <a:pt x="215531" y="180434"/>
                  <a:pt x="209283" y="168395"/>
                  <a:pt x="194348" y="163213"/>
                </a:cubicBezTo>
                <a:cubicBezTo>
                  <a:pt x="179413" y="158031"/>
                  <a:pt x="209740" y="121455"/>
                  <a:pt x="217208" y="115055"/>
                </a:cubicBezTo>
                <a:cubicBezTo>
                  <a:pt x="224676" y="108654"/>
                  <a:pt x="302552" y="69182"/>
                  <a:pt x="319773" y="82593"/>
                </a:cubicBezTo>
                <a:cubicBezTo>
                  <a:pt x="336994" y="96005"/>
                  <a:pt x="381038" y="94481"/>
                  <a:pt x="398869" y="88994"/>
                </a:cubicBezTo>
                <a:lnTo>
                  <a:pt x="468668" y="192931"/>
                </a:lnTo>
                <a:close/>
                <a:moveTo>
                  <a:pt x="256070" y="326433"/>
                </a:moveTo>
                <a:cubicBezTo>
                  <a:pt x="266433" y="331767"/>
                  <a:pt x="277406" y="336949"/>
                  <a:pt x="288836" y="341826"/>
                </a:cubicBezTo>
                <a:cubicBezTo>
                  <a:pt x="293103" y="343197"/>
                  <a:pt x="327240" y="356151"/>
                  <a:pt x="330593" y="324147"/>
                </a:cubicBezTo>
                <a:cubicBezTo>
                  <a:pt x="356349" y="322776"/>
                  <a:pt x="372351" y="304945"/>
                  <a:pt x="368389" y="295496"/>
                </a:cubicBezTo>
                <a:cubicBezTo>
                  <a:pt x="393077" y="294887"/>
                  <a:pt x="410146" y="275227"/>
                  <a:pt x="404507" y="263492"/>
                </a:cubicBezTo>
                <a:cubicBezTo>
                  <a:pt x="415328" y="260901"/>
                  <a:pt x="441693" y="252824"/>
                  <a:pt x="428587" y="221125"/>
                </a:cubicBezTo>
                <a:moveTo>
                  <a:pt x="237934" y="103472"/>
                </a:moveTo>
                <a:cubicBezTo>
                  <a:pt x="215684" y="103015"/>
                  <a:pt x="172097" y="93109"/>
                  <a:pt x="164630" y="85794"/>
                </a:cubicBezTo>
                <a:cubicBezTo>
                  <a:pt x="148628" y="109873"/>
                  <a:pt x="93611" y="190645"/>
                  <a:pt x="93611" y="190645"/>
                </a:cubicBezTo>
                <a:cubicBezTo>
                  <a:pt x="93611" y="190645"/>
                  <a:pt x="103822" y="206495"/>
                  <a:pt x="125310" y="229202"/>
                </a:cubicBezTo>
                <a:moveTo>
                  <a:pt x="125310" y="229202"/>
                </a:moveTo>
                <a:cubicBezTo>
                  <a:pt x="119977" y="234231"/>
                  <a:pt x="89344" y="273398"/>
                  <a:pt x="133236" y="280561"/>
                </a:cubicBezTo>
                <a:cubicBezTo>
                  <a:pt x="134454" y="300678"/>
                  <a:pt x="131559" y="318356"/>
                  <a:pt x="168440" y="312108"/>
                </a:cubicBezTo>
                <a:cubicBezTo>
                  <a:pt x="168440" y="312108"/>
                  <a:pt x="172402" y="348989"/>
                  <a:pt x="207454" y="331005"/>
                </a:cubicBezTo>
                <a:cubicBezTo>
                  <a:pt x="215531" y="343959"/>
                  <a:pt x="228943" y="356304"/>
                  <a:pt x="243573" y="341826"/>
                </a:cubicBezTo>
                <a:lnTo>
                  <a:pt x="262013" y="319423"/>
                </a:lnTo>
                <a:cubicBezTo>
                  <a:pt x="274206" y="302811"/>
                  <a:pt x="259727" y="291381"/>
                  <a:pt x="245859" y="285438"/>
                </a:cubicBezTo>
                <a:cubicBezTo>
                  <a:pt x="258508" y="248252"/>
                  <a:pt x="221323" y="249776"/>
                  <a:pt x="221323" y="249776"/>
                </a:cubicBezTo>
                <a:cubicBezTo>
                  <a:pt x="222084" y="212286"/>
                  <a:pt x="204863" y="217772"/>
                  <a:pt x="184899" y="219601"/>
                </a:cubicBezTo>
                <a:cubicBezTo>
                  <a:pt x="171336" y="177386"/>
                  <a:pt x="137046" y="213505"/>
                  <a:pt x="132930" y="219449"/>
                </a:cubicBezTo>
                <a:lnTo>
                  <a:pt x="125310" y="229202"/>
                </a:lnTo>
                <a:close/>
                <a:moveTo>
                  <a:pt x="507377" y="212133"/>
                </a:moveTo>
                <a:lnTo>
                  <a:pt x="535876" y="193083"/>
                </a:lnTo>
                <a:cubicBezTo>
                  <a:pt x="545782" y="186378"/>
                  <a:pt x="548373" y="172967"/>
                  <a:pt x="541667" y="163213"/>
                </a:cubicBezTo>
                <a:lnTo>
                  <a:pt x="454190" y="34130"/>
                </a:lnTo>
                <a:cubicBezTo>
                  <a:pt x="447484" y="24377"/>
                  <a:pt x="434226" y="21786"/>
                  <a:pt x="424472" y="28339"/>
                </a:cubicBezTo>
                <a:lnTo>
                  <a:pt x="396430" y="47084"/>
                </a:lnTo>
                <a:cubicBezTo>
                  <a:pt x="386524" y="53637"/>
                  <a:pt x="383933" y="67049"/>
                  <a:pt x="390487" y="76955"/>
                </a:cubicBezTo>
                <a:lnTo>
                  <a:pt x="477507" y="206342"/>
                </a:lnTo>
                <a:cubicBezTo>
                  <a:pt x="484213" y="216096"/>
                  <a:pt x="497471" y="218687"/>
                  <a:pt x="507377" y="212133"/>
                </a:cubicBezTo>
                <a:close/>
                <a:moveTo>
                  <a:pt x="167983" y="42360"/>
                </a:moveTo>
                <a:lnTo>
                  <a:pt x="139636" y="23157"/>
                </a:lnTo>
                <a:cubicBezTo>
                  <a:pt x="129730" y="16452"/>
                  <a:pt x="116319" y="19043"/>
                  <a:pt x="109766" y="28949"/>
                </a:cubicBezTo>
                <a:lnTo>
                  <a:pt x="23050" y="158641"/>
                </a:lnTo>
                <a:cubicBezTo>
                  <a:pt x="16497" y="168547"/>
                  <a:pt x="19088" y="181806"/>
                  <a:pt x="28841" y="188359"/>
                </a:cubicBezTo>
                <a:lnTo>
                  <a:pt x="56730" y="207257"/>
                </a:lnTo>
                <a:cubicBezTo>
                  <a:pt x="66637" y="213962"/>
                  <a:pt x="79895" y="211371"/>
                  <a:pt x="86601" y="201465"/>
                </a:cubicBezTo>
                <a:lnTo>
                  <a:pt x="173774" y="72230"/>
                </a:lnTo>
                <a:cubicBezTo>
                  <a:pt x="180327" y="62324"/>
                  <a:pt x="177889" y="49065"/>
                  <a:pt x="167983" y="42360"/>
                </a:cubicBezTo>
                <a:close/>
              </a:path>
            </a:pathLst>
          </a:custGeom>
          <a:noFill/>
          <a:ln w="19050">
            <a:solidFill>
              <a:schemeClr val="bg2"/>
            </a:solidFill>
            <a:round/>
            <a:headEnd/>
            <a:tailEnd/>
          </a:ln>
          <a:extLst>
            <a:ext uri="{909E8E84-426E-40DD-AFC4-6F175D3DCCD1}">
              <a14:hiddenFill xmlns:a14="http://schemas.microsoft.com/office/drawing/2010/main">
                <a:solidFill>
                  <a:srgbClr val="FFFFFF"/>
                </a:solidFill>
              </a14:hiddenFill>
            </a:ext>
          </a:extLst>
        </p:spPr>
        <p:txBody>
          <a:bodyPr vert="horz" wrap="square" lIns="182832" tIns="91416" rIns="182832" bIns="91416" numCol="1" anchor="t" anchorCtr="0" compatLnSpc="1">
            <a:prstTxWarp prst="textNoShape">
              <a:avLst/>
            </a:prstTxWarp>
          </a:bodyPr>
          <a:lstStyle/>
          <a:p>
            <a:endParaRPr lang="ru-UA" sz="7198"/>
          </a:p>
        </p:txBody>
      </p:sp>
    </p:spTree>
    <p:extLst>
      <p:ext uri="{BB962C8B-B14F-4D97-AF65-F5344CB8AC3E}">
        <p14:creationId xmlns:p14="http://schemas.microsoft.com/office/powerpoint/2010/main" val="172191233"/>
      </p:ext>
    </p:extLst>
  </p:cSld>
  <p:clrMapOvr>
    <a:masterClrMapping/>
  </p:clrMapOvr>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50000" fill="hold" nodeType="withEffect">
                                      <p:stCondLst>
                                        <p:cond delay="0"/>
                                      </p:stCondLst>
                                      <p:childTnLst>
                                        <p:set>
                                          <p:cBhvr>
                                            <p:cTn id="6" dur="1" fill="hold">
                                              <p:stCondLst>
                                                <p:cond delay="0"/>
                                              </p:stCondLst>
                                            </p:cTn>
                                            <p:tgtEl>
                                              <p:spTgt spid="167"/>
                                            </p:tgtEl>
                                            <p:attrNameLst>
                                              <p:attrName>style.visibility</p:attrName>
                                            </p:attrNameLst>
                                          </p:cBhvr>
                                          <p:to>
                                            <p:strVal val="visible"/>
                                          </p:to>
                                        </p:set>
                                        <p:anim calcmode="lin" valueType="num">
                                          <p:cBhvr additive="base">
                                            <p:cTn id="7" dur="1000" fill="hold"/>
                                            <p:tgtEl>
                                              <p:spTgt spid="167"/>
                                            </p:tgtEl>
                                            <p:attrNameLst>
                                              <p:attrName>ppt_x</p:attrName>
                                            </p:attrNameLst>
                                          </p:cBhvr>
                                          <p:tavLst>
                                            <p:tav tm="0">
                                              <p:val>
                                                <p:strVal val="#ppt_x"/>
                                              </p:val>
                                            </p:tav>
                                            <p:tav tm="100000">
                                              <p:val>
                                                <p:strVal val="#ppt_x"/>
                                              </p:val>
                                            </p:tav>
                                          </p:tavLst>
                                        </p:anim>
                                        <p:anim calcmode="lin" valueType="num">
                                          <p:cBhvr additive="base">
                                            <p:cTn id="8" dur="1000" fill="hold"/>
                                            <p:tgtEl>
                                              <p:spTgt spid="167"/>
                                            </p:tgtEl>
                                            <p:attrNameLst>
                                              <p:attrName>ppt_y</p:attrName>
                                            </p:attrNameLst>
                                          </p:cBhvr>
                                          <p:tavLst>
                                            <p:tav tm="0">
                                              <p:val>
                                                <p:strVal val="1+#ppt_h/2"/>
                                              </p:val>
                                            </p:tav>
                                            <p:tav tm="100000">
                                              <p:val>
                                                <p:strVal val="#ppt_y"/>
                                              </p:val>
                                            </p:tav>
                                          </p:tavLst>
                                        </p:anim>
                                      </p:childTnLst>
                                    </p:cTn>
                                  </p:par>
                                  <p:par>
                                    <p:cTn id="9" presetID="2" presetClass="entr" presetSubtype="8" fill="hold" nodeType="withEffect" p14:presetBounceEnd="50000">
                                      <p:stCondLst>
                                        <p:cond delay="0"/>
                                      </p:stCondLst>
                                      <p:childTnLst>
                                        <p:set>
                                          <p:cBhvr>
                                            <p:cTn id="10" dur="1" fill="hold">
                                              <p:stCondLst>
                                                <p:cond delay="0"/>
                                              </p:stCondLst>
                                            </p:cTn>
                                            <p:tgtEl>
                                              <p:spTgt spid="215"/>
                                            </p:tgtEl>
                                            <p:attrNameLst>
                                              <p:attrName>style.visibility</p:attrName>
                                            </p:attrNameLst>
                                          </p:cBhvr>
                                          <p:to>
                                            <p:strVal val="visible"/>
                                          </p:to>
                                        </p:set>
                                        <p:anim calcmode="lin" valueType="num" p14:bounceEnd="50000">
                                          <p:cBhvr additive="base">
                                            <p:cTn id="11" dur="1250" fill="hold"/>
                                            <p:tgtEl>
                                              <p:spTgt spid="215"/>
                                            </p:tgtEl>
                                            <p:attrNameLst>
                                              <p:attrName>ppt_x</p:attrName>
                                            </p:attrNameLst>
                                          </p:cBhvr>
                                          <p:tavLst>
                                            <p:tav tm="0">
                                              <p:val>
                                                <p:strVal val="0-#ppt_w/2"/>
                                              </p:val>
                                            </p:tav>
                                            <p:tav tm="100000">
                                              <p:val>
                                                <p:strVal val="#ppt_x"/>
                                              </p:val>
                                            </p:tav>
                                          </p:tavLst>
                                        </p:anim>
                                        <p:anim calcmode="lin" valueType="num" p14:bounceEnd="50000">
                                          <p:cBhvr additive="base">
                                            <p:cTn id="12" dur="1250" fill="hold"/>
                                            <p:tgtEl>
                                              <p:spTgt spid="215"/>
                                            </p:tgtEl>
                                            <p:attrNameLst>
                                              <p:attrName>ppt_y</p:attrName>
                                            </p:attrNameLst>
                                          </p:cBhvr>
                                          <p:tavLst>
                                            <p:tav tm="0">
                                              <p:val>
                                                <p:strVal val="#ppt_y"/>
                                              </p:val>
                                            </p:tav>
                                            <p:tav tm="100000">
                                              <p:val>
                                                <p:strVal val="#ppt_y"/>
                                              </p:val>
                                            </p:tav>
                                          </p:tavLst>
                                        </p:anim>
                                      </p:childTnLst>
                                    </p:cTn>
                                  </p:par>
                                  <p:par>
                                    <p:cTn id="13" presetID="31" presetClass="entr" presetSubtype="0" fill="hold" nodeType="withEffect">
                                      <p:stCondLst>
                                        <p:cond delay="500"/>
                                      </p:stCondLst>
                                      <p:childTnLst>
                                        <p:set>
                                          <p:cBhvr>
                                            <p:cTn id="14" dur="1" fill="hold">
                                              <p:stCondLst>
                                                <p:cond delay="0"/>
                                              </p:stCondLst>
                                            </p:cTn>
                                            <p:tgtEl>
                                              <p:spTgt spid="198"/>
                                            </p:tgtEl>
                                            <p:attrNameLst>
                                              <p:attrName>style.visibility</p:attrName>
                                            </p:attrNameLst>
                                          </p:cBhvr>
                                          <p:to>
                                            <p:strVal val="visible"/>
                                          </p:to>
                                        </p:set>
                                        <p:anim calcmode="lin" valueType="num">
                                          <p:cBhvr>
                                            <p:cTn id="15" dur="750" fill="hold"/>
                                            <p:tgtEl>
                                              <p:spTgt spid="198"/>
                                            </p:tgtEl>
                                            <p:attrNameLst>
                                              <p:attrName>ppt_w</p:attrName>
                                            </p:attrNameLst>
                                          </p:cBhvr>
                                          <p:tavLst>
                                            <p:tav tm="0">
                                              <p:val>
                                                <p:fltVal val="0"/>
                                              </p:val>
                                            </p:tav>
                                            <p:tav tm="100000">
                                              <p:val>
                                                <p:strVal val="#ppt_w"/>
                                              </p:val>
                                            </p:tav>
                                          </p:tavLst>
                                        </p:anim>
                                        <p:anim calcmode="lin" valueType="num">
                                          <p:cBhvr>
                                            <p:cTn id="16" dur="750" fill="hold"/>
                                            <p:tgtEl>
                                              <p:spTgt spid="198"/>
                                            </p:tgtEl>
                                            <p:attrNameLst>
                                              <p:attrName>ppt_h</p:attrName>
                                            </p:attrNameLst>
                                          </p:cBhvr>
                                          <p:tavLst>
                                            <p:tav tm="0">
                                              <p:val>
                                                <p:fltVal val="0"/>
                                              </p:val>
                                            </p:tav>
                                            <p:tav tm="100000">
                                              <p:val>
                                                <p:strVal val="#ppt_h"/>
                                              </p:val>
                                            </p:tav>
                                          </p:tavLst>
                                        </p:anim>
                                        <p:anim calcmode="lin" valueType="num">
                                          <p:cBhvr>
                                            <p:cTn id="17" dur="750" fill="hold"/>
                                            <p:tgtEl>
                                              <p:spTgt spid="198"/>
                                            </p:tgtEl>
                                            <p:attrNameLst>
                                              <p:attrName>style.rotation</p:attrName>
                                            </p:attrNameLst>
                                          </p:cBhvr>
                                          <p:tavLst>
                                            <p:tav tm="0">
                                              <p:val>
                                                <p:fltVal val="90"/>
                                              </p:val>
                                            </p:tav>
                                            <p:tav tm="100000">
                                              <p:val>
                                                <p:fltVal val="0"/>
                                              </p:val>
                                            </p:tav>
                                          </p:tavLst>
                                        </p:anim>
                                        <p:animEffect transition="in" filter="fade">
                                          <p:cBhvr>
                                            <p:cTn id="18" dur="750"/>
                                            <p:tgtEl>
                                              <p:spTgt spid="198"/>
                                            </p:tgtEl>
                                          </p:cBhvr>
                                        </p:animEffect>
                                      </p:childTnLst>
                                    </p:cTn>
                                  </p:par>
                                  <p:par>
                                    <p:cTn id="19" presetID="22" presetClass="entr" presetSubtype="2" fill="hold" grpId="0" nodeType="withEffect">
                                      <p:stCondLst>
                                        <p:cond delay="500"/>
                                      </p:stCondLst>
                                      <p:childTnLst>
                                        <p:set>
                                          <p:cBhvr>
                                            <p:cTn id="20" dur="1" fill="hold">
                                              <p:stCondLst>
                                                <p:cond delay="0"/>
                                              </p:stCondLst>
                                            </p:cTn>
                                            <p:tgtEl>
                                              <p:spTgt spid="232"/>
                                            </p:tgtEl>
                                            <p:attrNameLst>
                                              <p:attrName>style.visibility</p:attrName>
                                            </p:attrNameLst>
                                          </p:cBhvr>
                                          <p:to>
                                            <p:strVal val="visible"/>
                                          </p:to>
                                        </p:set>
                                        <p:animEffect transition="in" filter="wipe(right)">
                                          <p:cBhvr>
                                            <p:cTn id="21" dur="500"/>
                                            <p:tgtEl>
                                              <p:spTgt spid="232"/>
                                            </p:tgtEl>
                                          </p:cBhvr>
                                        </p:animEffect>
                                      </p:childTnLst>
                                    </p:cTn>
                                  </p:par>
                                  <p:par>
                                    <p:cTn id="22" presetID="2" presetClass="entr" presetSubtype="4" decel="50000" fill="hold" nodeType="withEffect">
                                      <p:stCondLst>
                                        <p:cond delay="250"/>
                                      </p:stCondLst>
                                      <p:childTnLst>
                                        <p:set>
                                          <p:cBhvr>
                                            <p:cTn id="23" dur="1" fill="hold">
                                              <p:stCondLst>
                                                <p:cond delay="0"/>
                                              </p:stCondLst>
                                            </p:cTn>
                                            <p:tgtEl>
                                              <p:spTgt spid="204"/>
                                            </p:tgtEl>
                                            <p:attrNameLst>
                                              <p:attrName>style.visibility</p:attrName>
                                            </p:attrNameLst>
                                          </p:cBhvr>
                                          <p:to>
                                            <p:strVal val="visible"/>
                                          </p:to>
                                        </p:set>
                                        <p:anim calcmode="lin" valueType="num">
                                          <p:cBhvr additive="base">
                                            <p:cTn id="24" dur="1000" fill="hold"/>
                                            <p:tgtEl>
                                              <p:spTgt spid="204"/>
                                            </p:tgtEl>
                                            <p:attrNameLst>
                                              <p:attrName>ppt_x</p:attrName>
                                            </p:attrNameLst>
                                          </p:cBhvr>
                                          <p:tavLst>
                                            <p:tav tm="0">
                                              <p:val>
                                                <p:strVal val="#ppt_x"/>
                                              </p:val>
                                            </p:tav>
                                            <p:tav tm="100000">
                                              <p:val>
                                                <p:strVal val="#ppt_x"/>
                                              </p:val>
                                            </p:tav>
                                          </p:tavLst>
                                        </p:anim>
                                        <p:anim calcmode="lin" valueType="num">
                                          <p:cBhvr additive="base">
                                            <p:cTn id="25" dur="1000" fill="hold"/>
                                            <p:tgtEl>
                                              <p:spTgt spid="204"/>
                                            </p:tgtEl>
                                            <p:attrNameLst>
                                              <p:attrName>ppt_y</p:attrName>
                                            </p:attrNameLst>
                                          </p:cBhvr>
                                          <p:tavLst>
                                            <p:tav tm="0">
                                              <p:val>
                                                <p:strVal val="1+#ppt_h/2"/>
                                              </p:val>
                                            </p:tav>
                                            <p:tav tm="100000">
                                              <p:val>
                                                <p:strVal val="#ppt_y"/>
                                              </p:val>
                                            </p:tav>
                                          </p:tavLst>
                                        </p:anim>
                                      </p:childTnLst>
                                    </p:cTn>
                                  </p:par>
                                  <p:par>
                                    <p:cTn id="26" presetID="2" presetClass="entr" presetSubtype="8" fill="hold" nodeType="withEffect" p14:presetBounceEnd="50000">
                                      <p:stCondLst>
                                        <p:cond delay="250"/>
                                      </p:stCondLst>
                                      <p:childTnLst>
                                        <p:set>
                                          <p:cBhvr>
                                            <p:cTn id="27" dur="1" fill="hold">
                                              <p:stCondLst>
                                                <p:cond delay="0"/>
                                              </p:stCondLst>
                                            </p:cTn>
                                            <p:tgtEl>
                                              <p:spTgt spid="207"/>
                                            </p:tgtEl>
                                            <p:attrNameLst>
                                              <p:attrName>style.visibility</p:attrName>
                                            </p:attrNameLst>
                                          </p:cBhvr>
                                          <p:to>
                                            <p:strVal val="visible"/>
                                          </p:to>
                                        </p:set>
                                        <p:anim calcmode="lin" valueType="num" p14:bounceEnd="50000">
                                          <p:cBhvr additive="base">
                                            <p:cTn id="28" dur="1250" fill="hold"/>
                                            <p:tgtEl>
                                              <p:spTgt spid="207"/>
                                            </p:tgtEl>
                                            <p:attrNameLst>
                                              <p:attrName>ppt_x</p:attrName>
                                            </p:attrNameLst>
                                          </p:cBhvr>
                                          <p:tavLst>
                                            <p:tav tm="0">
                                              <p:val>
                                                <p:strVal val="0-#ppt_w/2"/>
                                              </p:val>
                                            </p:tav>
                                            <p:tav tm="100000">
                                              <p:val>
                                                <p:strVal val="#ppt_x"/>
                                              </p:val>
                                            </p:tav>
                                          </p:tavLst>
                                        </p:anim>
                                        <p:anim calcmode="lin" valueType="num" p14:bounceEnd="50000">
                                          <p:cBhvr additive="base">
                                            <p:cTn id="29" dur="1250" fill="hold"/>
                                            <p:tgtEl>
                                              <p:spTgt spid="207"/>
                                            </p:tgtEl>
                                            <p:attrNameLst>
                                              <p:attrName>ppt_y</p:attrName>
                                            </p:attrNameLst>
                                          </p:cBhvr>
                                          <p:tavLst>
                                            <p:tav tm="0">
                                              <p:val>
                                                <p:strVal val="#ppt_y"/>
                                              </p:val>
                                            </p:tav>
                                            <p:tav tm="100000">
                                              <p:val>
                                                <p:strVal val="#ppt_y"/>
                                              </p:val>
                                            </p:tav>
                                          </p:tavLst>
                                        </p:anim>
                                      </p:childTnLst>
                                    </p:cTn>
                                  </p:par>
                                  <p:par>
                                    <p:cTn id="30" presetID="31" presetClass="entr" presetSubtype="0" fill="hold" nodeType="withEffect">
                                      <p:stCondLst>
                                        <p:cond delay="750"/>
                                      </p:stCondLst>
                                      <p:childTnLst>
                                        <p:set>
                                          <p:cBhvr>
                                            <p:cTn id="31" dur="1" fill="hold">
                                              <p:stCondLst>
                                                <p:cond delay="0"/>
                                              </p:stCondLst>
                                            </p:cTn>
                                            <p:tgtEl>
                                              <p:spTgt spid="187"/>
                                            </p:tgtEl>
                                            <p:attrNameLst>
                                              <p:attrName>style.visibility</p:attrName>
                                            </p:attrNameLst>
                                          </p:cBhvr>
                                          <p:to>
                                            <p:strVal val="visible"/>
                                          </p:to>
                                        </p:set>
                                        <p:anim calcmode="lin" valueType="num">
                                          <p:cBhvr>
                                            <p:cTn id="32" dur="750" fill="hold"/>
                                            <p:tgtEl>
                                              <p:spTgt spid="187"/>
                                            </p:tgtEl>
                                            <p:attrNameLst>
                                              <p:attrName>ppt_w</p:attrName>
                                            </p:attrNameLst>
                                          </p:cBhvr>
                                          <p:tavLst>
                                            <p:tav tm="0">
                                              <p:val>
                                                <p:fltVal val="0"/>
                                              </p:val>
                                            </p:tav>
                                            <p:tav tm="100000">
                                              <p:val>
                                                <p:strVal val="#ppt_w"/>
                                              </p:val>
                                            </p:tav>
                                          </p:tavLst>
                                        </p:anim>
                                        <p:anim calcmode="lin" valueType="num">
                                          <p:cBhvr>
                                            <p:cTn id="33" dur="750" fill="hold"/>
                                            <p:tgtEl>
                                              <p:spTgt spid="187"/>
                                            </p:tgtEl>
                                            <p:attrNameLst>
                                              <p:attrName>ppt_h</p:attrName>
                                            </p:attrNameLst>
                                          </p:cBhvr>
                                          <p:tavLst>
                                            <p:tav tm="0">
                                              <p:val>
                                                <p:fltVal val="0"/>
                                              </p:val>
                                            </p:tav>
                                            <p:tav tm="100000">
                                              <p:val>
                                                <p:strVal val="#ppt_h"/>
                                              </p:val>
                                            </p:tav>
                                          </p:tavLst>
                                        </p:anim>
                                        <p:anim calcmode="lin" valueType="num">
                                          <p:cBhvr>
                                            <p:cTn id="34" dur="750" fill="hold"/>
                                            <p:tgtEl>
                                              <p:spTgt spid="187"/>
                                            </p:tgtEl>
                                            <p:attrNameLst>
                                              <p:attrName>style.rotation</p:attrName>
                                            </p:attrNameLst>
                                          </p:cBhvr>
                                          <p:tavLst>
                                            <p:tav tm="0">
                                              <p:val>
                                                <p:fltVal val="90"/>
                                              </p:val>
                                            </p:tav>
                                            <p:tav tm="100000">
                                              <p:val>
                                                <p:fltVal val="0"/>
                                              </p:val>
                                            </p:tav>
                                          </p:tavLst>
                                        </p:anim>
                                        <p:animEffect transition="in" filter="fade">
                                          <p:cBhvr>
                                            <p:cTn id="35" dur="750"/>
                                            <p:tgtEl>
                                              <p:spTgt spid="187"/>
                                            </p:tgtEl>
                                          </p:cBhvr>
                                        </p:animEffect>
                                      </p:childTnLst>
                                    </p:cTn>
                                  </p:par>
                                  <p:par>
                                    <p:cTn id="36" presetID="22" presetClass="entr" presetSubtype="2" fill="hold" grpId="0" nodeType="withEffect">
                                      <p:stCondLst>
                                        <p:cond delay="750"/>
                                      </p:stCondLst>
                                      <p:childTnLst>
                                        <p:set>
                                          <p:cBhvr>
                                            <p:cTn id="37" dur="1" fill="hold">
                                              <p:stCondLst>
                                                <p:cond delay="0"/>
                                              </p:stCondLst>
                                            </p:cTn>
                                            <p:tgtEl>
                                              <p:spTgt spid="230"/>
                                            </p:tgtEl>
                                            <p:attrNameLst>
                                              <p:attrName>style.visibility</p:attrName>
                                            </p:attrNameLst>
                                          </p:cBhvr>
                                          <p:to>
                                            <p:strVal val="visible"/>
                                          </p:to>
                                        </p:set>
                                        <p:animEffect transition="in" filter="wipe(right)">
                                          <p:cBhvr>
                                            <p:cTn id="38" dur="500"/>
                                            <p:tgtEl>
                                              <p:spTgt spid="230"/>
                                            </p:tgtEl>
                                          </p:cBhvr>
                                        </p:animEffect>
                                      </p:childTnLst>
                                    </p:cTn>
                                  </p:par>
                                  <p:par>
                                    <p:cTn id="39" presetID="2" presetClass="entr" presetSubtype="4" decel="50000" fill="hold" nodeType="withEffect">
                                      <p:stCondLst>
                                        <p:cond delay="500"/>
                                      </p:stCondLst>
                                      <p:childTnLst>
                                        <p:set>
                                          <p:cBhvr>
                                            <p:cTn id="40" dur="1" fill="hold">
                                              <p:stCondLst>
                                                <p:cond delay="0"/>
                                              </p:stCondLst>
                                            </p:cTn>
                                            <p:tgtEl>
                                              <p:spTgt spid="170"/>
                                            </p:tgtEl>
                                            <p:attrNameLst>
                                              <p:attrName>style.visibility</p:attrName>
                                            </p:attrNameLst>
                                          </p:cBhvr>
                                          <p:to>
                                            <p:strVal val="visible"/>
                                          </p:to>
                                        </p:set>
                                        <p:anim calcmode="lin" valueType="num">
                                          <p:cBhvr additive="base">
                                            <p:cTn id="41" dur="1000" fill="hold"/>
                                            <p:tgtEl>
                                              <p:spTgt spid="170"/>
                                            </p:tgtEl>
                                            <p:attrNameLst>
                                              <p:attrName>ppt_x</p:attrName>
                                            </p:attrNameLst>
                                          </p:cBhvr>
                                          <p:tavLst>
                                            <p:tav tm="0">
                                              <p:val>
                                                <p:strVal val="#ppt_x"/>
                                              </p:val>
                                            </p:tav>
                                            <p:tav tm="100000">
                                              <p:val>
                                                <p:strVal val="#ppt_x"/>
                                              </p:val>
                                            </p:tav>
                                          </p:tavLst>
                                        </p:anim>
                                        <p:anim calcmode="lin" valueType="num">
                                          <p:cBhvr additive="base">
                                            <p:cTn id="42" dur="1000" fill="hold"/>
                                            <p:tgtEl>
                                              <p:spTgt spid="170"/>
                                            </p:tgtEl>
                                            <p:attrNameLst>
                                              <p:attrName>ppt_y</p:attrName>
                                            </p:attrNameLst>
                                          </p:cBhvr>
                                          <p:tavLst>
                                            <p:tav tm="0">
                                              <p:val>
                                                <p:strVal val="1+#ppt_h/2"/>
                                              </p:val>
                                            </p:tav>
                                            <p:tav tm="100000">
                                              <p:val>
                                                <p:strVal val="#ppt_y"/>
                                              </p:val>
                                            </p:tav>
                                          </p:tavLst>
                                        </p:anim>
                                      </p:childTnLst>
                                    </p:cTn>
                                  </p:par>
                                  <p:par>
                                    <p:cTn id="43" presetID="2" presetClass="entr" presetSubtype="8" fill="hold" nodeType="withEffect" p14:presetBounceEnd="50000">
                                      <p:stCondLst>
                                        <p:cond delay="500"/>
                                      </p:stCondLst>
                                      <p:childTnLst>
                                        <p:set>
                                          <p:cBhvr>
                                            <p:cTn id="44" dur="1" fill="hold">
                                              <p:stCondLst>
                                                <p:cond delay="0"/>
                                              </p:stCondLst>
                                            </p:cTn>
                                            <p:tgtEl>
                                              <p:spTgt spid="173"/>
                                            </p:tgtEl>
                                            <p:attrNameLst>
                                              <p:attrName>style.visibility</p:attrName>
                                            </p:attrNameLst>
                                          </p:cBhvr>
                                          <p:to>
                                            <p:strVal val="visible"/>
                                          </p:to>
                                        </p:set>
                                        <p:anim calcmode="lin" valueType="num" p14:bounceEnd="50000">
                                          <p:cBhvr additive="base">
                                            <p:cTn id="45" dur="1250" fill="hold"/>
                                            <p:tgtEl>
                                              <p:spTgt spid="173"/>
                                            </p:tgtEl>
                                            <p:attrNameLst>
                                              <p:attrName>ppt_x</p:attrName>
                                            </p:attrNameLst>
                                          </p:cBhvr>
                                          <p:tavLst>
                                            <p:tav tm="0">
                                              <p:val>
                                                <p:strVal val="0-#ppt_w/2"/>
                                              </p:val>
                                            </p:tav>
                                            <p:tav tm="100000">
                                              <p:val>
                                                <p:strVal val="#ppt_x"/>
                                              </p:val>
                                            </p:tav>
                                          </p:tavLst>
                                        </p:anim>
                                        <p:anim calcmode="lin" valueType="num" p14:bounceEnd="50000">
                                          <p:cBhvr additive="base">
                                            <p:cTn id="46" dur="1250" fill="hold"/>
                                            <p:tgtEl>
                                              <p:spTgt spid="173"/>
                                            </p:tgtEl>
                                            <p:attrNameLst>
                                              <p:attrName>ppt_y</p:attrName>
                                            </p:attrNameLst>
                                          </p:cBhvr>
                                          <p:tavLst>
                                            <p:tav tm="0">
                                              <p:val>
                                                <p:strVal val="#ppt_y"/>
                                              </p:val>
                                            </p:tav>
                                            <p:tav tm="100000">
                                              <p:val>
                                                <p:strVal val="#ppt_y"/>
                                              </p:val>
                                            </p:tav>
                                          </p:tavLst>
                                        </p:anim>
                                      </p:childTnLst>
                                    </p:cTn>
                                  </p:par>
                                  <p:par>
                                    <p:cTn id="47" presetID="31" presetClass="entr" presetSubtype="0" fill="hold" nodeType="withEffect">
                                      <p:stCondLst>
                                        <p:cond delay="1000"/>
                                      </p:stCondLst>
                                      <p:childTnLst>
                                        <p:set>
                                          <p:cBhvr>
                                            <p:cTn id="48" dur="1" fill="hold">
                                              <p:stCondLst>
                                                <p:cond delay="0"/>
                                              </p:stCondLst>
                                            </p:cTn>
                                            <p:tgtEl>
                                              <p:spTgt spid="176"/>
                                            </p:tgtEl>
                                            <p:attrNameLst>
                                              <p:attrName>style.visibility</p:attrName>
                                            </p:attrNameLst>
                                          </p:cBhvr>
                                          <p:to>
                                            <p:strVal val="visible"/>
                                          </p:to>
                                        </p:set>
                                        <p:anim calcmode="lin" valueType="num">
                                          <p:cBhvr>
                                            <p:cTn id="49" dur="750" fill="hold"/>
                                            <p:tgtEl>
                                              <p:spTgt spid="176"/>
                                            </p:tgtEl>
                                            <p:attrNameLst>
                                              <p:attrName>ppt_w</p:attrName>
                                            </p:attrNameLst>
                                          </p:cBhvr>
                                          <p:tavLst>
                                            <p:tav tm="0">
                                              <p:val>
                                                <p:fltVal val="0"/>
                                              </p:val>
                                            </p:tav>
                                            <p:tav tm="100000">
                                              <p:val>
                                                <p:strVal val="#ppt_w"/>
                                              </p:val>
                                            </p:tav>
                                          </p:tavLst>
                                        </p:anim>
                                        <p:anim calcmode="lin" valueType="num">
                                          <p:cBhvr>
                                            <p:cTn id="50" dur="750" fill="hold"/>
                                            <p:tgtEl>
                                              <p:spTgt spid="176"/>
                                            </p:tgtEl>
                                            <p:attrNameLst>
                                              <p:attrName>ppt_h</p:attrName>
                                            </p:attrNameLst>
                                          </p:cBhvr>
                                          <p:tavLst>
                                            <p:tav tm="0">
                                              <p:val>
                                                <p:fltVal val="0"/>
                                              </p:val>
                                            </p:tav>
                                            <p:tav tm="100000">
                                              <p:val>
                                                <p:strVal val="#ppt_h"/>
                                              </p:val>
                                            </p:tav>
                                          </p:tavLst>
                                        </p:anim>
                                        <p:anim calcmode="lin" valueType="num">
                                          <p:cBhvr>
                                            <p:cTn id="51" dur="750" fill="hold"/>
                                            <p:tgtEl>
                                              <p:spTgt spid="176"/>
                                            </p:tgtEl>
                                            <p:attrNameLst>
                                              <p:attrName>style.rotation</p:attrName>
                                            </p:attrNameLst>
                                          </p:cBhvr>
                                          <p:tavLst>
                                            <p:tav tm="0">
                                              <p:val>
                                                <p:fltVal val="90"/>
                                              </p:val>
                                            </p:tav>
                                            <p:tav tm="100000">
                                              <p:val>
                                                <p:fltVal val="0"/>
                                              </p:val>
                                            </p:tav>
                                          </p:tavLst>
                                        </p:anim>
                                        <p:animEffect transition="in" filter="fade">
                                          <p:cBhvr>
                                            <p:cTn id="52" dur="750"/>
                                            <p:tgtEl>
                                              <p:spTgt spid="176"/>
                                            </p:tgtEl>
                                          </p:cBhvr>
                                        </p:animEffect>
                                      </p:childTnLst>
                                    </p:cTn>
                                  </p:par>
                                  <p:par>
                                    <p:cTn id="53" presetID="22" presetClass="entr" presetSubtype="2" fill="hold" grpId="0" nodeType="withEffect">
                                      <p:stCondLst>
                                        <p:cond delay="1000"/>
                                      </p:stCondLst>
                                      <p:childTnLst>
                                        <p:set>
                                          <p:cBhvr>
                                            <p:cTn id="54" dur="1" fill="hold">
                                              <p:stCondLst>
                                                <p:cond delay="0"/>
                                              </p:stCondLst>
                                            </p:cTn>
                                            <p:tgtEl>
                                              <p:spTgt spid="231"/>
                                            </p:tgtEl>
                                            <p:attrNameLst>
                                              <p:attrName>style.visibility</p:attrName>
                                            </p:attrNameLst>
                                          </p:cBhvr>
                                          <p:to>
                                            <p:strVal val="visible"/>
                                          </p:to>
                                        </p:set>
                                        <p:animEffect transition="in" filter="wipe(right)">
                                          <p:cBhvr>
                                            <p:cTn id="55" dur="500"/>
                                            <p:tgtEl>
                                              <p:spTgt spid="231"/>
                                            </p:tgtEl>
                                          </p:cBhvr>
                                        </p:animEffect>
                                      </p:childTnLst>
                                    </p:cTn>
                                  </p:par>
                                  <p:par>
                                    <p:cTn id="56" presetID="2" presetClass="entr" presetSubtype="4" decel="50000" fill="hold" nodeType="withEffect">
                                      <p:stCondLst>
                                        <p:cond delay="750"/>
                                      </p:stCondLst>
                                      <p:childTnLst>
                                        <p:set>
                                          <p:cBhvr>
                                            <p:cTn id="57" dur="1" fill="hold">
                                              <p:stCondLst>
                                                <p:cond delay="0"/>
                                              </p:stCondLst>
                                            </p:cTn>
                                            <p:tgtEl>
                                              <p:spTgt spid="181"/>
                                            </p:tgtEl>
                                            <p:attrNameLst>
                                              <p:attrName>style.visibility</p:attrName>
                                            </p:attrNameLst>
                                          </p:cBhvr>
                                          <p:to>
                                            <p:strVal val="visible"/>
                                          </p:to>
                                        </p:set>
                                        <p:anim calcmode="lin" valueType="num">
                                          <p:cBhvr additive="base">
                                            <p:cTn id="58" dur="1000" fill="hold"/>
                                            <p:tgtEl>
                                              <p:spTgt spid="181"/>
                                            </p:tgtEl>
                                            <p:attrNameLst>
                                              <p:attrName>ppt_x</p:attrName>
                                            </p:attrNameLst>
                                          </p:cBhvr>
                                          <p:tavLst>
                                            <p:tav tm="0">
                                              <p:val>
                                                <p:strVal val="#ppt_x"/>
                                              </p:val>
                                            </p:tav>
                                            <p:tav tm="100000">
                                              <p:val>
                                                <p:strVal val="#ppt_x"/>
                                              </p:val>
                                            </p:tav>
                                          </p:tavLst>
                                        </p:anim>
                                        <p:anim calcmode="lin" valueType="num">
                                          <p:cBhvr additive="base">
                                            <p:cTn id="59" dur="1000" fill="hold"/>
                                            <p:tgtEl>
                                              <p:spTgt spid="181"/>
                                            </p:tgtEl>
                                            <p:attrNameLst>
                                              <p:attrName>ppt_y</p:attrName>
                                            </p:attrNameLst>
                                          </p:cBhvr>
                                          <p:tavLst>
                                            <p:tav tm="0">
                                              <p:val>
                                                <p:strVal val="1+#ppt_h/2"/>
                                              </p:val>
                                            </p:tav>
                                            <p:tav tm="100000">
                                              <p:val>
                                                <p:strVal val="#ppt_y"/>
                                              </p:val>
                                            </p:tav>
                                          </p:tavLst>
                                        </p:anim>
                                      </p:childTnLst>
                                    </p:cTn>
                                  </p:par>
                                  <p:par>
                                    <p:cTn id="60" presetID="2" presetClass="entr" presetSubtype="8" fill="hold" nodeType="withEffect" p14:presetBounceEnd="50000">
                                      <p:stCondLst>
                                        <p:cond delay="750"/>
                                      </p:stCondLst>
                                      <p:childTnLst>
                                        <p:set>
                                          <p:cBhvr>
                                            <p:cTn id="61" dur="1" fill="hold">
                                              <p:stCondLst>
                                                <p:cond delay="0"/>
                                              </p:stCondLst>
                                            </p:cTn>
                                            <p:tgtEl>
                                              <p:spTgt spid="184"/>
                                            </p:tgtEl>
                                            <p:attrNameLst>
                                              <p:attrName>style.visibility</p:attrName>
                                            </p:attrNameLst>
                                          </p:cBhvr>
                                          <p:to>
                                            <p:strVal val="visible"/>
                                          </p:to>
                                        </p:set>
                                        <p:anim calcmode="lin" valueType="num" p14:bounceEnd="50000">
                                          <p:cBhvr additive="base">
                                            <p:cTn id="62" dur="1250" fill="hold"/>
                                            <p:tgtEl>
                                              <p:spTgt spid="184"/>
                                            </p:tgtEl>
                                            <p:attrNameLst>
                                              <p:attrName>ppt_x</p:attrName>
                                            </p:attrNameLst>
                                          </p:cBhvr>
                                          <p:tavLst>
                                            <p:tav tm="0">
                                              <p:val>
                                                <p:strVal val="0-#ppt_w/2"/>
                                              </p:val>
                                            </p:tav>
                                            <p:tav tm="100000">
                                              <p:val>
                                                <p:strVal val="#ppt_x"/>
                                              </p:val>
                                            </p:tav>
                                          </p:tavLst>
                                        </p:anim>
                                        <p:anim calcmode="lin" valueType="num" p14:bounceEnd="50000">
                                          <p:cBhvr additive="base">
                                            <p:cTn id="63" dur="1250" fill="hold"/>
                                            <p:tgtEl>
                                              <p:spTgt spid="184"/>
                                            </p:tgtEl>
                                            <p:attrNameLst>
                                              <p:attrName>ppt_y</p:attrName>
                                            </p:attrNameLst>
                                          </p:cBhvr>
                                          <p:tavLst>
                                            <p:tav tm="0">
                                              <p:val>
                                                <p:strVal val="#ppt_y"/>
                                              </p:val>
                                            </p:tav>
                                            <p:tav tm="100000">
                                              <p:val>
                                                <p:strVal val="#ppt_y"/>
                                              </p:val>
                                            </p:tav>
                                          </p:tavLst>
                                        </p:anim>
                                      </p:childTnLst>
                                    </p:cTn>
                                  </p:par>
                                  <p:par>
                                    <p:cTn id="64" presetID="31" presetClass="entr" presetSubtype="0" fill="hold" nodeType="withEffect">
                                      <p:stCondLst>
                                        <p:cond delay="1250"/>
                                      </p:stCondLst>
                                      <p:childTnLst>
                                        <p:set>
                                          <p:cBhvr>
                                            <p:cTn id="65" dur="1" fill="hold">
                                              <p:stCondLst>
                                                <p:cond delay="0"/>
                                              </p:stCondLst>
                                            </p:cTn>
                                            <p:tgtEl>
                                              <p:spTgt spid="210"/>
                                            </p:tgtEl>
                                            <p:attrNameLst>
                                              <p:attrName>style.visibility</p:attrName>
                                            </p:attrNameLst>
                                          </p:cBhvr>
                                          <p:to>
                                            <p:strVal val="visible"/>
                                          </p:to>
                                        </p:set>
                                        <p:anim calcmode="lin" valueType="num">
                                          <p:cBhvr>
                                            <p:cTn id="66" dur="750" fill="hold"/>
                                            <p:tgtEl>
                                              <p:spTgt spid="210"/>
                                            </p:tgtEl>
                                            <p:attrNameLst>
                                              <p:attrName>ppt_w</p:attrName>
                                            </p:attrNameLst>
                                          </p:cBhvr>
                                          <p:tavLst>
                                            <p:tav tm="0">
                                              <p:val>
                                                <p:fltVal val="0"/>
                                              </p:val>
                                            </p:tav>
                                            <p:tav tm="100000">
                                              <p:val>
                                                <p:strVal val="#ppt_w"/>
                                              </p:val>
                                            </p:tav>
                                          </p:tavLst>
                                        </p:anim>
                                        <p:anim calcmode="lin" valueType="num">
                                          <p:cBhvr>
                                            <p:cTn id="67" dur="750" fill="hold"/>
                                            <p:tgtEl>
                                              <p:spTgt spid="210"/>
                                            </p:tgtEl>
                                            <p:attrNameLst>
                                              <p:attrName>ppt_h</p:attrName>
                                            </p:attrNameLst>
                                          </p:cBhvr>
                                          <p:tavLst>
                                            <p:tav tm="0">
                                              <p:val>
                                                <p:fltVal val="0"/>
                                              </p:val>
                                            </p:tav>
                                            <p:tav tm="100000">
                                              <p:val>
                                                <p:strVal val="#ppt_h"/>
                                              </p:val>
                                            </p:tav>
                                          </p:tavLst>
                                        </p:anim>
                                        <p:anim calcmode="lin" valueType="num">
                                          <p:cBhvr>
                                            <p:cTn id="68" dur="750" fill="hold"/>
                                            <p:tgtEl>
                                              <p:spTgt spid="210"/>
                                            </p:tgtEl>
                                            <p:attrNameLst>
                                              <p:attrName>style.rotation</p:attrName>
                                            </p:attrNameLst>
                                          </p:cBhvr>
                                          <p:tavLst>
                                            <p:tav tm="0">
                                              <p:val>
                                                <p:fltVal val="90"/>
                                              </p:val>
                                            </p:tav>
                                            <p:tav tm="100000">
                                              <p:val>
                                                <p:fltVal val="0"/>
                                              </p:val>
                                            </p:tav>
                                          </p:tavLst>
                                        </p:anim>
                                        <p:animEffect transition="in" filter="fade">
                                          <p:cBhvr>
                                            <p:cTn id="69" dur="750"/>
                                            <p:tgtEl>
                                              <p:spTgt spid="210"/>
                                            </p:tgtEl>
                                          </p:cBhvr>
                                        </p:animEffect>
                                      </p:childTnLst>
                                    </p:cTn>
                                  </p:par>
                                  <p:par>
                                    <p:cTn id="70" presetID="22" presetClass="entr" presetSubtype="2" fill="hold" grpId="0" nodeType="withEffect">
                                      <p:stCondLst>
                                        <p:cond delay="1250"/>
                                      </p:stCondLst>
                                      <p:childTnLst>
                                        <p:set>
                                          <p:cBhvr>
                                            <p:cTn id="71" dur="1" fill="hold">
                                              <p:stCondLst>
                                                <p:cond delay="0"/>
                                              </p:stCondLst>
                                            </p:cTn>
                                            <p:tgtEl>
                                              <p:spTgt spid="229"/>
                                            </p:tgtEl>
                                            <p:attrNameLst>
                                              <p:attrName>style.visibility</p:attrName>
                                            </p:attrNameLst>
                                          </p:cBhvr>
                                          <p:to>
                                            <p:strVal val="visible"/>
                                          </p:to>
                                        </p:set>
                                        <p:animEffect transition="in" filter="wipe(right)">
                                          <p:cBhvr>
                                            <p:cTn id="72" dur="500"/>
                                            <p:tgtEl>
                                              <p:spTgt spid="229"/>
                                            </p:tgtEl>
                                          </p:cBhvr>
                                        </p:animEffect>
                                      </p:childTnLst>
                                    </p:cTn>
                                  </p:par>
                                  <p:par>
                                    <p:cTn id="73" presetID="2" presetClass="entr" presetSubtype="4" decel="50000" fill="hold" nodeType="withEffect">
                                      <p:stCondLst>
                                        <p:cond delay="1000"/>
                                      </p:stCondLst>
                                      <p:childTnLst>
                                        <p:set>
                                          <p:cBhvr>
                                            <p:cTn id="74" dur="1" fill="hold">
                                              <p:stCondLst>
                                                <p:cond delay="0"/>
                                              </p:stCondLst>
                                            </p:cTn>
                                            <p:tgtEl>
                                              <p:spTgt spid="192"/>
                                            </p:tgtEl>
                                            <p:attrNameLst>
                                              <p:attrName>style.visibility</p:attrName>
                                            </p:attrNameLst>
                                          </p:cBhvr>
                                          <p:to>
                                            <p:strVal val="visible"/>
                                          </p:to>
                                        </p:set>
                                        <p:anim calcmode="lin" valueType="num">
                                          <p:cBhvr additive="base">
                                            <p:cTn id="75" dur="1000" fill="hold"/>
                                            <p:tgtEl>
                                              <p:spTgt spid="192"/>
                                            </p:tgtEl>
                                            <p:attrNameLst>
                                              <p:attrName>ppt_x</p:attrName>
                                            </p:attrNameLst>
                                          </p:cBhvr>
                                          <p:tavLst>
                                            <p:tav tm="0">
                                              <p:val>
                                                <p:strVal val="#ppt_x"/>
                                              </p:val>
                                            </p:tav>
                                            <p:tav tm="100000">
                                              <p:val>
                                                <p:strVal val="#ppt_x"/>
                                              </p:val>
                                            </p:tav>
                                          </p:tavLst>
                                        </p:anim>
                                        <p:anim calcmode="lin" valueType="num">
                                          <p:cBhvr additive="base">
                                            <p:cTn id="76" dur="1000" fill="hold"/>
                                            <p:tgtEl>
                                              <p:spTgt spid="192"/>
                                            </p:tgtEl>
                                            <p:attrNameLst>
                                              <p:attrName>ppt_y</p:attrName>
                                            </p:attrNameLst>
                                          </p:cBhvr>
                                          <p:tavLst>
                                            <p:tav tm="0">
                                              <p:val>
                                                <p:strVal val="1+#ppt_h/2"/>
                                              </p:val>
                                            </p:tav>
                                            <p:tav tm="100000">
                                              <p:val>
                                                <p:strVal val="#ppt_y"/>
                                              </p:val>
                                            </p:tav>
                                          </p:tavLst>
                                        </p:anim>
                                      </p:childTnLst>
                                    </p:cTn>
                                  </p:par>
                                  <p:par>
                                    <p:cTn id="77" presetID="2" presetClass="entr" presetSubtype="8" fill="hold" nodeType="withEffect" p14:presetBounceEnd="50000">
                                      <p:stCondLst>
                                        <p:cond delay="1000"/>
                                      </p:stCondLst>
                                      <p:childTnLst>
                                        <p:set>
                                          <p:cBhvr>
                                            <p:cTn id="78" dur="1" fill="hold">
                                              <p:stCondLst>
                                                <p:cond delay="0"/>
                                              </p:stCondLst>
                                            </p:cTn>
                                            <p:tgtEl>
                                              <p:spTgt spid="195"/>
                                            </p:tgtEl>
                                            <p:attrNameLst>
                                              <p:attrName>style.visibility</p:attrName>
                                            </p:attrNameLst>
                                          </p:cBhvr>
                                          <p:to>
                                            <p:strVal val="visible"/>
                                          </p:to>
                                        </p:set>
                                        <p:anim calcmode="lin" valueType="num" p14:bounceEnd="50000">
                                          <p:cBhvr additive="base">
                                            <p:cTn id="79" dur="1250" fill="hold"/>
                                            <p:tgtEl>
                                              <p:spTgt spid="195"/>
                                            </p:tgtEl>
                                            <p:attrNameLst>
                                              <p:attrName>ppt_x</p:attrName>
                                            </p:attrNameLst>
                                          </p:cBhvr>
                                          <p:tavLst>
                                            <p:tav tm="0">
                                              <p:val>
                                                <p:strVal val="0-#ppt_w/2"/>
                                              </p:val>
                                            </p:tav>
                                            <p:tav tm="100000">
                                              <p:val>
                                                <p:strVal val="#ppt_x"/>
                                              </p:val>
                                            </p:tav>
                                          </p:tavLst>
                                        </p:anim>
                                        <p:anim calcmode="lin" valueType="num" p14:bounceEnd="50000">
                                          <p:cBhvr additive="base">
                                            <p:cTn id="80" dur="1250" fill="hold"/>
                                            <p:tgtEl>
                                              <p:spTgt spid="195"/>
                                            </p:tgtEl>
                                            <p:attrNameLst>
                                              <p:attrName>ppt_y</p:attrName>
                                            </p:attrNameLst>
                                          </p:cBhvr>
                                          <p:tavLst>
                                            <p:tav tm="0">
                                              <p:val>
                                                <p:strVal val="#ppt_y"/>
                                              </p:val>
                                            </p:tav>
                                            <p:tav tm="100000">
                                              <p:val>
                                                <p:strVal val="#ppt_y"/>
                                              </p:val>
                                            </p:tav>
                                          </p:tavLst>
                                        </p:anim>
                                      </p:childTnLst>
                                    </p:cTn>
                                  </p:par>
                                  <p:par>
                                    <p:cTn id="81" presetID="31" presetClass="entr" presetSubtype="0" fill="hold" nodeType="withEffect">
                                      <p:stCondLst>
                                        <p:cond delay="1500"/>
                                      </p:stCondLst>
                                      <p:childTnLst>
                                        <p:set>
                                          <p:cBhvr>
                                            <p:cTn id="82" dur="1" fill="hold">
                                              <p:stCondLst>
                                                <p:cond delay="0"/>
                                              </p:stCondLst>
                                            </p:cTn>
                                            <p:tgtEl>
                                              <p:spTgt spid="218"/>
                                            </p:tgtEl>
                                            <p:attrNameLst>
                                              <p:attrName>style.visibility</p:attrName>
                                            </p:attrNameLst>
                                          </p:cBhvr>
                                          <p:to>
                                            <p:strVal val="visible"/>
                                          </p:to>
                                        </p:set>
                                        <p:anim calcmode="lin" valueType="num">
                                          <p:cBhvr>
                                            <p:cTn id="83" dur="750" fill="hold"/>
                                            <p:tgtEl>
                                              <p:spTgt spid="218"/>
                                            </p:tgtEl>
                                            <p:attrNameLst>
                                              <p:attrName>ppt_w</p:attrName>
                                            </p:attrNameLst>
                                          </p:cBhvr>
                                          <p:tavLst>
                                            <p:tav tm="0">
                                              <p:val>
                                                <p:fltVal val="0"/>
                                              </p:val>
                                            </p:tav>
                                            <p:tav tm="100000">
                                              <p:val>
                                                <p:strVal val="#ppt_w"/>
                                              </p:val>
                                            </p:tav>
                                          </p:tavLst>
                                        </p:anim>
                                        <p:anim calcmode="lin" valueType="num">
                                          <p:cBhvr>
                                            <p:cTn id="84" dur="750" fill="hold"/>
                                            <p:tgtEl>
                                              <p:spTgt spid="218"/>
                                            </p:tgtEl>
                                            <p:attrNameLst>
                                              <p:attrName>ppt_h</p:attrName>
                                            </p:attrNameLst>
                                          </p:cBhvr>
                                          <p:tavLst>
                                            <p:tav tm="0">
                                              <p:val>
                                                <p:fltVal val="0"/>
                                              </p:val>
                                            </p:tav>
                                            <p:tav tm="100000">
                                              <p:val>
                                                <p:strVal val="#ppt_h"/>
                                              </p:val>
                                            </p:tav>
                                          </p:tavLst>
                                        </p:anim>
                                        <p:anim calcmode="lin" valueType="num">
                                          <p:cBhvr>
                                            <p:cTn id="85" dur="750" fill="hold"/>
                                            <p:tgtEl>
                                              <p:spTgt spid="218"/>
                                            </p:tgtEl>
                                            <p:attrNameLst>
                                              <p:attrName>style.rotation</p:attrName>
                                            </p:attrNameLst>
                                          </p:cBhvr>
                                          <p:tavLst>
                                            <p:tav tm="0">
                                              <p:val>
                                                <p:fltVal val="90"/>
                                              </p:val>
                                            </p:tav>
                                            <p:tav tm="100000">
                                              <p:val>
                                                <p:fltVal val="0"/>
                                              </p:val>
                                            </p:tav>
                                          </p:tavLst>
                                        </p:anim>
                                        <p:animEffect transition="in" filter="fade">
                                          <p:cBhvr>
                                            <p:cTn id="86" dur="750"/>
                                            <p:tgtEl>
                                              <p:spTgt spid="218"/>
                                            </p:tgtEl>
                                          </p:cBhvr>
                                        </p:animEffect>
                                      </p:childTnLst>
                                    </p:cTn>
                                  </p:par>
                                  <p:par>
                                    <p:cTn id="87" presetID="22" presetClass="entr" presetSubtype="2" fill="hold" grpId="0" nodeType="withEffect">
                                      <p:stCondLst>
                                        <p:cond delay="1500"/>
                                      </p:stCondLst>
                                      <p:childTnLst>
                                        <p:set>
                                          <p:cBhvr>
                                            <p:cTn id="88" dur="1" fill="hold">
                                              <p:stCondLst>
                                                <p:cond delay="0"/>
                                              </p:stCondLst>
                                            </p:cTn>
                                            <p:tgtEl>
                                              <p:spTgt spid="201"/>
                                            </p:tgtEl>
                                            <p:attrNameLst>
                                              <p:attrName>style.visibility</p:attrName>
                                            </p:attrNameLst>
                                          </p:cBhvr>
                                          <p:to>
                                            <p:strVal val="visible"/>
                                          </p:to>
                                        </p:set>
                                        <p:animEffect transition="in" filter="wipe(right)">
                                          <p:cBhvr>
                                            <p:cTn id="89" dur="500"/>
                                            <p:tgtEl>
                                              <p:spTgt spid="201"/>
                                            </p:tgtEl>
                                          </p:cBhvr>
                                        </p:animEffect>
                                      </p:childTnLst>
                                    </p:cTn>
                                  </p:par>
                                  <p:par>
                                    <p:cTn id="90" presetID="47" presetClass="entr" presetSubtype="0" fill="hold" grpId="0" nodeType="withEffect">
                                      <p:stCondLst>
                                        <p:cond delay="500"/>
                                      </p:stCondLst>
                                      <p:childTnLst>
                                        <p:set>
                                          <p:cBhvr>
                                            <p:cTn id="91" dur="1" fill="hold">
                                              <p:stCondLst>
                                                <p:cond delay="0"/>
                                              </p:stCondLst>
                                            </p:cTn>
                                            <p:tgtEl>
                                              <p:spTgt spid="203"/>
                                            </p:tgtEl>
                                            <p:attrNameLst>
                                              <p:attrName>style.visibility</p:attrName>
                                            </p:attrNameLst>
                                          </p:cBhvr>
                                          <p:to>
                                            <p:strVal val="visible"/>
                                          </p:to>
                                        </p:set>
                                        <p:animEffect transition="in" filter="fade">
                                          <p:cBhvr>
                                            <p:cTn id="92" dur="750"/>
                                            <p:tgtEl>
                                              <p:spTgt spid="203"/>
                                            </p:tgtEl>
                                          </p:cBhvr>
                                        </p:animEffect>
                                        <p:anim calcmode="lin" valueType="num">
                                          <p:cBhvr>
                                            <p:cTn id="93" dur="750" fill="hold"/>
                                            <p:tgtEl>
                                              <p:spTgt spid="203"/>
                                            </p:tgtEl>
                                            <p:attrNameLst>
                                              <p:attrName>ppt_x</p:attrName>
                                            </p:attrNameLst>
                                          </p:cBhvr>
                                          <p:tavLst>
                                            <p:tav tm="0">
                                              <p:val>
                                                <p:strVal val="#ppt_x"/>
                                              </p:val>
                                            </p:tav>
                                            <p:tav tm="100000">
                                              <p:val>
                                                <p:strVal val="#ppt_x"/>
                                              </p:val>
                                            </p:tav>
                                          </p:tavLst>
                                        </p:anim>
                                        <p:anim calcmode="lin" valueType="num">
                                          <p:cBhvr>
                                            <p:cTn id="94" dur="750" fill="hold"/>
                                            <p:tgtEl>
                                              <p:spTgt spid="203"/>
                                            </p:tgtEl>
                                            <p:attrNameLst>
                                              <p:attrName>ppt_y</p:attrName>
                                            </p:attrNameLst>
                                          </p:cBhvr>
                                          <p:tavLst>
                                            <p:tav tm="0">
                                              <p:val>
                                                <p:strVal val="#ppt_y-.1"/>
                                              </p:val>
                                            </p:tav>
                                            <p:tav tm="100000">
                                              <p:val>
                                                <p:strVal val="#ppt_y"/>
                                              </p:val>
                                            </p:tav>
                                          </p:tavLst>
                                        </p:anim>
                                      </p:childTnLst>
                                    </p:cTn>
                                  </p:par>
                                  <p:par>
                                    <p:cTn id="95" presetID="42" presetClass="entr" presetSubtype="0" fill="hold" grpId="0" nodeType="withEffect">
                                      <p:stCondLst>
                                        <p:cond delay="500"/>
                                      </p:stCondLst>
                                      <p:childTnLst>
                                        <p:set>
                                          <p:cBhvr>
                                            <p:cTn id="96" dur="1" fill="hold">
                                              <p:stCondLst>
                                                <p:cond delay="0"/>
                                              </p:stCondLst>
                                            </p:cTn>
                                            <p:tgtEl>
                                              <p:spTgt spid="202"/>
                                            </p:tgtEl>
                                            <p:attrNameLst>
                                              <p:attrName>style.visibility</p:attrName>
                                            </p:attrNameLst>
                                          </p:cBhvr>
                                          <p:to>
                                            <p:strVal val="visible"/>
                                          </p:to>
                                        </p:set>
                                        <p:animEffect transition="in" filter="fade">
                                          <p:cBhvr>
                                            <p:cTn id="97" dur="750"/>
                                            <p:tgtEl>
                                              <p:spTgt spid="202"/>
                                            </p:tgtEl>
                                          </p:cBhvr>
                                        </p:animEffect>
                                        <p:anim calcmode="lin" valueType="num">
                                          <p:cBhvr>
                                            <p:cTn id="98" dur="750" fill="hold"/>
                                            <p:tgtEl>
                                              <p:spTgt spid="202"/>
                                            </p:tgtEl>
                                            <p:attrNameLst>
                                              <p:attrName>ppt_x</p:attrName>
                                            </p:attrNameLst>
                                          </p:cBhvr>
                                          <p:tavLst>
                                            <p:tav tm="0">
                                              <p:val>
                                                <p:strVal val="#ppt_x"/>
                                              </p:val>
                                            </p:tav>
                                            <p:tav tm="100000">
                                              <p:val>
                                                <p:strVal val="#ppt_x"/>
                                              </p:val>
                                            </p:tav>
                                          </p:tavLst>
                                        </p:anim>
                                        <p:anim calcmode="lin" valueType="num">
                                          <p:cBhvr>
                                            <p:cTn id="99" dur="750" fill="hold"/>
                                            <p:tgtEl>
                                              <p:spTgt spid="202"/>
                                            </p:tgtEl>
                                            <p:attrNameLst>
                                              <p:attrName>ppt_y</p:attrName>
                                            </p:attrNameLst>
                                          </p:cBhvr>
                                          <p:tavLst>
                                            <p:tav tm="0">
                                              <p:val>
                                                <p:strVal val="#ppt_y+.1"/>
                                              </p:val>
                                            </p:tav>
                                            <p:tav tm="100000">
                                              <p:val>
                                                <p:strVal val="#ppt_y"/>
                                              </p:val>
                                            </p:tav>
                                          </p:tavLst>
                                        </p:anim>
                                      </p:childTnLst>
                                    </p:cTn>
                                  </p:par>
                                  <p:par>
                                    <p:cTn id="100" presetID="47" presetClass="entr" presetSubtype="0" fill="hold" grpId="0" nodeType="withEffect">
                                      <p:stCondLst>
                                        <p:cond delay="750"/>
                                      </p:stCondLst>
                                      <p:childTnLst>
                                        <p:set>
                                          <p:cBhvr>
                                            <p:cTn id="101" dur="1" fill="hold">
                                              <p:stCondLst>
                                                <p:cond delay="0"/>
                                              </p:stCondLst>
                                            </p:cTn>
                                            <p:tgtEl>
                                              <p:spTgt spid="191"/>
                                            </p:tgtEl>
                                            <p:attrNameLst>
                                              <p:attrName>style.visibility</p:attrName>
                                            </p:attrNameLst>
                                          </p:cBhvr>
                                          <p:to>
                                            <p:strVal val="visible"/>
                                          </p:to>
                                        </p:set>
                                        <p:animEffect transition="in" filter="fade">
                                          <p:cBhvr>
                                            <p:cTn id="102" dur="750"/>
                                            <p:tgtEl>
                                              <p:spTgt spid="191"/>
                                            </p:tgtEl>
                                          </p:cBhvr>
                                        </p:animEffect>
                                        <p:anim calcmode="lin" valueType="num">
                                          <p:cBhvr>
                                            <p:cTn id="103" dur="750" fill="hold"/>
                                            <p:tgtEl>
                                              <p:spTgt spid="191"/>
                                            </p:tgtEl>
                                            <p:attrNameLst>
                                              <p:attrName>ppt_x</p:attrName>
                                            </p:attrNameLst>
                                          </p:cBhvr>
                                          <p:tavLst>
                                            <p:tav tm="0">
                                              <p:val>
                                                <p:strVal val="#ppt_x"/>
                                              </p:val>
                                            </p:tav>
                                            <p:tav tm="100000">
                                              <p:val>
                                                <p:strVal val="#ppt_x"/>
                                              </p:val>
                                            </p:tav>
                                          </p:tavLst>
                                        </p:anim>
                                        <p:anim calcmode="lin" valueType="num">
                                          <p:cBhvr>
                                            <p:cTn id="104" dur="750" fill="hold"/>
                                            <p:tgtEl>
                                              <p:spTgt spid="191"/>
                                            </p:tgtEl>
                                            <p:attrNameLst>
                                              <p:attrName>ppt_y</p:attrName>
                                            </p:attrNameLst>
                                          </p:cBhvr>
                                          <p:tavLst>
                                            <p:tav tm="0">
                                              <p:val>
                                                <p:strVal val="#ppt_y-.1"/>
                                              </p:val>
                                            </p:tav>
                                            <p:tav tm="100000">
                                              <p:val>
                                                <p:strVal val="#ppt_y"/>
                                              </p:val>
                                            </p:tav>
                                          </p:tavLst>
                                        </p:anim>
                                      </p:childTnLst>
                                    </p:cTn>
                                  </p:par>
                                  <p:par>
                                    <p:cTn id="105" presetID="42" presetClass="entr" presetSubtype="0" fill="hold" grpId="0" nodeType="withEffect">
                                      <p:stCondLst>
                                        <p:cond delay="750"/>
                                      </p:stCondLst>
                                      <p:childTnLst>
                                        <p:set>
                                          <p:cBhvr>
                                            <p:cTn id="106" dur="1" fill="hold">
                                              <p:stCondLst>
                                                <p:cond delay="0"/>
                                              </p:stCondLst>
                                            </p:cTn>
                                            <p:tgtEl>
                                              <p:spTgt spid="190"/>
                                            </p:tgtEl>
                                            <p:attrNameLst>
                                              <p:attrName>style.visibility</p:attrName>
                                            </p:attrNameLst>
                                          </p:cBhvr>
                                          <p:to>
                                            <p:strVal val="visible"/>
                                          </p:to>
                                        </p:set>
                                        <p:animEffect transition="in" filter="fade">
                                          <p:cBhvr>
                                            <p:cTn id="107" dur="750"/>
                                            <p:tgtEl>
                                              <p:spTgt spid="190"/>
                                            </p:tgtEl>
                                          </p:cBhvr>
                                        </p:animEffect>
                                        <p:anim calcmode="lin" valueType="num">
                                          <p:cBhvr>
                                            <p:cTn id="108" dur="750" fill="hold"/>
                                            <p:tgtEl>
                                              <p:spTgt spid="190"/>
                                            </p:tgtEl>
                                            <p:attrNameLst>
                                              <p:attrName>ppt_x</p:attrName>
                                            </p:attrNameLst>
                                          </p:cBhvr>
                                          <p:tavLst>
                                            <p:tav tm="0">
                                              <p:val>
                                                <p:strVal val="#ppt_x"/>
                                              </p:val>
                                            </p:tav>
                                            <p:tav tm="100000">
                                              <p:val>
                                                <p:strVal val="#ppt_x"/>
                                              </p:val>
                                            </p:tav>
                                          </p:tavLst>
                                        </p:anim>
                                        <p:anim calcmode="lin" valueType="num">
                                          <p:cBhvr>
                                            <p:cTn id="109" dur="750" fill="hold"/>
                                            <p:tgtEl>
                                              <p:spTgt spid="190"/>
                                            </p:tgtEl>
                                            <p:attrNameLst>
                                              <p:attrName>ppt_y</p:attrName>
                                            </p:attrNameLst>
                                          </p:cBhvr>
                                          <p:tavLst>
                                            <p:tav tm="0">
                                              <p:val>
                                                <p:strVal val="#ppt_y+.1"/>
                                              </p:val>
                                            </p:tav>
                                            <p:tav tm="100000">
                                              <p:val>
                                                <p:strVal val="#ppt_y"/>
                                              </p:val>
                                            </p:tav>
                                          </p:tavLst>
                                        </p:anim>
                                      </p:childTnLst>
                                    </p:cTn>
                                  </p:par>
                                  <p:par>
                                    <p:cTn id="110" presetID="47" presetClass="entr" presetSubtype="0" fill="hold" grpId="0" nodeType="withEffect">
                                      <p:stCondLst>
                                        <p:cond delay="1000"/>
                                      </p:stCondLst>
                                      <p:childTnLst>
                                        <p:set>
                                          <p:cBhvr>
                                            <p:cTn id="111" dur="1" fill="hold">
                                              <p:stCondLst>
                                                <p:cond delay="0"/>
                                              </p:stCondLst>
                                            </p:cTn>
                                            <p:tgtEl>
                                              <p:spTgt spid="180"/>
                                            </p:tgtEl>
                                            <p:attrNameLst>
                                              <p:attrName>style.visibility</p:attrName>
                                            </p:attrNameLst>
                                          </p:cBhvr>
                                          <p:to>
                                            <p:strVal val="visible"/>
                                          </p:to>
                                        </p:set>
                                        <p:animEffect transition="in" filter="fade">
                                          <p:cBhvr>
                                            <p:cTn id="112" dur="750"/>
                                            <p:tgtEl>
                                              <p:spTgt spid="180"/>
                                            </p:tgtEl>
                                          </p:cBhvr>
                                        </p:animEffect>
                                        <p:anim calcmode="lin" valueType="num">
                                          <p:cBhvr>
                                            <p:cTn id="113" dur="750" fill="hold"/>
                                            <p:tgtEl>
                                              <p:spTgt spid="180"/>
                                            </p:tgtEl>
                                            <p:attrNameLst>
                                              <p:attrName>ppt_x</p:attrName>
                                            </p:attrNameLst>
                                          </p:cBhvr>
                                          <p:tavLst>
                                            <p:tav tm="0">
                                              <p:val>
                                                <p:strVal val="#ppt_x"/>
                                              </p:val>
                                            </p:tav>
                                            <p:tav tm="100000">
                                              <p:val>
                                                <p:strVal val="#ppt_x"/>
                                              </p:val>
                                            </p:tav>
                                          </p:tavLst>
                                        </p:anim>
                                        <p:anim calcmode="lin" valueType="num">
                                          <p:cBhvr>
                                            <p:cTn id="114" dur="750" fill="hold"/>
                                            <p:tgtEl>
                                              <p:spTgt spid="180"/>
                                            </p:tgtEl>
                                            <p:attrNameLst>
                                              <p:attrName>ppt_y</p:attrName>
                                            </p:attrNameLst>
                                          </p:cBhvr>
                                          <p:tavLst>
                                            <p:tav tm="0">
                                              <p:val>
                                                <p:strVal val="#ppt_y-.1"/>
                                              </p:val>
                                            </p:tav>
                                            <p:tav tm="100000">
                                              <p:val>
                                                <p:strVal val="#ppt_y"/>
                                              </p:val>
                                            </p:tav>
                                          </p:tavLst>
                                        </p:anim>
                                      </p:childTnLst>
                                    </p:cTn>
                                  </p:par>
                                  <p:par>
                                    <p:cTn id="115" presetID="42" presetClass="entr" presetSubtype="0" fill="hold" grpId="0" nodeType="withEffect">
                                      <p:stCondLst>
                                        <p:cond delay="1000"/>
                                      </p:stCondLst>
                                      <p:childTnLst>
                                        <p:set>
                                          <p:cBhvr>
                                            <p:cTn id="116" dur="1" fill="hold">
                                              <p:stCondLst>
                                                <p:cond delay="0"/>
                                              </p:stCondLst>
                                            </p:cTn>
                                            <p:tgtEl>
                                              <p:spTgt spid="179"/>
                                            </p:tgtEl>
                                            <p:attrNameLst>
                                              <p:attrName>style.visibility</p:attrName>
                                            </p:attrNameLst>
                                          </p:cBhvr>
                                          <p:to>
                                            <p:strVal val="visible"/>
                                          </p:to>
                                        </p:set>
                                        <p:animEffect transition="in" filter="fade">
                                          <p:cBhvr>
                                            <p:cTn id="117" dur="750"/>
                                            <p:tgtEl>
                                              <p:spTgt spid="179"/>
                                            </p:tgtEl>
                                          </p:cBhvr>
                                        </p:animEffect>
                                        <p:anim calcmode="lin" valueType="num">
                                          <p:cBhvr>
                                            <p:cTn id="118" dur="750" fill="hold"/>
                                            <p:tgtEl>
                                              <p:spTgt spid="179"/>
                                            </p:tgtEl>
                                            <p:attrNameLst>
                                              <p:attrName>ppt_x</p:attrName>
                                            </p:attrNameLst>
                                          </p:cBhvr>
                                          <p:tavLst>
                                            <p:tav tm="0">
                                              <p:val>
                                                <p:strVal val="#ppt_x"/>
                                              </p:val>
                                            </p:tav>
                                            <p:tav tm="100000">
                                              <p:val>
                                                <p:strVal val="#ppt_x"/>
                                              </p:val>
                                            </p:tav>
                                          </p:tavLst>
                                        </p:anim>
                                        <p:anim calcmode="lin" valueType="num">
                                          <p:cBhvr>
                                            <p:cTn id="119" dur="750" fill="hold"/>
                                            <p:tgtEl>
                                              <p:spTgt spid="179"/>
                                            </p:tgtEl>
                                            <p:attrNameLst>
                                              <p:attrName>ppt_y</p:attrName>
                                            </p:attrNameLst>
                                          </p:cBhvr>
                                          <p:tavLst>
                                            <p:tav tm="0">
                                              <p:val>
                                                <p:strVal val="#ppt_y+.1"/>
                                              </p:val>
                                            </p:tav>
                                            <p:tav tm="100000">
                                              <p:val>
                                                <p:strVal val="#ppt_y"/>
                                              </p:val>
                                            </p:tav>
                                          </p:tavLst>
                                        </p:anim>
                                      </p:childTnLst>
                                    </p:cTn>
                                  </p:par>
                                  <p:par>
                                    <p:cTn id="120" presetID="47" presetClass="entr" presetSubtype="0" fill="hold" grpId="0" nodeType="withEffect">
                                      <p:stCondLst>
                                        <p:cond delay="1250"/>
                                      </p:stCondLst>
                                      <p:childTnLst>
                                        <p:set>
                                          <p:cBhvr>
                                            <p:cTn id="121" dur="1" fill="hold">
                                              <p:stCondLst>
                                                <p:cond delay="0"/>
                                              </p:stCondLst>
                                            </p:cTn>
                                            <p:tgtEl>
                                              <p:spTgt spid="214"/>
                                            </p:tgtEl>
                                            <p:attrNameLst>
                                              <p:attrName>style.visibility</p:attrName>
                                            </p:attrNameLst>
                                          </p:cBhvr>
                                          <p:to>
                                            <p:strVal val="visible"/>
                                          </p:to>
                                        </p:set>
                                        <p:animEffect transition="in" filter="fade">
                                          <p:cBhvr>
                                            <p:cTn id="122" dur="750"/>
                                            <p:tgtEl>
                                              <p:spTgt spid="214"/>
                                            </p:tgtEl>
                                          </p:cBhvr>
                                        </p:animEffect>
                                        <p:anim calcmode="lin" valueType="num">
                                          <p:cBhvr>
                                            <p:cTn id="123" dur="750" fill="hold"/>
                                            <p:tgtEl>
                                              <p:spTgt spid="214"/>
                                            </p:tgtEl>
                                            <p:attrNameLst>
                                              <p:attrName>ppt_x</p:attrName>
                                            </p:attrNameLst>
                                          </p:cBhvr>
                                          <p:tavLst>
                                            <p:tav tm="0">
                                              <p:val>
                                                <p:strVal val="#ppt_x"/>
                                              </p:val>
                                            </p:tav>
                                            <p:tav tm="100000">
                                              <p:val>
                                                <p:strVal val="#ppt_x"/>
                                              </p:val>
                                            </p:tav>
                                          </p:tavLst>
                                        </p:anim>
                                        <p:anim calcmode="lin" valueType="num">
                                          <p:cBhvr>
                                            <p:cTn id="124" dur="750" fill="hold"/>
                                            <p:tgtEl>
                                              <p:spTgt spid="214"/>
                                            </p:tgtEl>
                                            <p:attrNameLst>
                                              <p:attrName>ppt_y</p:attrName>
                                            </p:attrNameLst>
                                          </p:cBhvr>
                                          <p:tavLst>
                                            <p:tav tm="0">
                                              <p:val>
                                                <p:strVal val="#ppt_y-.1"/>
                                              </p:val>
                                            </p:tav>
                                            <p:tav tm="100000">
                                              <p:val>
                                                <p:strVal val="#ppt_y"/>
                                              </p:val>
                                            </p:tav>
                                          </p:tavLst>
                                        </p:anim>
                                      </p:childTnLst>
                                    </p:cTn>
                                  </p:par>
                                  <p:par>
                                    <p:cTn id="125" presetID="42" presetClass="entr" presetSubtype="0" fill="hold" grpId="0" nodeType="withEffect">
                                      <p:stCondLst>
                                        <p:cond delay="1250"/>
                                      </p:stCondLst>
                                      <p:childTnLst>
                                        <p:set>
                                          <p:cBhvr>
                                            <p:cTn id="126" dur="1" fill="hold">
                                              <p:stCondLst>
                                                <p:cond delay="0"/>
                                              </p:stCondLst>
                                            </p:cTn>
                                            <p:tgtEl>
                                              <p:spTgt spid="213"/>
                                            </p:tgtEl>
                                            <p:attrNameLst>
                                              <p:attrName>style.visibility</p:attrName>
                                            </p:attrNameLst>
                                          </p:cBhvr>
                                          <p:to>
                                            <p:strVal val="visible"/>
                                          </p:to>
                                        </p:set>
                                        <p:animEffect transition="in" filter="fade">
                                          <p:cBhvr>
                                            <p:cTn id="127" dur="750"/>
                                            <p:tgtEl>
                                              <p:spTgt spid="213"/>
                                            </p:tgtEl>
                                          </p:cBhvr>
                                        </p:animEffect>
                                        <p:anim calcmode="lin" valueType="num">
                                          <p:cBhvr>
                                            <p:cTn id="128" dur="750" fill="hold"/>
                                            <p:tgtEl>
                                              <p:spTgt spid="213"/>
                                            </p:tgtEl>
                                            <p:attrNameLst>
                                              <p:attrName>ppt_x</p:attrName>
                                            </p:attrNameLst>
                                          </p:cBhvr>
                                          <p:tavLst>
                                            <p:tav tm="0">
                                              <p:val>
                                                <p:strVal val="#ppt_x"/>
                                              </p:val>
                                            </p:tav>
                                            <p:tav tm="100000">
                                              <p:val>
                                                <p:strVal val="#ppt_x"/>
                                              </p:val>
                                            </p:tav>
                                          </p:tavLst>
                                        </p:anim>
                                        <p:anim calcmode="lin" valueType="num">
                                          <p:cBhvr>
                                            <p:cTn id="129" dur="750" fill="hold"/>
                                            <p:tgtEl>
                                              <p:spTgt spid="213"/>
                                            </p:tgtEl>
                                            <p:attrNameLst>
                                              <p:attrName>ppt_y</p:attrName>
                                            </p:attrNameLst>
                                          </p:cBhvr>
                                          <p:tavLst>
                                            <p:tav tm="0">
                                              <p:val>
                                                <p:strVal val="#ppt_y+.1"/>
                                              </p:val>
                                            </p:tav>
                                            <p:tav tm="100000">
                                              <p:val>
                                                <p:strVal val="#ppt_y"/>
                                              </p:val>
                                            </p:tav>
                                          </p:tavLst>
                                        </p:anim>
                                      </p:childTnLst>
                                    </p:cTn>
                                  </p:par>
                                  <p:par>
                                    <p:cTn id="130" presetID="47" presetClass="entr" presetSubtype="0" fill="hold" grpId="0" nodeType="withEffect">
                                      <p:stCondLst>
                                        <p:cond delay="1500"/>
                                      </p:stCondLst>
                                      <p:childTnLst>
                                        <p:set>
                                          <p:cBhvr>
                                            <p:cTn id="131" dur="1" fill="hold">
                                              <p:stCondLst>
                                                <p:cond delay="0"/>
                                              </p:stCondLst>
                                            </p:cTn>
                                            <p:tgtEl>
                                              <p:spTgt spid="222"/>
                                            </p:tgtEl>
                                            <p:attrNameLst>
                                              <p:attrName>style.visibility</p:attrName>
                                            </p:attrNameLst>
                                          </p:cBhvr>
                                          <p:to>
                                            <p:strVal val="visible"/>
                                          </p:to>
                                        </p:set>
                                        <p:animEffect transition="in" filter="fade">
                                          <p:cBhvr>
                                            <p:cTn id="132" dur="750"/>
                                            <p:tgtEl>
                                              <p:spTgt spid="222"/>
                                            </p:tgtEl>
                                          </p:cBhvr>
                                        </p:animEffect>
                                        <p:anim calcmode="lin" valueType="num">
                                          <p:cBhvr>
                                            <p:cTn id="133" dur="750" fill="hold"/>
                                            <p:tgtEl>
                                              <p:spTgt spid="222"/>
                                            </p:tgtEl>
                                            <p:attrNameLst>
                                              <p:attrName>ppt_x</p:attrName>
                                            </p:attrNameLst>
                                          </p:cBhvr>
                                          <p:tavLst>
                                            <p:tav tm="0">
                                              <p:val>
                                                <p:strVal val="#ppt_x"/>
                                              </p:val>
                                            </p:tav>
                                            <p:tav tm="100000">
                                              <p:val>
                                                <p:strVal val="#ppt_x"/>
                                              </p:val>
                                            </p:tav>
                                          </p:tavLst>
                                        </p:anim>
                                        <p:anim calcmode="lin" valueType="num">
                                          <p:cBhvr>
                                            <p:cTn id="134" dur="750" fill="hold"/>
                                            <p:tgtEl>
                                              <p:spTgt spid="222"/>
                                            </p:tgtEl>
                                            <p:attrNameLst>
                                              <p:attrName>ppt_y</p:attrName>
                                            </p:attrNameLst>
                                          </p:cBhvr>
                                          <p:tavLst>
                                            <p:tav tm="0">
                                              <p:val>
                                                <p:strVal val="#ppt_y-.1"/>
                                              </p:val>
                                            </p:tav>
                                            <p:tav tm="100000">
                                              <p:val>
                                                <p:strVal val="#ppt_y"/>
                                              </p:val>
                                            </p:tav>
                                          </p:tavLst>
                                        </p:anim>
                                      </p:childTnLst>
                                    </p:cTn>
                                  </p:par>
                                  <p:par>
                                    <p:cTn id="135" presetID="42" presetClass="entr" presetSubtype="0" fill="hold" grpId="0" nodeType="withEffect">
                                      <p:stCondLst>
                                        <p:cond delay="1500"/>
                                      </p:stCondLst>
                                      <p:childTnLst>
                                        <p:set>
                                          <p:cBhvr>
                                            <p:cTn id="136" dur="1" fill="hold">
                                              <p:stCondLst>
                                                <p:cond delay="0"/>
                                              </p:stCondLst>
                                            </p:cTn>
                                            <p:tgtEl>
                                              <p:spTgt spid="221"/>
                                            </p:tgtEl>
                                            <p:attrNameLst>
                                              <p:attrName>style.visibility</p:attrName>
                                            </p:attrNameLst>
                                          </p:cBhvr>
                                          <p:to>
                                            <p:strVal val="visible"/>
                                          </p:to>
                                        </p:set>
                                        <p:animEffect transition="in" filter="fade">
                                          <p:cBhvr>
                                            <p:cTn id="137" dur="750"/>
                                            <p:tgtEl>
                                              <p:spTgt spid="221"/>
                                            </p:tgtEl>
                                          </p:cBhvr>
                                        </p:animEffect>
                                        <p:anim calcmode="lin" valueType="num">
                                          <p:cBhvr>
                                            <p:cTn id="138" dur="750" fill="hold"/>
                                            <p:tgtEl>
                                              <p:spTgt spid="221"/>
                                            </p:tgtEl>
                                            <p:attrNameLst>
                                              <p:attrName>ppt_x</p:attrName>
                                            </p:attrNameLst>
                                          </p:cBhvr>
                                          <p:tavLst>
                                            <p:tav tm="0">
                                              <p:val>
                                                <p:strVal val="#ppt_x"/>
                                              </p:val>
                                            </p:tav>
                                            <p:tav tm="100000">
                                              <p:val>
                                                <p:strVal val="#ppt_x"/>
                                              </p:val>
                                            </p:tav>
                                          </p:tavLst>
                                        </p:anim>
                                        <p:anim calcmode="lin" valueType="num">
                                          <p:cBhvr>
                                            <p:cTn id="139" dur="750" fill="hold"/>
                                            <p:tgtEl>
                                              <p:spTgt spid="221"/>
                                            </p:tgtEl>
                                            <p:attrNameLst>
                                              <p:attrName>ppt_y</p:attrName>
                                            </p:attrNameLst>
                                          </p:cBhvr>
                                          <p:tavLst>
                                            <p:tav tm="0">
                                              <p:val>
                                                <p:strVal val="#ppt_y+.1"/>
                                              </p:val>
                                            </p:tav>
                                            <p:tav tm="100000">
                                              <p:val>
                                                <p:strVal val="#ppt_y"/>
                                              </p:val>
                                            </p:tav>
                                          </p:tavLst>
                                        </p:anim>
                                      </p:childTnLst>
                                    </p:cTn>
                                  </p:par>
                                  <p:par>
                                    <p:cTn id="140" presetID="47" presetClass="entr" presetSubtype="0" fill="hold" grpId="0" nodeType="withEffect">
                                      <p:stCondLst>
                                        <p:cond delay="250"/>
                                      </p:stCondLst>
                                      <p:childTnLst>
                                        <p:set>
                                          <p:cBhvr>
                                            <p:cTn id="141" dur="1" fill="hold">
                                              <p:stCondLst>
                                                <p:cond delay="0"/>
                                              </p:stCondLst>
                                            </p:cTn>
                                            <p:tgtEl>
                                              <p:spTgt spid="228"/>
                                            </p:tgtEl>
                                            <p:attrNameLst>
                                              <p:attrName>style.visibility</p:attrName>
                                            </p:attrNameLst>
                                          </p:cBhvr>
                                          <p:to>
                                            <p:strVal val="visible"/>
                                          </p:to>
                                        </p:set>
                                        <p:animEffect transition="in" filter="fade">
                                          <p:cBhvr>
                                            <p:cTn id="142" dur="1000"/>
                                            <p:tgtEl>
                                              <p:spTgt spid="228"/>
                                            </p:tgtEl>
                                          </p:cBhvr>
                                        </p:animEffect>
                                        <p:anim calcmode="lin" valueType="num">
                                          <p:cBhvr>
                                            <p:cTn id="143" dur="1000" fill="hold"/>
                                            <p:tgtEl>
                                              <p:spTgt spid="228"/>
                                            </p:tgtEl>
                                            <p:attrNameLst>
                                              <p:attrName>ppt_x</p:attrName>
                                            </p:attrNameLst>
                                          </p:cBhvr>
                                          <p:tavLst>
                                            <p:tav tm="0">
                                              <p:val>
                                                <p:strVal val="#ppt_x"/>
                                              </p:val>
                                            </p:tav>
                                            <p:tav tm="100000">
                                              <p:val>
                                                <p:strVal val="#ppt_x"/>
                                              </p:val>
                                            </p:tav>
                                          </p:tavLst>
                                        </p:anim>
                                        <p:anim calcmode="lin" valueType="num">
                                          <p:cBhvr>
                                            <p:cTn id="144" dur="1000" fill="hold"/>
                                            <p:tgtEl>
                                              <p:spTgt spid="228"/>
                                            </p:tgtEl>
                                            <p:attrNameLst>
                                              <p:attrName>ppt_y</p:attrName>
                                            </p:attrNameLst>
                                          </p:cBhvr>
                                          <p:tavLst>
                                            <p:tav tm="0">
                                              <p:val>
                                                <p:strVal val="#ppt_y-.1"/>
                                              </p:val>
                                            </p:tav>
                                            <p:tav tm="100000">
                                              <p:val>
                                                <p:strVal val="#ppt_y"/>
                                              </p:val>
                                            </p:tav>
                                          </p:tavLst>
                                        </p:anim>
                                      </p:childTnLst>
                                    </p:cTn>
                                  </p:par>
                                  <p:par>
                                    <p:cTn id="145" presetID="42" presetClass="entr" presetSubtype="0" fill="hold" grpId="0" nodeType="withEffect">
                                      <p:stCondLst>
                                        <p:cond delay="500"/>
                                      </p:stCondLst>
                                      <p:childTnLst>
                                        <p:set>
                                          <p:cBhvr>
                                            <p:cTn id="146" dur="1" fill="hold">
                                              <p:stCondLst>
                                                <p:cond delay="0"/>
                                              </p:stCondLst>
                                            </p:cTn>
                                            <p:tgtEl>
                                              <p:spTgt spid="164"/>
                                            </p:tgtEl>
                                            <p:attrNameLst>
                                              <p:attrName>style.visibility</p:attrName>
                                            </p:attrNameLst>
                                          </p:cBhvr>
                                          <p:to>
                                            <p:strVal val="visible"/>
                                          </p:to>
                                        </p:set>
                                        <p:animEffect transition="in" filter="fade">
                                          <p:cBhvr>
                                            <p:cTn id="147" dur="750"/>
                                            <p:tgtEl>
                                              <p:spTgt spid="164"/>
                                            </p:tgtEl>
                                          </p:cBhvr>
                                        </p:animEffect>
                                        <p:anim calcmode="lin" valueType="num">
                                          <p:cBhvr>
                                            <p:cTn id="148" dur="750" fill="hold"/>
                                            <p:tgtEl>
                                              <p:spTgt spid="164"/>
                                            </p:tgtEl>
                                            <p:attrNameLst>
                                              <p:attrName>ppt_x</p:attrName>
                                            </p:attrNameLst>
                                          </p:cBhvr>
                                          <p:tavLst>
                                            <p:tav tm="0">
                                              <p:val>
                                                <p:strVal val="#ppt_x"/>
                                              </p:val>
                                            </p:tav>
                                            <p:tav tm="100000">
                                              <p:val>
                                                <p:strVal val="#ppt_x"/>
                                              </p:val>
                                            </p:tav>
                                          </p:tavLst>
                                        </p:anim>
                                        <p:anim calcmode="lin" valueType="num">
                                          <p:cBhvr>
                                            <p:cTn id="149" dur="750" fill="hold"/>
                                            <p:tgtEl>
                                              <p:spTgt spid="164"/>
                                            </p:tgtEl>
                                            <p:attrNameLst>
                                              <p:attrName>ppt_y</p:attrName>
                                            </p:attrNameLst>
                                          </p:cBhvr>
                                          <p:tavLst>
                                            <p:tav tm="0">
                                              <p:val>
                                                <p:strVal val="#ppt_y+.1"/>
                                              </p:val>
                                            </p:tav>
                                            <p:tav tm="100000">
                                              <p:val>
                                                <p:strVal val="#ppt_y"/>
                                              </p:val>
                                            </p:tav>
                                          </p:tavLst>
                                        </p:anim>
                                      </p:childTnLst>
                                    </p:cTn>
                                  </p:par>
                                  <p:par>
                                    <p:cTn id="150" presetID="42" presetClass="entr" presetSubtype="0" fill="hold" grpId="0" nodeType="withEffect">
                                      <p:stCondLst>
                                        <p:cond delay="750"/>
                                      </p:stCondLst>
                                      <p:childTnLst>
                                        <p:set>
                                          <p:cBhvr>
                                            <p:cTn id="151" dur="1" fill="hold">
                                              <p:stCondLst>
                                                <p:cond delay="0"/>
                                              </p:stCondLst>
                                            </p:cTn>
                                            <p:tgtEl>
                                              <p:spTgt spid="163"/>
                                            </p:tgtEl>
                                            <p:attrNameLst>
                                              <p:attrName>style.visibility</p:attrName>
                                            </p:attrNameLst>
                                          </p:cBhvr>
                                          <p:to>
                                            <p:strVal val="visible"/>
                                          </p:to>
                                        </p:set>
                                        <p:animEffect transition="in" filter="fade">
                                          <p:cBhvr>
                                            <p:cTn id="152" dur="750"/>
                                            <p:tgtEl>
                                              <p:spTgt spid="163"/>
                                            </p:tgtEl>
                                          </p:cBhvr>
                                        </p:animEffect>
                                        <p:anim calcmode="lin" valueType="num">
                                          <p:cBhvr>
                                            <p:cTn id="153" dur="750" fill="hold"/>
                                            <p:tgtEl>
                                              <p:spTgt spid="163"/>
                                            </p:tgtEl>
                                            <p:attrNameLst>
                                              <p:attrName>ppt_x</p:attrName>
                                            </p:attrNameLst>
                                          </p:cBhvr>
                                          <p:tavLst>
                                            <p:tav tm="0">
                                              <p:val>
                                                <p:strVal val="#ppt_x"/>
                                              </p:val>
                                            </p:tav>
                                            <p:tav tm="100000">
                                              <p:val>
                                                <p:strVal val="#ppt_x"/>
                                              </p:val>
                                            </p:tav>
                                          </p:tavLst>
                                        </p:anim>
                                        <p:anim calcmode="lin" valueType="num">
                                          <p:cBhvr>
                                            <p:cTn id="154" dur="750" fill="hold"/>
                                            <p:tgtEl>
                                              <p:spTgt spid="163"/>
                                            </p:tgtEl>
                                            <p:attrNameLst>
                                              <p:attrName>ppt_y</p:attrName>
                                            </p:attrNameLst>
                                          </p:cBhvr>
                                          <p:tavLst>
                                            <p:tav tm="0">
                                              <p:val>
                                                <p:strVal val="#ppt_y+.1"/>
                                              </p:val>
                                            </p:tav>
                                            <p:tav tm="100000">
                                              <p:val>
                                                <p:strVal val="#ppt_y"/>
                                              </p:val>
                                            </p:tav>
                                          </p:tavLst>
                                        </p:anim>
                                      </p:childTnLst>
                                    </p:cTn>
                                  </p:par>
                                  <p:par>
                                    <p:cTn id="155" presetID="42" presetClass="entr" presetSubtype="0" fill="hold" grpId="0" nodeType="withEffect">
                                      <p:stCondLst>
                                        <p:cond delay="1000"/>
                                      </p:stCondLst>
                                      <p:childTnLst>
                                        <p:set>
                                          <p:cBhvr>
                                            <p:cTn id="156" dur="1" fill="hold">
                                              <p:stCondLst>
                                                <p:cond delay="0"/>
                                              </p:stCondLst>
                                            </p:cTn>
                                            <p:tgtEl>
                                              <p:spTgt spid="162"/>
                                            </p:tgtEl>
                                            <p:attrNameLst>
                                              <p:attrName>style.visibility</p:attrName>
                                            </p:attrNameLst>
                                          </p:cBhvr>
                                          <p:to>
                                            <p:strVal val="visible"/>
                                          </p:to>
                                        </p:set>
                                        <p:animEffect transition="in" filter="fade">
                                          <p:cBhvr>
                                            <p:cTn id="157" dur="750"/>
                                            <p:tgtEl>
                                              <p:spTgt spid="162"/>
                                            </p:tgtEl>
                                          </p:cBhvr>
                                        </p:animEffect>
                                        <p:anim calcmode="lin" valueType="num">
                                          <p:cBhvr>
                                            <p:cTn id="158" dur="750" fill="hold"/>
                                            <p:tgtEl>
                                              <p:spTgt spid="162"/>
                                            </p:tgtEl>
                                            <p:attrNameLst>
                                              <p:attrName>ppt_x</p:attrName>
                                            </p:attrNameLst>
                                          </p:cBhvr>
                                          <p:tavLst>
                                            <p:tav tm="0">
                                              <p:val>
                                                <p:strVal val="#ppt_x"/>
                                              </p:val>
                                            </p:tav>
                                            <p:tav tm="100000">
                                              <p:val>
                                                <p:strVal val="#ppt_x"/>
                                              </p:val>
                                            </p:tav>
                                          </p:tavLst>
                                        </p:anim>
                                        <p:anim calcmode="lin" valueType="num">
                                          <p:cBhvr>
                                            <p:cTn id="159" dur="750" fill="hold"/>
                                            <p:tgtEl>
                                              <p:spTgt spid="162"/>
                                            </p:tgtEl>
                                            <p:attrNameLst>
                                              <p:attrName>ppt_y</p:attrName>
                                            </p:attrNameLst>
                                          </p:cBhvr>
                                          <p:tavLst>
                                            <p:tav tm="0">
                                              <p:val>
                                                <p:strVal val="#ppt_y+.1"/>
                                              </p:val>
                                            </p:tav>
                                            <p:tav tm="100000">
                                              <p:val>
                                                <p:strVal val="#ppt_y"/>
                                              </p:val>
                                            </p:tav>
                                          </p:tavLst>
                                        </p:anim>
                                      </p:childTnLst>
                                    </p:cTn>
                                  </p:par>
                                  <p:par>
                                    <p:cTn id="160" presetID="42" presetClass="entr" presetSubtype="0" fill="hold" grpId="0" nodeType="withEffect">
                                      <p:stCondLst>
                                        <p:cond delay="1250"/>
                                      </p:stCondLst>
                                      <p:childTnLst>
                                        <p:set>
                                          <p:cBhvr>
                                            <p:cTn id="161" dur="1" fill="hold">
                                              <p:stCondLst>
                                                <p:cond delay="0"/>
                                              </p:stCondLst>
                                            </p:cTn>
                                            <p:tgtEl>
                                              <p:spTgt spid="165"/>
                                            </p:tgtEl>
                                            <p:attrNameLst>
                                              <p:attrName>style.visibility</p:attrName>
                                            </p:attrNameLst>
                                          </p:cBhvr>
                                          <p:to>
                                            <p:strVal val="visible"/>
                                          </p:to>
                                        </p:set>
                                        <p:animEffect transition="in" filter="fade">
                                          <p:cBhvr>
                                            <p:cTn id="162" dur="750"/>
                                            <p:tgtEl>
                                              <p:spTgt spid="165"/>
                                            </p:tgtEl>
                                          </p:cBhvr>
                                        </p:animEffect>
                                        <p:anim calcmode="lin" valueType="num">
                                          <p:cBhvr>
                                            <p:cTn id="163" dur="750" fill="hold"/>
                                            <p:tgtEl>
                                              <p:spTgt spid="165"/>
                                            </p:tgtEl>
                                            <p:attrNameLst>
                                              <p:attrName>ppt_x</p:attrName>
                                            </p:attrNameLst>
                                          </p:cBhvr>
                                          <p:tavLst>
                                            <p:tav tm="0">
                                              <p:val>
                                                <p:strVal val="#ppt_x"/>
                                              </p:val>
                                            </p:tav>
                                            <p:tav tm="100000">
                                              <p:val>
                                                <p:strVal val="#ppt_x"/>
                                              </p:val>
                                            </p:tav>
                                          </p:tavLst>
                                        </p:anim>
                                        <p:anim calcmode="lin" valueType="num">
                                          <p:cBhvr>
                                            <p:cTn id="164" dur="750" fill="hold"/>
                                            <p:tgtEl>
                                              <p:spTgt spid="165"/>
                                            </p:tgtEl>
                                            <p:attrNameLst>
                                              <p:attrName>ppt_y</p:attrName>
                                            </p:attrNameLst>
                                          </p:cBhvr>
                                          <p:tavLst>
                                            <p:tav tm="0">
                                              <p:val>
                                                <p:strVal val="#ppt_y+.1"/>
                                              </p:val>
                                            </p:tav>
                                            <p:tav tm="100000">
                                              <p:val>
                                                <p:strVal val="#ppt_y"/>
                                              </p:val>
                                            </p:tav>
                                          </p:tavLst>
                                        </p:anim>
                                      </p:childTnLst>
                                    </p:cTn>
                                  </p:par>
                                  <p:par>
                                    <p:cTn id="165" presetID="42" presetClass="entr" presetSubtype="0" fill="hold" grpId="0" nodeType="withEffect">
                                      <p:stCondLst>
                                        <p:cond delay="1500"/>
                                      </p:stCondLst>
                                      <p:childTnLst>
                                        <p:set>
                                          <p:cBhvr>
                                            <p:cTn id="166" dur="1" fill="hold">
                                              <p:stCondLst>
                                                <p:cond delay="0"/>
                                              </p:stCondLst>
                                            </p:cTn>
                                            <p:tgtEl>
                                              <p:spTgt spid="166"/>
                                            </p:tgtEl>
                                            <p:attrNameLst>
                                              <p:attrName>style.visibility</p:attrName>
                                            </p:attrNameLst>
                                          </p:cBhvr>
                                          <p:to>
                                            <p:strVal val="visible"/>
                                          </p:to>
                                        </p:set>
                                        <p:animEffect transition="in" filter="fade">
                                          <p:cBhvr>
                                            <p:cTn id="167" dur="750"/>
                                            <p:tgtEl>
                                              <p:spTgt spid="166"/>
                                            </p:tgtEl>
                                          </p:cBhvr>
                                        </p:animEffect>
                                        <p:anim calcmode="lin" valueType="num">
                                          <p:cBhvr>
                                            <p:cTn id="168" dur="750" fill="hold"/>
                                            <p:tgtEl>
                                              <p:spTgt spid="166"/>
                                            </p:tgtEl>
                                            <p:attrNameLst>
                                              <p:attrName>ppt_x</p:attrName>
                                            </p:attrNameLst>
                                          </p:cBhvr>
                                          <p:tavLst>
                                            <p:tav tm="0">
                                              <p:val>
                                                <p:strVal val="#ppt_x"/>
                                              </p:val>
                                            </p:tav>
                                            <p:tav tm="100000">
                                              <p:val>
                                                <p:strVal val="#ppt_x"/>
                                              </p:val>
                                            </p:tav>
                                          </p:tavLst>
                                        </p:anim>
                                        <p:anim calcmode="lin" valueType="num">
                                          <p:cBhvr>
                                            <p:cTn id="169" dur="750" fill="hold"/>
                                            <p:tgtEl>
                                              <p:spTgt spid="166"/>
                                            </p:tgtEl>
                                            <p:attrNameLst>
                                              <p:attrName>ppt_y</p:attrName>
                                            </p:attrNameLst>
                                          </p:cBhvr>
                                          <p:tavLst>
                                            <p:tav tm="0">
                                              <p:val>
                                                <p:strVal val="#ppt_y+.1"/>
                                              </p:val>
                                            </p:tav>
                                            <p:tav tm="100000">
                                              <p:val>
                                                <p:strVal val="#ppt_y"/>
                                              </p:val>
                                            </p:tav>
                                          </p:tavLst>
                                        </p:anim>
                                      </p:childTnLst>
                                    </p:cTn>
                                  </p:par>
                                  <p:par>
                                    <p:cTn id="170" presetID="22" presetClass="entr" presetSubtype="1" fill="hold" grpId="0" nodeType="withEffect">
                                      <p:stCondLst>
                                        <p:cond delay="1250"/>
                                      </p:stCondLst>
                                      <p:childTnLst>
                                        <p:set>
                                          <p:cBhvr>
                                            <p:cTn id="171" dur="1" fill="hold">
                                              <p:stCondLst>
                                                <p:cond delay="0"/>
                                              </p:stCondLst>
                                            </p:cTn>
                                            <p:tgtEl>
                                              <p:spTgt spid="158"/>
                                            </p:tgtEl>
                                            <p:attrNameLst>
                                              <p:attrName>style.visibility</p:attrName>
                                            </p:attrNameLst>
                                          </p:cBhvr>
                                          <p:to>
                                            <p:strVal val="visible"/>
                                          </p:to>
                                        </p:set>
                                        <p:animEffect transition="in" filter="wipe(up)">
                                          <p:cBhvr>
                                            <p:cTn id="172" dur="500"/>
                                            <p:tgtEl>
                                              <p:spTgt spid="158"/>
                                            </p:tgtEl>
                                          </p:cBhvr>
                                        </p:animEffect>
                                      </p:childTnLst>
                                    </p:cTn>
                                  </p:par>
                                  <p:par>
                                    <p:cTn id="173" presetID="22" presetClass="entr" presetSubtype="1" fill="hold" grpId="0" nodeType="withEffect">
                                      <p:stCondLst>
                                        <p:cond delay="1500"/>
                                      </p:stCondLst>
                                      <p:childTnLst>
                                        <p:set>
                                          <p:cBhvr>
                                            <p:cTn id="174" dur="1" fill="hold">
                                              <p:stCondLst>
                                                <p:cond delay="0"/>
                                              </p:stCondLst>
                                            </p:cTn>
                                            <p:tgtEl>
                                              <p:spTgt spid="159"/>
                                            </p:tgtEl>
                                            <p:attrNameLst>
                                              <p:attrName>style.visibility</p:attrName>
                                            </p:attrNameLst>
                                          </p:cBhvr>
                                          <p:to>
                                            <p:strVal val="visible"/>
                                          </p:to>
                                        </p:set>
                                        <p:animEffect transition="in" filter="wipe(up)">
                                          <p:cBhvr>
                                            <p:cTn id="175" dur="500"/>
                                            <p:tgtEl>
                                              <p:spTgt spid="159"/>
                                            </p:tgtEl>
                                          </p:cBhvr>
                                        </p:animEffect>
                                      </p:childTnLst>
                                    </p:cTn>
                                  </p:par>
                                  <p:par>
                                    <p:cTn id="176" presetID="22" presetClass="entr" presetSubtype="1" fill="hold" grpId="0" nodeType="withEffect">
                                      <p:stCondLst>
                                        <p:cond delay="1750"/>
                                      </p:stCondLst>
                                      <p:childTnLst>
                                        <p:set>
                                          <p:cBhvr>
                                            <p:cTn id="177" dur="1" fill="hold">
                                              <p:stCondLst>
                                                <p:cond delay="0"/>
                                              </p:stCondLst>
                                            </p:cTn>
                                            <p:tgtEl>
                                              <p:spTgt spid="160"/>
                                            </p:tgtEl>
                                            <p:attrNameLst>
                                              <p:attrName>style.visibility</p:attrName>
                                            </p:attrNameLst>
                                          </p:cBhvr>
                                          <p:to>
                                            <p:strVal val="visible"/>
                                          </p:to>
                                        </p:set>
                                        <p:animEffect transition="in" filter="wipe(up)">
                                          <p:cBhvr>
                                            <p:cTn id="178" dur="500"/>
                                            <p:tgtEl>
                                              <p:spTgt spid="160"/>
                                            </p:tgtEl>
                                          </p:cBhvr>
                                        </p:animEffect>
                                      </p:childTnLst>
                                    </p:cTn>
                                  </p:par>
                                  <p:par>
                                    <p:cTn id="179" presetID="22" presetClass="entr" presetSubtype="1" fill="hold" grpId="0" nodeType="withEffect">
                                      <p:stCondLst>
                                        <p:cond delay="2000"/>
                                      </p:stCondLst>
                                      <p:childTnLst>
                                        <p:set>
                                          <p:cBhvr>
                                            <p:cTn id="180" dur="1" fill="hold">
                                              <p:stCondLst>
                                                <p:cond delay="0"/>
                                              </p:stCondLst>
                                            </p:cTn>
                                            <p:tgtEl>
                                              <p:spTgt spid="161"/>
                                            </p:tgtEl>
                                            <p:attrNameLst>
                                              <p:attrName>style.visibility</p:attrName>
                                            </p:attrNameLst>
                                          </p:cBhvr>
                                          <p:to>
                                            <p:strVal val="visible"/>
                                          </p:to>
                                        </p:set>
                                        <p:animEffect transition="in" filter="wipe(up)">
                                          <p:cBhvr>
                                            <p:cTn id="181" dur="500"/>
                                            <p:tgtEl>
                                              <p:spTgt spid="161"/>
                                            </p:tgtEl>
                                          </p:cBhvr>
                                        </p:animEffect>
                                      </p:childTnLst>
                                    </p:cTn>
                                  </p:par>
                                  <p:par>
                                    <p:cTn id="182" presetID="22" presetClass="entr" presetSubtype="1" fill="hold" grpId="0" nodeType="withEffect">
                                      <p:stCondLst>
                                        <p:cond delay="2250"/>
                                      </p:stCondLst>
                                      <p:childTnLst>
                                        <p:set>
                                          <p:cBhvr>
                                            <p:cTn id="183" dur="1" fill="hold">
                                              <p:stCondLst>
                                                <p:cond delay="0"/>
                                              </p:stCondLst>
                                            </p:cTn>
                                            <p:tgtEl>
                                              <p:spTgt spid="157"/>
                                            </p:tgtEl>
                                            <p:attrNameLst>
                                              <p:attrName>style.visibility</p:attrName>
                                            </p:attrNameLst>
                                          </p:cBhvr>
                                          <p:to>
                                            <p:strVal val="visible"/>
                                          </p:to>
                                        </p:set>
                                        <p:animEffect transition="in" filter="wipe(up)">
                                          <p:cBhvr>
                                            <p:cTn id="184" dur="500"/>
                                            <p:tgtEl>
                                              <p:spTgt spid="1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7" grpId="0" animBg="1"/>
          <p:bldP spid="158" grpId="0" animBg="1"/>
          <p:bldP spid="159" grpId="0" animBg="1"/>
          <p:bldP spid="160" grpId="0" animBg="1"/>
          <p:bldP spid="161" grpId="0" animBg="1"/>
          <p:bldP spid="162" grpId="0"/>
          <p:bldP spid="163" grpId="0"/>
          <p:bldP spid="164" grpId="0"/>
          <p:bldP spid="165" grpId="0"/>
          <p:bldP spid="166" grpId="0"/>
          <p:bldP spid="179" grpId="0"/>
          <p:bldP spid="180" grpId="0"/>
          <p:bldP spid="190" grpId="0"/>
          <p:bldP spid="191" grpId="0"/>
          <p:bldP spid="201" grpId="0" animBg="1"/>
          <p:bldP spid="202" grpId="0"/>
          <p:bldP spid="203" grpId="0"/>
          <p:bldP spid="213" grpId="0"/>
          <p:bldP spid="214" grpId="0"/>
          <p:bldP spid="221" grpId="0"/>
          <p:bldP spid="222" grpId="0"/>
          <p:bldP spid="228" grpId="0"/>
          <p:bldP spid="229" grpId="0" animBg="1"/>
          <p:bldP spid="230" grpId="0" animBg="1"/>
          <p:bldP spid="231" grpId="0" animBg="1"/>
          <p:bldP spid="232" grpId="0" animBg="1"/>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50000" fill="hold" nodeType="withEffect">
                                      <p:stCondLst>
                                        <p:cond delay="0"/>
                                      </p:stCondLst>
                                      <p:childTnLst>
                                        <p:set>
                                          <p:cBhvr>
                                            <p:cTn id="6" dur="1" fill="hold">
                                              <p:stCondLst>
                                                <p:cond delay="0"/>
                                              </p:stCondLst>
                                            </p:cTn>
                                            <p:tgtEl>
                                              <p:spTgt spid="167"/>
                                            </p:tgtEl>
                                            <p:attrNameLst>
                                              <p:attrName>style.visibility</p:attrName>
                                            </p:attrNameLst>
                                          </p:cBhvr>
                                          <p:to>
                                            <p:strVal val="visible"/>
                                          </p:to>
                                        </p:set>
                                        <p:anim calcmode="lin" valueType="num">
                                          <p:cBhvr additive="base">
                                            <p:cTn id="7" dur="1000" fill="hold"/>
                                            <p:tgtEl>
                                              <p:spTgt spid="167"/>
                                            </p:tgtEl>
                                            <p:attrNameLst>
                                              <p:attrName>ppt_x</p:attrName>
                                            </p:attrNameLst>
                                          </p:cBhvr>
                                          <p:tavLst>
                                            <p:tav tm="0">
                                              <p:val>
                                                <p:strVal val="#ppt_x"/>
                                              </p:val>
                                            </p:tav>
                                            <p:tav tm="100000">
                                              <p:val>
                                                <p:strVal val="#ppt_x"/>
                                              </p:val>
                                            </p:tav>
                                          </p:tavLst>
                                        </p:anim>
                                        <p:anim calcmode="lin" valueType="num">
                                          <p:cBhvr additive="base">
                                            <p:cTn id="8" dur="1000" fill="hold"/>
                                            <p:tgtEl>
                                              <p:spTgt spid="167"/>
                                            </p:tgtEl>
                                            <p:attrNameLst>
                                              <p:attrName>ppt_y</p:attrName>
                                            </p:attrNameLst>
                                          </p:cBhvr>
                                          <p:tavLst>
                                            <p:tav tm="0">
                                              <p:val>
                                                <p:strVal val="1+#ppt_h/2"/>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215"/>
                                            </p:tgtEl>
                                            <p:attrNameLst>
                                              <p:attrName>style.visibility</p:attrName>
                                            </p:attrNameLst>
                                          </p:cBhvr>
                                          <p:to>
                                            <p:strVal val="visible"/>
                                          </p:to>
                                        </p:set>
                                        <p:anim calcmode="lin" valueType="num">
                                          <p:cBhvr additive="base">
                                            <p:cTn id="11" dur="1250" fill="hold"/>
                                            <p:tgtEl>
                                              <p:spTgt spid="215"/>
                                            </p:tgtEl>
                                            <p:attrNameLst>
                                              <p:attrName>ppt_x</p:attrName>
                                            </p:attrNameLst>
                                          </p:cBhvr>
                                          <p:tavLst>
                                            <p:tav tm="0">
                                              <p:val>
                                                <p:strVal val="0-#ppt_w/2"/>
                                              </p:val>
                                            </p:tav>
                                            <p:tav tm="100000">
                                              <p:val>
                                                <p:strVal val="#ppt_x"/>
                                              </p:val>
                                            </p:tav>
                                          </p:tavLst>
                                        </p:anim>
                                        <p:anim calcmode="lin" valueType="num">
                                          <p:cBhvr additive="base">
                                            <p:cTn id="12" dur="1250" fill="hold"/>
                                            <p:tgtEl>
                                              <p:spTgt spid="215"/>
                                            </p:tgtEl>
                                            <p:attrNameLst>
                                              <p:attrName>ppt_y</p:attrName>
                                            </p:attrNameLst>
                                          </p:cBhvr>
                                          <p:tavLst>
                                            <p:tav tm="0">
                                              <p:val>
                                                <p:strVal val="#ppt_y"/>
                                              </p:val>
                                            </p:tav>
                                            <p:tav tm="100000">
                                              <p:val>
                                                <p:strVal val="#ppt_y"/>
                                              </p:val>
                                            </p:tav>
                                          </p:tavLst>
                                        </p:anim>
                                      </p:childTnLst>
                                    </p:cTn>
                                  </p:par>
                                  <p:par>
                                    <p:cTn id="13" presetID="31" presetClass="entr" presetSubtype="0" fill="hold" nodeType="withEffect">
                                      <p:stCondLst>
                                        <p:cond delay="500"/>
                                      </p:stCondLst>
                                      <p:childTnLst>
                                        <p:set>
                                          <p:cBhvr>
                                            <p:cTn id="14" dur="1" fill="hold">
                                              <p:stCondLst>
                                                <p:cond delay="0"/>
                                              </p:stCondLst>
                                            </p:cTn>
                                            <p:tgtEl>
                                              <p:spTgt spid="198"/>
                                            </p:tgtEl>
                                            <p:attrNameLst>
                                              <p:attrName>style.visibility</p:attrName>
                                            </p:attrNameLst>
                                          </p:cBhvr>
                                          <p:to>
                                            <p:strVal val="visible"/>
                                          </p:to>
                                        </p:set>
                                        <p:anim calcmode="lin" valueType="num">
                                          <p:cBhvr>
                                            <p:cTn id="15" dur="750" fill="hold"/>
                                            <p:tgtEl>
                                              <p:spTgt spid="198"/>
                                            </p:tgtEl>
                                            <p:attrNameLst>
                                              <p:attrName>ppt_w</p:attrName>
                                            </p:attrNameLst>
                                          </p:cBhvr>
                                          <p:tavLst>
                                            <p:tav tm="0">
                                              <p:val>
                                                <p:fltVal val="0"/>
                                              </p:val>
                                            </p:tav>
                                            <p:tav tm="100000">
                                              <p:val>
                                                <p:strVal val="#ppt_w"/>
                                              </p:val>
                                            </p:tav>
                                          </p:tavLst>
                                        </p:anim>
                                        <p:anim calcmode="lin" valueType="num">
                                          <p:cBhvr>
                                            <p:cTn id="16" dur="750" fill="hold"/>
                                            <p:tgtEl>
                                              <p:spTgt spid="198"/>
                                            </p:tgtEl>
                                            <p:attrNameLst>
                                              <p:attrName>ppt_h</p:attrName>
                                            </p:attrNameLst>
                                          </p:cBhvr>
                                          <p:tavLst>
                                            <p:tav tm="0">
                                              <p:val>
                                                <p:fltVal val="0"/>
                                              </p:val>
                                            </p:tav>
                                            <p:tav tm="100000">
                                              <p:val>
                                                <p:strVal val="#ppt_h"/>
                                              </p:val>
                                            </p:tav>
                                          </p:tavLst>
                                        </p:anim>
                                        <p:anim calcmode="lin" valueType="num">
                                          <p:cBhvr>
                                            <p:cTn id="17" dur="750" fill="hold"/>
                                            <p:tgtEl>
                                              <p:spTgt spid="198"/>
                                            </p:tgtEl>
                                            <p:attrNameLst>
                                              <p:attrName>style.rotation</p:attrName>
                                            </p:attrNameLst>
                                          </p:cBhvr>
                                          <p:tavLst>
                                            <p:tav tm="0">
                                              <p:val>
                                                <p:fltVal val="90"/>
                                              </p:val>
                                            </p:tav>
                                            <p:tav tm="100000">
                                              <p:val>
                                                <p:fltVal val="0"/>
                                              </p:val>
                                            </p:tav>
                                          </p:tavLst>
                                        </p:anim>
                                        <p:animEffect transition="in" filter="fade">
                                          <p:cBhvr>
                                            <p:cTn id="18" dur="750"/>
                                            <p:tgtEl>
                                              <p:spTgt spid="198"/>
                                            </p:tgtEl>
                                          </p:cBhvr>
                                        </p:animEffect>
                                      </p:childTnLst>
                                    </p:cTn>
                                  </p:par>
                                  <p:par>
                                    <p:cTn id="19" presetID="22" presetClass="entr" presetSubtype="2" fill="hold" grpId="0" nodeType="withEffect">
                                      <p:stCondLst>
                                        <p:cond delay="500"/>
                                      </p:stCondLst>
                                      <p:childTnLst>
                                        <p:set>
                                          <p:cBhvr>
                                            <p:cTn id="20" dur="1" fill="hold">
                                              <p:stCondLst>
                                                <p:cond delay="0"/>
                                              </p:stCondLst>
                                            </p:cTn>
                                            <p:tgtEl>
                                              <p:spTgt spid="232"/>
                                            </p:tgtEl>
                                            <p:attrNameLst>
                                              <p:attrName>style.visibility</p:attrName>
                                            </p:attrNameLst>
                                          </p:cBhvr>
                                          <p:to>
                                            <p:strVal val="visible"/>
                                          </p:to>
                                        </p:set>
                                        <p:animEffect transition="in" filter="wipe(right)">
                                          <p:cBhvr>
                                            <p:cTn id="21" dur="500"/>
                                            <p:tgtEl>
                                              <p:spTgt spid="232"/>
                                            </p:tgtEl>
                                          </p:cBhvr>
                                        </p:animEffect>
                                      </p:childTnLst>
                                    </p:cTn>
                                  </p:par>
                                  <p:par>
                                    <p:cTn id="22" presetID="2" presetClass="entr" presetSubtype="4" decel="50000" fill="hold" nodeType="withEffect">
                                      <p:stCondLst>
                                        <p:cond delay="250"/>
                                      </p:stCondLst>
                                      <p:childTnLst>
                                        <p:set>
                                          <p:cBhvr>
                                            <p:cTn id="23" dur="1" fill="hold">
                                              <p:stCondLst>
                                                <p:cond delay="0"/>
                                              </p:stCondLst>
                                            </p:cTn>
                                            <p:tgtEl>
                                              <p:spTgt spid="204"/>
                                            </p:tgtEl>
                                            <p:attrNameLst>
                                              <p:attrName>style.visibility</p:attrName>
                                            </p:attrNameLst>
                                          </p:cBhvr>
                                          <p:to>
                                            <p:strVal val="visible"/>
                                          </p:to>
                                        </p:set>
                                        <p:anim calcmode="lin" valueType="num">
                                          <p:cBhvr additive="base">
                                            <p:cTn id="24" dur="1000" fill="hold"/>
                                            <p:tgtEl>
                                              <p:spTgt spid="204"/>
                                            </p:tgtEl>
                                            <p:attrNameLst>
                                              <p:attrName>ppt_x</p:attrName>
                                            </p:attrNameLst>
                                          </p:cBhvr>
                                          <p:tavLst>
                                            <p:tav tm="0">
                                              <p:val>
                                                <p:strVal val="#ppt_x"/>
                                              </p:val>
                                            </p:tav>
                                            <p:tav tm="100000">
                                              <p:val>
                                                <p:strVal val="#ppt_x"/>
                                              </p:val>
                                            </p:tav>
                                          </p:tavLst>
                                        </p:anim>
                                        <p:anim calcmode="lin" valueType="num">
                                          <p:cBhvr additive="base">
                                            <p:cTn id="25" dur="1000" fill="hold"/>
                                            <p:tgtEl>
                                              <p:spTgt spid="204"/>
                                            </p:tgtEl>
                                            <p:attrNameLst>
                                              <p:attrName>ppt_y</p:attrName>
                                            </p:attrNameLst>
                                          </p:cBhvr>
                                          <p:tavLst>
                                            <p:tav tm="0">
                                              <p:val>
                                                <p:strVal val="1+#ppt_h/2"/>
                                              </p:val>
                                            </p:tav>
                                            <p:tav tm="100000">
                                              <p:val>
                                                <p:strVal val="#ppt_y"/>
                                              </p:val>
                                            </p:tav>
                                          </p:tavLst>
                                        </p:anim>
                                      </p:childTnLst>
                                    </p:cTn>
                                  </p:par>
                                  <p:par>
                                    <p:cTn id="26" presetID="2" presetClass="entr" presetSubtype="8" fill="hold" nodeType="withEffect">
                                      <p:stCondLst>
                                        <p:cond delay="250"/>
                                      </p:stCondLst>
                                      <p:childTnLst>
                                        <p:set>
                                          <p:cBhvr>
                                            <p:cTn id="27" dur="1" fill="hold">
                                              <p:stCondLst>
                                                <p:cond delay="0"/>
                                              </p:stCondLst>
                                            </p:cTn>
                                            <p:tgtEl>
                                              <p:spTgt spid="207"/>
                                            </p:tgtEl>
                                            <p:attrNameLst>
                                              <p:attrName>style.visibility</p:attrName>
                                            </p:attrNameLst>
                                          </p:cBhvr>
                                          <p:to>
                                            <p:strVal val="visible"/>
                                          </p:to>
                                        </p:set>
                                        <p:anim calcmode="lin" valueType="num">
                                          <p:cBhvr additive="base">
                                            <p:cTn id="28" dur="1250" fill="hold"/>
                                            <p:tgtEl>
                                              <p:spTgt spid="207"/>
                                            </p:tgtEl>
                                            <p:attrNameLst>
                                              <p:attrName>ppt_x</p:attrName>
                                            </p:attrNameLst>
                                          </p:cBhvr>
                                          <p:tavLst>
                                            <p:tav tm="0">
                                              <p:val>
                                                <p:strVal val="0-#ppt_w/2"/>
                                              </p:val>
                                            </p:tav>
                                            <p:tav tm="100000">
                                              <p:val>
                                                <p:strVal val="#ppt_x"/>
                                              </p:val>
                                            </p:tav>
                                          </p:tavLst>
                                        </p:anim>
                                        <p:anim calcmode="lin" valueType="num">
                                          <p:cBhvr additive="base">
                                            <p:cTn id="29" dur="1250" fill="hold"/>
                                            <p:tgtEl>
                                              <p:spTgt spid="207"/>
                                            </p:tgtEl>
                                            <p:attrNameLst>
                                              <p:attrName>ppt_y</p:attrName>
                                            </p:attrNameLst>
                                          </p:cBhvr>
                                          <p:tavLst>
                                            <p:tav tm="0">
                                              <p:val>
                                                <p:strVal val="#ppt_y"/>
                                              </p:val>
                                            </p:tav>
                                            <p:tav tm="100000">
                                              <p:val>
                                                <p:strVal val="#ppt_y"/>
                                              </p:val>
                                            </p:tav>
                                          </p:tavLst>
                                        </p:anim>
                                      </p:childTnLst>
                                    </p:cTn>
                                  </p:par>
                                  <p:par>
                                    <p:cTn id="30" presetID="31" presetClass="entr" presetSubtype="0" fill="hold" nodeType="withEffect">
                                      <p:stCondLst>
                                        <p:cond delay="750"/>
                                      </p:stCondLst>
                                      <p:childTnLst>
                                        <p:set>
                                          <p:cBhvr>
                                            <p:cTn id="31" dur="1" fill="hold">
                                              <p:stCondLst>
                                                <p:cond delay="0"/>
                                              </p:stCondLst>
                                            </p:cTn>
                                            <p:tgtEl>
                                              <p:spTgt spid="187"/>
                                            </p:tgtEl>
                                            <p:attrNameLst>
                                              <p:attrName>style.visibility</p:attrName>
                                            </p:attrNameLst>
                                          </p:cBhvr>
                                          <p:to>
                                            <p:strVal val="visible"/>
                                          </p:to>
                                        </p:set>
                                        <p:anim calcmode="lin" valueType="num">
                                          <p:cBhvr>
                                            <p:cTn id="32" dur="750" fill="hold"/>
                                            <p:tgtEl>
                                              <p:spTgt spid="187"/>
                                            </p:tgtEl>
                                            <p:attrNameLst>
                                              <p:attrName>ppt_w</p:attrName>
                                            </p:attrNameLst>
                                          </p:cBhvr>
                                          <p:tavLst>
                                            <p:tav tm="0">
                                              <p:val>
                                                <p:fltVal val="0"/>
                                              </p:val>
                                            </p:tav>
                                            <p:tav tm="100000">
                                              <p:val>
                                                <p:strVal val="#ppt_w"/>
                                              </p:val>
                                            </p:tav>
                                          </p:tavLst>
                                        </p:anim>
                                        <p:anim calcmode="lin" valueType="num">
                                          <p:cBhvr>
                                            <p:cTn id="33" dur="750" fill="hold"/>
                                            <p:tgtEl>
                                              <p:spTgt spid="187"/>
                                            </p:tgtEl>
                                            <p:attrNameLst>
                                              <p:attrName>ppt_h</p:attrName>
                                            </p:attrNameLst>
                                          </p:cBhvr>
                                          <p:tavLst>
                                            <p:tav tm="0">
                                              <p:val>
                                                <p:fltVal val="0"/>
                                              </p:val>
                                            </p:tav>
                                            <p:tav tm="100000">
                                              <p:val>
                                                <p:strVal val="#ppt_h"/>
                                              </p:val>
                                            </p:tav>
                                          </p:tavLst>
                                        </p:anim>
                                        <p:anim calcmode="lin" valueType="num">
                                          <p:cBhvr>
                                            <p:cTn id="34" dur="750" fill="hold"/>
                                            <p:tgtEl>
                                              <p:spTgt spid="187"/>
                                            </p:tgtEl>
                                            <p:attrNameLst>
                                              <p:attrName>style.rotation</p:attrName>
                                            </p:attrNameLst>
                                          </p:cBhvr>
                                          <p:tavLst>
                                            <p:tav tm="0">
                                              <p:val>
                                                <p:fltVal val="90"/>
                                              </p:val>
                                            </p:tav>
                                            <p:tav tm="100000">
                                              <p:val>
                                                <p:fltVal val="0"/>
                                              </p:val>
                                            </p:tav>
                                          </p:tavLst>
                                        </p:anim>
                                        <p:animEffect transition="in" filter="fade">
                                          <p:cBhvr>
                                            <p:cTn id="35" dur="750"/>
                                            <p:tgtEl>
                                              <p:spTgt spid="187"/>
                                            </p:tgtEl>
                                          </p:cBhvr>
                                        </p:animEffect>
                                      </p:childTnLst>
                                    </p:cTn>
                                  </p:par>
                                  <p:par>
                                    <p:cTn id="36" presetID="22" presetClass="entr" presetSubtype="2" fill="hold" grpId="0" nodeType="withEffect">
                                      <p:stCondLst>
                                        <p:cond delay="750"/>
                                      </p:stCondLst>
                                      <p:childTnLst>
                                        <p:set>
                                          <p:cBhvr>
                                            <p:cTn id="37" dur="1" fill="hold">
                                              <p:stCondLst>
                                                <p:cond delay="0"/>
                                              </p:stCondLst>
                                            </p:cTn>
                                            <p:tgtEl>
                                              <p:spTgt spid="230"/>
                                            </p:tgtEl>
                                            <p:attrNameLst>
                                              <p:attrName>style.visibility</p:attrName>
                                            </p:attrNameLst>
                                          </p:cBhvr>
                                          <p:to>
                                            <p:strVal val="visible"/>
                                          </p:to>
                                        </p:set>
                                        <p:animEffect transition="in" filter="wipe(right)">
                                          <p:cBhvr>
                                            <p:cTn id="38" dur="500"/>
                                            <p:tgtEl>
                                              <p:spTgt spid="230"/>
                                            </p:tgtEl>
                                          </p:cBhvr>
                                        </p:animEffect>
                                      </p:childTnLst>
                                    </p:cTn>
                                  </p:par>
                                  <p:par>
                                    <p:cTn id="39" presetID="2" presetClass="entr" presetSubtype="4" decel="50000" fill="hold" nodeType="withEffect">
                                      <p:stCondLst>
                                        <p:cond delay="500"/>
                                      </p:stCondLst>
                                      <p:childTnLst>
                                        <p:set>
                                          <p:cBhvr>
                                            <p:cTn id="40" dur="1" fill="hold">
                                              <p:stCondLst>
                                                <p:cond delay="0"/>
                                              </p:stCondLst>
                                            </p:cTn>
                                            <p:tgtEl>
                                              <p:spTgt spid="170"/>
                                            </p:tgtEl>
                                            <p:attrNameLst>
                                              <p:attrName>style.visibility</p:attrName>
                                            </p:attrNameLst>
                                          </p:cBhvr>
                                          <p:to>
                                            <p:strVal val="visible"/>
                                          </p:to>
                                        </p:set>
                                        <p:anim calcmode="lin" valueType="num">
                                          <p:cBhvr additive="base">
                                            <p:cTn id="41" dur="1000" fill="hold"/>
                                            <p:tgtEl>
                                              <p:spTgt spid="170"/>
                                            </p:tgtEl>
                                            <p:attrNameLst>
                                              <p:attrName>ppt_x</p:attrName>
                                            </p:attrNameLst>
                                          </p:cBhvr>
                                          <p:tavLst>
                                            <p:tav tm="0">
                                              <p:val>
                                                <p:strVal val="#ppt_x"/>
                                              </p:val>
                                            </p:tav>
                                            <p:tav tm="100000">
                                              <p:val>
                                                <p:strVal val="#ppt_x"/>
                                              </p:val>
                                            </p:tav>
                                          </p:tavLst>
                                        </p:anim>
                                        <p:anim calcmode="lin" valueType="num">
                                          <p:cBhvr additive="base">
                                            <p:cTn id="42" dur="1000" fill="hold"/>
                                            <p:tgtEl>
                                              <p:spTgt spid="170"/>
                                            </p:tgtEl>
                                            <p:attrNameLst>
                                              <p:attrName>ppt_y</p:attrName>
                                            </p:attrNameLst>
                                          </p:cBhvr>
                                          <p:tavLst>
                                            <p:tav tm="0">
                                              <p:val>
                                                <p:strVal val="1+#ppt_h/2"/>
                                              </p:val>
                                            </p:tav>
                                            <p:tav tm="100000">
                                              <p:val>
                                                <p:strVal val="#ppt_y"/>
                                              </p:val>
                                            </p:tav>
                                          </p:tavLst>
                                        </p:anim>
                                      </p:childTnLst>
                                    </p:cTn>
                                  </p:par>
                                  <p:par>
                                    <p:cTn id="43" presetID="2" presetClass="entr" presetSubtype="8" fill="hold" nodeType="withEffect">
                                      <p:stCondLst>
                                        <p:cond delay="500"/>
                                      </p:stCondLst>
                                      <p:childTnLst>
                                        <p:set>
                                          <p:cBhvr>
                                            <p:cTn id="44" dur="1" fill="hold">
                                              <p:stCondLst>
                                                <p:cond delay="0"/>
                                              </p:stCondLst>
                                            </p:cTn>
                                            <p:tgtEl>
                                              <p:spTgt spid="173"/>
                                            </p:tgtEl>
                                            <p:attrNameLst>
                                              <p:attrName>style.visibility</p:attrName>
                                            </p:attrNameLst>
                                          </p:cBhvr>
                                          <p:to>
                                            <p:strVal val="visible"/>
                                          </p:to>
                                        </p:set>
                                        <p:anim calcmode="lin" valueType="num">
                                          <p:cBhvr additive="base">
                                            <p:cTn id="45" dur="1250" fill="hold"/>
                                            <p:tgtEl>
                                              <p:spTgt spid="173"/>
                                            </p:tgtEl>
                                            <p:attrNameLst>
                                              <p:attrName>ppt_x</p:attrName>
                                            </p:attrNameLst>
                                          </p:cBhvr>
                                          <p:tavLst>
                                            <p:tav tm="0">
                                              <p:val>
                                                <p:strVal val="0-#ppt_w/2"/>
                                              </p:val>
                                            </p:tav>
                                            <p:tav tm="100000">
                                              <p:val>
                                                <p:strVal val="#ppt_x"/>
                                              </p:val>
                                            </p:tav>
                                          </p:tavLst>
                                        </p:anim>
                                        <p:anim calcmode="lin" valueType="num">
                                          <p:cBhvr additive="base">
                                            <p:cTn id="46" dur="1250" fill="hold"/>
                                            <p:tgtEl>
                                              <p:spTgt spid="173"/>
                                            </p:tgtEl>
                                            <p:attrNameLst>
                                              <p:attrName>ppt_y</p:attrName>
                                            </p:attrNameLst>
                                          </p:cBhvr>
                                          <p:tavLst>
                                            <p:tav tm="0">
                                              <p:val>
                                                <p:strVal val="#ppt_y"/>
                                              </p:val>
                                            </p:tav>
                                            <p:tav tm="100000">
                                              <p:val>
                                                <p:strVal val="#ppt_y"/>
                                              </p:val>
                                            </p:tav>
                                          </p:tavLst>
                                        </p:anim>
                                      </p:childTnLst>
                                    </p:cTn>
                                  </p:par>
                                  <p:par>
                                    <p:cTn id="47" presetID="31" presetClass="entr" presetSubtype="0" fill="hold" nodeType="withEffect">
                                      <p:stCondLst>
                                        <p:cond delay="1000"/>
                                      </p:stCondLst>
                                      <p:childTnLst>
                                        <p:set>
                                          <p:cBhvr>
                                            <p:cTn id="48" dur="1" fill="hold">
                                              <p:stCondLst>
                                                <p:cond delay="0"/>
                                              </p:stCondLst>
                                            </p:cTn>
                                            <p:tgtEl>
                                              <p:spTgt spid="176"/>
                                            </p:tgtEl>
                                            <p:attrNameLst>
                                              <p:attrName>style.visibility</p:attrName>
                                            </p:attrNameLst>
                                          </p:cBhvr>
                                          <p:to>
                                            <p:strVal val="visible"/>
                                          </p:to>
                                        </p:set>
                                        <p:anim calcmode="lin" valueType="num">
                                          <p:cBhvr>
                                            <p:cTn id="49" dur="750" fill="hold"/>
                                            <p:tgtEl>
                                              <p:spTgt spid="176"/>
                                            </p:tgtEl>
                                            <p:attrNameLst>
                                              <p:attrName>ppt_w</p:attrName>
                                            </p:attrNameLst>
                                          </p:cBhvr>
                                          <p:tavLst>
                                            <p:tav tm="0">
                                              <p:val>
                                                <p:fltVal val="0"/>
                                              </p:val>
                                            </p:tav>
                                            <p:tav tm="100000">
                                              <p:val>
                                                <p:strVal val="#ppt_w"/>
                                              </p:val>
                                            </p:tav>
                                          </p:tavLst>
                                        </p:anim>
                                        <p:anim calcmode="lin" valueType="num">
                                          <p:cBhvr>
                                            <p:cTn id="50" dur="750" fill="hold"/>
                                            <p:tgtEl>
                                              <p:spTgt spid="176"/>
                                            </p:tgtEl>
                                            <p:attrNameLst>
                                              <p:attrName>ppt_h</p:attrName>
                                            </p:attrNameLst>
                                          </p:cBhvr>
                                          <p:tavLst>
                                            <p:tav tm="0">
                                              <p:val>
                                                <p:fltVal val="0"/>
                                              </p:val>
                                            </p:tav>
                                            <p:tav tm="100000">
                                              <p:val>
                                                <p:strVal val="#ppt_h"/>
                                              </p:val>
                                            </p:tav>
                                          </p:tavLst>
                                        </p:anim>
                                        <p:anim calcmode="lin" valueType="num">
                                          <p:cBhvr>
                                            <p:cTn id="51" dur="750" fill="hold"/>
                                            <p:tgtEl>
                                              <p:spTgt spid="176"/>
                                            </p:tgtEl>
                                            <p:attrNameLst>
                                              <p:attrName>style.rotation</p:attrName>
                                            </p:attrNameLst>
                                          </p:cBhvr>
                                          <p:tavLst>
                                            <p:tav tm="0">
                                              <p:val>
                                                <p:fltVal val="90"/>
                                              </p:val>
                                            </p:tav>
                                            <p:tav tm="100000">
                                              <p:val>
                                                <p:fltVal val="0"/>
                                              </p:val>
                                            </p:tav>
                                          </p:tavLst>
                                        </p:anim>
                                        <p:animEffect transition="in" filter="fade">
                                          <p:cBhvr>
                                            <p:cTn id="52" dur="750"/>
                                            <p:tgtEl>
                                              <p:spTgt spid="176"/>
                                            </p:tgtEl>
                                          </p:cBhvr>
                                        </p:animEffect>
                                      </p:childTnLst>
                                    </p:cTn>
                                  </p:par>
                                  <p:par>
                                    <p:cTn id="53" presetID="22" presetClass="entr" presetSubtype="2" fill="hold" grpId="0" nodeType="withEffect">
                                      <p:stCondLst>
                                        <p:cond delay="1000"/>
                                      </p:stCondLst>
                                      <p:childTnLst>
                                        <p:set>
                                          <p:cBhvr>
                                            <p:cTn id="54" dur="1" fill="hold">
                                              <p:stCondLst>
                                                <p:cond delay="0"/>
                                              </p:stCondLst>
                                            </p:cTn>
                                            <p:tgtEl>
                                              <p:spTgt spid="231"/>
                                            </p:tgtEl>
                                            <p:attrNameLst>
                                              <p:attrName>style.visibility</p:attrName>
                                            </p:attrNameLst>
                                          </p:cBhvr>
                                          <p:to>
                                            <p:strVal val="visible"/>
                                          </p:to>
                                        </p:set>
                                        <p:animEffect transition="in" filter="wipe(right)">
                                          <p:cBhvr>
                                            <p:cTn id="55" dur="500"/>
                                            <p:tgtEl>
                                              <p:spTgt spid="231"/>
                                            </p:tgtEl>
                                          </p:cBhvr>
                                        </p:animEffect>
                                      </p:childTnLst>
                                    </p:cTn>
                                  </p:par>
                                  <p:par>
                                    <p:cTn id="56" presetID="2" presetClass="entr" presetSubtype="4" decel="50000" fill="hold" nodeType="withEffect">
                                      <p:stCondLst>
                                        <p:cond delay="750"/>
                                      </p:stCondLst>
                                      <p:childTnLst>
                                        <p:set>
                                          <p:cBhvr>
                                            <p:cTn id="57" dur="1" fill="hold">
                                              <p:stCondLst>
                                                <p:cond delay="0"/>
                                              </p:stCondLst>
                                            </p:cTn>
                                            <p:tgtEl>
                                              <p:spTgt spid="181"/>
                                            </p:tgtEl>
                                            <p:attrNameLst>
                                              <p:attrName>style.visibility</p:attrName>
                                            </p:attrNameLst>
                                          </p:cBhvr>
                                          <p:to>
                                            <p:strVal val="visible"/>
                                          </p:to>
                                        </p:set>
                                        <p:anim calcmode="lin" valueType="num">
                                          <p:cBhvr additive="base">
                                            <p:cTn id="58" dur="1000" fill="hold"/>
                                            <p:tgtEl>
                                              <p:spTgt spid="181"/>
                                            </p:tgtEl>
                                            <p:attrNameLst>
                                              <p:attrName>ppt_x</p:attrName>
                                            </p:attrNameLst>
                                          </p:cBhvr>
                                          <p:tavLst>
                                            <p:tav tm="0">
                                              <p:val>
                                                <p:strVal val="#ppt_x"/>
                                              </p:val>
                                            </p:tav>
                                            <p:tav tm="100000">
                                              <p:val>
                                                <p:strVal val="#ppt_x"/>
                                              </p:val>
                                            </p:tav>
                                          </p:tavLst>
                                        </p:anim>
                                        <p:anim calcmode="lin" valueType="num">
                                          <p:cBhvr additive="base">
                                            <p:cTn id="59" dur="1000" fill="hold"/>
                                            <p:tgtEl>
                                              <p:spTgt spid="181"/>
                                            </p:tgtEl>
                                            <p:attrNameLst>
                                              <p:attrName>ppt_y</p:attrName>
                                            </p:attrNameLst>
                                          </p:cBhvr>
                                          <p:tavLst>
                                            <p:tav tm="0">
                                              <p:val>
                                                <p:strVal val="1+#ppt_h/2"/>
                                              </p:val>
                                            </p:tav>
                                            <p:tav tm="100000">
                                              <p:val>
                                                <p:strVal val="#ppt_y"/>
                                              </p:val>
                                            </p:tav>
                                          </p:tavLst>
                                        </p:anim>
                                      </p:childTnLst>
                                    </p:cTn>
                                  </p:par>
                                  <p:par>
                                    <p:cTn id="60" presetID="2" presetClass="entr" presetSubtype="8" fill="hold" nodeType="withEffect">
                                      <p:stCondLst>
                                        <p:cond delay="750"/>
                                      </p:stCondLst>
                                      <p:childTnLst>
                                        <p:set>
                                          <p:cBhvr>
                                            <p:cTn id="61" dur="1" fill="hold">
                                              <p:stCondLst>
                                                <p:cond delay="0"/>
                                              </p:stCondLst>
                                            </p:cTn>
                                            <p:tgtEl>
                                              <p:spTgt spid="184"/>
                                            </p:tgtEl>
                                            <p:attrNameLst>
                                              <p:attrName>style.visibility</p:attrName>
                                            </p:attrNameLst>
                                          </p:cBhvr>
                                          <p:to>
                                            <p:strVal val="visible"/>
                                          </p:to>
                                        </p:set>
                                        <p:anim calcmode="lin" valueType="num">
                                          <p:cBhvr additive="base">
                                            <p:cTn id="62" dur="1250" fill="hold"/>
                                            <p:tgtEl>
                                              <p:spTgt spid="184"/>
                                            </p:tgtEl>
                                            <p:attrNameLst>
                                              <p:attrName>ppt_x</p:attrName>
                                            </p:attrNameLst>
                                          </p:cBhvr>
                                          <p:tavLst>
                                            <p:tav tm="0">
                                              <p:val>
                                                <p:strVal val="0-#ppt_w/2"/>
                                              </p:val>
                                            </p:tav>
                                            <p:tav tm="100000">
                                              <p:val>
                                                <p:strVal val="#ppt_x"/>
                                              </p:val>
                                            </p:tav>
                                          </p:tavLst>
                                        </p:anim>
                                        <p:anim calcmode="lin" valueType="num">
                                          <p:cBhvr additive="base">
                                            <p:cTn id="63" dur="1250" fill="hold"/>
                                            <p:tgtEl>
                                              <p:spTgt spid="184"/>
                                            </p:tgtEl>
                                            <p:attrNameLst>
                                              <p:attrName>ppt_y</p:attrName>
                                            </p:attrNameLst>
                                          </p:cBhvr>
                                          <p:tavLst>
                                            <p:tav tm="0">
                                              <p:val>
                                                <p:strVal val="#ppt_y"/>
                                              </p:val>
                                            </p:tav>
                                            <p:tav tm="100000">
                                              <p:val>
                                                <p:strVal val="#ppt_y"/>
                                              </p:val>
                                            </p:tav>
                                          </p:tavLst>
                                        </p:anim>
                                      </p:childTnLst>
                                    </p:cTn>
                                  </p:par>
                                  <p:par>
                                    <p:cTn id="64" presetID="31" presetClass="entr" presetSubtype="0" fill="hold" nodeType="withEffect">
                                      <p:stCondLst>
                                        <p:cond delay="1250"/>
                                      </p:stCondLst>
                                      <p:childTnLst>
                                        <p:set>
                                          <p:cBhvr>
                                            <p:cTn id="65" dur="1" fill="hold">
                                              <p:stCondLst>
                                                <p:cond delay="0"/>
                                              </p:stCondLst>
                                            </p:cTn>
                                            <p:tgtEl>
                                              <p:spTgt spid="210"/>
                                            </p:tgtEl>
                                            <p:attrNameLst>
                                              <p:attrName>style.visibility</p:attrName>
                                            </p:attrNameLst>
                                          </p:cBhvr>
                                          <p:to>
                                            <p:strVal val="visible"/>
                                          </p:to>
                                        </p:set>
                                        <p:anim calcmode="lin" valueType="num">
                                          <p:cBhvr>
                                            <p:cTn id="66" dur="750" fill="hold"/>
                                            <p:tgtEl>
                                              <p:spTgt spid="210"/>
                                            </p:tgtEl>
                                            <p:attrNameLst>
                                              <p:attrName>ppt_w</p:attrName>
                                            </p:attrNameLst>
                                          </p:cBhvr>
                                          <p:tavLst>
                                            <p:tav tm="0">
                                              <p:val>
                                                <p:fltVal val="0"/>
                                              </p:val>
                                            </p:tav>
                                            <p:tav tm="100000">
                                              <p:val>
                                                <p:strVal val="#ppt_w"/>
                                              </p:val>
                                            </p:tav>
                                          </p:tavLst>
                                        </p:anim>
                                        <p:anim calcmode="lin" valueType="num">
                                          <p:cBhvr>
                                            <p:cTn id="67" dur="750" fill="hold"/>
                                            <p:tgtEl>
                                              <p:spTgt spid="210"/>
                                            </p:tgtEl>
                                            <p:attrNameLst>
                                              <p:attrName>ppt_h</p:attrName>
                                            </p:attrNameLst>
                                          </p:cBhvr>
                                          <p:tavLst>
                                            <p:tav tm="0">
                                              <p:val>
                                                <p:fltVal val="0"/>
                                              </p:val>
                                            </p:tav>
                                            <p:tav tm="100000">
                                              <p:val>
                                                <p:strVal val="#ppt_h"/>
                                              </p:val>
                                            </p:tav>
                                          </p:tavLst>
                                        </p:anim>
                                        <p:anim calcmode="lin" valueType="num">
                                          <p:cBhvr>
                                            <p:cTn id="68" dur="750" fill="hold"/>
                                            <p:tgtEl>
                                              <p:spTgt spid="210"/>
                                            </p:tgtEl>
                                            <p:attrNameLst>
                                              <p:attrName>style.rotation</p:attrName>
                                            </p:attrNameLst>
                                          </p:cBhvr>
                                          <p:tavLst>
                                            <p:tav tm="0">
                                              <p:val>
                                                <p:fltVal val="90"/>
                                              </p:val>
                                            </p:tav>
                                            <p:tav tm="100000">
                                              <p:val>
                                                <p:fltVal val="0"/>
                                              </p:val>
                                            </p:tav>
                                          </p:tavLst>
                                        </p:anim>
                                        <p:animEffect transition="in" filter="fade">
                                          <p:cBhvr>
                                            <p:cTn id="69" dur="750"/>
                                            <p:tgtEl>
                                              <p:spTgt spid="210"/>
                                            </p:tgtEl>
                                          </p:cBhvr>
                                        </p:animEffect>
                                      </p:childTnLst>
                                    </p:cTn>
                                  </p:par>
                                  <p:par>
                                    <p:cTn id="70" presetID="22" presetClass="entr" presetSubtype="2" fill="hold" grpId="0" nodeType="withEffect">
                                      <p:stCondLst>
                                        <p:cond delay="1250"/>
                                      </p:stCondLst>
                                      <p:childTnLst>
                                        <p:set>
                                          <p:cBhvr>
                                            <p:cTn id="71" dur="1" fill="hold">
                                              <p:stCondLst>
                                                <p:cond delay="0"/>
                                              </p:stCondLst>
                                            </p:cTn>
                                            <p:tgtEl>
                                              <p:spTgt spid="229"/>
                                            </p:tgtEl>
                                            <p:attrNameLst>
                                              <p:attrName>style.visibility</p:attrName>
                                            </p:attrNameLst>
                                          </p:cBhvr>
                                          <p:to>
                                            <p:strVal val="visible"/>
                                          </p:to>
                                        </p:set>
                                        <p:animEffect transition="in" filter="wipe(right)">
                                          <p:cBhvr>
                                            <p:cTn id="72" dur="500"/>
                                            <p:tgtEl>
                                              <p:spTgt spid="229"/>
                                            </p:tgtEl>
                                          </p:cBhvr>
                                        </p:animEffect>
                                      </p:childTnLst>
                                    </p:cTn>
                                  </p:par>
                                  <p:par>
                                    <p:cTn id="73" presetID="2" presetClass="entr" presetSubtype="4" decel="50000" fill="hold" nodeType="withEffect">
                                      <p:stCondLst>
                                        <p:cond delay="1000"/>
                                      </p:stCondLst>
                                      <p:childTnLst>
                                        <p:set>
                                          <p:cBhvr>
                                            <p:cTn id="74" dur="1" fill="hold">
                                              <p:stCondLst>
                                                <p:cond delay="0"/>
                                              </p:stCondLst>
                                            </p:cTn>
                                            <p:tgtEl>
                                              <p:spTgt spid="192"/>
                                            </p:tgtEl>
                                            <p:attrNameLst>
                                              <p:attrName>style.visibility</p:attrName>
                                            </p:attrNameLst>
                                          </p:cBhvr>
                                          <p:to>
                                            <p:strVal val="visible"/>
                                          </p:to>
                                        </p:set>
                                        <p:anim calcmode="lin" valueType="num">
                                          <p:cBhvr additive="base">
                                            <p:cTn id="75" dur="1000" fill="hold"/>
                                            <p:tgtEl>
                                              <p:spTgt spid="192"/>
                                            </p:tgtEl>
                                            <p:attrNameLst>
                                              <p:attrName>ppt_x</p:attrName>
                                            </p:attrNameLst>
                                          </p:cBhvr>
                                          <p:tavLst>
                                            <p:tav tm="0">
                                              <p:val>
                                                <p:strVal val="#ppt_x"/>
                                              </p:val>
                                            </p:tav>
                                            <p:tav tm="100000">
                                              <p:val>
                                                <p:strVal val="#ppt_x"/>
                                              </p:val>
                                            </p:tav>
                                          </p:tavLst>
                                        </p:anim>
                                        <p:anim calcmode="lin" valueType="num">
                                          <p:cBhvr additive="base">
                                            <p:cTn id="76" dur="1000" fill="hold"/>
                                            <p:tgtEl>
                                              <p:spTgt spid="192"/>
                                            </p:tgtEl>
                                            <p:attrNameLst>
                                              <p:attrName>ppt_y</p:attrName>
                                            </p:attrNameLst>
                                          </p:cBhvr>
                                          <p:tavLst>
                                            <p:tav tm="0">
                                              <p:val>
                                                <p:strVal val="1+#ppt_h/2"/>
                                              </p:val>
                                            </p:tav>
                                            <p:tav tm="100000">
                                              <p:val>
                                                <p:strVal val="#ppt_y"/>
                                              </p:val>
                                            </p:tav>
                                          </p:tavLst>
                                        </p:anim>
                                      </p:childTnLst>
                                    </p:cTn>
                                  </p:par>
                                  <p:par>
                                    <p:cTn id="77" presetID="2" presetClass="entr" presetSubtype="8" fill="hold" nodeType="withEffect">
                                      <p:stCondLst>
                                        <p:cond delay="1000"/>
                                      </p:stCondLst>
                                      <p:childTnLst>
                                        <p:set>
                                          <p:cBhvr>
                                            <p:cTn id="78" dur="1" fill="hold">
                                              <p:stCondLst>
                                                <p:cond delay="0"/>
                                              </p:stCondLst>
                                            </p:cTn>
                                            <p:tgtEl>
                                              <p:spTgt spid="195"/>
                                            </p:tgtEl>
                                            <p:attrNameLst>
                                              <p:attrName>style.visibility</p:attrName>
                                            </p:attrNameLst>
                                          </p:cBhvr>
                                          <p:to>
                                            <p:strVal val="visible"/>
                                          </p:to>
                                        </p:set>
                                        <p:anim calcmode="lin" valueType="num">
                                          <p:cBhvr additive="base">
                                            <p:cTn id="79" dur="1250" fill="hold"/>
                                            <p:tgtEl>
                                              <p:spTgt spid="195"/>
                                            </p:tgtEl>
                                            <p:attrNameLst>
                                              <p:attrName>ppt_x</p:attrName>
                                            </p:attrNameLst>
                                          </p:cBhvr>
                                          <p:tavLst>
                                            <p:tav tm="0">
                                              <p:val>
                                                <p:strVal val="0-#ppt_w/2"/>
                                              </p:val>
                                            </p:tav>
                                            <p:tav tm="100000">
                                              <p:val>
                                                <p:strVal val="#ppt_x"/>
                                              </p:val>
                                            </p:tav>
                                          </p:tavLst>
                                        </p:anim>
                                        <p:anim calcmode="lin" valueType="num">
                                          <p:cBhvr additive="base">
                                            <p:cTn id="80" dur="1250" fill="hold"/>
                                            <p:tgtEl>
                                              <p:spTgt spid="195"/>
                                            </p:tgtEl>
                                            <p:attrNameLst>
                                              <p:attrName>ppt_y</p:attrName>
                                            </p:attrNameLst>
                                          </p:cBhvr>
                                          <p:tavLst>
                                            <p:tav tm="0">
                                              <p:val>
                                                <p:strVal val="#ppt_y"/>
                                              </p:val>
                                            </p:tav>
                                            <p:tav tm="100000">
                                              <p:val>
                                                <p:strVal val="#ppt_y"/>
                                              </p:val>
                                            </p:tav>
                                          </p:tavLst>
                                        </p:anim>
                                      </p:childTnLst>
                                    </p:cTn>
                                  </p:par>
                                  <p:par>
                                    <p:cTn id="81" presetID="31" presetClass="entr" presetSubtype="0" fill="hold" nodeType="withEffect">
                                      <p:stCondLst>
                                        <p:cond delay="1500"/>
                                      </p:stCondLst>
                                      <p:childTnLst>
                                        <p:set>
                                          <p:cBhvr>
                                            <p:cTn id="82" dur="1" fill="hold">
                                              <p:stCondLst>
                                                <p:cond delay="0"/>
                                              </p:stCondLst>
                                            </p:cTn>
                                            <p:tgtEl>
                                              <p:spTgt spid="218"/>
                                            </p:tgtEl>
                                            <p:attrNameLst>
                                              <p:attrName>style.visibility</p:attrName>
                                            </p:attrNameLst>
                                          </p:cBhvr>
                                          <p:to>
                                            <p:strVal val="visible"/>
                                          </p:to>
                                        </p:set>
                                        <p:anim calcmode="lin" valueType="num">
                                          <p:cBhvr>
                                            <p:cTn id="83" dur="750" fill="hold"/>
                                            <p:tgtEl>
                                              <p:spTgt spid="218"/>
                                            </p:tgtEl>
                                            <p:attrNameLst>
                                              <p:attrName>ppt_w</p:attrName>
                                            </p:attrNameLst>
                                          </p:cBhvr>
                                          <p:tavLst>
                                            <p:tav tm="0">
                                              <p:val>
                                                <p:fltVal val="0"/>
                                              </p:val>
                                            </p:tav>
                                            <p:tav tm="100000">
                                              <p:val>
                                                <p:strVal val="#ppt_w"/>
                                              </p:val>
                                            </p:tav>
                                          </p:tavLst>
                                        </p:anim>
                                        <p:anim calcmode="lin" valueType="num">
                                          <p:cBhvr>
                                            <p:cTn id="84" dur="750" fill="hold"/>
                                            <p:tgtEl>
                                              <p:spTgt spid="218"/>
                                            </p:tgtEl>
                                            <p:attrNameLst>
                                              <p:attrName>ppt_h</p:attrName>
                                            </p:attrNameLst>
                                          </p:cBhvr>
                                          <p:tavLst>
                                            <p:tav tm="0">
                                              <p:val>
                                                <p:fltVal val="0"/>
                                              </p:val>
                                            </p:tav>
                                            <p:tav tm="100000">
                                              <p:val>
                                                <p:strVal val="#ppt_h"/>
                                              </p:val>
                                            </p:tav>
                                          </p:tavLst>
                                        </p:anim>
                                        <p:anim calcmode="lin" valueType="num">
                                          <p:cBhvr>
                                            <p:cTn id="85" dur="750" fill="hold"/>
                                            <p:tgtEl>
                                              <p:spTgt spid="218"/>
                                            </p:tgtEl>
                                            <p:attrNameLst>
                                              <p:attrName>style.rotation</p:attrName>
                                            </p:attrNameLst>
                                          </p:cBhvr>
                                          <p:tavLst>
                                            <p:tav tm="0">
                                              <p:val>
                                                <p:fltVal val="90"/>
                                              </p:val>
                                            </p:tav>
                                            <p:tav tm="100000">
                                              <p:val>
                                                <p:fltVal val="0"/>
                                              </p:val>
                                            </p:tav>
                                          </p:tavLst>
                                        </p:anim>
                                        <p:animEffect transition="in" filter="fade">
                                          <p:cBhvr>
                                            <p:cTn id="86" dur="750"/>
                                            <p:tgtEl>
                                              <p:spTgt spid="218"/>
                                            </p:tgtEl>
                                          </p:cBhvr>
                                        </p:animEffect>
                                      </p:childTnLst>
                                    </p:cTn>
                                  </p:par>
                                  <p:par>
                                    <p:cTn id="87" presetID="22" presetClass="entr" presetSubtype="2" fill="hold" grpId="0" nodeType="withEffect">
                                      <p:stCondLst>
                                        <p:cond delay="1500"/>
                                      </p:stCondLst>
                                      <p:childTnLst>
                                        <p:set>
                                          <p:cBhvr>
                                            <p:cTn id="88" dur="1" fill="hold">
                                              <p:stCondLst>
                                                <p:cond delay="0"/>
                                              </p:stCondLst>
                                            </p:cTn>
                                            <p:tgtEl>
                                              <p:spTgt spid="201"/>
                                            </p:tgtEl>
                                            <p:attrNameLst>
                                              <p:attrName>style.visibility</p:attrName>
                                            </p:attrNameLst>
                                          </p:cBhvr>
                                          <p:to>
                                            <p:strVal val="visible"/>
                                          </p:to>
                                        </p:set>
                                        <p:animEffect transition="in" filter="wipe(right)">
                                          <p:cBhvr>
                                            <p:cTn id="89" dur="500"/>
                                            <p:tgtEl>
                                              <p:spTgt spid="201"/>
                                            </p:tgtEl>
                                          </p:cBhvr>
                                        </p:animEffect>
                                      </p:childTnLst>
                                    </p:cTn>
                                  </p:par>
                                  <p:par>
                                    <p:cTn id="90" presetID="47" presetClass="entr" presetSubtype="0" fill="hold" grpId="0" nodeType="withEffect">
                                      <p:stCondLst>
                                        <p:cond delay="500"/>
                                      </p:stCondLst>
                                      <p:childTnLst>
                                        <p:set>
                                          <p:cBhvr>
                                            <p:cTn id="91" dur="1" fill="hold">
                                              <p:stCondLst>
                                                <p:cond delay="0"/>
                                              </p:stCondLst>
                                            </p:cTn>
                                            <p:tgtEl>
                                              <p:spTgt spid="203"/>
                                            </p:tgtEl>
                                            <p:attrNameLst>
                                              <p:attrName>style.visibility</p:attrName>
                                            </p:attrNameLst>
                                          </p:cBhvr>
                                          <p:to>
                                            <p:strVal val="visible"/>
                                          </p:to>
                                        </p:set>
                                        <p:animEffect transition="in" filter="fade">
                                          <p:cBhvr>
                                            <p:cTn id="92" dur="750"/>
                                            <p:tgtEl>
                                              <p:spTgt spid="203"/>
                                            </p:tgtEl>
                                          </p:cBhvr>
                                        </p:animEffect>
                                        <p:anim calcmode="lin" valueType="num">
                                          <p:cBhvr>
                                            <p:cTn id="93" dur="750" fill="hold"/>
                                            <p:tgtEl>
                                              <p:spTgt spid="203"/>
                                            </p:tgtEl>
                                            <p:attrNameLst>
                                              <p:attrName>ppt_x</p:attrName>
                                            </p:attrNameLst>
                                          </p:cBhvr>
                                          <p:tavLst>
                                            <p:tav tm="0">
                                              <p:val>
                                                <p:strVal val="#ppt_x"/>
                                              </p:val>
                                            </p:tav>
                                            <p:tav tm="100000">
                                              <p:val>
                                                <p:strVal val="#ppt_x"/>
                                              </p:val>
                                            </p:tav>
                                          </p:tavLst>
                                        </p:anim>
                                        <p:anim calcmode="lin" valueType="num">
                                          <p:cBhvr>
                                            <p:cTn id="94" dur="750" fill="hold"/>
                                            <p:tgtEl>
                                              <p:spTgt spid="203"/>
                                            </p:tgtEl>
                                            <p:attrNameLst>
                                              <p:attrName>ppt_y</p:attrName>
                                            </p:attrNameLst>
                                          </p:cBhvr>
                                          <p:tavLst>
                                            <p:tav tm="0">
                                              <p:val>
                                                <p:strVal val="#ppt_y-.1"/>
                                              </p:val>
                                            </p:tav>
                                            <p:tav tm="100000">
                                              <p:val>
                                                <p:strVal val="#ppt_y"/>
                                              </p:val>
                                            </p:tav>
                                          </p:tavLst>
                                        </p:anim>
                                      </p:childTnLst>
                                    </p:cTn>
                                  </p:par>
                                  <p:par>
                                    <p:cTn id="95" presetID="42" presetClass="entr" presetSubtype="0" fill="hold" grpId="0" nodeType="withEffect">
                                      <p:stCondLst>
                                        <p:cond delay="500"/>
                                      </p:stCondLst>
                                      <p:childTnLst>
                                        <p:set>
                                          <p:cBhvr>
                                            <p:cTn id="96" dur="1" fill="hold">
                                              <p:stCondLst>
                                                <p:cond delay="0"/>
                                              </p:stCondLst>
                                            </p:cTn>
                                            <p:tgtEl>
                                              <p:spTgt spid="202"/>
                                            </p:tgtEl>
                                            <p:attrNameLst>
                                              <p:attrName>style.visibility</p:attrName>
                                            </p:attrNameLst>
                                          </p:cBhvr>
                                          <p:to>
                                            <p:strVal val="visible"/>
                                          </p:to>
                                        </p:set>
                                        <p:animEffect transition="in" filter="fade">
                                          <p:cBhvr>
                                            <p:cTn id="97" dur="750"/>
                                            <p:tgtEl>
                                              <p:spTgt spid="202"/>
                                            </p:tgtEl>
                                          </p:cBhvr>
                                        </p:animEffect>
                                        <p:anim calcmode="lin" valueType="num">
                                          <p:cBhvr>
                                            <p:cTn id="98" dur="750" fill="hold"/>
                                            <p:tgtEl>
                                              <p:spTgt spid="202"/>
                                            </p:tgtEl>
                                            <p:attrNameLst>
                                              <p:attrName>ppt_x</p:attrName>
                                            </p:attrNameLst>
                                          </p:cBhvr>
                                          <p:tavLst>
                                            <p:tav tm="0">
                                              <p:val>
                                                <p:strVal val="#ppt_x"/>
                                              </p:val>
                                            </p:tav>
                                            <p:tav tm="100000">
                                              <p:val>
                                                <p:strVal val="#ppt_x"/>
                                              </p:val>
                                            </p:tav>
                                          </p:tavLst>
                                        </p:anim>
                                        <p:anim calcmode="lin" valueType="num">
                                          <p:cBhvr>
                                            <p:cTn id="99" dur="750" fill="hold"/>
                                            <p:tgtEl>
                                              <p:spTgt spid="202"/>
                                            </p:tgtEl>
                                            <p:attrNameLst>
                                              <p:attrName>ppt_y</p:attrName>
                                            </p:attrNameLst>
                                          </p:cBhvr>
                                          <p:tavLst>
                                            <p:tav tm="0">
                                              <p:val>
                                                <p:strVal val="#ppt_y+.1"/>
                                              </p:val>
                                            </p:tav>
                                            <p:tav tm="100000">
                                              <p:val>
                                                <p:strVal val="#ppt_y"/>
                                              </p:val>
                                            </p:tav>
                                          </p:tavLst>
                                        </p:anim>
                                      </p:childTnLst>
                                    </p:cTn>
                                  </p:par>
                                  <p:par>
                                    <p:cTn id="100" presetID="47" presetClass="entr" presetSubtype="0" fill="hold" grpId="0" nodeType="withEffect">
                                      <p:stCondLst>
                                        <p:cond delay="750"/>
                                      </p:stCondLst>
                                      <p:childTnLst>
                                        <p:set>
                                          <p:cBhvr>
                                            <p:cTn id="101" dur="1" fill="hold">
                                              <p:stCondLst>
                                                <p:cond delay="0"/>
                                              </p:stCondLst>
                                            </p:cTn>
                                            <p:tgtEl>
                                              <p:spTgt spid="191"/>
                                            </p:tgtEl>
                                            <p:attrNameLst>
                                              <p:attrName>style.visibility</p:attrName>
                                            </p:attrNameLst>
                                          </p:cBhvr>
                                          <p:to>
                                            <p:strVal val="visible"/>
                                          </p:to>
                                        </p:set>
                                        <p:animEffect transition="in" filter="fade">
                                          <p:cBhvr>
                                            <p:cTn id="102" dur="750"/>
                                            <p:tgtEl>
                                              <p:spTgt spid="191"/>
                                            </p:tgtEl>
                                          </p:cBhvr>
                                        </p:animEffect>
                                        <p:anim calcmode="lin" valueType="num">
                                          <p:cBhvr>
                                            <p:cTn id="103" dur="750" fill="hold"/>
                                            <p:tgtEl>
                                              <p:spTgt spid="191"/>
                                            </p:tgtEl>
                                            <p:attrNameLst>
                                              <p:attrName>ppt_x</p:attrName>
                                            </p:attrNameLst>
                                          </p:cBhvr>
                                          <p:tavLst>
                                            <p:tav tm="0">
                                              <p:val>
                                                <p:strVal val="#ppt_x"/>
                                              </p:val>
                                            </p:tav>
                                            <p:tav tm="100000">
                                              <p:val>
                                                <p:strVal val="#ppt_x"/>
                                              </p:val>
                                            </p:tav>
                                          </p:tavLst>
                                        </p:anim>
                                        <p:anim calcmode="lin" valueType="num">
                                          <p:cBhvr>
                                            <p:cTn id="104" dur="750" fill="hold"/>
                                            <p:tgtEl>
                                              <p:spTgt spid="191"/>
                                            </p:tgtEl>
                                            <p:attrNameLst>
                                              <p:attrName>ppt_y</p:attrName>
                                            </p:attrNameLst>
                                          </p:cBhvr>
                                          <p:tavLst>
                                            <p:tav tm="0">
                                              <p:val>
                                                <p:strVal val="#ppt_y-.1"/>
                                              </p:val>
                                            </p:tav>
                                            <p:tav tm="100000">
                                              <p:val>
                                                <p:strVal val="#ppt_y"/>
                                              </p:val>
                                            </p:tav>
                                          </p:tavLst>
                                        </p:anim>
                                      </p:childTnLst>
                                    </p:cTn>
                                  </p:par>
                                  <p:par>
                                    <p:cTn id="105" presetID="42" presetClass="entr" presetSubtype="0" fill="hold" grpId="0" nodeType="withEffect">
                                      <p:stCondLst>
                                        <p:cond delay="750"/>
                                      </p:stCondLst>
                                      <p:childTnLst>
                                        <p:set>
                                          <p:cBhvr>
                                            <p:cTn id="106" dur="1" fill="hold">
                                              <p:stCondLst>
                                                <p:cond delay="0"/>
                                              </p:stCondLst>
                                            </p:cTn>
                                            <p:tgtEl>
                                              <p:spTgt spid="190"/>
                                            </p:tgtEl>
                                            <p:attrNameLst>
                                              <p:attrName>style.visibility</p:attrName>
                                            </p:attrNameLst>
                                          </p:cBhvr>
                                          <p:to>
                                            <p:strVal val="visible"/>
                                          </p:to>
                                        </p:set>
                                        <p:animEffect transition="in" filter="fade">
                                          <p:cBhvr>
                                            <p:cTn id="107" dur="750"/>
                                            <p:tgtEl>
                                              <p:spTgt spid="190"/>
                                            </p:tgtEl>
                                          </p:cBhvr>
                                        </p:animEffect>
                                        <p:anim calcmode="lin" valueType="num">
                                          <p:cBhvr>
                                            <p:cTn id="108" dur="750" fill="hold"/>
                                            <p:tgtEl>
                                              <p:spTgt spid="190"/>
                                            </p:tgtEl>
                                            <p:attrNameLst>
                                              <p:attrName>ppt_x</p:attrName>
                                            </p:attrNameLst>
                                          </p:cBhvr>
                                          <p:tavLst>
                                            <p:tav tm="0">
                                              <p:val>
                                                <p:strVal val="#ppt_x"/>
                                              </p:val>
                                            </p:tav>
                                            <p:tav tm="100000">
                                              <p:val>
                                                <p:strVal val="#ppt_x"/>
                                              </p:val>
                                            </p:tav>
                                          </p:tavLst>
                                        </p:anim>
                                        <p:anim calcmode="lin" valueType="num">
                                          <p:cBhvr>
                                            <p:cTn id="109" dur="750" fill="hold"/>
                                            <p:tgtEl>
                                              <p:spTgt spid="190"/>
                                            </p:tgtEl>
                                            <p:attrNameLst>
                                              <p:attrName>ppt_y</p:attrName>
                                            </p:attrNameLst>
                                          </p:cBhvr>
                                          <p:tavLst>
                                            <p:tav tm="0">
                                              <p:val>
                                                <p:strVal val="#ppt_y+.1"/>
                                              </p:val>
                                            </p:tav>
                                            <p:tav tm="100000">
                                              <p:val>
                                                <p:strVal val="#ppt_y"/>
                                              </p:val>
                                            </p:tav>
                                          </p:tavLst>
                                        </p:anim>
                                      </p:childTnLst>
                                    </p:cTn>
                                  </p:par>
                                  <p:par>
                                    <p:cTn id="110" presetID="47" presetClass="entr" presetSubtype="0" fill="hold" grpId="0" nodeType="withEffect">
                                      <p:stCondLst>
                                        <p:cond delay="1000"/>
                                      </p:stCondLst>
                                      <p:childTnLst>
                                        <p:set>
                                          <p:cBhvr>
                                            <p:cTn id="111" dur="1" fill="hold">
                                              <p:stCondLst>
                                                <p:cond delay="0"/>
                                              </p:stCondLst>
                                            </p:cTn>
                                            <p:tgtEl>
                                              <p:spTgt spid="180"/>
                                            </p:tgtEl>
                                            <p:attrNameLst>
                                              <p:attrName>style.visibility</p:attrName>
                                            </p:attrNameLst>
                                          </p:cBhvr>
                                          <p:to>
                                            <p:strVal val="visible"/>
                                          </p:to>
                                        </p:set>
                                        <p:animEffect transition="in" filter="fade">
                                          <p:cBhvr>
                                            <p:cTn id="112" dur="750"/>
                                            <p:tgtEl>
                                              <p:spTgt spid="180"/>
                                            </p:tgtEl>
                                          </p:cBhvr>
                                        </p:animEffect>
                                        <p:anim calcmode="lin" valueType="num">
                                          <p:cBhvr>
                                            <p:cTn id="113" dur="750" fill="hold"/>
                                            <p:tgtEl>
                                              <p:spTgt spid="180"/>
                                            </p:tgtEl>
                                            <p:attrNameLst>
                                              <p:attrName>ppt_x</p:attrName>
                                            </p:attrNameLst>
                                          </p:cBhvr>
                                          <p:tavLst>
                                            <p:tav tm="0">
                                              <p:val>
                                                <p:strVal val="#ppt_x"/>
                                              </p:val>
                                            </p:tav>
                                            <p:tav tm="100000">
                                              <p:val>
                                                <p:strVal val="#ppt_x"/>
                                              </p:val>
                                            </p:tav>
                                          </p:tavLst>
                                        </p:anim>
                                        <p:anim calcmode="lin" valueType="num">
                                          <p:cBhvr>
                                            <p:cTn id="114" dur="750" fill="hold"/>
                                            <p:tgtEl>
                                              <p:spTgt spid="180"/>
                                            </p:tgtEl>
                                            <p:attrNameLst>
                                              <p:attrName>ppt_y</p:attrName>
                                            </p:attrNameLst>
                                          </p:cBhvr>
                                          <p:tavLst>
                                            <p:tav tm="0">
                                              <p:val>
                                                <p:strVal val="#ppt_y-.1"/>
                                              </p:val>
                                            </p:tav>
                                            <p:tav tm="100000">
                                              <p:val>
                                                <p:strVal val="#ppt_y"/>
                                              </p:val>
                                            </p:tav>
                                          </p:tavLst>
                                        </p:anim>
                                      </p:childTnLst>
                                    </p:cTn>
                                  </p:par>
                                  <p:par>
                                    <p:cTn id="115" presetID="42" presetClass="entr" presetSubtype="0" fill="hold" grpId="0" nodeType="withEffect">
                                      <p:stCondLst>
                                        <p:cond delay="1000"/>
                                      </p:stCondLst>
                                      <p:childTnLst>
                                        <p:set>
                                          <p:cBhvr>
                                            <p:cTn id="116" dur="1" fill="hold">
                                              <p:stCondLst>
                                                <p:cond delay="0"/>
                                              </p:stCondLst>
                                            </p:cTn>
                                            <p:tgtEl>
                                              <p:spTgt spid="179"/>
                                            </p:tgtEl>
                                            <p:attrNameLst>
                                              <p:attrName>style.visibility</p:attrName>
                                            </p:attrNameLst>
                                          </p:cBhvr>
                                          <p:to>
                                            <p:strVal val="visible"/>
                                          </p:to>
                                        </p:set>
                                        <p:animEffect transition="in" filter="fade">
                                          <p:cBhvr>
                                            <p:cTn id="117" dur="750"/>
                                            <p:tgtEl>
                                              <p:spTgt spid="179"/>
                                            </p:tgtEl>
                                          </p:cBhvr>
                                        </p:animEffect>
                                        <p:anim calcmode="lin" valueType="num">
                                          <p:cBhvr>
                                            <p:cTn id="118" dur="750" fill="hold"/>
                                            <p:tgtEl>
                                              <p:spTgt spid="179"/>
                                            </p:tgtEl>
                                            <p:attrNameLst>
                                              <p:attrName>ppt_x</p:attrName>
                                            </p:attrNameLst>
                                          </p:cBhvr>
                                          <p:tavLst>
                                            <p:tav tm="0">
                                              <p:val>
                                                <p:strVal val="#ppt_x"/>
                                              </p:val>
                                            </p:tav>
                                            <p:tav tm="100000">
                                              <p:val>
                                                <p:strVal val="#ppt_x"/>
                                              </p:val>
                                            </p:tav>
                                          </p:tavLst>
                                        </p:anim>
                                        <p:anim calcmode="lin" valueType="num">
                                          <p:cBhvr>
                                            <p:cTn id="119" dur="750" fill="hold"/>
                                            <p:tgtEl>
                                              <p:spTgt spid="179"/>
                                            </p:tgtEl>
                                            <p:attrNameLst>
                                              <p:attrName>ppt_y</p:attrName>
                                            </p:attrNameLst>
                                          </p:cBhvr>
                                          <p:tavLst>
                                            <p:tav tm="0">
                                              <p:val>
                                                <p:strVal val="#ppt_y+.1"/>
                                              </p:val>
                                            </p:tav>
                                            <p:tav tm="100000">
                                              <p:val>
                                                <p:strVal val="#ppt_y"/>
                                              </p:val>
                                            </p:tav>
                                          </p:tavLst>
                                        </p:anim>
                                      </p:childTnLst>
                                    </p:cTn>
                                  </p:par>
                                  <p:par>
                                    <p:cTn id="120" presetID="47" presetClass="entr" presetSubtype="0" fill="hold" grpId="0" nodeType="withEffect">
                                      <p:stCondLst>
                                        <p:cond delay="1250"/>
                                      </p:stCondLst>
                                      <p:childTnLst>
                                        <p:set>
                                          <p:cBhvr>
                                            <p:cTn id="121" dur="1" fill="hold">
                                              <p:stCondLst>
                                                <p:cond delay="0"/>
                                              </p:stCondLst>
                                            </p:cTn>
                                            <p:tgtEl>
                                              <p:spTgt spid="214"/>
                                            </p:tgtEl>
                                            <p:attrNameLst>
                                              <p:attrName>style.visibility</p:attrName>
                                            </p:attrNameLst>
                                          </p:cBhvr>
                                          <p:to>
                                            <p:strVal val="visible"/>
                                          </p:to>
                                        </p:set>
                                        <p:animEffect transition="in" filter="fade">
                                          <p:cBhvr>
                                            <p:cTn id="122" dur="750"/>
                                            <p:tgtEl>
                                              <p:spTgt spid="214"/>
                                            </p:tgtEl>
                                          </p:cBhvr>
                                        </p:animEffect>
                                        <p:anim calcmode="lin" valueType="num">
                                          <p:cBhvr>
                                            <p:cTn id="123" dur="750" fill="hold"/>
                                            <p:tgtEl>
                                              <p:spTgt spid="214"/>
                                            </p:tgtEl>
                                            <p:attrNameLst>
                                              <p:attrName>ppt_x</p:attrName>
                                            </p:attrNameLst>
                                          </p:cBhvr>
                                          <p:tavLst>
                                            <p:tav tm="0">
                                              <p:val>
                                                <p:strVal val="#ppt_x"/>
                                              </p:val>
                                            </p:tav>
                                            <p:tav tm="100000">
                                              <p:val>
                                                <p:strVal val="#ppt_x"/>
                                              </p:val>
                                            </p:tav>
                                          </p:tavLst>
                                        </p:anim>
                                        <p:anim calcmode="lin" valueType="num">
                                          <p:cBhvr>
                                            <p:cTn id="124" dur="750" fill="hold"/>
                                            <p:tgtEl>
                                              <p:spTgt spid="214"/>
                                            </p:tgtEl>
                                            <p:attrNameLst>
                                              <p:attrName>ppt_y</p:attrName>
                                            </p:attrNameLst>
                                          </p:cBhvr>
                                          <p:tavLst>
                                            <p:tav tm="0">
                                              <p:val>
                                                <p:strVal val="#ppt_y-.1"/>
                                              </p:val>
                                            </p:tav>
                                            <p:tav tm="100000">
                                              <p:val>
                                                <p:strVal val="#ppt_y"/>
                                              </p:val>
                                            </p:tav>
                                          </p:tavLst>
                                        </p:anim>
                                      </p:childTnLst>
                                    </p:cTn>
                                  </p:par>
                                  <p:par>
                                    <p:cTn id="125" presetID="42" presetClass="entr" presetSubtype="0" fill="hold" grpId="0" nodeType="withEffect">
                                      <p:stCondLst>
                                        <p:cond delay="1250"/>
                                      </p:stCondLst>
                                      <p:childTnLst>
                                        <p:set>
                                          <p:cBhvr>
                                            <p:cTn id="126" dur="1" fill="hold">
                                              <p:stCondLst>
                                                <p:cond delay="0"/>
                                              </p:stCondLst>
                                            </p:cTn>
                                            <p:tgtEl>
                                              <p:spTgt spid="213"/>
                                            </p:tgtEl>
                                            <p:attrNameLst>
                                              <p:attrName>style.visibility</p:attrName>
                                            </p:attrNameLst>
                                          </p:cBhvr>
                                          <p:to>
                                            <p:strVal val="visible"/>
                                          </p:to>
                                        </p:set>
                                        <p:animEffect transition="in" filter="fade">
                                          <p:cBhvr>
                                            <p:cTn id="127" dur="750"/>
                                            <p:tgtEl>
                                              <p:spTgt spid="213"/>
                                            </p:tgtEl>
                                          </p:cBhvr>
                                        </p:animEffect>
                                        <p:anim calcmode="lin" valueType="num">
                                          <p:cBhvr>
                                            <p:cTn id="128" dur="750" fill="hold"/>
                                            <p:tgtEl>
                                              <p:spTgt spid="213"/>
                                            </p:tgtEl>
                                            <p:attrNameLst>
                                              <p:attrName>ppt_x</p:attrName>
                                            </p:attrNameLst>
                                          </p:cBhvr>
                                          <p:tavLst>
                                            <p:tav tm="0">
                                              <p:val>
                                                <p:strVal val="#ppt_x"/>
                                              </p:val>
                                            </p:tav>
                                            <p:tav tm="100000">
                                              <p:val>
                                                <p:strVal val="#ppt_x"/>
                                              </p:val>
                                            </p:tav>
                                          </p:tavLst>
                                        </p:anim>
                                        <p:anim calcmode="lin" valueType="num">
                                          <p:cBhvr>
                                            <p:cTn id="129" dur="750" fill="hold"/>
                                            <p:tgtEl>
                                              <p:spTgt spid="213"/>
                                            </p:tgtEl>
                                            <p:attrNameLst>
                                              <p:attrName>ppt_y</p:attrName>
                                            </p:attrNameLst>
                                          </p:cBhvr>
                                          <p:tavLst>
                                            <p:tav tm="0">
                                              <p:val>
                                                <p:strVal val="#ppt_y+.1"/>
                                              </p:val>
                                            </p:tav>
                                            <p:tav tm="100000">
                                              <p:val>
                                                <p:strVal val="#ppt_y"/>
                                              </p:val>
                                            </p:tav>
                                          </p:tavLst>
                                        </p:anim>
                                      </p:childTnLst>
                                    </p:cTn>
                                  </p:par>
                                  <p:par>
                                    <p:cTn id="130" presetID="47" presetClass="entr" presetSubtype="0" fill="hold" grpId="0" nodeType="withEffect">
                                      <p:stCondLst>
                                        <p:cond delay="1500"/>
                                      </p:stCondLst>
                                      <p:childTnLst>
                                        <p:set>
                                          <p:cBhvr>
                                            <p:cTn id="131" dur="1" fill="hold">
                                              <p:stCondLst>
                                                <p:cond delay="0"/>
                                              </p:stCondLst>
                                            </p:cTn>
                                            <p:tgtEl>
                                              <p:spTgt spid="222"/>
                                            </p:tgtEl>
                                            <p:attrNameLst>
                                              <p:attrName>style.visibility</p:attrName>
                                            </p:attrNameLst>
                                          </p:cBhvr>
                                          <p:to>
                                            <p:strVal val="visible"/>
                                          </p:to>
                                        </p:set>
                                        <p:animEffect transition="in" filter="fade">
                                          <p:cBhvr>
                                            <p:cTn id="132" dur="750"/>
                                            <p:tgtEl>
                                              <p:spTgt spid="222"/>
                                            </p:tgtEl>
                                          </p:cBhvr>
                                        </p:animEffect>
                                        <p:anim calcmode="lin" valueType="num">
                                          <p:cBhvr>
                                            <p:cTn id="133" dur="750" fill="hold"/>
                                            <p:tgtEl>
                                              <p:spTgt spid="222"/>
                                            </p:tgtEl>
                                            <p:attrNameLst>
                                              <p:attrName>ppt_x</p:attrName>
                                            </p:attrNameLst>
                                          </p:cBhvr>
                                          <p:tavLst>
                                            <p:tav tm="0">
                                              <p:val>
                                                <p:strVal val="#ppt_x"/>
                                              </p:val>
                                            </p:tav>
                                            <p:tav tm="100000">
                                              <p:val>
                                                <p:strVal val="#ppt_x"/>
                                              </p:val>
                                            </p:tav>
                                          </p:tavLst>
                                        </p:anim>
                                        <p:anim calcmode="lin" valueType="num">
                                          <p:cBhvr>
                                            <p:cTn id="134" dur="750" fill="hold"/>
                                            <p:tgtEl>
                                              <p:spTgt spid="222"/>
                                            </p:tgtEl>
                                            <p:attrNameLst>
                                              <p:attrName>ppt_y</p:attrName>
                                            </p:attrNameLst>
                                          </p:cBhvr>
                                          <p:tavLst>
                                            <p:tav tm="0">
                                              <p:val>
                                                <p:strVal val="#ppt_y-.1"/>
                                              </p:val>
                                            </p:tav>
                                            <p:tav tm="100000">
                                              <p:val>
                                                <p:strVal val="#ppt_y"/>
                                              </p:val>
                                            </p:tav>
                                          </p:tavLst>
                                        </p:anim>
                                      </p:childTnLst>
                                    </p:cTn>
                                  </p:par>
                                  <p:par>
                                    <p:cTn id="135" presetID="42" presetClass="entr" presetSubtype="0" fill="hold" grpId="0" nodeType="withEffect">
                                      <p:stCondLst>
                                        <p:cond delay="1500"/>
                                      </p:stCondLst>
                                      <p:childTnLst>
                                        <p:set>
                                          <p:cBhvr>
                                            <p:cTn id="136" dur="1" fill="hold">
                                              <p:stCondLst>
                                                <p:cond delay="0"/>
                                              </p:stCondLst>
                                            </p:cTn>
                                            <p:tgtEl>
                                              <p:spTgt spid="221"/>
                                            </p:tgtEl>
                                            <p:attrNameLst>
                                              <p:attrName>style.visibility</p:attrName>
                                            </p:attrNameLst>
                                          </p:cBhvr>
                                          <p:to>
                                            <p:strVal val="visible"/>
                                          </p:to>
                                        </p:set>
                                        <p:animEffect transition="in" filter="fade">
                                          <p:cBhvr>
                                            <p:cTn id="137" dur="750"/>
                                            <p:tgtEl>
                                              <p:spTgt spid="221"/>
                                            </p:tgtEl>
                                          </p:cBhvr>
                                        </p:animEffect>
                                        <p:anim calcmode="lin" valueType="num">
                                          <p:cBhvr>
                                            <p:cTn id="138" dur="750" fill="hold"/>
                                            <p:tgtEl>
                                              <p:spTgt spid="221"/>
                                            </p:tgtEl>
                                            <p:attrNameLst>
                                              <p:attrName>ppt_x</p:attrName>
                                            </p:attrNameLst>
                                          </p:cBhvr>
                                          <p:tavLst>
                                            <p:tav tm="0">
                                              <p:val>
                                                <p:strVal val="#ppt_x"/>
                                              </p:val>
                                            </p:tav>
                                            <p:tav tm="100000">
                                              <p:val>
                                                <p:strVal val="#ppt_x"/>
                                              </p:val>
                                            </p:tav>
                                          </p:tavLst>
                                        </p:anim>
                                        <p:anim calcmode="lin" valueType="num">
                                          <p:cBhvr>
                                            <p:cTn id="139" dur="750" fill="hold"/>
                                            <p:tgtEl>
                                              <p:spTgt spid="221"/>
                                            </p:tgtEl>
                                            <p:attrNameLst>
                                              <p:attrName>ppt_y</p:attrName>
                                            </p:attrNameLst>
                                          </p:cBhvr>
                                          <p:tavLst>
                                            <p:tav tm="0">
                                              <p:val>
                                                <p:strVal val="#ppt_y+.1"/>
                                              </p:val>
                                            </p:tav>
                                            <p:tav tm="100000">
                                              <p:val>
                                                <p:strVal val="#ppt_y"/>
                                              </p:val>
                                            </p:tav>
                                          </p:tavLst>
                                        </p:anim>
                                      </p:childTnLst>
                                    </p:cTn>
                                  </p:par>
                                  <p:par>
                                    <p:cTn id="140" presetID="47" presetClass="entr" presetSubtype="0" fill="hold" grpId="0" nodeType="withEffect">
                                      <p:stCondLst>
                                        <p:cond delay="250"/>
                                      </p:stCondLst>
                                      <p:childTnLst>
                                        <p:set>
                                          <p:cBhvr>
                                            <p:cTn id="141" dur="1" fill="hold">
                                              <p:stCondLst>
                                                <p:cond delay="0"/>
                                              </p:stCondLst>
                                            </p:cTn>
                                            <p:tgtEl>
                                              <p:spTgt spid="228"/>
                                            </p:tgtEl>
                                            <p:attrNameLst>
                                              <p:attrName>style.visibility</p:attrName>
                                            </p:attrNameLst>
                                          </p:cBhvr>
                                          <p:to>
                                            <p:strVal val="visible"/>
                                          </p:to>
                                        </p:set>
                                        <p:animEffect transition="in" filter="fade">
                                          <p:cBhvr>
                                            <p:cTn id="142" dur="1000"/>
                                            <p:tgtEl>
                                              <p:spTgt spid="228"/>
                                            </p:tgtEl>
                                          </p:cBhvr>
                                        </p:animEffect>
                                        <p:anim calcmode="lin" valueType="num">
                                          <p:cBhvr>
                                            <p:cTn id="143" dur="1000" fill="hold"/>
                                            <p:tgtEl>
                                              <p:spTgt spid="228"/>
                                            </p:tgtEl>
                                            <p:attrNameLst>
                                              <p:attrName>ppt_x</p:attrName>
                                            </p:attrNameLst>
                                          </p:cBhvr>
                                          <p:tavLst>
                                            <p:tav tm="0">
                                              <p:val>
                                                <p:strVal val="#ppt_x"/>
                                              </p:val>
                                            </p:tav>
                                            <p:tav tm="100000">
                                              <p:val>
                                                <p:strVal val="#ppt_x"/>
                                              </p:val>
                                            </p:tav>
                                          </p:tavLst>
                                        </p:anim>
                                        <p:anim calcmode="lin" valueType="num">
                                          <p:cBhvr>
                                            <p:cTn id="144" dur="1000" fill="hold"/>
                                            <p:tgtEl>
                                              <p:spTgt spid="228"/>
                                            </p:tgtEl>
                                            <p:attrNameLst>
                                              <p:attrName>ppt_y</p:attrName>
                                            </p:attrNameLst>
                                          </p:cBhvr>
                                          <p:tavLst>
                                            <p:tav tm="0">
                                              <p:val>
                                                <p:strVal val="#ppt_y-.1"/>
                                              </p:val>
                                            </p:tav>
                                            <p:tav tm="100000">
                                              <p:val>
                                                <p:strVal val="#ppt_y"/>
                                              </p:val>
                                            </p:tav>
                                          </p:tavLst>
                                        </p:anim>
                                      </p:childTnLst>
                                    </p:cTn>
                                  </p:par>
                                  <p:par>
                                    <p:cTn id="145" presetID="42" presetClass="entr" presetSubtype="0" fill="hold" grpId="0" nodeType="withEffect">
                                      <p:stCondLst>
                                        <p:cond delay="500"/>
                                      </p:stCondLst>
                                      <p:childTnLst>
                                        <p:set>
                                          <p:cBhvr>
                                            <p:cTn id="146" dur="1" fill="hold">
                                              <p:stCondLst>
                                                <p:cond delay="0"/>
                                              </p:stCondLst>
                                            </p:cTn>
                                            <p:tgtEl>
                                              <p:spTgt spid="164"/>
                                            </p:tgtEl>
                                            <p:attrNameLst>
                                              <p:attrName>style.visibility</p:attrName>
                                            </p:attrNameLst>
                                          </p:cBhvr>
                                          <p:to>
                                            <p:strVal val="visible"/>
                                          </p:to>
                                        </p:set>
                                        <p:animEffect transition="in" filter="fade">
                                          <p:cBhvr>
                                            <p:cTn id="147" dur="750"/>
                                            <p:tgtEl>
                                              <p:spTgt spid="164"/>
                                            </p:tgtEl>
                                          </p:cBhvr>
                                        </p:animEffect>
                                        <p:anim calcmode="lin" valueType="num">
                                          <p:cBhvr>
                                            <p:cTn id="148" dur="750" fill="hold"/>
                                            <p:tgtEl>
                                              <p:spTgt spid="164"/>
                                            </p:tgtEl>
                                            <p:attrNameLst>
                                              <p:attrName>ppt_x</p:attrName>
                                            </p:attrNameLst>
                                          </p:cBhvr>
                                          <p:tavLst>
                                            <p:tav tm="0">
                                              <p:val>
                                                <p:strVal val="#ppt_x"/>
                                              </p:val>
                                            </p:tav>
                                            <p:tav tm="100000">
                                              <p:val>
                                                <p:strVal val="#ppt_x"/>
                                              </p:val>
                                            </p:tav>
                                          </p:tavLst>
                                        </p:anim>
                                        <p:anim calcmode="lin" valueType="num">
                                          <p:cBhvr>
                                            <p:cTn id="149" dur="750" fill="hold"/>
                                            <p:tgtEl>
                                              <p:spTgt spid="164"/>
                                            </p:tgtEl>
                                            <p:attrNameLst>
                                              <p:attrName>ppt_y</p:attrName>
                                            </p:attrNameLst>
                                          </p:cBhvr>
                                          <p:tavLst>
                                            <p:tav tm="0">
                                              <p:val>
                                                <p:strVal val="#ppt_y+.1"/>
                                              </p:val>
                                            </p:tav>
                                            <p:tav tm="100000">
                                              <p:val>
                                                <p:strVal val="#ppt_y"/>
                                              </p:val>
                                            </p:tav>
                                          </p:tavLst>
                                        </p:anim>
                                      </p:childTnLst>
                                    </p:cTn>
                                  </p:par>
                                  <p:par>
                                    <p:cTn id="150" presetID="42" presetClass="entr" presetSubtype="0" fill="hold" grpId="0" nodeType="withEffect">
                                      <p:stCondLst>
                                        <p:cond delay="750"/>
                                      </p:stCondLst>
                                      <p:childTnLst>
                                        <p:set>
                                          <p:cBhvr>
                                            <p:cTn id="151" dur="1" fill="hold">
                                              <p:stCondLst>
                                                <p:cond delay="0"/>
                                              </p:stCondLst>
                                            </p:cTn>
                                            <p:tgtEl>
                                              <p:spTgt spid="163"/>
                                            </p:tgtEl>
                                            <p:attrNameLst>
                                              <p:attrName>style.visibility</p:attrName>
                                            </p:attrNameLst>
                                          </p:cBhvr>
                                          <p:to>
                                            <p:strVal val="visible"/>
                                          </p:to>
                                        </p:set>
                                        <p:animEffect transition="in" filter="fade">
                                          <p:cBhvr>
                                            <p:cTn id="152" dur="750"/>
                                            <p:tgtEl>
                                              <p:spTgt spid="163"/>
                                            </p:tgtEl>
                                          </p:cBhvr>
                                        </p:animEffect>
                                        <p:anim calcmode="lin" valueType="num">
                                          <p:cBhvr>
                                            <p:cTn id="153" dur="750" fill="hold"/>
                                            <p:tgtEl>
                                              <p:spTgt spid="163"/>
                                            </p:tgtEl>
                                            <p:attrNameLst>
                                              <p:attrName>ppt_x</p:attrName>
                                            </p:attrNameLst>
                                          </p:cBhvr>
                                          <p:tavLst>
                                            <p:tav tm="0">
                                              <p:val>
                                                <p:strVal val="#ppt_x"/>
                                              </p:val>
                                            </p:tav>
                                            <p:tav tm="100000">
                                              <p:val>
                                                <p:strVal val="#ppt_x"/>
                                              </p:val>
                                            </p:tav>
                                          </p:tavLst>
                                        </p:anim>
                                        <p:anim calcmode="lin" valueType="num">
                                          <p:cBhvr>
                                            <p:cTn id="154" dur="750" fill="hold"/>
                                            <p:tgtEl>
                                              <p:spTgt spid="163"/>
                                            </p:tgtEl>
                                            <p:attrNameLst>
                                              <p:attrName>ppt_y</p:attrName>
                                            </p:attrNameLst>
                                          </p:cBhvr>
                                          <p:tavLst>
                                            <p:tav tm="0">
                                              <p:val>
                                                <p:strVal val="#ppt_y+.1"/>
                                              </p:val>
                                            </p:tav>
                                            <p:tav tm="100000">
                                              <p:val>
                                                <p:strVal val="#ppt_y"/>
                                              </p:val>
                                            </p:tav>
                                          </p:tavLst>
                                        </p:anim>
                                      </p:childTnLst>
                                    </p:cTn>
                                  </p:par>
                                  <p:par>
                                    <p:cTn id="155" presetID="42" presetClass="entr" presetSubtype="0" fill="hold" grpId="0" nodeType="withEffect">
                                      <p:stCondLst>
                                        <p:cond delay="1000"/>
                                      </p:stCondLst>
                                      <p:childTnLst>
                                        <p:set>
                                          <p:cBhvr>
                                            <p:cTn id="156" dur="1" fill="hold">
                                              <p:stCondLst>
                                                <p:cond delay="0"/>
                                              </p:stCondLst>
                                            </p:cTn>
                                            <p:tgtEl>
                                              <p:spTgt spid="162"/>
                                            </p:tgtEl>
                                            <p:attrNameLst>
                                              <p:attrName>style.visibility</p:attrName>
                                            </p:attrNameLst>
                                          </p:cBhvr>
                                          <p:to>
                                            <p:strVal val="visible"/>
                                          </p:to>
                                        </p:set>
                                        <p:animEffect transition="in" filter="fade">
                                          <p:cBhvr>
                                            <p:cTn id="157" dur="750"/>
                                            <p:tgtEl>
                                              <p:spTgt spid="162"/>
                                            </p:tgtEl>
                                          </p:cBhvr>
                                        </p:animEffect>
                                        <p:anim calcmode="lin" valueType="num">
                                          <p:cBhvr>
                                            <p:cTn id="158" dur="750" fill="hold"/>
                                            <p:tgtEl>
                                              <p:spTgt spid="162"/>
                                            </p:tgtEl>
                                            <p:attrNameLst>
                                              <p:attrName>ppt_x</p:attrName>
                                            </p:attrNameLst>
                                          </p:cBhvr>
                                          <p:tavLst>
                                            <p:tav tm="0">
                                              <p:val>
                                                <p:strVal val="#ppt_x"/>
                                              </p:val>
                                            </p:tav>
                                            <p:tav tm="100000">
                                              <p:val>
                                                <p:strVal val="#ppt_x"/>
                                              </p:val>
                                            </p:tav>
                                          </p:tavLst>
                                        </p:anim>
                                        <p:anim calcmode="lin" valueType="num">
                                          <p:cBhvr>
                                            <p:cTn id="159" dur="750" fill="hold"/>
                                            <p:tgtEl>
                                              <p:spTgt spid="162"/>
                                            </p:tgtEl>
                                            <p:attrNameLst>
                                              <p:attrName>ppt_y</p:attrName>
                                            </p:attrNameLst>
                                          </p:cBhvr>
                                          <p:tavLst>
                                            <p:tav tm="0">
                                              <p:val>
                                                <p:strVal val="#ppt_y+.1"/>
                                              </p:val>
                                            </p:tav>
                                            <p:tav tm="100000">
                                              <p:val>
                                                <p:strVal val="#ppt_y"/>
                                              </p:val>
                                            </p:tav>
                                          </p:tavLst>
                                        </p:anim>
                                      </p:childTnLst>
                                    </p:cTn>
                                  </p:par>
                                  <p:par>
                                    <p:cTn id="160" presetID="42" presetClass="entr" presetSubtype="0" fill="hold" grpId="0" nodeType="withEffect">
                                      <p:stCondLst>
                                        <p:cond delay="1250"/>
                                      </p:stCondLst>
                                      <p:childTnLst>
                                        <p:set>
                                          <p:cBhvr>
                                            <p:cTn id="161" dur="1" fill="hold">
                                              <p:stCondLst>
                                                <p:cond delay="0"/>
                                              </p:stCondLst>
                                            </p:cTn>
                                            <p:tgtEl>
                                              <p:spTgt spid="165"/>
                                            </p:tgtEl>
                                            <p:attrNameLst>
                                              <p:attrName>style.visibility</p:attrName>
                                            </p:attrNameLst>
                                          </p:cBhvr>
                                          <p:to>
                                            <p:strVal val="visible"/>
                                          </p:to>
                                        </p:set>
                                        <p:animEffect transition="in" filter="fade">
                                          <p:cBhvr>
                                            <p:cTn id="162" dur="750"/>
                                            <p:tgtEl>
                                              <p:spTgt spid="165"/>
                                            </p:tgtEl>
                                          </p:cBhvr>
                                        </p:animEffect>
                                        <p:anim calcmode="lin" valueType="num">
                                          <p:cBhvr>
                                            <p:cTn id="163" dur="750" fill="hold"/>
                                            <p:tgtEl>
                                              <p:spTgt spid="165"/>
                                            </p:tgtEl>
                                            <p:attrNameLst>
                                              <p:attrName>ppt_x</p:attrName>
                                            </p:attrNameLst>
                                          </p:cBhvr>
                                          <p:tavLst>
                                            <p:tav tm="0">
                                              <p:val>
                                                <p:strVal val="#ppt_x"/>
                                              </p:val>
                                            </p:tav>
                                            <p:tav tm="100000">
                                              <p:val>
                                                <p:strVal val="#ppt_x"/>
                                              </p:val>
                                            </p:tav>
                                          </p:tavLst>
                                        </p:anim>
                                        <p:anim calcmode="lin" valueType="num">
                                          <p:cBhvr>
                                            <p:cTn id="164" dur="750" fill="hold"/>
                                            <p:tgtEl>
                                              <p:spTgt spid="165"/>
                                            </p:tgtEl>
                                            <p:attrNameLst>
                                              <p:attrName>ppt_y</p:attrName>
                                            </p:attrNameLst>
                                          </p:cBhvr>
                                          <p:tavLst>
                                            <p:tav tm="0">
                                              <p:val>
                                                <p:strVal val="#ppt_y+.1"/>
                                              </p:val>
                                            </p:tav>
                                            <p:tav tm="100000">
                                              <p:val>
                                                <p:strVal val="#ppt_y"/>
                                              </p:val>
                                            </p:tav>
                                          </p:tavLst>
                                        </p:anim>
                                      </p:childTnLst>
                                    </p:cTn>
                                  </p:par>
                                  <p:par>
                                    <p:cTn id="165" presetID="42" presetClass="entr" presetSubtype="0" fill="hold" grpId="0" nodeType="withEffect">
                                      <p:stCondLst>
                                        <p:cond delay="1500"/>
                                      </p:stCondLst>
                                      <p:childTnLst>
                                        <p:set>
                                          <p:cBhvr>
                                            <p:cTn id="166" dur="1" fill="hold">
                                              <p:stCondLst>
                                                <p:cond delay="0"/>
                                              </p:stCondLst>
                                            </p:cTn>
                                            <p:tgtEl>
                                              <p:spTgt spid="166"/>
                                            </p:tgtEl>
                                            <p:attrNameLst>
                                              <p:attrName>style.visibility</p:attrName>
                                            </p:attrNameLst>
                                          </p:cBhvr>
                                          <p:to>
                                            <p:strVal val="visible"/>
                                          </p:to>
                                        </p:set>
                                        <p:animEffect transition="in" filter="fade">
                                          <p:cBhvr>
                                            <p:cTn id="167" dur="750"/>
                                            <p:tgtEl>
                                              <p:spTgt spid="166"/>
                                            </p:tgtEl>
                                          </p:cBhvr>
                                        </p:animEffect>
                                        <p:anim calcmode="lin" valueType="num">
                                          <p:cBhvr>
                                            <p:cTn id="168" dur="750" fill="hold"/>
                                            <p:tgtEl>
                                              <p:spTgt spid="166"/>
                                            </p:tgtEl>
                                            <p:attrNameLst>
                                              <p:attrName>ppt_x</p:attrName>
                                            </p:attrNameLst>
                                          </p:cBhvr>
                                          <p:tavLst>
                                            <p:tav tm="0">
                                              <p:val>
                                                <p:strVal val="#ppt_x"/>
                                              </p:val>
                                            </p:tav>
                                            <p:tav tm="100000">
                                              <p:val>
                                                <p:strVal val="#ppt_x"/>
                                              </p:val>
                                            </p:tav>
                                          </p:tavLst>
                                        </p:anim>
                                        <p:anim calcmode="lin" valueType="num">
                                          <p:cBhvr>
                                            <p:cTn id="169" dur="750" fill="hold"/>
                                            <p:tgtEl>
                                              <p:spTgt spid="166"/>
                                            </p:tgtEl>
                                            <p:attrNameLst>
                                              <p:attrName>ppt_y</p:attrName>
                                            </p:attrNameLst>
                                          </p:cBhvr>
                                          <p:tavLst>
                                            <p:tav tm="0">
                                              <p:val>
                                                <p:strVal val="#ppt_y+.1"/>
                                              </p:val>
                                            </p:tav>
                                            <p:tav tm="100000">
                                              <p:val>
                                                <p:strVal val="#ppt_y"/>
                                              </p:val>
                                            </p:tav>
                                          </p:tavLst>
                                        </p:anim>
                                      </p:childTnLst>
                                    </p:cTn>
                                  </p:par>
                                  <p:par>
                                    <p:cTn id="170" presetID="22" presetClass="entr" presetSubtype="1" fill="hold" grpId="0" nodeType="withEffect">
                                      <p:stCondLst>
                                        <p:cond delay="1250"/>
                                      </p:stCondLst>
                                      <p:childTnLst>
                                        <p:set>
                                          <p:cBhvr>
                                            <p:cTn id="171" dur="1" fill="hold">
                                              <p:stCondLst>
                                                <p:cond delay="0"/>
                                              </p:stCondLst>
                                            </p:cTn>
                                            <p:tgtEl>
                                              <p:spTgt spid="158"/>
                                            </p:tgtEl>
                                            <p:attrNameLst>
                                              <p:attrName>style.visibility</p:attrName>
                                            </p:attrNameLst>
                                          </p:cBhvr>
                                          <p:to>
                                            <p:strVal val="visible"/>
                                          </p:to>
                                        </p:set>
                                        <p:animEffect transition="in" filter="wipe(up)">
                                          <p:cBhvr>
                                            <p:cTn id="172" dur="500"/>
                                            <p:tgtEl>
                                              <p:spTgt spid="158"/>
                                            </p:tgtEl>
                                          </p:cBhvr>
                                        </p:animEffect>
                                      </p:childTnLst>
                                    </p:cTn>
                                  </p:par>
                                  <p:par>
                                    <p:cTn id="173" presetID="22" presetClass="entr" presetSubtype="1" fill="hold" grpId="0" nodeType="withEffect">
                                      <p:stCondLst>
                                        <p:cond delay="1500"/>
                                      </p:stCondLst>
                                      <p:childTnLst>
                                        <p:set>
                                          <p:cBhvr>
                                            <p:cTn id="174" dur="1" fill="hold">
                                              <p:stCondLst>
                                                <p:cond delay="0"/>
                                              </p:stCondLst>
                                            </p:cTn>
                                            <p:tgtEl>
                                              <p:spTgt spid="159"/>
                                            </p:tgtEl>
                                            <p:attrNameLst>
                                              <p:attrName>style.visibility</p:attrName>
                                            </p:attrNameLst>
                                          </p:cBhvr>
                                          <p:to>
                                            <p:strVal val="visible"/>
                                          </p:to>
                                        </p:set>
                                        <p:animEffect transition="in" filter="wipe(up)">
                                          <p:cBhvr>
                                            <p:cTn id="175" dur="500"/>
                                            <p:tgtEl>
                                              <p:spTgt spid="159"/>
                                            </p:tgtEl>
                                          </p:cBhvr>
                                        </p:animEffect>
                                      </p:childTnLst>
                                    </p:cTn>
                                  </p:par>
                                  <p:par>
                                    <p:cTn id="176" presetID="22" presetClass="entr" presetSubtype="1" fill="hold" grpId="0" nodeType="withEffect">
                                      <p:stCondLst>
                                        <p:cond delay="1750"/>
                                      </p:stCondLst>
                                      <p:childTnLst>
                                        <p:set>
                                          <p:cBhvr>
                                            <p:cTn id="177" dur="1" fill="hold">
                                              <p:stCondLst>
                                                <p:cond delay="0"/>
                                              </p:stCondLst>
                                            </p:cTn>
                                            <p:tgtEl>
                                              <p:spTgt spid="160"/>
                                            </p:tgtEl>
                                            <p:attrNameLst>
                                              <p:attrName>style.visibility</p:attrName>
                                            </p:attrNameLst>
                                          </p:cBhvr>
                                          <p:to>
                                            <p:strVal val="visible"/>
                                          </p:to>
                                        </p:set>
                                        <p:animEffect transition="in" filter="wipe(up)">
                                          <p:cBhvr>
                                            <p:cTn id="178" dur="500"/>
                                            <p:tgtEl>
                                              <p:spTgt spid="160"/>
                                            </p:tgtEl>
                                          </p:cBhvr>
                                        </p:animEffect>
                                      </p:childTnLst>
                                    </p:cTn>
                                  </p:par>
                                  <p:par>
                                    <p:cTn id="179" presetID="22" presetClass="entr" presetSubtype="1" fill="hold" grpId="0" nodeType="withEffect">
                                      <p:stCondLst>
                                        <p:cond delay="2000"/>
                                      </p:stCondLst>
                                      <p:childTnLst>
                                        <p:set>
                                          <p:cBhvr>
                                            <p:cTn id="180" dur="1" fill="hold">
                                              <p:stCondLst>
                                                <p:cond delay="0"/>
                                              </p:stCondLst>
                                            </p:cTn>
                                            <p:tgtEl>
                                              <p:spTgt spid="161"/>
                                            </p:tgtEl>
                                            <p:attrNameLst>
                                              <p:attrName>style.visibility</p:attrName>
                                            </p:attrNameLst>
                                          </p:cBhvr>
                                          <p:to>
                                            <p:strVal val="visible"/>
                                          </p:to>
                                        </p:set>
                                        <p:animEffect transition="in" filter="wipe(up)">
                                          <p:cBhvr>
                                            <p:cTn id="181" dur="500"/>
                                            <p:tgtEl>
                                              <p:spTgt spid="161"/>
                                            </p:tgtEl>
                                          </p:cBhvr>
                                        </p:animEffect>
                                      </p:childTnLst>
                                    </p:cTn>
                                  </p:par>
                                  <p:par>
                                    <p:cTn id="182" presetID="22" presetClass="entr" presetSubtype="1" fill="hold" grpId="0" nodeType="withEffect">
                                      <p:stCondLst>
                                        <p:cond delay="2250"/>
                                      </p:stCondLst>
                                      <p:childTnLst>
                                        <p:set>
                                          <p:cBhvr>
                                            <p:cTn id="183" dur="1" fill="hold">
                                              <p:stCondLst>
                                                <p:cond delay="0"/>
                                              </p:stCondLst>
                                            </p:cTn>
                                            <p:tgtEl>
                                              <p:spTgt spid="157"/>
                                            </p:tgtEl>
                                            <p:attrNameLst>
                                              <p:attrName>style.visibility</p:attrName>
                                            </p:attrNameLst>
                                          </p:cBhvr>
                                          <p:to>
                                            <p:strVal val="visible"/>
                                          </p:to>
                                        </p:set>
                                        <p:animEffect transition="in" filter="wipe(up)">
                                          <p:cBhvr>
                                            <p:cTn id="184" dur="500"/>
                                            <p:tgtEl>
                                              <p:spTgt spid="1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7" grpId="0" animBg="1"/>
          <p:bldP spid="158" grpId="0" animBg="1"/>
          <p:bldP spid="159" grpId="0" animBg="1"/>
          <p:bldP spid="160" grpId="0" animBg="1"/>
          <p:bldP spid="161" grpId="0" animBg="1"/>
          <p:bldP spid="162" grpId="0"/>
          <p:bldP spid="163" grpId="0"/>
          <p:bldP spid="164" grpId="0"/>
          <p:bldP spid="165" grpId="0"/>
          <p:bldP spid="166" grpId="0"/>
          <p:bldP spid="179" grpId="0"/>
          <p:bldP spid="180" grpId="0"/>
          <p:bldP spid="190" grpId="0"/>
          <p:bldP spid="191" grpId="0"/>
          <p:bldP spid="201" grpId="0" animBg="1"/>
          <p:bldP spid="202" grpId="0"/>
          <p:bldP spid="203" grpId="0"/>
          <p:bldP spid="213" grpId="0"/>
          <p:bldP spid="214" grpId="0"/>
          <p:bldP spid="221" grpId="0"/>
          <p:bldP spid="222" grpId="0"/>
          <p:bldP spid="228" grpId="0"/>
          <p:bldP spid="229" grpId="0" animBg="1"/>
          <p:bldP spid="230" grpId="0" animBg="1"/>
          <p:bldP spid="231" grpId="0" animBg="1"/>
          <p:bldP spid="232" grpId="0" animBg="1"/>
        </p:bldLst>
      </p:timing>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211" name="Circle: Hollow 2210">
            <a:extLst>
              <a:ext uri="{FF2B5EF4-FFF2-40B4-BE49-F238E27FC236}">
                <a16:creationId xmlns:a16="http://schemas.microsoft.com/office/drawing/2014/main" id="{CA8D665F-D901-41B7-3001-CC80391F1F8E}"/>
              </a:ext>
            </a:extLst>
          </p:cNvPr>
          <p:cNvSpPr/>
          <p:nvPr/>
        </p:nvSpPr>
        <p:spPr>
          <a:xfrm>
            <a:off x="20424915" y="10085980"/>
            <a:ext cx="1315104" cy="1315104"/>
          </a:xfrm>
          <a:prstGeom prst="donut">
            <a:avLst/>
          </a:prstGeom>
          <a:gradFill>
            <a:gsLst>
              <a:gs pos="0">
                <a:schemeClr val="accent6"/>
              </a:gs>
              <a:gs pos="100000">
                <a:schemeClr val="bg2">
                  <a:alpha val="0"/>
                </a:schemeClr>
              </a:gs>
            </a:gsLst>
            <a:lin ang="5400000" scaled="1"/>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207" name="Circle: Hollow 2206">
            <a:extLst>
              <a:ext uri="{FF2B5EF4-FFF2-40B4-BE49-F238E27FC236}">
                <a16:creationId xmlns:a16="http://schemas.microsoft.com/office/drawing/2014/main" id="{2AD4E257-4CD9-96E9-5CBD-E9C6F12D9EAD}"/>
              </a:ext>
            </a:extLst>
          </p:cNvPr>
          <p:cNvSpPr/>
          <p:nvPr/>
        </p:nvSpPr>
        <p:spPr>
          <a:xfrm>
            <a:off x="2639218" y="10085980"/>
            <a:ext cx="1315104" cy="1315104"/>
          </a:xfrm>
          <a:prstGeom prst="donut">
            <a:avLst/>
          </a:prstGeom>
          <a:gradFill>
            <a:gsLst>
              <a:gs pos="0">
                <a:schemeClr val="accent1"/>
              </a:gs>
              <a:gs pos="100000">
                <a:schemeClr val="bg2">
                  <a:alpha val="0"/>
                </a:schemeClr>
              </a:gs>
            </a:gsLst>
            <a:lin ang="5400000" scaled="1"/>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nvGrpSpPr>
          <p:cNvPr id="2196" name="Group 2195">
            <a:extLst>
              <a:ext uri="{FF2B5EF4-FFF2-40B4-BE49-F238E27FC236}">
                <a16:creationId xmlns:a16="http://schemas.microsoft.com/office/drawing/2014/main" id="{522C2F43-D89C-74DB-41C8-10C16BF82F62}"/>
              </a:ext>
            </a:extLst>
          </p:cNvPr>
          <p:cNvGrpSpPr/>
          <p:nvPr/>
        </p:nvGrpSpPr>
        <p:grpSpPr>
          <a:xfrm>
            <a:off x="19343174" y="5671236"/>
            <a:ext cx="3478587" cy="4860365"/>
            <a:chOff x="19343174" y="5671236"/>
            <a:chExt cx="3478587" cy="4860365"/>
          </a:xfrm>
        </p:grpSpPr>
        <p:sp>
          <p:nvSpPr>
            <p:cNvPr id="2174" name="Rectangle: Rounded Corners 2173">
              <a:extLst>
                <a:ext uri="{FF2B5EF4-FFF2-40B4-BE49-F238E27FC236}">
                  <a16:creationId xmlns:a16="http://schemas.microsoft.com/office/drawing/2014/main" id="{260F3524-F16E-239A-4AC1-131694E14069}"/>
                </a:ext>
              </a:extLst>
            </p:cNvPr>
            <p:cNvSpPr/>
            <p:nvPr/>
          </p:nvSpPr>
          <p:spPr>
            <a:xfrm flipH="1">
              <a:off x="19343174" y="5671236"/>
              <a:ext cx="3473824" cy="4860365"/>
            </a:xfrm>
            <a:prstGeom prst="roundRect">
              <a:avLst>
                <a:gd name="adj" fmla="val 2832"/>
              </a:avLst>
            </a:prstGeom>
            <a:gradFill>
              <a:gsLst>
                <a:gs pos="0">
                  <a:schemeClr val="bg2"/>
                </a:gs>
                <a:gs pos="100000">
                  <a:schemeClr val="bg2">
                    <a:lumMod val="95000"/>
                  </a:schemeClr>
                </a:gs>
              </a:gsLst>
              <a:lin ang="5400000" scaled="1"/>
            </a:gradFill>
            <a:ln>
              <a:noFill/>
            </a:ln>
            <a:effectLst>
              <a:outerShdw blurRad="444500" dist="317500" dir="2700000" algn="tl" rotWithShape="0">
                <a:prstClr val="black">
                  <a:alpha val="2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75" name="Rectangle: Rounded Corners 2174">
              <a:extLst>
                <a:ext uri="{FF2B5EF4-FFF2-40B4-BE49-F238E27FC236}">
                  <a16:creationId xmlns:a16="http://schemas.microsoft.com/office/drawing/2014/main" id="{5F6D1458-0260-063B-6561-4E479BA70DAA}"/>
                </a:ext>
              </a:extLst>
            </p:cNvPr>
            <p:cNvSpPr/>
            <p:nvPr/>
          </p:nvSpPr>
          <p:spPr>
            <a:xfrm flipH="1">
              <a:off x="19347937" y="5671236"/>
              <a:ext cx="3473824" cy="4860365"/>
            </a:xfrm>
            <a:prstGeom prst="roundRect">
              <a:avLst>
                <a:gd name="adj" fmla="val 2832"/>
              </a:avLst>
            </a:prstGeom>
            <a:gradFill>
              <a:gsLst>
                <a:gs pos="0">
                  <a:schemeClr val="bg1"/>
                </a:gs>
                <a:gs pos="100000">
                  <a:schemeClr val="bg1">
                    <a:lumMod val="95000"/>
                  </a:schemeClr>
                </a:gs>
              </a:gsLst>
              <a:lin ang="5400000" scaled="1"/>
            </a:gradFill>
            <a:ln>
              <a:solidFill>
                <a:schemeClr val="bg2"/>
              </a:solidFill>
            </a:ln>
            <a:effectLst>
              <a:outerShdw blurRad="127000" dist="127000" dir="2700000" algn="tl" rotWithShape="0">
                <a:prstClr val="black">
                  <a:alpha val="2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sp>
        <p:nvSpPr>
          <p:cNvPr id="2208" name="Circle: Hollow 2207">
            <a:extLst>
              <a:ext uri="{FF2B5EF4-FFF2-40B4-BE49-F238E27FC236}">
                <a16:creationId xmlns:a16="http://schemas.microsoft.com/office/drawing/2014/main" id="{E49D1A82-5515-0020-F34C-BDF7883B8AA8}"/>
              </a:ext>
            </a:extLst>
          </p:cNvPr>
          <p:cNvSpPr/>
          <p:nvPr/>
        </p:nvSpPr>
        <p:spPr>
          <a:xfrm>
            <a:off x="7085642" y="10085980"/>
            <a:ext cx="1315104" cy="1315104"/>
          </a:xfrm>
          <a:prstGeom prst="donut">
            <a:avLst/>
          </a:prstGeom>
          <a:gradFill>
            <a:gsLst>
              <a:gs pos="0">
                <a:schemeClr val="accent3"/>
              </a:gs>
              <a:gs pos="100000">
                <a:schemeClr val="bg2">
                  <a:alpha val="0"/>
                </a:schemeClr>
              </a:gs>
            </a:gsLst>
            <a:lin ang="5400000" scaled="1"/>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209" name="Circle: Hollow 2208">
            <a:extLst>
              <a:ext uri="{FF2B5EF4-FFF2-40B4-BE49-F238E27FC236}">
                <a16:creationId xmlns:a16="http://schemas.microsoft.com/office/drawing/2014/main" id="{8B4F9AF6-9968-CCDD-914F-A7A0EBB8EC2A}"/>
              </a:ext>
            </a:extLst>
          </p:cNvPr>
          <p:cNvSpPr/>
          <p:nvPr/>
        </p:nvSpPr>
        <p:spPr>
          <a:xfrm>
            <a:off x="11532066" y="10085980"/>
            <a:ext cx="1315104" cy="1315104"/>
          </a:xfrm>
          <a:prstGeom prst="donut">
            <a:avLst/>
          </a:prstGeom>
          <a:gradFill>
            <a:gsLst>
              <a:gs pos="0">
                <a:schemeClr val="accent4"/>
              </a:gs>
              <a:gs pos="100000">
                <a:schemeClr val="bg2">
                  <a:alpha val="0"/>
                </a:schemeClr>
              </a:gs>
            </a:gsLst>
            <a:lin ang="5400000" scaled="1"/>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210" name="Circle: Hollow 2209">
            <a:extLst>
              <a:ext uri="{FF2B5EF4-FFF2-40B4-BE49-F238E27FC236}">
                <a16:creationId xmlns:a16="http://schemas.microsoft.com/office/drawing/2014/main" id="{1862DE1B-05D1-1EAB-E54E-70A801A7928A}"/>
              </a:ext>
            </a:extLst>
          </p:cNvPr>
          <p:cNvSpPr/>
          <p:nvPr/>
        </p:nvSpPr>
        <p:spPr>
          <a:xfrm>
            <a:off x="15978490" y="10085980"/>
            <a:ext cx="1315104" cy="1315104"/>
          </a:xfrm>
          <a:prstGeom prst="donut">
            <a:avLst/>
          </a:prstGeom>
          <a:gradFill>
            <a:gsLst>
              <a:gs pos="0">
                <a:schemeClr val="accent5"/>
              </a:gs>
              <a:gs pos="100000">
                <a:schemeClr val="bg2">
                  <a:alpha val="0"/>
                </a:schemeClr>
              </a:gs>
            </a:gsLst>
            <a:lin ang="5400000" scaled="1"/>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nvGrpSpPr>
          <p:cNvPr id="2194" name="Group 2193">
            <a:extLst>
              <a:ext uri="{FF2B5EF4-FFF2-40B4-BE49-F238E27FC236}">
                <a16:creationId xmlns:a16="http://schemas.microsoft.com/office/drawing/2014/main" id="{E0C271D2-9256-1F9A-BC42-1DF387F9DBA5}"/>
              </a:ext>
            </a:extLst>
          </p:cNvPr>
          <p:cNvGrpSpPr/>
          <p:nvPr/>
        </p:nvGrpSpPr>
        <p:grpSpPr>
          <a:xfrm>
            <a:off x="10450325" y="5671236"/>
            <a:ext cx="3478587" cy="4860365"/>
            <a:chOff x="10450325" y="5671236"/>
            <a:chExt cx="3478587" cy="4860365"/>
          </a:xfrm>
        </p:grpSpPr>
        <p:sp>
          <p:nvSpPr>
            <p:cNvPr id="2141" name="Rectangle: Rounded Corners 2140">
              <a:extLst>
                <a:ext uri="{FF2B5EF4-FFF2-40B4-BE49-F238E27FC236}">
                  <a16:creationId xmlns:a16="http://schemas.microsoft.com/office/drawing/2014/main" id="{D981A5D3-DAB9-AFFE-A3DA-6BFC81816EF5}"/>
                </a:ext>
              </a:extLst>
            </p:cNvPr>
            <p:cNvSpPr/>
            <p:nvPr/>
          </p:nvSpPr>
          <p:spPr>
            <a:xfrm flipH="1">
              <a:off x="10450325" y="5671236"/>
              <a:ext cx="3473824" cy="4860365"/>
            </a:xfrm>
            <a:prstGeom prst="roundRect">
              <a:avLst>
                <a:gd name="adj" fmla="val 2832"/>
              </a:avLst>
            </a:prstGeom>
            <a:gradFill>
              <a:gsLst>
                <a:gs pos="0">
                  <a:schemeClr val="bg2"/>
                </a:gs>
                <a:gs pos="100000">
                  <a:schemeClr val="bg2">
                    <a:lumMod val="95000"/>
                  </a:schemeClr>
                </a:gs>
              </a:gsLst>
              <a:lin ang="5400000" scaled="1"/>
            </a:gradFill>
            <a:ln>
              <a:noFill/>
            </a:ln>
            <a:effectLst>
              <a:outerShdw blurRad="444500" dist="317500" dir="2700000" algn="tl" rotWithShape="0">
                <a:prstClr val="black">
                  <a:alpha val="2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42" name="Rectangle: Rounded Corners 2141">
              <a:extLst>
                <a:ext uri="{FF2B5EF4-FFF2-40B4-BE49-F238E27FC236}">
                  <a16:creationId xmlns:a16="http://schemas.microsoft.com/office/drawing/2014/main" id="{FDCE4934-8698-39AA-A524-3D21D190A355}"/>
                </a:ext>
              </a:extLst>
            </p:cNvPr>
            <p:cNvSpPr/>
            <p:nvPr/>
          </p:nvSpPr>
          <p:spPr>
            <a:xfrm flipH="1">
              <a:off x="10455088" y="5671236"/>
              <a:ext cx="3473824" cy="4860365"/>
            </a:xfrm>
            <a:prstGeom prst="roundRect">
              <a:avLst>
                <a:gd name="adj" fmla="val 2832"/>
              </a:avLst>
            </a:prstGeom>
            <a:gradFill>
              <a:gsLst>
                <a:gs pos="0">
                  <a:schemeClr val="bg1"/>
                </a:gs>
                <a:gs pos="100000">
                  <a:schemeClr val="bg1">
                    <a:lumMod val="95000"/>
                  </a:schemeClr>
                </a:gs>
              </a:gsLst>
              <a:lin ang="5400000" scaled="1"/>
            </a:gradFill>
            <a:ln>
              <a:solidFill>
                <a:schemeClr val="bg2"/>
              </a:solidFill>
            </a:ln>
            <a:effectLst>
              <a:outerShdw blurRad="127000" dist="127000" dir="2700000" algn="tl" rotWithShape="0">
                <a:prstClr val="black">
                  <a:alpha val="2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grpSp>
        <p:nvGrpSpPr>
          <p:cNvPr id="2199" name="Group 2198">
            <a:extLst>
              <a:ext uri="{FF2B5EF4-FFF2-40B4-BE49-F238E27FC236}">
                <a16:creationId xmlns:a16="http://schemas.microsoft.com/office/drawing/2014/main" id="{83B6948C-83F3-3F31-B8F7-4D6B30957158}"/>
              </a:ext>
            </a:extLst>
          </p:cNvPr>
          <p:cNvGrpSpPr/>
          <p:nvPr/>
        </p:nvGrpSpPr>
        <p:grpSpPr>
          <a:xfrm>
            <a:off x="10455088" y="5671236"/>
            <a:ext cx="3478587" cy="3154176"/>
            <a:chOff x="10455088" y="5671236"/>
            <a:chExt cx="3478587" cy="3154176"/>
          </a:xfrm>
        </p:grpSpPr>
        <p:sp>
          <p:nvSpPr>
            <p:cNvPr id="2143" name="Freeform: Shape 2142">
              <a:extLst>
                <a:ext uri="{FF2B5EF4-FFF2-40B4-BE49-F238E27FC236}">
                  <a16:creationId xmlns:a16="http://schemas.microsoft.com/office/drawing/2014/main" id="{B2E59759-35C8-04C9-D470-1C4D7C1B9B32}"/>
                </a:ext>
              </a:extLst>
            </p:cNvPr>
            <p:cNvSpPr/>
            <p:nvPr/>
          </p:nvSpPr>
          <p:spPr>
            <a:xfrm flipH="1">
              <a:off x="10455088" y="5671236"/>
              <a:ext cx="2767012" cy="3154176"/>
            </a:xfrm>
            <a:custGeom>
              <a:avLst/>
              <a:gdLst>
                <a:gd name="connsiteX0" fmla="*/ 2668634 w 2767012"/>
                <a:gd name="connsiteY0" fmla="*/ 0 h 3154176"/>
                <a:gd name="connsiteX1" fmla="*/ 735016 w 2767012"/>
                <a:gd name="connsiteY1" fmla="*/ 0 h 3154176"/>
                <a:gd name="connsiteX2" fmla="*/ 632074 w 2767012"/>
                <a:gd name="connsiteY2" fmla="*/ 76979 h 3154176"/>
                <a:gd name="connsiteX3" fmla="*/ 0 w 2767012"/>
                <a:gd name="connsiteY3" fmla="*/ 1417264 h 3154176"/>
                <a:gd name="connsiteX4" fmla="*/ 1736912 w 2767012"/>
                <a:gd name="connsiteY4" fmla="*/ 3154176 h 3154176"/>
                <a:gd name="connsiteX5" fmla="*/ 2708036 w 2767012"/>
                <a:gd name="connsiteY5" fmla="*/ 2857539 h 3154176"/>
                <a:gd name="connsiteX6" fmla="*/ 2767012 w 2767012"/>
                <a:gd name="connsiteY6" fmla="*/ 2813438 h 3154176"/>
                <a:gd name="connsiteX7" fmla="*/ 2767012 w 2767012"/>
                <a:gd name="connsiteY7" fmla="*/ 98379 h 3154176"/>
                <a:gd name="connsiteX8" fmla="*/ 2668634 w 2767012"/>
                <a:gd name="connsiteY8" fmla="*/ 0 h 31541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767012" h="3154176">
                  <a:moveTo>
                    <a:pt x="2668634" y="0"/>
                  </a:moveTo>
                  <a:lnTo>
                    <a:pt x="735016" y="0"/>
                  </a:lnTo>
                  <a:lnTo>
                    <a:pt x="632074" y="76979"/>
                  </a:lnTo>
                  <a:cubicBezTo>
                    <a:pt x="246050" y="395554"/>
                    <a:pt x="0" y="877675"/>
                    <a:pt x="0" y="1417264"/>
                  </a:cubicBezTo>
                  <a:cubicBezTo>
                    <a:pt x="0" y="2376534"/>
                    <a:pt x="777642" y="3154176"/>
                    <a:pt x="1736912" y="3154176"/>
                  </a:cubicBezTo>
                  <a:cubicBezTo>
                    <a:pt x="2096638" y="3154176"/>
                    <a:pt x="2430822" y="3044820"/>
                    <a:pt x="2708036" y="2857539"/>
                  </a:cubicBezTo>
                  <a:lnTo>
                    <a:pt x="2767012" y="2813438"/>
                  </a:lnTo>
                  <a:lnTo>
                    <a:pt x="2767012" y="98379"/>
                  </a:lnTo>
                  <a:cubicBezTo>
                    <a:pt x="2767012" y="44046"/>
                    <a:pt x="2722966" y="0"/>
                    <a:pt x="2668634" y="0"/>
                  </a:cubicBezTo>
                  <a:close/>
                </a:path>
              </a:pathLst>
            </a:custGeom>
            <a:solidFill>
              <a:schemeClr val="accent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44" name="Rectangle 2143">
              <a:extLst>
                <a:ext uri="{FF2B5EF4-FFF2-40B4-BE49-F238E27FC236}">
                  <a16:creationId xmlns:a16="http://schemas.microsoft.com/office/drawing/2014/main" id="{D55E45FE-CC07-393F-1D54-67A13E8B9030}"/>
                </a:ext>
              </a:extLst>
            </p:cNvPr>
            <p:cNvSpPr/>
            <p:nvPr/>
          </p:nvSpPr>
          <p:spPr>
            <a:xfrm flipH="1">
              <a:off x="12412476" y="6816851"/>
              <a:ext cx="1521199" cy="508000"/>
            </a:xfrm>
            <a:prstGeom prst="rect">
              <a:avLst/>
            </a:prstGeom>
            <a:solidFill>
              <a:schemeClr val="accent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2204" name="Group 2203">
            <a:extLst>
              <a:ext uri="{FF2B5EF4-FFF2-40B4-BE49-F238E27FC236}">
                <a16:creationId xmlns:a16="http://schemas.microsoft.com/office/drawing/2014/main" id="{1D18866C-6CA8-E281-2081-F8036437239B}"/>
              </a:ext>
            </a:extLst>
          </p:cNvPr>
          <p:cNvGrpSpPr/>
          <p:nvPr/>
        </p:nvGrpSpPr>
        <p:grpSpPr>
          <a:xfrm>
            <a:off x="12499975" y="6540719"/>
            <a:ext cx="1073150" cy="1073150"/>
            <a:chOff x="12499975" y="6540719"/>
            <a:chExt cx="1073150" cy="1073150"/>
          </a:xfrm>
        </p:grpSpPr>
        <p:sp>
          <p:nvSpPr>
            <p:cNvPr id="2145" name="Oval 2144">
              <a:extLst>
                <a:ext uri="{FF2B5EF4-FFF2-40B4-BE49-F238E27FC236}">
                  <a16:creationId xmlns:a16="http://schemas.microsoft.com/office/drawing/2014/main" id="{A4EFE123-E414-76A0-CBB1-AA98ECF5629E}"/>
                </a:ext>
              </a:extLst>
            </p:cNvPr>
            <p:cNvSpPr/>
            <p:nvPr/>
          </p:nvSpPr>
          <p:spPr>
            <a:xfrm>
              <a:off x="12499975" y="6540719"/>
              <a:ext cx="1073150" cy="1073150"/>
            </a:xfrm>
            <a:prstGeom prst="ellipse">
              <a:avLst/>
            </a:prstGeom>
            <a:gradFill>
              <a:gsLst>
                <a:gs pos="0">
                  <a:schemeClr val="bg2"/>
                </a:gs>
                <a:gs pos="100000">
                  <a:schemeClr val="bg2">
                    <a:lumMod val="85000"/>
                  </a:schemeClr>
                </a:gs>
              </a:gsLst>
              <a:lin ang="5400000" scaled="1"/>
            </a:gradFill>
            <a:ln w="6350">
              <a:solidFill>
                <a:schemeClr val="bg2"/>
              </a:solidFill>
            </a:ln>
            <a:effectLst>
              <a:outerShdw blurRad="127000" dist="127000" dir="2700000" algn="tl" rotWithShape="0">
                <a:prstClr val="black">
                  <a:alpha val="2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2146" name="Oval 2145">
              <a:extLst>
                <a:ext uri="{FF2B5EF4-FFF2-40B4-BE49-F238E27FC236}">
                  <a16:creationId xmlns:a16="http://schemas.microsoft.com/office/drawing/2014/main" id="{0D1F1EB3-539B-4DF2-3F5D-CA1991155481}"/>
                </a:ext>
              </a:extLst>
            </p:cNvPr>
            <p:cNvSpPr/>
            <p:nvPr/>
          </p:nvSpPr>
          <p:spPr>
            <a:xfrm>
              <a:off x="12641450" y="6682194"/>
              <a:ext cx="790200" cy="790200"/>
            </a:xfrm>
            <a:prstGeom prst="ellipse">
              <a:avLst/>
            </a:prstGeom>
            <a:gradFill>
              <a:gsLst>
                <a:gs pos="100000">
                  <a:schemeClr val="bg2"/>
                </a:gs>
                <a:gs pos="0">
                  <a:schemeClr val="bg2">
                    <a:lumMod val="95000"/>
                  </a:schemeClr>
                </a:gs>
              </a:gsLst>
              <a:lin ang="5400000" scaled="1"/>
            </a:gradFill>
            <a:ln>
              <a:solidFill>
                <a:schemeClr val="bg2"/>
              </a:solidFill>
            </a:ln>
            <a:effectLst/>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sz="2200" b="1" dirty="0">
                  <a:solidFill>
                    <a:schemeClr val="tx2"/>
                  </a:solidFill>
                  <a:latin typeface="+mj-lt"/>
                </a:rPr>
                <a:t>01</a:t>
              </a:r>
            </a:p>
          </p:txBody>
        </p:sp>
      </p:grpSp>
      <p:sp>
        <p:nvSpPr>
          <p:cNvPr id="2147" name="TextBox 2146">
            <a:extLst>
              <a:ext uri="{FF2B5EF4-FFF2-40B4-BE49-F238E27FC236}">
                <a16:creationId xmlns:a16="http://schemas.microsoft.com/office/drawing/2014/main" id="{2241A25C-7F2D-20A7-DF03-E490F6EC8B3E}"/>
              </a:ext>
            </a:extLst>
          </p:cNvPr>
          <p:cNvSpPr txBox="1"/>
          <p:nvPr/>
        </p:nvSpPr>
        <p:spPr>
          <a:xfrm rot="10800000" flipV="1">
            <a:off x="10643381" y="9541060"/>
            <a:ext cx="3097238" cy="615553"/>
          </a:xfrm>
          <a:prstGeom prst="rect">
            <a:avLst/>
          </a:prstGeom>
          <a:noFill/>
        </p:spPr>
        <p:txBody>
          <a:bodyPr wrap="square" rtlCol="0" anchor="t">
            <a:spAutoFit/>
          </a:bodyPr>
          <a:lstStyle/>
          <a:p>
            <a:pPr lvl="0" algn="ctr"/>
            <a:r>
              <a:rPr lang="vi-VN" sz="1700" dirty="0">
                <a:solidFill>
                  <a:schemeClr val="tx2"/>
                </a:solidFill>
              </a:rPr>
              <a:t>Xác định nhu cầu, lợi ích thực sự của từng bên.</a:t>
            </a:r>
            <a:endParaRPr kumimoji="0" lang="en-US" sz="1700" b="0" i="0" u="none" strike="noStrike" kern="1200" cap="none" spc="0" normalizeH="0" baseline="0" noProof="0" dirty="0">
              <a:ln>
                <a:noFill/>
              </a:ln>
              <a:solidFill>
                <a:schemeClr val="tx2"/>
              </a:solidFill>
              <a:effectLst/>
              <a:uLnTx/>
              <a:uFillTx/>
              <a:latin typeface="Open Sans Light"/>
            </a:endParaRPr>
          </a:p>
        </p:txBody>
      </p:sp>
      <p:sp>
        <p:nvSpPr>
          <p:cNvPr id="2148" name="TextBox 2147">
            <a:extLst>
              <a:ext uri="{FF2B5EF4-FFF2-40B4-BE49-F238E27FC236}">
                <a16:creationId xmlns:a16="http://schemas.microsoft.com/office/drawing/2014/main" id="{62798E74-A135-A58F-AF63-C1AADC8C6C75}"/>
              </a:ext>
            </a:extLst>
          </p:cNvPr>
          <p:cNvSpPr txBox="1"/>
          <p:nvPr/>
        </p:nvSpPr>
        <p:spPr>
          <a:xfrm rot="10800000" flipV="1">
            <a:off x="10455089" y="9022612"/>
            <a:ext cx="3473824" cy="461665"/>
          </a:xfrm>
          <a:prstGeom prst="rect">
            <a:avLst/>
          </a:prstGeom>
          <a:noFill/>
        </p:spPr>
        <p:txBody>
          <a:bodyPr wrap="square" rtlCol="0" anchor="t">
            <a:spAutoFit/>
          </a:bodyPr>
          <a:lstStyle/>
          <a:p>
            <a:pPr lvl="0" algn="ctr"/>
            <a:r>
              <a:rPr lang="en-US" sz="2400" b="1" dirty="0">
                <a:solidFill>
                  <a:schemeClr val="accent4">
                    <a:lumMod val="75000"/>
                  </a:schemeClr>
                </a:solidFill>
                <a:latin typeface="UTM Avo"/>
              </a:rPr>
              <a:t>CLARIFICATION</a:t>
            </a:r>
            <a:endParaRPr kumimoji="0" lang="en-US" sz="2400" b="1" i="0" u="none" strike="noStrike" kern="1200" cap="none" spc="0" normalizeH="0" baseline="0" noProof="0" dirty="0">
              <a:ln>
                <a:noFill/>
              </a:ln>
              <a:solidFill>
                <a:schemeClr val="accent4">
                  <a:lumMod val="75000"/>
                </a:schemeClr>
              </a:solidFill>
              <a:effectLst/>
              <a:uLnTx/>
              <a:uFillTx/>
              <a:latin typeface="UTM Avo"/>
            </a:endParaRPr>
          </a:p>
        </p:txBody>
      </p:sp>
      <p:grpSp>
        <p:nvGrpSpPr>
          <p:cNvPr id="2193" name="Group 2192">
            <a:extLst>
              <a:ext uri="{FF2B5EF4-FFF2-40B4-BE49-F238E27FC236}">
                <a16:creationId xmlns:a16="http://schemas.microsoft.com/office/drawing/2014/main" id="{BA718C75-08A9-037C-0E53-0025BBA390F8}"/>
              </a:ext>
            </a:extLst>
          </p:cNvPr>
          <p:cNvGrpSpPr/>
          <p:nvPr/>
        </p:nvGrpSpPr>
        <p:grpSpPr>
          <a:xfrm>
            <a:off x="6003901" y="5671236"/>
            <a:ext cx="3478587" cy="4860365"/>
            <a:chOff x="6003901" y="5671236"/>
            <a:chExt cx="3478587" cy="4860365"/>
          </a:xfrm>
        </p:grpSpPr>
        <p:sp>
          <p:nvSpPr>
            <p:cNvPr id="2149" name="Rectangle: Rounded Corners 2148">
              <a:extLst>
                <a:ext uri="{FF2B5EF4-FFF2-40B4-BE49-F238E27FC236}">
                  <a16:creationId xmlns:a16="http://schemas.microsoft.com/office/drawing/2014/main" id="{BFE31F88-775E-D996-93AA-4AD10E033465}"/>
                </a:ext>
              </a:extLst>
            </p:cNvPr>
            <p:cNvSpPr/>
            <p:nvPr/>
          </p:nvSpPr>
          <p:spPr>
            <a:xfrm flipH="1">
              <a:off x="6003901" y="5671236"/>
              <a:ext cx="3473824" cy="4860365"/>
            </a:xfrm>
            <a:prstGeom prst="roundRect">
              <a:avLst>
                <a:gd name="adj" fmla="val 2832"/>
              </a:avLst>
            </a:prstGeom>
            <a:gradFill>
              <a:gsLst>
                <a:gs pos="0">
                  <a:schemeClr val="bg2"/>
                </a:gs>
                <a:gs pos="100000">
                  <a:schemeClr val="bg2">
                    <a:lumMod val="95000"/>
                  </a:schemeClr>
                </a:gs>
              </a:gsLst>
              <a:lin ang="5400000" scaled="1"/>
            </a:gradFill>
            <a:ln>
              <a:noFill/>
            </a:ln>
            <a:effectLst>
              <a:outerShdw blurRad="444500" dist="317500" dir="2700000" algn="tl" rotWithShape="0">
                <a:prstClr val="black">
                  <a:alpha val="2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50" name="Rectangle: Rounded Corners 2149">
              <a:extLst>
                <a:ext uri="{FF2B5EF4-FFF2-40B4-BE49-F238E27FC236}">
                  <a16:creationId xmlns:a16="http://schemas.microsoft.com/office/drawing/2014/main" id="{47E221CE-B5CF-F153-1FF1-5E4FB497573B}"/>
                </a:ext>
              </a:extLst>
            </p:cNvPr>
            <p:cNvSpPr/>
            <p:nvPr/>
          </p:nvSpPr>
          <p:spPr>
            <a:xfrm flipH="1">
              <a:off x="6008664" y="5671236"/>
              <a:ext cx="3473824" cy="4860365"/>
            </a:xfrm>
            <a:prstGeom prst="roundRect">
              <a:avLst>
                <a:gd name="adj" fmla="val 2832"/>
              </a:avLst>
            </a:prstGeom>
            <a:gradFill>
              <a:gsLst>
                <a:gs pos="0">
                  <a:schemeClr val="bg1"/>
                </a:gs>
                <a:gs pos="100000">
                  <a:schemeClr val="bg1">
                    <a:lumMod val="95000"/>
                  </a:schemeClr>
                </a:gs>
              </a:gsLst>
              <a:lin ang="5400000" scaled="1"/>
            </a:gradFill>
            <a:ln>
              <a:solidFill>
                <a:schemeClr val="bg2"/>
              </a:solidFill>
            </a:ln>
            <a:effectLst>
              <a:outerShdw blurRad="127000" dist="127000" dir="2700000" algn="tl" rotWithShape="0">
                <a:prstClr val="black">
                  <a:alpha val="2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grpSp>
        <p:nvGrpSpPr>
          <p:cNvPr id="2198" name="Group 2197">
            <a:extLst>
              <a:ext uri="{FF2B5EF4-FFF2-40B4-BE49-F238E27FC236}">
                <a16:creationId xmlns:a16="http://schemas.microsoft.com/office/drawing/2014/main" id="{F6BD69B3-C44B-77CB-F5BA-07F24B3820E8}"/>
              </a:ext>
            </a:extLst>
          </p:cNvPr>
          <p:cNvGrpSpPr/>
          <p:nvPr/>
        </p:nvGrpSpPr>
        <p:grpSpPr>
          <a:xfrm>
            <a:off x="6008664" y="5671236"/>
            <a:ext cx="3478587" cy="3154176"/>
            <a:chOff x="6008664" y="5671236"/>
            <a:chExt cx="3478587" cy="3154176"/>
          </a:xfrm>
        </p:grpSpPr>
        <p:sp>
          <p:nvSpPr>
            <p:cNvPr id="2151" name="Freeform: Shape 2150">
              <a:extLst>
                <a:ext uri="{FF2B5EF4-FFF2-40B4-BE49-F238E27FC236}">
                  <a16:creationId xmlns:a16="http://schemas.microsoft.com/office/drawing/2014/main" id="{1F275EDB-6BF3-AC5B-FFD7-4B0F92110CBF}"/>
                </a:ext>
              </a:extLst>
            </p:cNvPr>
            <p:cNvSpPr/>
            <p:nvPr/>
          </p:nvSpPr>
          <p:spPr>
            <a:xfrm flipH="1">
              <a:off x="6008664" y="5671236"/>
              <a:ext cx="2767012" cy="3154176"/>
            </a:xfrm>
            <a:custGeom>
              <a:avLst/>
              <a:gdLst>
                <a:gd name="connsiteX0" fmla="*/ 2668634 w 2767012"/>
                <a:gd name="connsiteY0" fmla="*/ 0 h 3154176"/>
                <a:gd name="connsiteX1" fmla="*/ 735016 w 2767012"/>
                <a:gd name="connsiteY1" fmla="*/ 0 h 3154176"/>
                <a:gd name="connsiteX2" fmla="*/ 632074 w 2767012"/>
                <a:gd name="connsiteY2" fmla="*/ 76979 h 3154176"/>
                <a:gd name="connsiteX3" fmla="*/ 0 w 2767012"/>
                <a:gd name="connsiteY3" fmla="*/ 1417264 h 3154176"/>
                <a:gd name="connsiteX4" fmla="*/ 1736912 w 2767012"/>
                <a:gd name="connsiteY4" fmla="*/ 3154176 h 3154176"/>
                <a:gd name="connsiteX5" fmla="*/ 2708036 w 2767012"/>
                <a:gd name="connsiteY5" fmla="*/ 2857539 h 3154176"/>
                <a:gd name="connsiteX6" fmla="*/ 2767012 w 2767012"/>
                <a:gd name="connsiteY6" fmla="*/ 2813438 h 3154176"/>
                <a:gd name="connsiteX7" fmla="*/ 2767012 w 2767012"/>
                <a:gd name="connsiteY7" fmla="*/ 98379 h 3154176"/>
                <a:gd name="connsiteX8" fmla="*/ 2668634 w 2767012"/>
                <a:gd name="connsiteY8" fmla="*/ 0 h 31541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767012" h="3154176">
                  <a:moveTo>
                    <a:pt x="2668634" y="0"/>
                  </a:moveTo>
                  <a:lnTo>
                    <a:pt x="735016" y="0"/>
                  </a:lnTo>
                  <a:lnTo>
                    <a:pt x="632074" y="76979"/>
                  </a:lnTo>
                  <a:cubicBezTo>
                    <a:pt x="246050" y="395554"/>
                    <a:pt x="0" y="877675"/>
                    <a:pt x="0" y="1417264"/>
                  </a:cubicBezTo>
                  <a:cubicBezTo>
                    <a:pt x="0" y="2376534"/>
                    <a:pt x="777642" y="3154176"/>
                    <a:pt x="1736912" y="3154176"/>
                  </a:cubicBezTo>
                  <a:cubicBezTo>
                    <a:pt x="2096638" y="3154176"/>
                    <a:pt x="2430822" y="3044820"/>
                    <a:pt x="2708036" y="2857539"/>
                  </a:cubicBezTo>
                  <a:lnTo>
                    <a:pt x="2767012" y="2813438"/>
                  </a:lnTo>
                  <a:lnTo>
                    <a:pt x="2767012" y="98379"/>
                  </a:lnTo>
                  <a:cubicBezTo>
                    <a:pt x="2767012" y="44046"/>
                    <a:pt x="2722966" y="0"/>
                    <a:pt x="2668634" y="0"/>
                  </a:cubicBezTo>
                  <a:close/>
                </a:path>
              </a:pathLst>
            </a:custGeom>
            <a:solidFill>
              <a:schemeClr val="accent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52" name="Rectangle 2151">
              <a:extLst>
                <a:ext uri="{FF2B5EF4-FFF2-40B4-BE49-F238E27FC236}">
                  <a16:creationId xmlns:a16="http://schemas.microsoft.com/office/drawing/2014/main" id="{AB6AED94-42AA-DEC2-1A1E-9FC7F667C0CE}"/>
                </a:ext>
              </a:extLst>
            </p:cNvPr>
            <p:cNvSpPr/>
            <p:nvPr/>
          </p:nvSpPr>
          <p:spPr>
            <a:xfrm flipH="1">
              <a:off x="7966052" y="6816851"/>
              <a:ext cx="1521199" cy="508000"/>
            </a:xfrm>
            <a:prstGeom prst="rect">
              <a:avLst/>
            </a:prstGeom>
            <a:solidFill>
              <a:schemeClr val="accent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2203" name="Group 2202">
            <a:extLst>
              <a:ext uri="{FF2B5EF4-FFF2-40B4-BE49-F238E27FC236}">
                <a16:creationId xmlns:a16="http://schemas.microsoft.com/office/drawing/2014/main" id="{39FE9314-9350-F194-DF0F-46BBCD99A7A4}"/>
              </a:ext>
            </a:extLst>
          </p:cNvPr>
          <p:cNvGrpSpPr/>
          <p:nvPr/>
        </p:nvGrpSpPr>
        <p:grpSpPr>
          <a:xfrm>
            <a:off x="8053551" y="6540719"/>
            <a:ext cx="1073150" cy="1073150"/>
            <a:chOff x="8053551" y="6540719"/>
            <a:chExt cx="1073150" cy="1073150"/>
          </a:xfrm>
        </p:grpSpPr>
        <p:sp>
          <p:nvSpPr>
            <p:cNvPr id="2153" name="Oval 2152">
              <a:extLst>
                <a:ext uri="{FF2B5EF4-FFF2-40B4-BE49-F238E27FC236}">
                  <a16:creationId xmlns:a16="http://schemas.microsoft.com/office/drawing/2014/main" id="{937DDA80-5DC8-ECC8-7B6B-C8212C421895}"/>
                </a:ext>
              </a:extLst>
            </p:cNvPr>
            <p:cNvSpPr/>
            <p:nvPr/>
          </p:nvSpPr>
          <p:spPr>
            <a:xfrm>
              <a:off x="8053551" y="6540719"/>
              <a:ext cx="1073150" cy="1073150"/>
            </a:xfrm>
            <a:prstGeom prst="ellipse">
              <a:avLst/>
            </a:prstGeom>
            <a:gradFill>
              <a:gsLst>
                <a:gs pos="0">
                  <a:schemeClr val="bg2"/>
                </a:gs>
                <a:gs pos="100000">
                  <a:schemeClr val="bg2">
                    <a:lumMod val="85000"/>
                  </a:schemeClr>
                </a:gs>
              </a:gsLst>
              <a:lin ang="5400000" scaled="1"/>
            </a:gradFill>
            <a:ln w="6350">
              <a:solidFill>
                <a:schemeClr val="bg2"/>
              </a:solidFill>
            </a:ln>
            <a:effectLst>
              <a:outerShdw blurRad="127000" dist="127000" dir="2700000" algn="tl" rotWithShape="0">
                <a:prstClr val="black">
                  <a:alpha val="2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2154" name="Oval 2153">
              <a:extLst>
                <a:ext uri="{FF2B5EF4-FFF2-40B4-BE49-F238E27FC236}">
                  <a16:creationId xmlns:a16="http://schemas.microsoft.com/office/drawing/2014/main" id="{C53FFDE1-2959-8EE8-DEA4-F4F631A92AA2}"/>
                </a:ext>
              </a:extLst>
            </p:cNvPr>
            <p:cNvSpPr/>
            <p:nvPr/>
          </p:nvSpPr>
          <p:spPr>
            <a:xfrm>
              <a:off x="8195026" y="6682194"/>
              <a:ext cx="790200" cy="790200"/>
            </a:xfrm>
            <a:prstGeom prst="ellipse">
              <a:avLst/>
            </a:prstGeom>
            <a:gradFill>
              <a:gsLst>
                <a:gs pos="100000">
                  <a:schemeClr val="bg2"/>
                </a:gs>
                <a:gs pos="0">
                  <a:schemeClr val="bg2">
                    <a:lumMod val="95000"/>
                  </a:schemeClr>
                </a:gs>
              </a:gsLst>
              <a:lin ang="5400000" scaled="1"/>
            </a:gradFill>
            <a:ln>
              <a:solidFill>
                <a:schemeClr val="bg2"/>
              </a:solidFill>
            </a:ln>
            <a:effectLst/>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sz="2200" b="1" dirty="0">
                  <a:solidFill>
                    <a:schemeClr val="tx2"/>
                  </a:solidFill>
                  <a:latin typeface="+mj-lt"/>
                </a:rPr>
                <a:t>01</a:t>
              </a:r>
            </a:p>
          </p:txBody>
        </p:sp>
      </p:grpSp>
      <p:sp>
        <p:nvSpPr>
          <p:cNvPr id="2155" name="TextBox 2154">
            <a:extLst>
              <a:ext uri="{FF2B5EF4-FFF2-40B4-BE49-F238E27FC236}">
                <a16:creationId xmlns:a16="http://schemas.microsoft.com/office/drawing/2014/main" id="{5E8D4569-982A-855C-9DDB-1E60A331719E}"/>
              </a:ext>
            </a:extLst>
          </p:cNvPr>
          <p:cNvSpPr txBox="1"/>
          <p:nvPr/>
        </p:nvSpPr>
        <p:spPr>
          <a:xfrm rot="10800000" flipV="1">
            <a:off x="6196957" y="9541060"/>
            <a:ext cx="3097238" cy="615553"/>
          </a:xfrm>
          <a:prstGeom prst="rect">
            <a:avLst/>
          </a:prstGeom>
          <a:noFill/>
        </p:spPr>
        <p:txBody>
          <a:bodyPr wrap="square" rtlCol="0" anchor="t">
            <a:spAutoFit/>
          </a:bodyPr>
          <a:lstStyle/>
          <a:p>
            <a:pPr lvl="0" algn="ctr"/>
            <a:r>
              <a:rPr lang="vi-VN" sz="1700" dirty="0">
                <a:solidFill>
                  <a:schemeClr val="tx2"/>
                </a:solidFill>
              </a:rPr>
              <a:t>Chia sẻ quan điểm, lắng nghe để tạo sự tin tưởng ban đầu.</a:t>
            </a:r>
            <a:endParaRPr kumimoji="0" lang="en-US" sz="1700" b="0" i="0" u="none" strike="noStrike" kern="1200" cap="none" spc="0" normalizeH="0" baseline="0" noProof="0" dirty="0">
              <a:ln>
                <a:noFill/>
              </a:ln>
              <a:solidFill>
                <a:schemeClr val="tx2"/>
              </a:solidFill>
              <a:effectLst/>
              <a:uLnTx/>
              <a:uFillTx/>
              <a:latin typeface="Open Sans Light"/>
            </a:endParaRPr>
          </a:p>
        </p:txBody>
      </p:sp>
      <p:sp>
        <p:nvSpPr>
          <p:cNvPr id="2156" name="TextBox 2155">
            <a:extLst>
              <a:ext uri="{FF2B5EF4-FFF2-40B4-BE49-F238E27FC236}">
                <a16:creationId xmlns:a16="http://schemas.microsoft.com/office/drawing/2014/main" id="{E5DE763D-6721-EB54-DA88-D135959F0E75}"/>
              </a:ext>
            </a:extLst>
          </p:cNvPr>
          <p:cNvSpPr txBox="1"/>
          <p:nvPr/>
        </p:nvSpPr>
        <p:spPr>
          <a:xfrm rot="10800000" flipV="1">
            <a:off x="6008665" y="9022612"/>
            <a:ext cx="3473824" cy="461665"/>
          </a:xfrm>
          <a:prstGeom prst="rect">
            <a:avLst/>
          </a:prstGeom>
          <a:noFill/>
        </p:spPr>
        <p:txBody>
          <a:bodyPr wrap="square" rtlCol="0" anchor="t">
            <a:spAutoFit/>
          </a:bodyPr>
          <a:lstStyle/>
          <a:p>
            <a:pPr lvl="0" algn="ctr"/>
            <a:r>
              <a:rPr lang="en-US" sz="2400" b="1" dirty="0">
                <a:solidFill>
                  <a:schemeClr val="accent3">
                    <a:lumMod val="25000"/>
                  </a:schemeClr>
                </a:solidFill>
                <a:latin typeface="UTM Avo"/>
              </a:rPr>
              <a:t>DISCUSSION</a:t>
            </a:r>
            <a:endParaRPr kumimoji="0" lang="en-US" sz="2400" b="1" i="0" u="none" strike="noStrike" kern="1200" cap="none" spc="0" normalizeH="0" baseline="0" noProof="0" dirty="0">
              <a:ln>
                <a:noFill/>
              </a:ln>
              <a:solidFill>
                <a:schemeClr val="accent3">
                  <a:lumMod val="25000"/>
                </a:schemeClr>
              </a:solidFill>
              <a:effectLst/>
              <a:uLnTx/>
              <a:uFillTx/>
              <a:latin typeface="UTM Avo"/>
            </a:endParaRPr>
          </a:p>
        </p:txBody>
      </p:sp>
      <p:grpSp>
        <p:nvGrpSpPr>
          <p:cNvPr id="2192" name="Group 2191">
            <a:extLst>
              <a:ext uri="{FF2B5EF4-FFF2-40B4-BE49-F238E27FC236}">
                <a16:creationId xmlns:a16="http://schemas.microsoft.com/office/drawing/2014/main" id="{DEE1AEAE-5769-7E6D-E11A-CC70CB505196}"/>
              </a:ext>
            </a:extLst>
          </p:cNvPr>
          <p:cNvGrpSpPr/>
          <p:nvPr/>
        </p:nvGrpSpPr>
        <p:grpSpPr>
          <a:xfrm>
            <a:off x="1557477" y="5671236"/>
            <a:ext cx="3478587" cy="4860365"/>
            <a:chOff x="1557477" y="5671236"/>
            <a:chExt cx="3478587" cy="4860365"/>
          </a:xfrm>
        </p:grpSpPr>
        <p:sp>
          <p:nvSpPr>
            <p:cNvPr id="2157" name="Rectangle: Rounded Corners 2156">
              <a:extLst>
                <a:ext uri="{FF2B5EF4-FFF2-40B4-BE49-F238E27FC236}">
                  <a16:creationId xmlns:a16="http://schemas.microsoft.com/office/drawing/2014/main" id="{824E51E8-6939-CF6B-59E7-255C2AFCE297}"/>
                </a:ext>
              </a:extLst>
            </p:cNvPr>
            <p:cNvSpPr/>
            <p:nvPr/>
          </p:nvSpPr>
          <p:spPr>
            <a:xfrm flipH="1">
              <a:off x="1557477" y="5671236"/>
              <a:ext cx="3473824" cy="4860365"/>
            </a:xfrm>
            <a:prstGeom prst="roundRect">
              <a:avLst>
                <a:gd name="adj" fmla="val 2832"/>
              </a:avLst>
            </a:prstGeom>
            <a:gradFill>
              <a:gsLst>
                <a:gs pos="0">
                  <a:schemeClr val="bg2"/>
                </a:gs>
                <a:gs pos="100000">
                  <a:schemeClr val="bg2">
                    <a:lumMod val="95000"/>
                  </a:schemeClr>
                </a:gs>
              </a:gsLst>
              <a:lin ang="5400000" scaled="1"/>
            </a:gradFill>
            <a:ln>
              <a:noFill/>
            </a:ln>
            <a:effectLst>
              <a:outerShdw blurRad="444500" dist="317500" dir="2700000" algn="tl" rotWithShape="0">
                <a:prstClr val="black">
                  <a:alpha val="2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58" name="Rectangle: Rounded Corners 2157">
              <a:extLst>
                <a:ext uri="{FF2B5EF4-FFF2-40B4-BE49-F238E27FC236}">
                  <a16:creationId xmlns:a16="http://schemas.microsoft.com/office/drawing/2014/main" id="{5B841A0E-1A5F-7626-F182-CB2F1FB49067}"/>
                </a:ext>
              </a:extLst>
            </p:cNvPr>
            <p:cNvSpPr/>
            <p:nvPr/>
          </p:nvSpPr>
          <p:spPr>
            <a:xfrm flipH="1">
              <a:off x="1562240" y="5671236"/>
              <a:ext cx="3473824" cy="4860365"/>
            </a:xfrm>
            <a:prstGeom prst="roundRect">
              <a:avLst>
                <a:gd name="adj" fmla="val 2832"/>
              </a:avLst>
            </a:prstGeom>
            <a:gradFill>
              <a:gsLst>
                <a:gs pos="0">
                  <a:schemeClr val="bg1"/>
                </a:gs>
                <a:gs pos="100000">
                  <a:schemeClr val="bg1">
                    <a:lumMod val="95000"/>
                  </a:schemeClr>
                </a:gs>
              </a:gsLst>
              <a:lin ang="5400000" scaled="1"/>
            </a:gradFill>
            <a:ln>
              <a:solidFill>
                <a:schemeClr val="bg2"/>
              </a:solidFill>
            </a:ln>
            <a:effectLst>
              <a:outerShdw blurRad="127000" dist="127000" dir="2700000" algn="tl" rotWithShape="0">
                <a:prstClr val="black">
                  <a:alpha val="2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2197" name="Group 2196">
            <a:extLst>
              <a:ext uri="{FF2B5EF4-FFF2-40B4-BE49-F238E27FC236}">
                <a16:creationId xmlns:a16="http://schemas.microsoft.com/office/drawing/2014/main" id="{931043CF-59DF-A39B-0AC2-992A58E3EE84}"/>
              </a:ext>
            </a:extLst>
          </p:cNvPr>
          <p:cNvGrpSpPr/>
          <p:nvPr/>
        </p:nvGrpSpPr>
        <p:grpSpPr>
          <a:xfrm>
            <a:off x="1562240" y="5671236"/>
            <a:ext cx="3478587" cy="3154176"/>
            <a:chOff x="1562240" y="5671236"/>
            <a:chExt cx="3478587" cy="3154176"/>
          </a:xfrm>
        </p:grpSpPr>
        <p:sp>
          <p:nvSpPr>
            <p:cNvPr id="2159" name="Freeform: Shape 2158">
              <a:extLst>
                <a:ext uri="{FF2B5EF4-FFF2-40B4-BE49-F238E27FC236}">
                  <a16:creationId xmlns:a16="http://schemas.microsoft.com/office/drawing/2014/main" id="{304EF635-7103-8665-CD64-203BC2D513AB}"/>
                </a:ext>
              </a:extLst>
            </p:cNvPr>
            <p:cNvSpPr/>
            <p:nvPr/>
          </p:nvSpPr>
          <p:spPr>
            <a:xfrm flipH="1">
              <a:off x="1562240" y="5671236"/>
              <a:ext cx="2767012" cy="3154176"/>
            </a:xfrm>
            <a:custGeom>
              <a:avLst/>
              <a:gdLst>
                <a:gd name="connsiteX0" fmla="*/ 2668634 w 2767012"/>
                <a:gd name="connsiteY0" fmla="*/ 0 h 3154176"/>
                <a:gd name="connsiteX1" fmla="*/ 735016 w 2767012"/>
                <a:gd name="connsiteY1" fmla="*/ 0 h 3154176"/>
                <a:gd name="connsiteX2" fmla="*/ 632074 w 2767012"/>
                <a:gd name="connsiteY2" fmla="*/ 76979 h 3154176"/>
                <a:gd name="connsiteX3" fmla="*/ 0 w 2767012"/>
                <a:gd name="connsiteY3" fmla="*/ 1417264 h 3154176"/>
                <a:gd name="connsiteX4" fmla="*/ 1736912 w 2767012"/>
                <a:gd name="connsiteY4" fmla="*/ 3154176 h 3154176"/>
                <a:gd name="connsiteX5" fmla="*/ 2708036 w 2767012"/>
                <a:gd name="connsiteY5" fmla="*/ 2857539 h 3154176"/>
                <a:gd name="connsiteX6" fmla="*/ 2767012 w 2767012"/>
                <a:gd name="connsiteY6" fmla="*/ 2813438 h 3154176"/>
                <a:gd name="connsiteX7" fmla="*/ 2767012 w 2767012"/>
                <a:gd name="connsiteY7" fmla="*/ 98379 h 3154176"/>
                <a:gd name="connsiteX8" fmla="*/ 2668634 w 2767012"/>
                <a:gd name="connsiteY8" fmla="*/ 0 h 31541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767012" h="3154176">
                  <a:moveTo>
                    <a:pt x="2668634" y="0"/>
                  </a:moveTo>
                  <a:lnTo>
                    <a:pt x="735016" y="0"/>
                  </a:lnTo>
                  <a:lnTo>
                    <a:pt x="632074" y="76979"/>
                  </a:lnTo>
                  <a:cubicBezTo>
                    <a:pt x="246050" y="395554"/>
                    <a:pt x="0" y="877675"/>
                    <a:pt x="0" y="1417264"/>
                  </a:cubicBezTo>
                  <a:cubicBezTo>
                    <a:pt x="0" y="2376534"/>
                    <a:pt x="777642" y="3154176"/>
                    <a:pt x="1736912" y="3154176"/>
                  </a:cubicBezTo>
                  <a:cubicBezTo>
                    <a:pt x="2096638" y="3154176"/>
                    <a:pt x="2430822" y="3044820"/>
                    <a:pt x="2708036" y="2857539"/>
                  </a:cubicBezTo>
                  <a:lnTo>
                    <a:pt x="2767012" y="2813438"/>
                  </a:lnTo>
                  <a:lnTo>
                    <a:pt x="2767012" y="98379"/>
                  </a:lnTo>
                  <a:cubicBezTo>
                    <a:pt x="2767012" y="44046"/>
                    <a:pt x="2722966" y="0"/>
                    <a:pt x="2668634" y="0"/>
                  </a:cubicBezTo>
                  <a:close/>
                </a:path>
              </a:pathLst>
            </a:cu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60" name="Rectangle 2159">
              <a:extLst>
                <a:ext uri="{FF2B5EF4-FFF2-40B4-BE49-F238E27FC236}">
                  <a16:creationId xmlns:a16="http://schemas.microsoft.com/office/drawing/2014/main" id="{EBD24297-68C5-4B27-8E1C-E956B6B53567}"/>
                </a:ext>
              </a:extLst>
            </p:cNvPr>
            <p:cNvSpPr/>
            <p:nvPr/>
          </p:nvSpPr>
          <p:spPr>
            <a:xfrm flipH="1">
              <a:off x="3519628" y="6816851"/>
              <a:ext cx="1521199" cy="508000"/>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2202" name="Group 2201">
            <a:extLst>
              <a:ext uri="{FF2B5EF4-FFF2-40B4-BE49-F238E27FC236}">
                <a16:creationId xmlns:a16="http://schemas.microsoft.com/office/drawing/2014/main" id="{B4AEF118-C6A2-C148-A8B8-0CE722925F34}"/>
              </a:ext>
            </a:extLst>
          </p:cNvPr>
          <p:cNvGrpSpPr/>
          <p:nvPr/>
        </p:nvGrpSpPr>
        <p:grpSpPr>
          <a:xfrm>
            <a:off x="3607127" y="6540719"/>
            <a:ext cx="1073150" cy="1073150"/>
            <a:chOff x="3607127" y="6540719"/>
            <a:chExt cx="1073150" cy="1073150"/>
          </a:xfrm>
        </p:grpSpPr>
        <p:sp>
          <p:nvSpPr>
            <p:cNvPr id="2161" name="Oval 2160">
              <a:extLst>
                <a:ext uri="{FF2B5EF4-FFF2-40B4-BE49-F238E27FC236}">
                  <a16:creationId xmlns:a16="http://schemas.microsoft.com/office/drawing/2014/main" id="{700C7808-F201-CC27-39F8-3273408B9D65}"/>
                </a:ext>
              </a:extLst>
            </p:cNvPr>
            <p:cNvSpPr/>
            <p:nvPr/>
          </p:nvSpPr>
          <p:spPr>
            <a:xfrm>
              <a:off x="3607127" y="6540719"/>
              <a:ext cx="1073150" cy="1073150"/>
            </a:xfrm>
            <a:prstGeom prst="ellipse">
              <a:avLst/>
            </a:prstGeom>
            <a:gradFill>
              <a:gsLst>
                <a:gs pos="0">
                  <a:schemeClr val="bg2"/>
                </a:gs>
                <a:gs pos="100000">
                  <a:schemeClr val="bg2">
                    <a:lumMod val="85000"/>
                  </a:schemeClr>
                </a:gs>
              </a:gsLst>
              <a:lin ang="5400000" scaled="1"/>
            </a:gradFill>
            <a:ln w="6350">
              <a:solidFill>
                <a:schemeClr val="bg2"/>
              </a:solidFill>
            </a:ln>
            <a:effectLst>
              <a:outerShdw blurRad="127000" dist="127000" dir="2700000" algn="tl" rotWithShape="0">
                <a:prstClr val="black">
                  <a:alpha val="2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2162" name="Oval 2161">
              <a:extLst>
                <a:ext uri="{FF2B5EF4-FFF2-40B4-BE49-F238E27FC236}">
                  <a16:creationId xmlns:a16="http://schemas.microsoft.com/office/drawing/2014/main" id="{BE470930-82FA-D097-2A7B-BB4BEE48B2A9}"/>
                </a:ext>
              </a:extLst>
            </p:cNvPr>
            <p:cNvSpPr/>
            <p:nvPr/>
          </p:nvSpPr>
          <p:spPr>
            <a:xfrm>
              <a:off x="3748602" y="6682194"/>
              <a:ext cx="790200" cy="790200"/>
            </a:xfrm>
            <a:prstGeom prst="ellipse">
              <a:avLst/>
            </a:prstGeom>
            <a:gradFill>
              <a:gsLst>
                <a:gs pos="100000">
                  <a:schemeClr val="bg2"/>
                </a:gs>
                <a:gs pos="0">
                  <a:schemeClr val="bg2">
                    <a:lumMod val="95000"/>
                  </a:schemeClr>
                </a:gs>
              </a:gsLst>
              <a:lin ang="5400000" scaled="1"/>
            </a:gradFill>
            <a:ln>
              <a:solidFill>
                <a:schemeClr val="bg2"/>
              </a:solidFill>
            </a:ln>
            <a:effectLst/>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sz="2200" b="1" dirty="0">
                  <a:solidFill>
                    <a:schemeClr val="tx2"/>
                  </a:solidFill>
                  <a:latin typeface="+mj-lt"/>
                </a:rPr>
                <a:t>01</a:t>
              </a:r>
            </a:p>
          </p:txBody>
        </p:sp>
      </p:grpSp>
      <p:sp>
        <p:nvSpPr>
          <p:cNvPr id="2163" name="Freeform: Shape 2162">
            <a:extLst>
              <a:ext uri="{FF2B5EF4-FFF2-40B4-BE49-F238E27FC236}">
                <a16:creationId xmlns:a16="http://schemas.microsoft.com/office/drawing/2014/main" id="{CD6024FB-1BA1-2570-C23B-2643A7033B85}"/>
              </a:ext>
            </a:extLst>
          </p:cNvPr>
          <p:cNvSpPr/>
          <p:nvPr/>
        </p:nvSpPr>
        <p:spPr>
          <a:xfrm>
            <a:off x="1931003" y="6404358"/>
            <a:ext cx="1322674" cy="1368284"/>
          </a:xfrm>
          <a:custGeom>
            <a:avLst/>
            <a:gdLst>
              <a:gd name="connsiteX0" fmla="*/ 358064 w 441960"/>
              <a:gd name="connsiteY0" fmla="*/ 444170 h 457200"/>
              <a:gd name="connsiteX1" fmla="*/ 95631 w 441960"/>
              <a:gd name="connsiteY1" fmla="*/ 444170 h 457200"/>
              <a:gd name="connsiteX2" fmla="*/ 19431 w 441960"/>
              <a:gd name="connsiteY2" fmla="*/ 367970 h 457200"/>
              <a:gd name="connsiteX3" fmla="*/ 19431 w 441960"/>
              <a:gd name="connsiteY3" fmla="*/ 205207 h 457200"/>
              <a:gd name="connsiteX4" fmla="*/ 95631 w 441960"/>
              <a:gd name="connsiteY4" fmla="*/ 129007 h 457200"/>
              <a:gd name="connsiteX5" fmla="*/ 358064 w 441960"/>
              <a:gd name="connsiteY5" fmla="*/ 129007 h 457200"/>
              <a:gd name="connsiteX6" fmla="*/ 434264 w 441960"/>
              <a:gd name="connsiteY6" fmla="*/ 205207 h 457200"/>
              <a:gd name="connsiteX7" fmla="*/ 434264 w 441960"/>
              <a:gd name="connsiteY7" fmla="*/ 368122 h 457200"/>
              <a:gd name="connsiteX8" fmla="*/ 358064 w 441960"/>
              <a:gd name="connsiteY8" fmla="*/ 444170 h 457200"/>
              <a:gd name="connsiteX9" fmla="*/ 300152 w 441960"/>
              <a:gd name="connsiteY9" fmla="*/ 86944 h 457200"/>
              <a:gd name="connsiteX10" fmla="*/ 300152 w 441960"/>
              <a:gd name="connsiteY10" fmla="*/ 86944 h 457200"/>
              <a:gd name="connsiteX11" fmla="*/ 232638 w 441960"/>
              <a:gd name="connsiteY11" fmla="*/ 19431 h 457200"/>
              <a:gd name="connsiteX12" fmla="*/ 221057 w 441960"/>
              <a:gd name="connsiteY12" fmla="*/ 19431 h 457200"/>
              <a:gd name="connsiteX13" fmla="*/ 153543 w 441960"/>
              <a:gd name="connsiteY13" fmla="*/ 86944 h 457200"/>
              <a:gd name="connsiteX14" fmla="*/ 153543 w 441960"/>
              <a:gd name="connsiteY14" fmla="*/ 86944 h 457200"/>
              <a:gd name="connsiteX15" fmla="*/ 19431 w 441960"/>
              <a:gd name="connsiteY15" fmla="*/ 245745 h 457200"/>
              <a:gd name="connsiteX16" fmla="*/ 135408 w 441960"/>
              <a:gd name="connsiteY16" fmla="*/ 290855 h 457200"/>
              <a:gd name="connsiteX17" fmla="*/ 318440 w 441960"/>
              <a:gd name="connsiteY17" fmla="*/ 290855 h 457200"/>
              <a:gd name="connsiteX18" fmla="*/ 434417 w 441960"/>
              <a:gd name="connsiteY18" fmla="*/ 245745 h 457200"/>
              <a:gd name="connsiteX19" fmla="*/ 226848 w 441960"/>
              <a:gd name="connsiteY19" fmla="*/ 350444 h 457200"/>
              <a:gd name="connsiteX20" fmla="*/ 226848 w 441960"/>
              <a:gd name="connsiteY20" fmla="*/ 265405 h 457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441960" h="457200">
                <a:moveTo>
                  <a:pt x="358064" y="444170"/>
                </a:moveTo>
                <a:lnTo>
                  <a:pt x="95631" y="444170"/>
                </a:lnTo>
                <a:cubicBezTo>
                  <a:pt x="53568" y="444170"/>
                  <a:pt x="19431" y="410032"/>
                  <a:pt x="19431" y="367970"/>
                </a:cubicBezTo>
                <a:lnTo>
                  <a:pt x="19431" y="205207"/>
                </a:lnTo>
                <a:cubicBezTo>
                  <a:pt x="19431" y="163144"/>
                  <a:pt x="53568" y="129007"/>
                  <a:pt x="95631" y="129007"/>
                </a:cubicBezTo>
                <a:lnTo>
                  <a:pt x="358064" y="129007"/>
                </a:lnTo>
                <a:cubicBezTo>
                  <a:pt x="400127" y="129007"/>
                  <a:pt x="434264" y="163144"/>
                  <a:pt x="434264" y="205207"/>
                </a:cubicBezTo>
                <a:lnTo>
                  <a:pt x="434264" y="368122"/>
                </a:lnTo>
                <a:cubicBezTo>
                  <a:pt x="434264" y="410032"/>
                  <a:pt x="400127" y="444170"/>
                  <a:pt x="358064" y="444170"/>
                </a:cubicBezTo>
                <a:close/>
                <a:moveTo>
                  <a:pt x="300152" y="86944"/>
                </a:moveTo>
                <a:lnTo>
                  <a:pt x="300152" y="86944"/>
                </a:lnTo>
                <a:cubicBezTo>
                  <a:pt x="300152" y="49606"/>
                  <a:pt x="269977" y="19431"/>
                  <a:pt x="232638" y="19431"/>
                </a:cubicBezTo>
                <a:lnTo>
                  <a:pt x="221057" y="19431"/>
                </a:lnTo>
                <a:cubicBezTo>
                  <a:pt x="183719" y="19431"/>
                  <a:pt x="153543" y="49606"/>
                  <a:pt x="153543" y="86944"/>
                </a:cubicBezTo>
                <a:lnTo>
                  <a:pt x="153543" y="86944"/>
                </a:lnTo>
                <a:moveTo>
                  <a:pt x="19431" y="245745"/>
                </a:moveTo>
                <a:lnTo>
                  <a:pt x="135408" y="290855"/>
                </a:lnTo>
                <a:cubicBezTo>
                  <a:pt x="194234" y="313715"/>
                  <a:pt x="259614" y="313715"/>
                  <a:pt x="318440" y="290855"/>
                </a:cubicBezTo>
                <a:lnTo>
                  <a:pt x="434417" y="245745"/>
                </a:lnTo>
                <a:moveTo>
                  <a:pt x="226848" y="350444"/>
                </a:moveTo>
                <a:lnTo>
                  <a:pt x="226848" y="265405"/>
                </a:lnTo>
              </a:path>
            </a:pathLst>
          </a:custGeom>
          <a:noFill/>
          <a:ln w="19050">
            <a:solidFill>
              <a:schemeClr val="bg2"/>
            </a:solidFill>
            <a:round/>
            <a:headEnd/>
            <a:tailEnd/>
          </a:ln>
          <a:extLst>
            <a:ext uri="{909E8E84-426E-40DD-AFC4-6F175D3DCCD1}">
              <a14:hiddenFill xmlns:a14="http://schemas.microsoft.com/office/drawing/2010/main">
                <a:solidFill>
                  <a:srgbClr val="FFFFFF"/>
                </a:solidFill>
              </a14:hiddenFill>
            </a:ext>
          </a:extLst>
        </p:spPr>
        <p:txBody>
          <a:bodyPr vert="horz" wrap="square" lIns="182832" tIns="91416" rIns="182832" bIns="91416" numCol="1" anchor="t" anchorCtr="0" compatLnSpc="1">
            <a:prstTxWarp prst="textNoShape">
              <a:avLst/>
            </a:prstTxWarp>
          </a:bodyPr>
          <a:lstStyle/>
          <a:p>
            <a:endParaRPr lang="ru-UA" sz="7198"/>
          </a:p>
        </p:txBody>
      </p:sp>
      <p:sp>
        <p:nvSpPr>
          <p:cNvPr id="2164" name="TextBox 2163">
            <a:extLst>
              <a:ext uri="{FF2B5EF4-FFF2-40B4-BE49-F238E27FC236}">
                <a16:creationId xmlns:a16="http://schemas.microsoft.com/office/drawing/2014/main" id="{959A43C4-39EB-4EE0-B10D-9679CB81783A}"/>
              </a:ext>
            </a:extLst>
          </p:cNvPr>
          <p:cNvSpPr txBox="1"/>
          <p:nvPr/>
        </p:nvSpPr>
        <p:spPr>
          <a:xfrm rot="10800000" flipV="1">
            <a:off x="1750533" y="9541060"/>
            <a:ext cx="3097238" cy="615553"/>
          </a:xfrm>
          <a:prstGeom prst="rect">
            <a:avLst/>
          </a:prstGeom>
          <a:noFill/>
        </p:spPr>
        <p:txBody>
          <a:bodyPr wrap="square" rtlCol="0" anchor="t">
            <a:spAutoFit/>
          </a:bodyPr>
          <a:lstStyle/>
          <a:p>
            <a:pPr lvl="0" algn="ctr"/>
            <a:r>
              <a:rPr lang="vi-VN" sz="1700" dirty="0">
                <a:solidFill>
                  <a:schemeClr val="tx2"/>
                </a:solidFill>
              </a:rPr>
              <a:t>Xác định mục tiêu, thu thập thông tin, hiểu rõ đối tác.</a:t>
            </a:r>
            <a:endParaRPr kumimoji="0" lang="en-US" sz="1700" b="0" i="0" u="none" strike="noStrike" kern="1200" cap="none" spc="0" normalizeH="0" baseline="0" noProof="0" dirty="0">
              <a:ln>
                <a:noFill/>
              </a:ln>
              <a:solidFill>
                <a:schemeClr val="tx2"/>
              </a:solidFill>
              <a:effectLst/>
              <a:uLnTx/>
              <a:uFillTx/>
              <a:latin typeface="Open Sans Light"/>
            </a:endParaRPr>
          </a:p>
        </p:txBody>
      </p:sp>
      <p:sp>
        <p:nvSpPr>
          <p:cNvPr id="2165" name="TextBox 2164">
            <a:extLst>
              <a:ext uri="{FF2B5EF4-FFF2-40B4-BE49-F238E27FC236}">
                <a16:creationId xmlns:a16="http://schemas.microsoft.com/office/drawing/2014/main" id="{59C2F07A-CEFB-238E-FA9A-BD1FD4284D68}"/>
              </a:ext>
            </a:extLst>
          </p:cNvPr>
          <p:cNvSpPr txBox="1"/>
          <p:nvPr/>
        </p:nvSpPr>
        <p:spPr>
          <a:xfrm rot="10800000" flipV="1">
            <a:off x="1562241" y="9022612"/>
            <a:ext cx="3473824" cy="461665"/>
          </a:xfrm>
          <a:prstGeom prst="rect">
            <a:avLst/>
          </a:prstGeom>
          <a:noFill/>
        </p:spPr>
        <p:txBody>
          <a:bodyPr wrap="square" rtlCol="0" anchor="t">
            <a:spAutoFit/>
          </a:bodyPr>
          <a:lstStyle/>
          <a:p>
            <a:pPr lvl="0" algn="ctr"/>
            <a:r>
              <a:rPr lang="en-US" sz="2400" b="1" dirty="0">
                <a:solidFill>
                  <a:schemeClr val="accent1">
                    <a:lumMod val="75000"/>
                  </a:schemeClr>
                </a:solidFill>
                <a:latin typeface="UTM Avo"/>
              </a:rPr>
              <a:t>PREPARATION</a:t>
            </a:r>
            <a:endParaRPr kumimoji="0" lang="en-US" sz="2400" b="1" i="0" u="none" strike="noStrike" kern="1200" cap="none" spc="0" normalizeH="0" baseline="0" noProof="0" dirty="0">
              <a:ln>
                <a:noFill/>
              </a:ln>
              <a:solidFill>
                <a:schemeClr val="accent1">
                  <a:lumMod val="75000"/>
                </a:schemeClr>
              </a:solidFill>
              <a:effectLst/>
              <a:uLnTx/>
              <a:uFillTx/>
              <a:latin typeface="UTM Avo"/>
            </a:endParaRPr>
          </a:p>
        </p:txBody>
      </p:sp>
      <p:grpSp>
        <p:nvGrpSpPr>
          <p:cNvPr id="2195" name="Group 2194">
            <a:extLst>
              <a:ext uri="{FF2B5EF4-FFF2-40B4-BE49-F238E27FC236}">
                <a16:creationId xmlns:a16="http://schemas.microsoft.com/office/drawing/2014/main" id="{D938F0C7-F549-FBB4-E6D8-76F8F508572C}"/>
              </a:ext>
            </a:extLst>
          </p:cNvPr>
          <p:cNvGrpSpPr/>
          <p:nvPr/>
        </p:nvGrpSpPr>
        <p:grpSpPr>
          <a:xfrm>
            <a:off x="14896749" y="5671236"/>
            <a:ext cx="3478587" cy="4860365"/>
            <a:chOff x="14896749" y="5671236"/>
            <a:chExt cx="3478587" cy="4860365"/>
          </a:xfrm>
        </p:grpSpPr>
        <p:sp>
          <p:nvSpPr>
            <p:cNvPr id="2166" name="Rectangle: Rounded Corners 2165">
              <a:extLst>
                <a:ext uri="{FF2B5EF4-FFF2-40B4-BE49-F238E27FC236}">
                  <a16:creationId xmlns:a16="http://schemas.microsoft.com/office/drawing/2014/main" id="{C9F9C5CB-8B38-001E-150E-8F40A8942067}"/>
                </a:ext>
              </a:extLst>
            </p:cNvPr>
            <p:cNvSpPr/>
            <p:nvPr/>
          </p:nvSpPr>
          <p:spPr>
            <a:xfrm flipH="1">
              <a:off x="14896749" y="5671236"/>
              <a:ext cx="3473824" cy="4860365"/>
            </a:xfrm>
            <a:prstGeom prst="roundRect">
              <a:avLst>
                <a:gd name="adj" fmla="val 2832"/>
              </a:avLst>
            </a:prstGeom>
            <a:gradFill>
              <a:gsLst>
                <a:gs pos="0">
                  <a:schemeClr val="bg2"/>
                </a:gs>
                <a:gs pos="100000">
                  <a:schemeClr val="bg2">
                    <a:lumMod val="95000"/>
                  </a:schemeClr>
                </a:gs>
              </a:gsLst>
              <a:lin ang="5400000" scaled="1"/>
            </a:gradFill>
            <a:ln>
              <a:noFill/>
            </a:ln>
            <a:effectLst>
              <a:outerShdw blurRad="444500" dist="317500" dir="2700000" algn="tl" rotWithShape="0">
                <a:prstClr val="black">
                  <a:alpha val="2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67" name="Rectangle: Rounded Corners 2166">
              <a:extLst>
                <a:ext uri="{FF2B5EF4-FFF2-40B4-BE49-F238E27FC236}">
                  <a16:creationId xmlns:a16="http://schemas.microsoft.com/office/drawing/2014/main" id="{48886970-3B39-8AE9-47C8-71AB29A1AC01}"/>
                </a:ext>
              </a:extLst>
            </p:cNvPr>
            <p:cNvSpPr/>
            <p:nvPr/>
          </p:nvSpPr>
          <p:spPr>
            <a:xfrm flipH="1">
              <a:off x="14901512" y="5671236"/>
              <a:ext cx="3473824" cy="4860365"/>
            </a:xfrm>
            <a:prstGeom prst="roundRect">
              <a:avLst>
                <a:gd name="adj" fmla="val 2832"/>
              </a:avLst>
            </a:prstGeom>
            <a:gradFill>
              <a:gsLst>
                <a:gs pos="0">
                  <a:schemeClr val="bg1"/>
                </a:gs>
                <a:gs pos="100000">
                  <a:schemeClr val="bg1">
                    <a:lumMod val="95000"/>
                  </a:schemeClr>
                </a:gs>
              </a:gsLst>
              <a:lin ang="5400000" scaled="1"/>
            </a:gradFill>
            <a:ln>
              <a:solidFill>
                <a:schemeClr val="bg2"/>
              </a:solidFill>
            </a:ln>
            <a:effectLst>
              <a:outerShdw blurRad="127000" dist="127000" dir="2700000" algn="tl" rotWithShape="0">
                <a:prstClr val="black">
                  <a:alpha val="2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grpSp>
        <p:nvGrpSpPr>
          <p:cNvPr id="2200" name="Group 2199">
            <a:extLst>
              <a:ext uri="{FF2B5EF4-FFF2-40B4-BE49-F238E27FC236}">
                <a16:creationId xmlns:a16="http://schemas.microsoft.com/office/drawing/2014/main" id="{438E6111-CD89-A484-9828-384276FEE187}"/>
              </a:ext>
            </a:extLst>
          </p:cNvPr>
          <p:cNvGrpSpPr/>
          <p:nvPr/>
        </p:nvGrpSpPr>
        <p:grpSpPr>
          <a:xfrm>
            <a:off x="14901512" y="5671236"/>
            <a:ext cx="3478587" cy="3154176"/>
            <a:chOff x="14901512" y="5671236"/>
            <a:chExt cx="3478587" cy="3154176"/>
          </a:xfrm>
        </p:grpSpPr>
        <p:sp>
          <p:nvSpPr>
            <p:cNvPr id="2168" name="Freeform: Shape 2167">
              <a:extLst>
                <a:ext uri="{FF2B5EF4-FFF2-40B4-BE49-F238E27FC236}">
                  <a16:creationId xmlns:a16="http://schemas.microsoft.com/office/drawing/2014/main" id="{DF3B1F0A-07E0-1637-9FEE-4B8CE0F903D2}"/>
                </a:ext>
              </a:extLst>
            </p:cNvPr>
            <p:cNvSpPr/>
            <p:nvPr/>
          </p:nvSpPr>
          <p:spPr>
            <a:xfrm flipH="1">
              <a:off x="14901512" y="5671236"/>
              <a:ext cx="2767012" cy="3154176"/>
            </a:xfrm>
            <a:custGeom>
              <a:avLst/>
              <a:gdLst>
                <a:gd name="connsiteX0" fmla="*/ 2668634 w 2767012"/>
                <a:gd name="connsiteY0" fmla="*/ 0 h 3154176"/>
                <a:gd name="connsiteX1" fmla="*/ 735016 w 2767012"/>
                <a:gd name="connsiteY1" fmla="*/ 0 h 3154176"/>
                <a:gd name="connsiteX2" fmla="*/ 632074 w 2767012"/>
                <a:gd name="connsiteY2" fmla="*/ 76979 h 3154176"/>
                <a:gd name="connsiteX3" fmla="*/ 0 w 2767012"/>
                <a:gd name="connsiteY3" fmla="*/ 1417264 h 3154176"/>
                <a:gd name="connsiteX4" fmla="*/ 1736912 w 2767012"/>
                <a:gd name="connsiteY4" fmla="*/ 3154176 h 3154176"/>
                <a:gd name="connsiteX5" fmla="*/ 2708036 w 2767012"/>
                <a:gd name="connsiteY5" fmla="*/ 2857539 h 3154176"/>
                <a:gd name="connsiteX6" fmla="*/ 2767012 w 2767012"/>
                <a:gd name="connsiteY6" fmla="*/ 2813438 h 3154176"/>
                <a:gd name="connsiteX7" fmla="*/ 2767012 w 2767012"/>
                <a:gd name="connsiteY7" fmla="*/ 98379 h 3154176"/>
                <a:gd name="connsiteX8" fmla="*/ 2668634 w 2767012"/>
                <a:gd name="connsiteY8" fmla="*/ 0 h 31541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767012" h="3154176">
                  <a:moveTo>
                    <a:pt x="2668634" y="0"/>
                  </a:moveTo>
                  <a:lnTo>
                    <a:pt x="735016" y="0"/>
                  </a:lnTo>
                  <a:lnTo>
                    <a:pt x="632074" y="76979"/>
                  </a:lnTo>
                  <a:cubicBezTo>
                    <a:pt x="246050" y="395554"/>
                    <a:pt x="0" y="877675"/>
                    <a:pt x="0" y="1417264"/>
                  </a:cubicBezTo>
                  <a:cubicBezTo>
                    <a:pt x="0" y="2376534"/>
                    <a:pt x="777642" y="3154176"/>
                    <a:pt x="1736912" y="3154176"/>
                  </a:cubicBezTo>
                  <a:cubicBezTo>
                    <a:pt x="2096638" y="3154176"/>
                    <a:pt x="2430822" y="3044820"/>
                    <a:pt x="2708036" y="2857539"/>
                  </a:cubicBezTo>
                  <a:lnTo>
                    <a:pt x="2767012" y="2813438"/>
                  </a:lnTo>
                  <a:lnTo>
                    <a:pt x="2767012" y="98379"/>
                  </a:lnTo>
                  <a:cubicBezTo>
                    <a:pt x="2767012" y="44046"/>
                    <a:pt x="2722966" y="0"/>
                    <a:pt x="2668634" y="0"/>
                  </a:cubicBezTo>
                  <a:close/>
                </a:path>
              </a:pathLst>
            </a:custGeom>
            <a:solidFill>
              <a:schemeClr val="accent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69" name="Rectangle 2168">
              <a:extLst>
                <a:ext uri="{FF2B5EF4-FFF2-40B4-BE49-F238E27FC236}">
                  <a16:creationId xmlns:a16="http://schemas.microsoft.com/office/drawing/2014/main" id="{096D3C98-A108-E335-CCC8-563E025D0895}"/>
                </a:ext>
              </a:extLst>
            </p:cNvPr>
            <p:cNvSpPr/>
            <p:nvPr/>
          </p:nvSpPr>
          <p:spPr>
            <a:xfrm flipH="1">
              <a:off x="16858900" y="6816851"/>
              <a:ext cx="1521199" cy="508000"/>
            </a:xfrm>
            <a:prstGeom prst="rect">
              <a:avLst/>
            </a:prstGeom>
            <a:solidFill>
              <a:schemeClr val="accent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2205" name="Group 2204">
            <a:extLst>
              <a:ext uri="{FF2B5EF4-FFF2-40B4-BE49-F238E27FC236}">
                <a16:creationId xmlns:a16="http://schemas.microsoft.com/office/drawing/2014/main" id="{5A320716-F0E5-BB41-FCAE-CA010ED6122B}"/>
              </a:ext>
            </a:extLst>
          </p:cNvPr>
          <p:cNvGrpSpPr/>
          <p:nvPr/>
        </p:nvGrpSpPr>
        <p:grpSpPr>
          <a:xfrm>
            <a:off x="16946399" y="6540719"/>
            <a:ext cx="1073150" cy="1073150"/>
            <a:chOff x="16946399" y="6540719"/>
            <a:chExt cx="1073150" cy="1073150"/>
          </a:xfrm>
        </p:grpSpPr>
        <p:sp>
          <p:nvSpPr>
            <p:cNvPr id="2170" name="Oval 2169">
              <a:extLst>
                <a:ext uri="{FF2B5EF4-FFF2-40B4-BE49-F238E27FC236}">
                  <a16:creationId xmlns:a16="http://schemas.microsoft.com/office/drawing/2014/main" id="{A732CE9E-43F5-7232-E884-A632CFEC2178}"/>
                </a:ext>
              </a:extLst>
            </p:cNvPr>
            <p:cNvSpPr/>
            <p:nvPr/>
          </p:nvSpPr>
          <p:spPr>
            <a:xfrm>
              <a:off x="16946399" y="6540719"/>
              <a:ext cx="1073150" cy="1073150"/>
            </a:xfrm>
            <a:prstGeom prst="ellipse">
              <a:avLst/>
            </a:prstGeom>
            <a:gradFill>
              <a:gsLst>
                <a:gs pos="0">
                  <a:schemeClr val="bg2"/>
                </a:gs>
                <a:gs pos="100000">
                  <a:schemeClr val="bg2">
                    <a:lumMod val="85000"/>
                  </a:schemeClr>
                </a:gs>
              </a:gsLst>
              <a:lin ang="5400000" scaled="1"/>
            </a:gradFill>
            <a:ln w="6350">
              <a:solidFill>
                <a:schemeClr val="bg2"/>
              </a:solidFill>
            </a:ln>
            <a:effectLst>
              <a:outerShdw blurRad="127000" dist="127000" dir="2700000" algn="tl" rotWithShape="0">
                <a:prstClr val="black">
                  <a:alpha val="2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2171" name="Oval 2170">
              <a:extLst>
                <a:ext uri="{FF2B5EF4-FFF2-40B4-BE49-F238E27FC236}">
                  <a16:creationId xmlns:a16="http://schemas.microsoft.com/office/drawing/2014/main" id="{F810EDBD-4DEC-BBB8-FFF9-D831D6D3E432}"/>
                </a:ext>
              </a:extLst>
            </p:cNvPr>
            <p:cNvSpPr/>
            <p:nvPr/>
          </p:nvSpPr>
          <p:spPr>
            <a:xfrm>
              <a:off x="17087874" y="6682194"/>
              <a:ext cx="790200" cy="790200"/>
            </a:xfrm>
            <a:prstGeom prst="ellipse">
              <a:avLst/>
            </a:prstGeom>
            <a:gradFill>
              <a:gsLst>
                <a:gs pos="100000">
                  <a:schemeClr val="bg2"/>
                </a:gs>
                <a:gs pos="0">
                  <a:schemeClr val="bg2">
                    <a:lumMod val="95000"/>
                  </a:schemeClr>
                </a:gs>
              </a:gsLst>
              <a:lin ang="5400000" scaled="1"/>
            </a:gradFill>
            <a:ln>
              <a:solidFill>
                <a:schemeClr val="bg2"/>
              </a:solidFill>
            </a:ln>
            <a:effectLst/>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sz="2200" b="1" dirty="0">
                  <a:solidFill>
                    <a:schemeClr val="tx2"/>
                  </a:solidFill>
                  <a:latin typeface="+mj-lt"/>
                </a:rPr>
                <a:t>01</a:t>
              </a:r>
            </a:p>
          </p:txBody>
        </p:sp>
      </p:grpSp>
      <p:sp>
        <p:nvSpPr>
          <p:cNvPr id="2172" name="TextBox 2171">
            <a:extLst>
              <a:ext uri="{FF2B5EF4-FFF2-40B4-BE49-F238E27FC236}">
                <a16:creationId xmlns:a16="http://schemas.microsoft.com/office/drawing/2014/main" id="{09F9EBAD-C191-944E-786C-295D98E63DD4}"/>
              </a:ext>
            </a:extLst>
          </p:cNvPr>
          <p:cNvSpPr txBox="1"/>
          <p:nvPr/>
        </p:nvSpPr>
        <p:spPr>
          <a:xfrm rot="10800000" flipV="1">
            <a:off x="15089805" y="9541060"/>
            <a:ext cx="3097238" cy="615553"/>
          </a:xfrm>
          <a:prstGeom prst="rect">
            <a:avLst/>
          </a:prstGeom>
          <a:noFill/>
        </p:spPr>
        <p:txBody>
          <a:bodyPr wrap="square" rtlCol="0" anchor="t">
            <a:spAutoFit/>
          </a:bodyPr>
          <a:lstStyle/>
          <a:p>
            <a:pPr lvl="0" algn="ctr"/>
            <a:r>
              <a:rPr lang="vi-VN" sz="1700" dirty="0">
                <a:solidFill>
                  <a:schemeClr val="tx2"/>
                </a:solidFill>
              </a:rPr>
              <a:t>Đề xuất, nhượng bộ hợp lý để đạt thỏa thuận cân bằng.</a:t>
            </a:r>
            <a:endParaRPr kumimoji="0" lang="en-US" sz="1700" b="0" i="0" u="none" strike="noStrike" kern="1200" cap="none" spc="0" normalizeH="0" baseline="0" noProof="0" dirty="0">
              <a:ln>
                <a:noFill/>
              </a:ln>
              <a:solidFill>
                <a:schemeClr val="tx2"/>
              </a:solidFill>
              <a:effectLst/>
              <a:uLnTx/>
              <a:uFillTx/>
              <a:latin typeface="Open Sans Light"/>
            </a:endParaRPr>
          </a:p>
        </p:txBody>
      </p:sp>
      <p:sp>
        <p:nvSpPr>
          <p:cNvPr id="2173" name="TextBox 2172">
            <a:extLst>
              <a:ext uri="{FF2B5EF4-FFF2-40B4-BE49-F238E27FC236}">
                <a16:creationId xmlns:a16="http://schemas.microsoft.com/office/drawing/2014/main" id="{065E4DC5-451E-3192-EEA4-C946DC4C1FD4}"/>
              </a:ext>
            </a:extLst>
          </p:cNvPr>
          <p:cNvSpPr txBox="1"/>
          <p:nvPr/>
        </p:nvSpPr>
        <p:spPr>
          <a:xfrm rot="10800000" flipV="1">
            <a:off x="14901513" y="9022612"/>
            <a:ext cx="3473824" cy="461665"/>
          </a:xfrm>
          <a:prstGeom prst="rect">
            <a:avLst/>
          </a:prstGeom>
          <a:noFill/>
        </p:spPr>
        <p:txBody>
          <a:bodyPr wrap="square" rtlCol="0" anchor="t">
            <a:spAutoFit/>
          </a:bodyPr>
          <a:lstStyle/>
          <a:p>
            <a:pPr lvl="0" algn="ctr"/>
            <a:r>
              <a:rPr lang="en-US" sz="2400" b="1" dirty="0">
                <a:solidFill>
                  <a:schemeClr val="accent5">
                    <a:lumMod val="75000"/>
                  </a:schemeClr>
                </a:solidFill>
                <a:latin typeface="UTM Avo"/>
              </a:rPr>
              <a:t>BARGAINING</a:t>
            </a:r>
            <a:endParaRPr kumimoji="0" lang="en-US" sz="2400" b="1" i="0" u="none" strike="noStrike" kern="1200" cap="none" spc="0" normalizeH="0" baseline="0" noProof="0" dirty="0">
              <a:ln>
                <a:noFill/>
              </a:ln>
              <a:solidFill>
                <a:schemeClr val="accent5">
                  <a:lumMod val="75000"/>
                </a:schemeClr>
              </a:solidFill>
              <a:effectLst/>
              <a:uLnTx/>
              <a:uFillTx/>
              <a:latin typeface="UTM Avo"/>
            </a:endParaRPr>
          </a:p>
        </p:txBody>
      </p:sp>
      <p:grpSp>
        <p:nvGrpSpPr>
          <p:cNvPr id="2201" name="Group 2200">
            <a:extLst>
              <a:ext uri="{FF2B5EF4-FFF2-40B4-BE49-F238E27FC236}">
                <a16:creationId xmlns:a16="http://schemas.microsoft.com/office/drawing/2014/main" id="{1F386208-3ED1-AC64-9A30-749828152EBE}"/>
              </a:ext>
            </a:extLst>
          </p:cNvPr>
          <p:cNvGrpSpPr/>
          <p:nvPr/>
        </p:nvGrpSpPr>
        <p:grpSpPr>
          <a:xfrm>
            <a:off x="19347937" y="5671236"/>
            <a:ext cx="3478587" cy="3154176"/>
            <a:chOff x="19347937" y="5671236"/>
            <a:chExt cx="3478587" cy="3154176"/>
          </a:xfrm>
        </p:grpSpPr>
        <p:sp>
          <p:nvSpPr>
            <p:cNvPr id="2176" name="Freeform: Shape 2175">
              <a:extLst>
                <a:ext uri="{FF2B5EF4-FFF2-40B4-BE49-F238E27FC236}">
                  <a16:creationId xmlns:a16="http://schemas.microsoft.com/office/drawing/2014/main" id="{BAF5F854-8CCB-F6B7-A064-D1ADEF6C5B7F}"/>
                </a:ext>
              </a:extLst>
            </p:cNvPr>
            <p:cNvSpPr/>
            <p:nvPr/>
          </p:nvSpPr>
          <p:spPr>
            <a:xfrm flipH="1">
              <a:off x="19347937" y="5671236"/>
              <a:ext cx="2767012" cy="3154176"/>
            </a:xfrm>
            <a:custGeom>
              <a:avLst/>
              <a:gdLst>
                <a:gd name="connsiteX0" fmla="*/ 2668634 w 2767012"/>
                <a:gd name="connsiteY0" fmla="*/ 0 h 3154176"/>
                <a:gd name="connsiteX1" fmla="*/ 735016 w 2767012"/>
                <a:gd name="connsiteY1" fmla="*/ 0 h 3154176"/>
                <a:gd name="connsiteX2" fmla="*/ 632074 w 2767012"/>
                <a:gd name="connsiteY2" fmla="*/ 76979 h 3154176"/>
                <a:gd name="connsiteX3" fmla="*/ 0 w 2767012"/>
                <a:gd name="connsiteY3" fmla="*/ 1417264 h 3154176"/>
                <a:gd name="connsiteX4" fmla="*/ 1736912 w 2767012"/>
                <a:gd name="connsiteY4" fmla="*/ 3154176 h 3154176"/>
                <a:gd name="connsiteX5" fmla="*/ 2708036 w 2767012"/>
                <a:gd name="connsiteY5" fmla="*/ 2857539 h 3154176"/>
                <a:gd name="connsiteX6" fmla="*/ 2767012 w 2767012"/>
                <a:gd name="connsiteY6" fmla="*/ 2813438 h 3154176"/>
                <a:gd name="connsiteX7" fmla="*/ 2767012 w 2767012"/>
                <a:gd name="connsiteY7" fmla="*/ 98379 h 3154176"/>
                <a:gd name="connsiteX8" fmla="*/ 2668634 w 2767012"/>
                <a:gd name="connsiteY8" fmla="*/ 0 h 31541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767012" h="3154176">
                  <a:moveTo>
                    <a:pt x="2668634" y="0"/>
                  </a:moveTo>
                  <a:lnTo>
                    <a:pt x="735016" y="0"/>
                  </a:lnTo>
                  <a:lnTo>
                    <a:pt x="632074" y="76979"/>
                  </a:lnTo>
                  <a:cubicBezTo>
                    <a:pt x="246050" y="395554"/>
                    <a:pt x="0" y="877675"/>
                    <a:pt x="0" y="1417264"/>
                  </a:cubicBezTo>
                  <a:cubicBezTo>
                    <a:pt x="0" y="2376534"/>
                    <a:pt x="777642" y="3154176"/>
                    <a:pt x="1736912" y="3154176"/>
                  </a:cubicBezTo>
                  <a:cubicBezTo>
                    <a:pt x="2096638" y="3154176"/>
                    <a:pt x="2430822" y="3044820"/>
                    <a:pt x="2708036" y="2857539"/>
                  </a:cubicBezTo>
                  <a:lnTo>
                    <a:pt x="2767012" y="2813438"/>
                  </a:lnTo>
                  <a:lnTo>
                    <a:pt x="2767012" y="98379"/>
                  </a:lnTo>
                  <a:cubicBezTo>
                    <a:pt x="2767012" y="44046"/>
                    <a:pt x="2722966" y="0"/>
                    <a:pt x="2668634" y="0"/>
                  </a:cubicBezTo>
                  <a:close/>
                </a:path>
              </a:pathLst>
            </a:custGeom>
            <a:solidFill>
              <a:schemeClr val="accent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77" name="Rectangle 2176">
              <a:extLst>
                <a:ext uri="{FF2B5EF4-FFF2-40B4-BE49-F238E27FC236}">
                  <a16:creationId xmlns:a16="http://schemas.microsoft.com/office/drawing/2014/main" id="{A74E8A20-CD98-E76A-AEAC-71C08EAA26EE}"/>
                </a:ext>
              </a:extLst>
            </p:cNvPr>
            <p:cNvSpPr/>
            <p:nvPr/>
          </p:nvSpPr>
          <p:spPr>
            <a:xfrm flipH="1">
              <a:off x="21305325" y="6816851"/>
              <a:ext cx="1521199" cy="508000"/>
            </a:xfrm>
            <a:prstGeom prst="rect">
              <a:avLst/>
            </a:prstGeom>
            <a:solidFill>
              <a:schemeClr val="accent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2206" name="Group 2205">
            <a:extLst>
              <a:ext uri="{FF2B5EF4-FFF2-40B4-BE49-F238E27FC236}">
                <a16:creationId xmlns:a16="http://schemas.microsoft.com/office/drawing/2014/main" id="{71FA9C34-1A53-5ED1-14F2-AF3A824F0FA4}"/>
              </a:ext>
            </a:extLst>
          </p:cNvPr>
          <p:cNvGrpSpPr/>
          <p:nvPr/>
        </p:nvGrpSpPr>
        <p:grpSpPr>
          <a:xfrm>
            <a:off x="21392824" y="6540719"/>
            <a:ext cx="1073150" cy="1073150"/>
            <a:chOff x="21392824" y="6540719"/>
            <a:chExt cx="1073150" cy="1073150"/>
          </a:xfrm>
        </p:grpSpPr>
        <p:sp>
          <p:nvSpPr>
            <p:cNvPr id="2178" name="Oval 2177">
              <a:extLst>
                <a:ext uri="{FF2B5EF4-FFF2-40B4-BE49-F238E27FC236}">
                  <a16:creationId xmlns:a16="http://schemas.microsoft.com/office/drawing/2014/main" id="{F23A433A-1079-BD8C-BF70-F9C18F98F73E}"/>
                </a:ext>
              </a:extLst>
            </p:cNvPr>
            <p:cNvSpPr/>
            <p:nvPr/>
          </p:nvSpPr>
          <p:spPr>
            <a:xfrm>
              <a:off x="21392824" y="6540719"/>
              <a:ext cx="1073150" cy="1073150"/>
            </a:xfrm>
            <a:prstGeom prst="ellipse">
              <a:avLst/>
            </a:prstGeom>
            <a:gradFill>
              <a:gsLst>
                <a:gs pos="0">
                  <a:schemeClr val="bg2"/>
                </a:gs>
                <a:gs pos="100000">
                  <a:schemeClr val="bg2">
                    <a:lumMod val="85000"/>
                  </a:schemeClr>
                </a:gs>
              </a:gsLst>
              <a:lin ang="5400000" scaled="1"/>
            </a:gradFill>
            <a:ln w="6350">
              <a:solidFill>
                <a:schemeClr val="bg2"/>
              </a:solidFill>
            </a:ln>
            <a:effectLst>
              <a:outerShdw blurRad="127000" dist="127000" dir="2700000" algn="tl" rotWithShape="0">
                <a:prstClr val="black">
                  <a:alpha val="2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2179" name="Oval 2178">
              <a:extLst>
                <a:ext uri="{FF2B5EF4-FFF2-40B4-BE49-F238E27FC236}">
                  <a16:creationId xmlns:a16="http://schemas.microsoft.com/office/drawing/2014/main" id="{8128F7C3-EBCF-134D-377F-B0AFC108D3CF}"/>
                </a:ext>
              </a:extLst>
            </p:cNvPr>
            <p:cNvSpPr/>
            <p:nvPr/>
          </p:nvSpPr>
          <p:spPr>
            <a:xfrm>
              <a:off x="21534299" y="6682194"/>
              <a:ext cx="790200" cy="790200"/>
            </a:xfrm>
            <a:prstGeom prst="ellipse">
              <a:avLst/>
            </a:prstGeom>
            <a:gradFill>
              <a:gsLst>
                <a:gs pos="100000">
                  <a:schemeClr val="bg2"/>
                </a:gs>
                <a:gs pos="0">
                  <a:schemeClr val="bg2">
                    <a:lumMod val="95000"/>
                  </a:schemeClr>
                </a:gs>
              </a:gsLst>
              <a:lin ang="5400000" scaled="1"/>
            </a:gradFill>
            <a:ln>
              <a:solidFill>
                <a:schemeClr val="bg2"/>
              </a:solidFill>
            </a:ln>
            <a:effectLst/>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sz="2200" b="1" dirty="0">
                  <a:solidFill>
                    <a:schemeClr val="tx2"/>
                  </a:solidFill>
                  <a:latin typeface="+mj-lt"/>
                </a:rPr>
                <a:t>01</a:t>
              </a:r>
            </a:p>
          </p:txBody>
        </p:sp>
      </p:grpSp>
      <p:sp>
        <p:nvSpPr>
          <p:cNvPr id="2180" name="TextBox 2179">
            <a:extLst>
              <a:ext uri="{FF2B5EF4-FFF2-40B4-BE49-F238E27FC236}">
                <a16:creationId xmlns:a16="http://schemas.microsoft.com/office/drawing/2014/main" id="{A10BBC0A-3DB9-F071-1054-E67A78553A05}"/>
              </a:ext>
            </a:extLst>
          </p:cNvPr>
          <p:cNvSpPr txBox="1"/>
          <p:nvPr/>
        </p:nvSpPr>
        <p:spPr>
          <a:xfrm rot="10800000" flipV="1">
            <a:off x="19536230" y="9541060"/>
            <a:ext cx="3097238" cy="615553"/>
          </a:xfrm>
          <a:prstGeom prst="rect">
            <a:avLst/>
          </a:prstGeom>
          <a:noFill/>
        </p:spPr>
        <p:txBody>
          <a:bodyPr wrap="square" rtlCol="0" anchor="t">
            <a:spAutoFit/>
          </a:bodyPr>
          <a:lstStyle/>
          <a:p>
            <a:pPr lvl="0" algn="ctr"/>
            <a:r>
              <a:rPr lang="vi-VN" sz="1700" dirty="0">
                <a:solidFill>
                  <a:schemeClr val="tx2"/>
                </a:solidFill>
              </a:rPr>
              <a:t>Ký kết điều khoản rõ ràng và cam kết thực hiện.</a:t>
            </a:r>
            <a:endParaRPr kumimoji="0" lang="en-US" sz="1700" b="0" i="0" u="none" strike="noStrike" kern="1200" cap="none" spc="0" normalizeH="0" baseline="0" noProof="0" dirty="0">
              <a:ln>
                <a:noFill/>
              </a:ln>
              <a:solidFill>
                <a:schemeClr val="tx2"/>
              </a:solidFill>
              <a:effectLst/>
              <a:uLnTx/>
              <a:uFillTx/>
              <a:latin typeface="Open Sans Light"/>
            </a:endParaRPr>
          </a:p>
        </p:txBody>
      </p:sp>
      <p:sp>
        <p:nvSpPr>
          <p:cNvPr id="2181" name="TextBox 2180">
            <a:extLst>
              <a:ext uri="{FF2B5EF4-FFF2-40B4-BE49-F238E27FC236}">
                <a16:creationId xmlns:a16="http://schemas.microsoft.com/office/drawing/2014/main" id="{5C68EE85-B7A2-E23A-A6A6-AEE686A537E3}"/>
              </a:ext>
            </a:extLst>
          </p:cNvPr>
          <p:cNvSpPr txBox="1"/>
          <p:nvPr/>
        </p:nvSpPr>
        <p:spPr>
          <a:xfrm rot="10800000" flipV="1">
            <a:off x="19347938" y="9022612"/>
            <a:ext cx="3473824" cy="461665"/>
          </a:xfrm>
          <a:prstGeom prst="rect">
            <a:avLst/>
          </a:prstGeom>
          <a:noFill/>
        </p:spPr>
        <p:txBody>
          <a:bodyPr wrap="square" rtlCol="0" anchor="t">
            <a:spAutoFit/>
          </a:bodyPr>
          <a:lstStyle/>
          <a:p>
            <a:pPr lvl="0" algn="ctr"/>
            <a:r>
              <a:rPr lang="en-US" sz="2400" b="1" dirty="0">
                <a:solidFill>
                  <a:schemeClr val="accent6">
                    <a:lumMod val="75000"/>
                  </a:schemeClr>
                </a:solidFill>
                <a:latin typeface="UTM Avo"/>
              </a:rPr>
              <a:t>AGREEMENT</a:t>
            </a:r>
            <a:endParaRPr kumimoji="0" lang="en-US" sz="2400" b="1" i="0" u="none" strike="noStrike" kern="1200" cap="none" spc="0" normalizeH="0" baseline="0" noProof="0" dirty="0">
              <a:ln>
                <a:noFill/>
              </a:ln>
              <a:solidFill>
                <a:schemeClr val="accent6">
                  <a:lumMod val="75000"/>
                </a:schemeClr>
              </a:solidFill>
              <a:effectLst/>
              <a:uLnTx/>
              <a:uFillTx/>
              <a:latin typeface="UTM Avo"/>
            </a:endParaRPr>
          </a:p>
        </p:txBody>
      </p:sp>
      <p:sp>
        <p:nvSpPr>
          <p:cNvPr id="2182" name="TextBox 48">
            <a:extLst>
              <a:ext uri="{FF2B5EF4-FFF2-40B4-BE49-F238E27FC236}">
                <a16:creationId xmlns:a16="http://schemas.microsoft.com/office/drawing/2014/main" id="{D5CF76AE-EE2F-A068-B33E-8EBDF5088CB6}"/>
              </a:ext>
            </a:extLst>
          </p:cNvPr>
          <p:cNvSpPr txBox="1"/>
          <p:nvPr/>
        </p:nvSpPr>
        <p:spPr>
          <a:xfrm>
            <a:off x="9272355" y="1959987"/>
            <a:ext cx="5839291" cy="523220"/>
          </a:xfrm>
          <a:prstGeom prst="rect">
            <a:avLst/>
          </a:prstGeom>
          <a:noFill/>
        </p:spPr>
        <p:txBody>
          <a:bodyPr wrap="none" rtlCol="0" anchor="ct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2800" b="0" i="0" u="none" strike="noStrike" kern="1200" cap="none" spc="0" normalizeH="0" baseline="0" noProof="0" dirty="0">
                <a:ln>
                  <a:noFill/>
                </a:ln>
                <a:solidFill>
                  <a:srgbClr val="2A2834"/>
                </a:solidFill>
                <a:effectLst/>
                <a:uLnTx/>
                <a:uFillTx/>
                <a:latin typeface="Open Sans Light"/>
                <a:ea typeface="+mn-ea"/>
                <a:cs typeface="+mn-cs"/>
              </a:rPr>
              <a:t>we sell CONFIDENCE not templates</a:t>
            </a:r>
          </a:p>
        </p:txBody>
      </p:sp>
      <p:grpSp>
        <p:nvGrpSpPr>
          <p:cNvPr id="2183" name="Group 2182">
            <a:extLst>
              <a:ext uri="{FF2B5EF4-FFF2-40B4-BE49-F238E27FC236}">
                <a16:creationId xmlns:a16="http://schemas.microsoft.com/office/drawing/2014/main" id="{C9892B8C-18D1-F5AF-AF37-9B4557EB4F2A}"/>
              </a:ext>
            </a:extLst>
          </p:cNvPr>
          <p:cNvGrpSpPr/>
          <p:nvPr/>
        </p:nvGrpSpPr>
        <p:grpSpPr>
          <a:xfrm>
            <a:off x="3724919" y="818641"/>
            <a:ext cx="17006524" cy="1323439"/>
            <a:chOff x="4773427" y="818641"/>
            <a:chExt cx="17006524" cy="1323439"/>
          </a:xfrm>
        </p:grpSpPr>
        <p:sp>
          <p:nvSpPr>
            <p:cNvPr id="2184" name="TextBox 48">
              <a:extLst>
                <a:ext uri="{FF2B5EF4-FFF2-40B4-BE49-F238E27FC236}">
                  <a16:creationId xmlns:a16="http://schemas.microsoft.com/office/drawing/2014/main" id="{139EA7C9-2218-5AB4-9A06-9DD4BE235D55}"/>
                </a:ext>
              </a:extLst>
            </p:cNvPr>
            <p:cNvSpPr txBox="1"/>
            <p:nvPr/>
          </p:nvSpPr>
          <p:spPr>
            <a:xfrm>
              <a:off x="9423299" y="818641"/>
              <a:ext cx="12356652" cy="1323439"/>
            </a:xfrm>
            <a:prstGeom prst="rect">
              <a:avLst/>
            </a:prstGeom>
            <a:noFill/>
          </p:spPr>
          <p:txBody>
            <a:bodyPr wrap="none" rtlCol="0" anchor="ct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US" sz="8000" b="1" dirty="0">
                  <a:gradFill>
                    <a:gsLst>
                      <a:gs pos="0">
                        <a:schemeClr val="accent1"/>
                      </a:gs>
                      <a:gs pos="100000">
                        <a:schemeClr val="accent5"/>
                      </a:gs>
                    </a:gsLst>
                    <a:lin ang="0" scaled="0"/>
                  </a:gradFill>
                  <a:effectLst>
                    <a:outerShdw blurRad="63500" dist="101600" dir="5400000" algn="t" rotWithShape="0">
                      <a:prstClr val="black">
                        <a:alpha val="20000"/>
                      </a:prstClr>
                    </a:outerShdw>
                  </a:effectLst>
                  <a:latin typeface="UTM Avo"/>
                </a:rPr>
                <a:t>NEGOTIATION</a:t>
              </a:r>
              <a:r>
                <a:rPr kumimoji="0" lang="en-US" sz="8000" b="1" i="0" u="none" strike="noStrike" kern="1200" cap="none" spc="0" normalizeH="0" baseline="0" noProof="0" dirty="0">
                  <a:ln>
                    <a:noFill/>
                  </a:ln>
                  <a:gradFill>
                    <a:gsLst>
                      <a:gs pos="0">
                        <a:schemeClr val="accent1"/>
                      </a:gs>
                      <a:gs pos="100000">
                        <a:schemeClr val="accent5"/>
                      </a:gs>
                    </a:gsLst>
                    <a:lin ang="0" scaled="0"/>
                  </a:gradFill>
                  <a:effectLst>
                    <a:outerShdw blurRad="63500" dist="101600" dir="5400000" algn="t" rotWithShape="0">
                      <a:prstClr val="black">
                        <a:alpha val="20000"/>
                      </a:prstClr>
                    </a:outerShdw>
                  </a:effectLst>
                  <a:uLnTx/>
                  <a:uFillTx/>
                  <a:latin typeface="UTM Avo"/>
                  <a:ea typeface="+mn-ea"/>
                  <a:cs typeface="+mn-cs"/>
                </a:rPr>
                <a:t> PROCESS</a:t>
              </a:r>
            </a:p>
          </p:txBody>
        </p:sp>
        <p:sp>
          <p:nvSpPr>
            <p:cNvPr id="2185" name="TextBox 48">
              <a:extLst>
                <a:ext uri="{FF2B5EF4-FFF2-40B4-BE49-F238E27FC236}">
                  <a16:creationId xmlns:a16="http://schemas.microsoft.com/office/drawing/2014/main" id="{5CD14FBB-03E6-C17E-B8BA-97E576DD8378}"/>
                </a:ext>
              </a:extLst>
            </p:cNvPr>
            <p:cNvSpPr txBox="1"/>
            <p:nvPr/>
          </p:nvSpPr>
          <p:spPr>
            <a:xfrm>
              <a:off x="4773427" y="818641"/>
              <a:ext cx="4940776" cy="1323439"/>
            </a:xfrm>
            <a:prstGeom prst="rect">
              <a:avLst/>
            </a:prstGeom>
            <a:noFill/>
          </p:spPr>
          <p:txBody>
            <a:bodyPr wrap="none" rtlCol="0" anchor="ct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8000" b="1" i="0" u="none" strike="noStrike" kern="1200" cap="none" spc="0" normalizeH="0" baseline="0" noProof="0" dirty="0">
                  <a:ln>
                    <a:noFill/>
                  </a:ln>
                  <a:solidFill>
                    <a:srgbClr val="2A2834"/>
                  </a:solidFill>
                  <a:effectLst>
                    <a:outerShdw blurRad="63500" dist="101600" dir="5400000" algn="t" rotWithShape="0">
                      <a:prstClr val="black">
                        <a:alpha val="20000"/>
                      </a:prstClr>
                    </a:outerShdw>
                  </a:effectLst>
                  <a:uLnTx/>
                  <a:uFillTx/>
                  <a:latin typeface="UTM Avo"/>
                  <a:ea typeface="+mn-ea"/>
                  <a:cs typeface="+mn-cs"/>
                </a:rPr>
                <a:t>5 STEPS - </a:t>
              </a:r>
              <a:endParaRPr kumimoji="0" lang="en-US" sz="8000" b="1" i="0" u="none" strike="noStrike" kern="1200" cap="none" spc="0" normalizeH="0" baseline="0" noProof="0" dirty="0">
                <a:ln>
                  <a:noFill/>
                </a:ln>
                <a:gradFill>
                  <a:gsLst>
                    <a:gs pos="0">
                      <a:srgbClr val="CE54F5"/>
                    </a:gs>
                    <a:gs pos="100000">
                      <a:srgbClr val="3DE9EE"/>
                    </a:gs>
                  </a:gsLst>
                  <a:lin ang="0" scaled="0"/>
                </a:gradFill>
                <a:effectLst>
                  <a:outerShdw blurRad="63500" dist="101600" dir="5400000" algn="t" rotWithShape="0">
                    <a:prstClr val="black">
                      <a:alpha val="20000"/>
                    </a:prstClr>
                  </a:outerShdw>
                </a:effectLst>
                <a:uLnTx/>
                <a:uFillTx/>
                <a:latin typeface="UTM Avo"/>
                <a:ea typeface="+mn-ea"/>
                <a:cs typeface="+mn-cs"/>
              </a:endParaRPr>
            </a:p>
          </p:txBody>
        </p:sp>
      </p:grpSp>
      <p:sp>
        <p:nvSpPr>
          <p:cNvPr id="2186" name="TextBox 25">
            <a:extLst>
              <a:ext uri="{FF2B5EF4-FFF2-40B4-BE49-F238E27FC236}">
                <a16:creationId xmlns:a16="http://schemas.microsoft.com/office/drawing/2014/main" id="{AE06839F-8685-5E6B-1E45-C95A048B962A}"/>
              </a:ext>
            </a:extLst>
          </p:cNvPr>
          <p:cNvSpPr txBox="1"/>
          <p:nvPr/>
        </p:nvSpPr>
        <p:spPr>
          <a:xfrm>
            <a:off x="11147484" y="12697304"/>
            <a:ext cx="2089033" cy="400110"/>
          </a:xfrm>
          <a:prstGeom prst="rect">
            <a:avLst/>
          </a:prstGeom>
          <a:noFill/>
        </p:spPr>
        <p:txBody>
          <a:bodyPr wrap="non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r>
              <a:rPr lang="en-US" sz="2000" b="1" u="none" dirty="0">
                <a:solidFill>
                  <a:schemeClr val="bg1">
                    <a:lumMod val="75000"/>
                  </a:schemeClr>
                </a:solidFill>
                <a:latin typeface="+mj-lt"/>
              </a:rPr>
              <a:t>slideocean</a:t>
            </a:r>
            <a:r>
              <a:rPr lang="en-US" sz="2000" b="1" u="none" dirty="0">
                <a:solidFill>
                  <a:schemeClr val="bg1">
                    <a:lumMod val="75000"/>
                  </a:schemeClr>
                </a:solidFill>
                <a:latin typeface="+mn-lt"/>
              </a:rPr>
              <a:t>.net</a:t>
            </a:r>
          </a:p>
        </p:txBody>
      </p:sp>
      <p:sp>
        <p:nvSpPr>
          <p:cNvPr id="2187" name="TextBox 25">
            <a:extLst>
              <a:ext uri="{FF2B5EF4-FFF2-40B4-BE49-F238E27FC236}">
                <a16:creationId xmlns:a16="http://schemas.microsoft.com/office/drawing/2014/main" id="{91698E55-CDAF-AF5C-1058-192ED4FCC4CF}"/>
              </a:ext>
            </a:extLst>
          </p:cNvPr>
          <p:cNvSpPr txBox="1"/>
          <p:nvPr/>
        </p:nvSpPr>
        <p:spPr>
          <a:xfrm>
            <a:off x="5345474" y="4161429"/>
            <a:ext cx="13693053" cy="769441"/>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r>
              <a:rPr lang="vi-VN" sz="2200" u="none" dirty="0">
                <a:solidFill>
                  <a:schemeClr val="tx2"/>
                </a:solidFill>
              </a:rPr>
              <a:t>Quy trình đàm phán 5 bước giúp các bên tiếp cận chuyên nghiệp, từ chuẩn bị kỹ lưỡng, trao đổi thẳng thắn, làm rõ nhu cầu, thương lượng hợp lý đến đi đến thỏa thuận cuối cùng.</a:t>
            </a:r>
            <a:endParaRPr lang="en-US" sz="2200" u="none" dirty="0">
              <a:solidFill>
                <a:schemeClr val="tx2"/>
              </a:solidFill>
            </a:endParaRPr>
          </a:p>
        </p:txBody>
      </p:sp>
      <p:sp>
        <p:nvSpPr>
          <p:cNvPr id="2188" name="Freeform 109">
            <a:extLst>
              <a:ext uri="{FF2B5EF4-FFF2-40B4-BE49-F238E27FC236}">
                <a16:creationId xmlns:a16="http://schemas.microsoft.com/office/drawing/2014/main" id="{DF6758BE-5DC1-8D9E-C7A9-A8DF3A14FD4F}"/>
              </a:ext>
            </a:extLst>
          </p:cNvPr>
          <p:cNvSpPr>
            <a:spLocks noEditPoints="1"/>
          </p:cNvSpPr>
          <p:nvPr/>
        </p:nvSpPr>
        <p:spPr bwMode="auto">
          <a:xfrm>
            <a:off x="6422331" y="6452986"/>
            <a:ext cx="1217554" cy="1248616"/>
          </a:xfrm>
          <a:custGeom>
            <a:avLst/>
            <a:gdLst>
              <a:gd name="T0" fmla="*/ 704 w 819"/>
              <a:gd name="T1" fmla="*/ 341 h 836"/>
              <a:gd name="T2" fmla="*/ 363 w 819"/>
              <a:gd name="T3" fmla="*/ 682 h 836"/>
              <a:gd name="T4" fmla="*/ 175 w 819"/>
              <a:gd name="T5" fmla="*/ 626 h 836"/>
              <a:gd name="T6" fmla="*/ 0 w 819"/>
              <a:gd name="T7" fmla="*/ 682 h 836"/>
              <a:gd name="T8" fmla="*/ 59 w 819"/>
              <a:gd name="T9" fmla="*/ 497 h 836"/>
              <a:gd name="T10" fmla="*/ 22 w 819"/>
              <a:gd name="T11" fmla="*/ 341 h 836"/>
              <a:gd name="T12" fmla="*/ 363 w 819"/>
              <a:gd name="T13" fmla="*/ 0 h 836"/>
              <a:gd name="T14" fmla="*/ 704 w 819"/>
              <a:gd name="T15" fmla="*/ 341 h 836"/>
              <a:gd name="T16" fmla="*/ 409 w 819"/>
              <a:gd name="T17" fmla="*/ 794 h 836"/>
              <a:gd name="T18" fmla="*/ 549 w 819"/>
              <a:gd name="T19" fmla="*/ 836 h 836"/>
              <a:gd name="T20" fmla="*/ 688 w 819"/>
              <a:gd name="T21" fmla="*/ 794 h 836"/>
              <a:gd name="T22" fmla="*/ 819 w 819"/>
              <a:gd name="T23" fmla="*/ 836 h 836"/>
              <a:gd name="T24" fmla="*/ 775 w 819"/>
              <a:gd name="T25" fmla="*/ 697 h 836"/>
              <a:gd name="T26" fmla="*/ 803 w 819"/>
              <a:gd name="T27" fmla="*/ 581 h 836"/>
              <a:gd name="T28" fmla="*/ 786 w 819"/>
              <a:gd name="T29" fmla="*/ 491 h 836"/>
              <a:gd name="T30" fmla="*/ 204 w 819"/>
              <a:gd name="T31" fmla="*/ 276 h 836"/>
              <a:gd name="T32" fmla="*/ 522 w 819"/>
              <a:gd name="T33" fmla="*/ 276 h 836"/>
              <a:gd name="T34" fmla="*/ 204 w 819"/>
              <a:gd name="T35" fmla="*/ 406 h 836"/>
              <a:gd name="T36" fmla="*/ 522 w 819"/>
              <a:gd name="T37" fmla="*/ 406 h 8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819" h="836">
                <a:moveTo>
                  <a:pt x="704" y="341"/>
                </a:moveTo>
                <a:cubicBezTo>
                  <a:pt x="704" y="529"/>
                  <a:pt x="551" y="682"/>
                  <a:pt x="363" y="682"/>
                </a:cubicBezTo>
                <a:cubicBezTo>
                  <a:pt x="293" y="682"/>
                  <a:pt x="229" y="661"/>
                  <a:pt x="175" y="626"/>
                </a:cubicBezTo>
                <a:cubicBezTo>
                  <a:pt x="0" y="682"/>
                  <a:pt x="0" y="682"/>
                  <a:pt x="0" y="682"/>
                </a:cubicBezTo>
                <a:cubicBezTo>
                  <a:pt x="59" y="497"/>
                  <a:pt x="59" y="497"/>
                  <a:pt x="59" y="497"/>
                </a:cubicBezTo>
                <a:cubicBezTo>
                  <a:pt x="35" y="450"/>
                  <a:pt x="22" y="397"/>
                  <a:pt x="22" y="341"/>
                </a:cubicBezTo>
                <a:cubicBezTo>
                  <a:pt x="22" y="153"/>
                  <a:pt x="174" y="0"/>
                  <a:pt x="363" y="0"/>
                </a:cubicBezTo>
                <a:cubicBezTo>
                  <a:pt x="551" y="0"/>
                  <a:pt x="704" y="153"/>
                  <a:pt x="704" y="341"/>
                </a:cubicBezTo>
                <a:close/>
                <a:moveTo>
                  <a:pt x="409" y="794"/>
                </a:moveTo>
                <a:cubicBezTo>
                  <a:pt x="449" y="820"/>
                  <a:pt x="497" y="836"/>
                  <a:pt x="549" y="836"/>
                </a:cubicBezTo>
                <a:cubicBezTo>
                  <a:pt x="600" y="836"/>
                  <a:pt x="648" y="820"/>
                  <a:pt x="688" y="794"/>
                </a:cubicBezTo>
                <a:cubicBezTo>
                  <a:pt x="819" y="836"/>
                  <a:pt x="819" y="836"/>
                  <a:pt x="819" y="836"/>
                </a:cubicBezTo>
                <a:cubicBezTo>
                  <a:pt x="775" y="697"/>
                  <a:pt x="775" y="697"/>
                  <a:pt x="775" y="697"/>
                </a:cubicBezTo>
                <a:cubicBezTo>
                  <a:pt x="792" y="663"/>
                  <a:pt x="803" y="623"/>
                  <a:pt x="803" y="581"/>
                </a:cubicBezTo>
                <a:cubicBezTo>
                  <a:pt x="803" y="549"/>
                  <a:pt x="797" y="519"/>
                  <a:pt x="786" y="491"/>
                </a:cubicBezTo>
                <a:moveTo>
                  <a:pt x="204" y="276"/>
                </a:moveTo>
                <a:cubicBezTo>
                  <a:pt x="522" y="276"/>
                  <a:pt x="522" y="276"/>
                  <a:pt x="522" y="276"/>
                </a:cubicBezTo>
                <a:moveTo>
                  <a:pt x="204" y="406"/>
                </a:moveTo>
                <a:cubicBezTo>
                  <a:pt x="522" y="406"/>
                  <a:pt x="522" y="406"/>
                  <a:pt x="522" y="406"/>
                </a:cubicBezTo>
              </a:path>
            </a:pathLst>
          </a:custGeom>
          <a:noFill/>
          <a:ln w="19050">
            <a:solidFill>
              <a:schemeClr val="bg2"/>
            </a:solidFill>
            <a:round/>
            <a:headEnd/>
            <a:tailEnd/>
          </a:ln>
          <a:extLst>
            <a:ext uri="{909E8E84-426E-40DD-AFC4-6F175D3DCCD1}">
              <a14:hiddenFill xmlns:a14="http://schemas.microsoft.com/office/drawing/2010/main">
                <a:solidFill>
                  <a:srgbClr val="FFFFFF"/>
                </a:solidFill>
              </a14:hiddenFill>
            </a:ext>
          </a:extLst>
        </p:spPr>
        <p:txBody>
          <a:bodyPr vert="horz" wrap="square" lIns="182832" tIns="91416" rIns="182832" bIns="91416" numCol="1" anchor="t" anchorCtr="0" compatLnSpc="1">
            <a:prstTxWarp prst="textNoShape">
              <a:avLst/>
            </a:prstTxWarp>
          </a:bodyPr>
          <a:lstStyle/>
          <a:p>
            <a:endParaRPr lang="ru-UA" sz="7198"/>
          </a:p>
        </p:txBody>
      </p:sp>
      <p:sp>
        <p:nvSpPr>
          <p:cNvPr id="2189" name="Freeform: Shape 2188">
            <a:extLst>
              <a:ext uri="{FF2B5EF4-FFF2-40B4-BE49-F238E27FC236}">
                <a16:creationId xmlns:a16="http://schemas.microsoft.com/office/drawing/2014/main" id="{7B90E756-B774-40FB-4DAA-5FCA1DB1C4AC}"/>
              </a:ext>
            </a:extLst>
          </p:cNvPr>
          <p:cNvSpPr/>
          <p:nvPr/>
        </p:nvSpPr>
        <p:spPr>
          <a:xfrm>
            <a:off x="15208067" y="6413821"/>
            <a:ext cx="1395888" cy="1349358"/>
          </a:xfrm>
          <a:custGeom>
            <a:avLst/>
            <a:gdLst>
              <a:gd name="connsiteX0" fmla="*/ 351739 w 457200"/>
              <a:gd name="connsiteY0" fmla="*/ 100601 h 441960"/>
              <a:gd name="connsiteX1" fmla="*/ 395478 w 457200"/>
              <a:gd name="connsiteY1" fmla="*/ 100601 h 441960"/>
              <a:gd name="connsiteX2" fmla="*/ 420167 w 457200"/>
              <a:gd name="connsiteY2" fmla="*/ 118127 h 441960"/>
              <a:gd name="connsiteX3" fmla="*/ 449123 w 457200"/>
              <a:gd name="connsiteY3" fmla="*/ 200423 h 441960"/>
              <a:gd name="connsiteX4" fmla="*/ 450647 w 457200"/>
              <a:gd name="connsiteY4" fmla="*/ 209110 h 441960"/>
              <a:gd name="connsiteX5" fmla="*/ 450647 w 457200"/>
              <a:gd name="connsiteY5" fmla="*/ 400067 h 441960"/>
              <a:gd name="connsiteX6" fmla="*/ 424435 w 457200"/>
              <a:gd name="connsiteY6" fmla="*/ 426280 h 441960"/>
              <a:gd name="connsiteX7" fmla="*/ 226467 w 457200"/>
              <a:gd name="connsiteY7" fmla="*/ 426280 h 441960"/>
              <a:gd name="connsiteX8" fmla="*/ 200254 w 457200"/>
              <a:gd name="connsiteY8" fmla="*/ 400067 h 441960"/>
              <a:gd name="connsiteX9" fmla="*/ 200254 w 457200"/>
              <a:gd name="connsiteY9" fmla="*/ 381627 h 441960"/>
              <a:gd name="connsiteX10" fmla="*/ 378409 w 457200"/>
              <a:gd name="connsiteY10" fmla="*/ 127271 h 441960"/>
              <a:gd name="connsiteX11" fmla="*/ 277673 w 457200"/>
              <a:gd name="connsiteY11" fmla="*/ 26535 h 441960"/>
              <a:gd name="connsiteX12" fmla="*/ 249936 w 457200"/>
              <a:gd name="connsiteY12" fmla="*/ 21810 h 441960"/>
              <a:gd name="connsiteX13" fmla="*/ 169774 w 457200"/>
              <a:gd name="connsiteY13" fmla="*/ 60215 h 441960"/>
              <a:gd name="connsiteX14" fmla="*/ 163068 w 457200"/>
              <a:gd name="connsiteY14" fmla="*/ 64940 h 441960"/>
              <a:gd name="connsiteX15" fmla="*/ 26518 w 457200"/>
              <a:gd name="connsiteY15" fmla="*/ 201490 h 441960"/>
              <a:gd name="connsiteX16" fmla="*/ 26518 w 457200"/>
              <a:gd name="connsiteY16" fmla="*/ 235932 h 441960"/>
              <a:gd name="connsiteX17" fmla="*/ 169164 w 457200"/>
              <a:gd name="connsiteY17" fmla="*/ 378579 h 441960"/>
              <a:gd name="connsiteX18" fmla="*/ 203607 w 457200"/>
              <a:gd name="connsiteY18" fmla="*/ 378579 h 441960"/>
              <a:gd name="connsiteX19" fmla="*/ 340157 w 457200"/>
              <a:gd name="connsiteY19" fmla="*/ 242028 h 441960"/>
              <a:gd name="connsiteX20" fmla="*/ 344881 w 457200"/>
              <a:gd name="connsiteY20" fmla="*/ 235323 h 441960"/>
              <a:gd name="connsiteX21" fmla="*/ 383286 w 457200"/>
              <a:gd name="connsiteY21" fmla="*/ 155160 h 441960"/>
              <a:gd name="connsiteX22" fmla="*/ 378409 w 457200"/>
              <a:gd name="connsiteY22" fmla="*/ 127271 h 441960"/>
              <a:gd name="connsiteX23" fmla="*/ 142189 w 457200"/>
              <a:gd name="connsiteY23" fmla="*/ 175277 h 441960"/>
              <a:gd name="connsiteX24" fmla="*/ 130912 w 457200"/>
              <a:gd name="connsiteY24" fmla="*/ 201795 h 441960"/>
              <a:gd name="connsiteX25" fmla="*/ 157429 w 457200"/>
              <a:gd name="connsiteY25" fmla="*/ 213072 h 441960"/>
              <a:gd name="connsiteX26" fmla="*/ 168707 w 457200"/>
              <a:gd name="connsiteY26" fmla="*/ 186555 h 441960"/>
              <a:gd name="connsiteX27" fmla="*/ 142189 w 457200"/>
              <a:gd name="connsiteY27" fmla="*/ 175277 h 441960"/>
              <a:gd name="connsiteX28" fmla="*/ 241554 w 457200"/>
              <a:gd name="connsiteY28" fmla="*/ 217340 h 441960"/>
              <a:gd name="connsiteX29" fmla="*/ 230277 w 457200"/>
              <a:gd name="connsiteY29" fmla="*/ 243857 h 441960"/>
              <a:gd name="connsiteX30" fmla="*/ 256794 w 457200"/>
              <a:gd name="connsiteY30" fmla="*/ 255135 h 441960"/>
              <a:gd name="connsiteX31" fmla="*/ 268072 w 457200"/>
              <a:gd name="connsiteY31" fmla="*/ 228617 h 441960"/>
              <a:gd name="connsiteX32" fmla="*/ 241554 w 457200"/>
              <a:gd name="connsiteY32" fmla="*/ 217340 h 441960"/>
              <a:gd name="connsiteX33" fmla="*/ 226619 w 457200"/>
              <a:gd name="connsiteY33" fmla="*/ 154398 h 441960"/>
              <a:gd name="connsiteX34" fmla="*/ 173127 w 457200"/>
              <a:gd name="connsiteY34" fmla="*/ 280586 h 441960"/>
              <a:gd name="connsiteX35" fmla="*/ 369265 w 457200"/>
              <a:gd name="connsiteY35" fmla="*/ 35679 h 441960"/>
              <a:gd name="connsiteX36" fmla="*/ 290932 w 457200"/>
              <a:gd name="connsiteY36" fmla="*/ 114012 h 441960"/>
              <a:gd name="connsiteX37" fmla="*/ 271424 w 457200"/>
              <a:gd name="connsiteY37" fmla="*/ 94505 h 441960"/>
              <a:gd name="connsiteX38" fmla="*/ 310439 w 457200"/>
              <a:gd name="connsiteY38" fmla="*/ 133520 h 441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457200" h="441960">
                <a:moveTo>
                  <a:pt x="351739" y="100601"/>
                </a:moveTo>
                <a:lnTo>
                  <a:pt x="395478" y="100601"/>
                </a:lnTo>
                <a:cubicBezTo>
                  <a:pt x="406603" y="100601"/>
                  <a:pt x="416509" y="107612"/>
                  <a:pt x="420167" y="118127"/>
                </a:cubicBezTo>
                <a:lnTo>
                  <a:pt x="449123" y="200423"/>
                </a:lnTo>
                <a:cubicBezTo>
                  <a:pt x="450038" y="203166"/>
                  <a:pt x="450647" y="206214"/>
                  <a:pt x="450647" y="209110"/>
                </a:cubicBezTo>
                <a:lnTo>
                  <a:pt x="450647" y="400067"/>
                </a:lnTo>
                <a:cubicBezTo>
                  <a:pt x="450647" y="414545"/>
                  <a:pt x="438912" y="426280"/>
                  <a:pt x="424435" y="426280"/>
                </a:cubicBezTo>
                <a:lnTo>
                  <a:pt x="226467" y="426280"/>
                </a:lnTo>
                <a:cubicBezTo>
                  <a:pt x="211988" y="426280"/>
                  <a:pt x="200254" y="414545"/>
                  <a:pt x="200254" y="400067"/>
                </a:cubicBezTo>
                <a:lnTo>
                  <a:pt x="200254" y="381627"/>
                </a:lnTo>
                <a:moveTo>
                  <a:pt x="378409" y="127271"/>
                </a:moveTo>
                <a:lnTo>
                  <a:pt x="277673" y="26535"/>
                </a:lnTo>
                <a:cubicBezTo>
                  <a:pt x="270358" y="19220"/>
                  <a:pt x="259233" y="17391"/>
                  <a:pt x="249936" y="21810"/>
                </a:cubicBezTo>
                <a:lnTo>
                  <a:pt x="169774" y="60215"/>
                </a:lnTo>
                <a:cubicBezTo>
                  <a:pt x="167335" y="61434"/>
                  <a:pt x="165049" y="62958"/>
                  <a:pt x="163068" y="64940"/>
                </a:cubicBezTo>
                <a:lnTo>
                  <a:pt x="26518" y="201490"/>
                </a:lnTo>
                <a:cubicBezTo>
                  <a:pt x="17069" y="210939"/>
                  <a:pt x="17069" y="226331"/>
                  <a:pt x="26518" y="235932"/>
                </a:cubicBezTo>
                <a:lnTo>
                  <a:pt x="169164" y="378579"/>
                </a:lnTo>
                <a:cubicBezTo>
                  <a:pt x="178613" y="388028"/>
                  <a:pt x="194005" y="388028"/>
                  <a:pt x="203607" y="378579"/>
                </a:cubicBezTo>
                <a:lnTo>
                  <a:pt x="340157" y="242028"/>
                </a:lnTo>
                <a:cubicBezTo>
                  <a:pt x="342138" y="240047"/>
                  <a:pt x="343662" y="237761"/>
                  <a:pt x="344881" y="235323"/>
                </a:cubicBezTo>
                <a:lnTo>
                  <a:pt x="383286" y="155160"/>
                </a:lnTo>
                <a:cubicBezTo>
                  <a:pt x="387706" y="145712"/>
                  <a:pt x="385724" y="134586"/>
                  <a:pt x="378409" y="127271"/>
                </a:cubicBezTo>
                <a:close/>
                <a:moveTo>
                  <a:pt x="142189" y="175277"/>
                </a:moveTo>
                <a:cubicBezTo>
                  <a:pt x="131674" y="179544"/>
                  <a:pt x="126644" y="191432"/>
                  <a:pt x="130912" y="201795"/>
                </a:cubicBezTo>
                <a:cubicBezTo>
                  <a:pt x="135179" y="212310"/>
                  <a:pt x="147066" y="217340"/>
                  <a:pt x="157429" y="213072"/>
                </a:cubicBezTo>
                <a:cubicBezTo>
                  <a:pt x="167945" y="208805"/>
                  <a:pt x="172974" y="196918"/>
                  <a:pt x="168707" y="186555"/>
                </a:cubicBezTo>
                <a:cubicBezTo>
                  <a:pt x="164592" y="176039"/>
                  <a:pt x="152705" y="171010"/>
                  <a:pt x="142189" y="175277"/>
                </a:cubicBezTo>
                <a:close/>
                <a:moveTo>
                  <a:pt x="241554" y="217340"/>
                </a:moveTo>
                <a:cubicBezTo>
                  <a:pt x="231038" y="221607"/>
                  <a:pt x="226009" y="233494"/>
                  <a:pt x="230277" y="243857"/>
                </a:cubicBezTo>
                <a:cubicBezTo>
                  <a:pt x="234544" y="254373"/>
                  <a:pt x="246431" y="259402"/>
                  <a:pt x="256794" y="255135"/>
                </a:cubicBezTo>
                <a:cubicBezTo>
                  <a:pt x="267310" y="250868"/>
                  <a:pt x="272339" y="238980"/>
                  <a:pt x="268072" y="228617"/>
                </a:cubicBezTo>
                <a:cubicBezTo>
                  <a:pt x="263957" y="218102"/>
                  <a:pt x="252070" y="213072"/>
                  <a:pt x="241554" y="217340"/>
                </a:cubicBezTo>
                <a:close/>
                <a:moveTo>
                  <a:pt x="226619" y="154398"/>
                </a:moveTo>
                <a:lnTo>
                  <a:pt x="173127" y="280586"/>
                </a:lnTo>
                <a:moveTo>
                  <a:pt x="369265" y="35679"/>
                </a:moveTo>
                <a:lnTo>
                  <a:pt x="290932" y="114012"/>
                </a:lnTo>
                <a:moveTo>
                  <a:pt x="271424" y="94505"/>
                </a:moveTo>
                <a:lnTo>
                  <a:pt x="310439" y="133520"/>
                </a:lnTo>
              </a:path>
            </a:pathLst>
          </a:custGeom>
          <a:noFill/>
          <a:ln w="19050">
            <a:solidFill>
              <a:schemeClr val="bg2"/>
            </a:solidFill>
            <a:round/>
            <a:headEnd/>
            <a:tailEnd/>
          </a:ln>
          <a:extLst>
            <a:ext uri="{909E8E84-426E-40DD-AFC4-6F175D3DCCD1}">
              <a14:hiddenFill xmlns:a14="http://schemas.microsoft.com/office/drawing/2010/main">
                <a:solidFill>
                  <a:srgbClr val="FFFFFF"/>
                </a:solidFill>
              </a14:hiddenFill>
            </a:ext>
          </a:extLst>
        </p:spPr>
        <p:txBody>
          <a:bodyPr vert="horz" wrap="square" lIns="182832" tIns="91416" rIns="182832" bIns="91416" numCol="1" anchor="t" anchorCtr="0" compatLnSpc="1">
            <a:prstTxWarp prst="textNoShape">
              <a:avLst/>
            </a:prstTxWarp>
          </a:bodyPr>
          <a:lstStyle/>
          <a:p>
            <a:endParaRPr lang="ru-UA" sz="7198"/>
          </a:p>
        </p:txBody>
      </p:sp>
      <p:sp>
        <p:nvSpPr>
          <p:cNvPr id="2190" name="Freeform: Shape 2189">
            <a:extLst>
              <a:ext uri="{FF2B5EF4-FFF2-40B4-BE49-F238E27FC236}">
                <a16:creationId xmlns:a16="http://schemas.microsoft.com/office/drawing/2014/main" id="{ED33DF34-1FA1-DBFF-D1F3-83AD44F23CBC}"/>
              </a:ext>
            </a:extLst>
          </p:cNvPr>
          <p:cNvSpPr/>
          <p:nvPr/>
        </p:nvSpPr>
        <p:spPr>
          <a:xfrm>
            <a:off x="10826637" y="6335026"/>
            <a:ext cx="1444364" cy="1497860"/>
          </a:xfrm>
          <a:custGeom>
            <a:avLst/>
            <a:gdLst>
              <a:gd name="connsiteX0" fmla="*/ 284150 w 411480"/>
              <a:gd name="connsiteY0" fmla="*/ 60579 h 426720"/>
              <a:gd name="connsiteX1" fmla="*/ 345872 w 411480"/>
              <a:gd name="connsiteY1" fmla="*/ 175336 h 426720"/>
              <a:gd name="connsiteX2" fmla="*/ 392658 w 411480"/>
              <a:gd name="connsiteY2" fmla="*/ 269824 h 426720"/>
              <a:gd name="connsiteX3" fmla="*/ 353187 w 411480"/>
              <a:gd name="connsiteY3" fmla="*/ 269824 h 426720"/>
              <a:gd name="connsiteX4" fmla="*/ 353187 w 411480"/>
              <a:gd name="connsiteY4" fmla="*/ 335356 h 426720"/>
              <a:gd name="connsiteX5" fmla="*/ 332613 w 411480"/>
              <a:gd name="connsiteY5" fmla="*/ 355930 h 426720"/>
              <a:gd name="connsiteX6" fmla="*/ 289179 w 411480"/>
              <a:gd name="connsiteY6" fmla="*/ 355930 h 426720"/>
              <a:gd name="connsiteX7" fmla="*/ 289179 w 411480"/>
              <a:gd name="connsiteY7" fmla="*/ 410032 h 426720"/>
              <a:gd name="connsiteX8" fmla="*/ 114986 w 411480"/>
              <a:gd name="connsiteY8" fmla="*/ 410032 h 426720"/>
              <a:gd name="connsiteX9" fmla="*/ 83439 w 411480"/>
              <a:gd name="connsiteY9" fmla="*/ 291922 h 426720"/>
              <a:gd name="connsiteX10" fmla="*/ 221514 w 411480"/>
              <a:gd name="connsiteY10" fmla="*/ 140741 h 426720"/>
              <a:gd name="connsiteX11" fmla="*/ 219989 w 411480"/>
              <a:gd name="connsiteY11" fmla="*/ 124282 h 426720"/>
              <a:gd name="connsiteX12" fmla="*/ 247269 w 411480"/>
              <a:gd name="connsiteY12" fmla="*/ 95478 h 426720"/>
              <a:gd name="connsiteX13" fmla="*/ 229439 w 411480"/>
              <a:gd name="connsiteY13" fmla="*/ 64694 h 426720"/>
              <a:gd name="connsiteX14" fmla="*/ 190728 w 411480"/>
              <a:gd name="connsiteY14" fmla="*/ 73990 h 426720"/>
              <a:gd name="connsiteX15" fmla="*/ 162382 w 411480"/>
              <a:gd name="connsiteY15" fmla="*/ 57531 h 426720"/>
              <a:gd name="connsiteX16" fmla="*/ 151105 w 411480"/>
              <a:gd name="connsiteY16" fmla="*/ 19431 h 426720"/>
              <a:gd name="connsiteX17" fmla="*/ 115595 w 411480"/>
              <a:gd name="connsiteY17" fmla="*/ 19431 h 426720"/>
              <a:gd name="connsiteX18" fmla="*/ 104318 w 411480"/>
              <a:gd name="connsiteY18" fmla="*/ 57531 h 426720"/>
              <a:gd name="connsiteX19" fmla="*/ 75972 w 411480"/>
              <a:gd name="connsiteY19" fmla="*/ 73990 h 426720"/>
              <a:gd name="connsiteX20" fmla="*/ 37262 w 411480"/>
              <a:gd name="connsiteY20" fmla="*/ 64694 h 426720"/>
              <a:gd name="connsiteX21" fmla="*/ 19431 w 411480"/>
              <a:gd name="connsiteY21" fmla="*/ 95478 h 426720"/>
              <a:gd name="connsiteX22" fmla="*/ 46710 w 411480"/>
              <a:gd name="connsiteY22" fmla="*/ 124282 h 426720"/>
              <a:gd name="connsiteX23" fmla="*/ 45187 w 411480"/>
              <a:gd name="connsiteY23" fmla="*/ 140741 h 426720"/>
              <a:gd name="connsiteX24" fmla="*/ 46710 w 411480"/>
              <a:gd name="connsiteY24" fmla="*/ 157201 h 426720"/>
              <a:gd name="connsiteX25" fmla="*/ 19431 w 411480"/>
              <a:gd name="connsiteY25" fmla="*/ 186004 h 426720"/>
              <a:gd name="connsiteX26" fmla="*/ 37262 w 411480"/>
              <a:gd name="connsiteY26" fmla="*/ 216789 h 426720"/>
              <a:gd name="connsiteX27" fmla="*/ 75972 w 411480"/>
              <a:gd name="connsiteY27" fmla="*/ 207493 h 426720"/>
              <a:gd name="connsiteX28" fmla="*/ 104318 w 411480"/>
              <a:gd name="connsiteY28" fmla="*/ 223952 h 426720"/>
              <a:gd name="connsiteX29" fmla="*/ 115595 w 411480"/>
              <a:gd name="connsiteY29" fmla="*/ 262052 h 426720"/>
              <a:gd name="connsiteX30" fmla="*/ 151105 w 411480"/>
              <a:gd name="connsiteY30" fmla="*/ 262052 h 426720"/>
              <a:gd name="connsiteX31" fmla="*/ 162382 w 411480"/>
              <a:gd name="connsiteY31" fmla="*/ 223952 h 426720"/>
              <a:gd name="connsiteX32" fmla="*/ 190728 w 411480"/>
              <a:gd name="connsiteY32" fmla="*/ 207493 h 426720"/>
              <a:gd name="connsiteX33" fmla="*/ 229439 w 411480"/>
              <a:gd name="connsiteY33" fmla="*/ 216789 h 426720"/>
              <a:gd name="connsiteX34" fmla="*/ 247269 w 411480"/>
              <a:gd name="connsiteY34" fmla="*/ 186004 h 426720"/>
              <a:gd name="connsiteX35" fmla="*/ 219989 w 411480"/>
              <a:gd name="connsiteY35" fmla="*/ 157201 h 426720"/>
              <a:gd name="connsiteX36" fmla="*/ 221514 w 411480"/>
              <a:gd name="connsiteY36" fmla="*/ 140741 h 426720"/>
              <a:gd name="connsiteX37" fmla="*/ 175488 w 411480"/>
              <a:gd name="connsiteY37" fmla="*/ 140741 h 426720"/>
              <a:gd name="connsiteX38" fmla="*/ 133274 w 411480"/>
              <a:gd name="connsiteY38" fmla="*/ 182956 h 426720"/>
              <a:gd name="connsiteX39" fmla="*/ 91059 w 411480"/>
              <a:gd name="connsiteY39" fmla="*/ 140741 h 426720"/>
              <a:gd name="connsiteX40" fmla="*/ 133274 w 411480"/>
              <a:gd name="connsiteY40" fmla="*/ 98526 h 426720"/>
              <a:gd name="connsiteX41" fmla="*/ 175488 w 411480"/>
              <a:gd name="connsiteY41" fmla="*/ 140741 h 4267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Lst>
            <a:rect l="l" t="t" r="r" b="b"/>
            <a:pathLst>
              <a:path w="411480" h="426720">
                <a:moveTo>
                  <a:pt x="284150" y="60579"/>
                </a:moveTo>
                <a:cubicBezTo>
                  <a:pt x="355016" y="91516"/>
                  <a:pt x="345872" y="175336"/>
                  <a:pt x="345872" y="175336"/>
                </a:cubicBezTo>
                <a:lnTo>
                  <a:pt x="392658" y="269824"/>
                </a:lnTo>
                <a:lnTo>
                  <a:pt x="353187" y="269824"/>
                </a:lnTo>
                <a:lnTo>
                  <a:pt x="353187" y="335356"/>
                </a:lnTo>
                <a:cubicBezTo>
                  <a:pt x="353187" y="346634"/>
                  <a:pt x="344043" y="355930"/>
                  <a:pt x="332613" y="355930"/>
                </a:cubicBezTo>
                <a:lnTo>
                  <a:pt x="289179" y="355930"/>
                </a:lnTo>
                <a:lnTo>
                  <a:pt x="289179" y="410032"/>
                </a:lnTo>
                <a:lnTo>
                  <a:pt x="114986" y="410032"/>
                </a:lnTo>
                <a:cubicBezTo>
                  <a:pt x="115748" y="368579"/>
                  <a:pt x="104470" y="327888"/>
                  <a:pt x="83439" y="291922"/>
                </a:cubicBezTo>
                <a:moveTo>
                  <a:pt x="221514" y="140741"/>
                </a:moveTo>
                <a:cubicBezTo>
                  <a:pt x="221514" y="135103"/>
                  <a:pt x="220904" y="129616"/>
                  <a:pt x="219989" y="124282"/>
                </a:cubicBezTo>
                <a:lnTo>
                  <a:pt x="247269" y="95478"/>
                </a:lnTo>
                <a:lnTo>
                  <a:pt x="229439" y="64694"/>
                </a:lnTo>
                <a:lnTo>
                  <a:pt x="190728" y="73990"/>
                </a:lnTo>
                <a:cubicBezTo>
                  <a:pt x="182499" y="66827"/>
                  <a:pt x="172898" y="61341"/>
                  <a:pt x="162382" y="57531"/>
                </a:cubicBezTo>
                <a:lnTo>
                  <a:pt x="151105" y="19431"/>
                </a:lnTo>
                <a:lnTo>
                  <a:pt x="115595" y="19431"/>
                </a:lnTo>
                <a:lnTo>
                  <a:pt x="104318" y="57531"/>
                </a:lnTo>
                <a:cubicBezTo>
                  <a:pt x="93802" y="61188"/>
                  <a:pt x="84201" y="66827"/>
                  <a:pt x="75972" y="73990"/>
                </a:cubicBezTo>
                <a:lnTo>
                  <a:pt x="37262" y="64694"/>
                </a:lnTo>
                <a:lnTo>
                  <a:pt x="19431" y="95478"/>
                </a:lnTo>
                <a:lnTo>
                  <a:pt x="46710" y="124282"/>
                </a:lnTo>
                <a:cubicBezTo>
                  <a:pt x="45644" y="129616"/>
                  <a:pt x="45187" y="135103"/>
                  <a:pt x="45187" y="140741"/>
                </a:cubicBezTo>
                <a:cubicBezTo>
                  <a:pt x="45187" y="146380"/>
                  <a:pt x="45796" y="151866"/>
                  <a:pt x="46710" y="157201"/>
                </a:cubicBezTo>
                <a:lnTo>
                  <a:pt x="19431" y="186004"/>
                </a:lnTo>
                <a:lnTo>
                  <a:pt x="37262" y="216789"/>
                </a:lnTo>
                <a:lnTo>
                  <a:pt x="75972" y="207493"/>
                </a:lnTo>
                <a:cubicBezTo>
                  <a:pt x="84201" y="214655"/>
                  <a:pt x="93802" y="220142"/>
                  <a:pt x="104318" y="223952"/>
                </a:cubicBezTo>
                <a:lnTo>
                  <a:pt x="115595" y="262052"/>
                </a:lnTo>
                <a:lnTo>
                  <a:pt x="151105" y="262052"/>
                </a:lnTo>
                <a:lnTo>
                  <a:pt x="162382" y="223952"/>
                </a:lnTo>
                <a:cubicBezTo>
                  <a:pt x="172898" y="220294"/>
                  <a:pt x="182499" y="214655"/>
                  <a:pt x="190728" y="207493"/>
                </a:cubicBezTo>
                <a:lnTo>
                  <a:pt x="229439" y="216789"/>
                </a:lnTo>
                <a:lnTo>
                  <a:pt x="247269" y="186004"/>
                </a:lnTo>
                <a:lnTo>
                  <a:pt x="219989" y="157201"/>
                </a:lnTo>
                <a:cubicBezTo>
                  <a:pt x="220904" y="151866"/>
                  <a:pt x="221514" y="146380"/>
                  <a:pt x="221514" y="140741"/>
                </a:cubicBezTo>
                <a:close/>
                <a:moveTo>
                  <a:pt x="175488" y="140741"/>
                </a:moveTo>
                <a:cubicBezTo>
                  <a:pt x="175488" y="164058"/>
                  <a:pt x="156591" y="182956"/>
                  <a:pt x="133274" y="182956"/>
                </a:cubicBezTo>
                <a:cubicBezTo>
                  <a:pt x="109957" y="182956"/>
                  <a:pt x="91059" y="164058"/>
                  <a:pt x="91059" y="140741"/>
                </a:cubicBezTo>
                <a:cubicBezTo>
                  <a:pt x="91059" y="117424"/>
                  <a:pt x="109957" y="98526"/>
                  <a:pt x="133274" y="98526"/>
                </a:cubicBezTo>
                <a:cubicBezTo>
                  <a:pt x="156591" y="98526"/>
                  <a:pt x="175488" y="117424"/>
                  <a:pt x="175488" y="140741"/>
                </a:cubicBezTo>
                <a:close/>
              </a:path>
            </a:pathLst>
          </a:custGeom>
          <a:noFill/>
          <a:ln w="19050">
            <a:solidFill>
              <a:schemeClr val="bg2"/>
            </a:solidFill>
            <a:round/>
            <a:headEnd/>
            <a:tailEnd/>
          </a:ln>
          <a:extLst>
            <a:ext uri="{909E8E84-426E-40DD-AFC4-6F175D3DCCD1}">
              <a14:hiddenFill xmlns:a14="http://schemas.microsoft.com/office/drawing/2010/main">
                <a:solidFill>
                  <a:srgbClr val="FFFFFF"/>
                </a:solidFill>
              </a14:hiddenFill>
            </a:ext>
          </a:extLst>
        </p:spPr>
        <p:txBody>
          <a:bodyPr vert="horz" wrap="square" lIns="182832" tIns="91416" rIns="182832" bIns="91416" numCol="1" anchor="t" anchorCtr="0" compatLnSpc="1">
            <a:prstTxWarp prst="textNoShape">
              <a:avLst/>
            </a:prstTxWarp>
          </a:bodyPr>
          <a:lstStyle/>
          <a:p>
            <a:endParaRPr lang="ru-UA" sz="7198"/>
          </a:p>
        </p:txBody>
      </p:sp>
      <p:sp>
        <p:nvSpPr>
          <p:cNvPr id="2191" name="Freeform: Shape 2190">
            <a:extLst>
              <a:ext uri="{FF2B5EF4-FFF2-40B4-BE49-F238E27FC236}">
                <a16:creationId xmlns:a16="http://schemas.microsoft.com/office/drawing/2014/main" id="{612E9AAD-4BFB-A784-2F5B-41D51F46AF8F}"/>
              </a:ext>
            </a:extLst>
          </p:cNvPr>
          <p:cNvSpPr/>
          <p:nvPr/>
        </p:nvSpPr>
        <p:spPr>
          <a:xfrm>
            <a:off x="19560544" y="6598230"/>
            <a:ext cx="1701032" cy="1103372"/>
          </a:xfrm>
          <a:custGeom>
            <a:avLst/>
            <a:gdLst>
              <a:gd name="connsiteX0" fmla="*/ 468668 w 563880"/>
              <a:gd name="connsiteY0" fmla="*/ 192931 h 365760"/>
              <a:gd name="connsiteX1" fmla="*/ 425081 w 563880"/>
              <a:gd name="connsiteY1" fmla="*/ 219296 h 365760"/>
              <a:gd name="connsiteX2" fmla="*/ 315201 w 563880"/>
              <a:gd name="connsiteY2" fmla="*/ 144925 h 365760"/>
              <a:gd name="connsiteX3" fmla="*/ 260184 w 563880"/>
              <a:gd name="connsiteY3" fmla="*/ 142639 h 365760"/>
              <a:gd name="connsiteX4" fmla="*/ 194348 w 563880"/>
              <a:gd name="connsiteY4" fmla="*/ 163213 h 365760"/>
              <a:gd name="connsiteX5" fmla="*/ 217208 w 563880"/>
              <a:gd name="connsiteY5" fmla="*/ 115055 h 365760"/>
              <a:gd name="connsiteX6" fmla="*/ 319773 w 563880"/>
              <a:gd name="connsiteY6" fmla="*/ 82593 h 365760"/>
              <a:gd name="connsiteX7" fmla="*/ 398869 w 563880"/>
              <a:gd name="connsiteY7" fmla="*/ 88994 h 365760"/>
              <a:gd name="connsiteX8" fmla="*/ 468668 w 563880"/>
              <a:gd name="connsiteY8" fmla="*/ 192931 h 365760"/>
              <a:gd name="connsiteX9" fmla="*/ 256070 w 563880"/>
              <a:gd name="connsiteY9" fmla="*/ 326433 h 365760"/>
              <a:gd name="connsiteX10" fmla="*/ 288836 w 563880"/>
              <a:gd name="connsiteY10" fmla="*/ 341826 h 365760"/>
              <a:gd name="connsiteX11" fmla="*/ 330593 w 563880"/>
              <a:gd name="connsiteY11" fmla="*/ 324147 h 365760"/>
              <a:gd name="connsiteX12" fmla="*/ 368389 w 563880"/>
              <a:gd name="connsiteY12" fmla="*/ 295496 h 365760"/>
              <a:gd name="connsiteX13" fmla="*/ 404507 w 563880"/>
              <a:gd name="connsiteY13" fmla="*/ 263492 h 365760"/>
              <a:gd name="connsiteX14" fmla="*/ 428587 w 563880"/>
              <a:gd name="connsiteY14" fmla="*/ 221125 h 365760"/>
              <a:gd name="connsiteX15" fmla="*/ 237934 w 563880"/>
              <a:gd name="connsiteY15" fmla="*/ 103472 h 365760"/>
              <a:gd name="connsiteX16" fmla="*/ 164630 w 563880"/>
              <a:gd name="connsiteY16" fmla="*/ 85794 h 365760"/>
              <a:gd name="connsiteX17" fmla="*/ 93611 w 563880"/>
              <a:gd name="connsiteY17" fmla="*/ 190645 h 365760"/>
              <a:gd name="connsiteX18" fmla="*/ 125310 w 563880"/>
              <a:gd name="connsiteY18" fmla="*/ 229202 h 365760"/>
              <a:gd name="connsiteX19" fmla="*/ 125310 w 563880"/>
              <a:gd name="connsiteY19" fmla="*/ 229202 h 365760"/>
              <a:gd name="connsiteX20" fmla="*/ 133236 w 563880"/>
              <a:gd name="connsiteY20" fmla="*/ 280561 h 365760"/>
              <a:gd name="connsiteX21" fmla="*/ 168440 w 563880"/>
              <a:gd name="connsiteY21" fmla="*/ 312108 h 365760"/>
              <a:gd name="connsiteX22" fmla="*/ 207454 w 563880"/>
              <a:gd name="connsiteY22" fmla="*/ 331005 h 365760"/>
              <a:gd name="connsiteX23" fmla="*/ 243573 w 563880"/>
              <a:gd name="connsiteY23" fmla="*/ 341826 h 365760"/>
              <a:gd name="connsiteX24" fmla="*/ 262013 w 563880"/>
              <a:gd name="connsiteY24" fmla="*/ 319423 h 365760"/>
              <a:gd name="connsiteX25" fmla="*/ 245859 w 563880"/>
              <a:gd name="connsiteY25" fmla="*/ 285438 h 365760"/>
              <a:gd name="connsiteX26" fmla="*/ 221323 w 563880"/>
              <a:gd name="connsiteY26" fmla="*/ 249776 h 365760"/>
              <a:gd name="connsiteX27" fmla="*/ 184899 w 563880"/>
              <a:gd name="connsiteY27" fmla="*/ 219601 h 365760"/>
              <a:gd name="connsiteX28" fmla="*/ 132930 w 563880"/>
              <a:gd name="connsiteY28" fmla="*/ 219449 h 365760"/>
              <a:gd name="connsiteX29" fmla="*/ 125310 w 563880"/>
              <a:gd name="connsiteY29" fmla="*/ 229202 h 365760"/>
              <a:gd name="connsiteX30" fmla="*/ 507377 w 563880"/>
              <a:gd name="connsiteY30" fmla="*/ 212133 h 365760"/>
              <a:gd name="connsiteX31" fmla="*/ 535876 w 563880"/>
              <a:gd name="connsiteY31" fmla="*/ 193083 h 365760"/>
              <a:gd name="connsiteX32" fmla="*/ 541667 w 563880"/>
              <a:gd name="connsiteY32" fmla="*/ 163213 h 365760"/>
              <a:gd name="connsiteX33" fmla="*/ 454190 w 563880"/>
              <a:gd name="connsiteY33" fmla="*/ 34130 h 365760"/>
              <a:gd name="connsiteX34" fmla="*/ 424472 w 563880"/>
              <a:gd name="connsiteY34" fmla="*/ 28339 h 365760"/>
              <a:gd name="connsiteX35" fmla="*/ 396430 w 563880"/>
              <a:gd name="connsiteY35" fmla="*/ 47084 h 365760"/>
              <a:gd name="connsiteX36" fmla="*/ 390487 w 563880"/>
              <a:gd name="connsiteY36" fmla="*/ 76955 h 365760"/>
              <a:gd name="connsiteX37" fmla="*/ 477507 w 563880"/>
              <a:gd name="connsiteY37" fmla="*/ 206342 h 365760"/>
              <a:gd name="connsiteX38" fmla="*/ 507377 w 563880"/>
              <a:gd name="connsiteY38" fmla="*/ 212133 h 365760"/>
              <a:gd name="connsiteX39" fmla="*/ 167983 w 563880"/>
              <a:gd name="connsiteY39" fmla="*/ 42360 h 365760"/>
              <a:gd name="connsiteX40" fmla="*/ 139636 w 563880"/>
              <a:gd name="connsiteY40" fmla="*/ 23157 h 365760"/>
              <a:gd name="connsiteX41" fmla="*/ 109766 w 563880"/>
              <a:gd name="connsiteY41" fmla="*/ 28949 h 365760"/>
              <a:gd name="connsiteX42" fmla="*/ 23050 w 563880"/>
              <a:gd name="connsiteY42" fmla="*/ 158641 h 365760"/>
              <a:gd name="connsiteX43" fmla="*/ 28841 w 563880"/>
              <a:gd name="connsiteY43" fmla="*/ 188359 h 365760"/>
              <a:gd name="connsiteX44" fmla="*/ 56730 w 563880"/>
              <a:gd name="connsiteY44" fmla="*/ 207257 h 365760"/>
              <a:gd name="connsiteX45" fmla="*/ 86601 w 563880"/>
              <a:gd name="connsiteY45" fmla="*/ 201465 h 365760"/>
              <a:gd name="connsiteX46" fmla="*/ 173774 w 563880"/>
              <a:gd name="connsiteY46" fmla="*/ 72230 h 365760"/>
              <a:gd name="connsiteX47" fmla="*/ 167983 w 563880"/>
              <a:gd name="connsiteY47" fmla="*/ 42360 h 3657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563880" h="365760">
                <a:moveTo>
                  <a:pt x="468668" y="192931"/>
                </a:moveTo>
                <a:cubicBezTo>
                  <a:pt x="468668" y="192931"/>
                  <a:pt x="433768" y="229050"/>
                  <a:pt x="425081" y="219296"/>
                </a:cubicBezTo>
                <a:cubicBezTo>
                  <a:pt x="416547" y="209543"/>
                  <a:pt x="331813" y="154526"/>
                  <a:pt x="315201" y="144925"/>
                </a:cubicBezTo>
                <a:cubicBezTo>
                  <a:pt x="298590" y="135171"/>
                  <a:pt x="275120" y="138677"/>
                  <a:pt x="260184" y="142639"/>
                </a:cubicBezTo>
                <a:cubicBezTo>
                  <a:pt x="215531" y="180434"/>
                  <a:pt x="209283" y="168395"/>
                  <a:pt x="194348" y="163213"/>
                </a:cubicBezTo>
                <a:cubicBezTo>
                  <a:pt x="179413" y="158031"/>
                  <a:pt x="209740" y="121455"/>
                  <a:pt x="217208" y="115055"/>
                </a:cubicBezTo>
                <a:cubicBezTo>
                  <a:pt x="224676" y="108654"/>
                  <a:pt x="302552" y="69182"/>
                  <a:pt x="319773" y="82593"/>
                </a:cubicBezTo>
                <a:cubicBezTo>
                  <a:pt x="336994" y="96005"/>
                  <a:pt x="381038" y="94481"/>
                  <a:pt x="398869" y="88994"/>
                </a:cubicBezTo>
                <a:lnTo>
                  <a:pt x="468668" y="192931"/>
                </a:lnTo>
                <a:close/>
                <a:moveTo>
                  <a:pt x="256070" y="326433"/>
                </a:moveTo>
                <a:cubicBezTo>
                  <a:pt x="266433" y="331767"/>
                  <a:pt x="277406" y="336949"/>
                  <a:pt x="288836" y="341826"/>
                </a:cubicBezTo>
                <a:cubicBezTo>
                  <a:pt x="293103" y="343197"/>
                  <a:pt x="327240" y="356151"/>
                  <a:pt x="330593" y="324147"/>
                </a:cubicBezTo>
                <a:cubicBezTo>
                  <a:pt x="356349" y="322776"/>
                  <a:pt x="372351" y="304945"/>
                  <a:pt x="368389" y="295496"/>
                </a:cubicBezTo>
                <a:cubicBezTo>
                  <a:pt x="393077" y="294887"/>
                  <a:pt x="410146" y="275227"/>
                  <a:pt x="404507" y="263492"/>
                </a:cubicBezTo>
                <a:cubicBezTo>
                  <a:pt x="415328" y="260901"/>
                  <a:pt x="441693" y="252824"/>
                  <a:pt x="428587" y="221125"/>
                </a:cubicBezTo>
                <a:moveTo>
                  <a:pt x="237934" y="103472"/>
                </a:moveTo>
                <a:cubicBezTo>
                  <a:pt x="215684" y="103015"/>
                  <a:pt x="172097" y="93109"/>
                  <a:pt x="164630" y="85794"/>
                </a:cubicBezTo>
                <a:cubicBezTo>
                  <a:pt x="148628" y="109873"/>
                  <a:pt x="93611" y="190645"/>
                  <a:pt x="93611" y="190645"/>
                </a:cubicBezTo>
                <a:cubicBezTo>
                  <a:pt x="93611" y="190645"/>
                  <a:pt x="103822" y="206495"/>
                  <a:pt x="125310" y="229202"/>
                </a:cubicBezTo>
                <a:moveTo>
                  <a:pt x="125310" y="229202"/>
                </a:moveTo>
                <a:cubicBezTo>
                  <a:pt x="119977" y="234231"/>
                  <a:pt x="89344" y="273398"/>
                  <a:pt x="133236" y="280561"/>
                </a:cubicBezTo>
                <a:cubicBezTo>
                  <a:pt x="134454" y="300678"/>
                  <a:pt x="131559" y="318356"/>
                  <a:pt x="168440" y="312108"/>
                </a:cubicBezTo>
                <a:cubicBezTo>
                  <a:pt x="168440" y="312108"/>
                  <a:pt x="172402" y="348989"/>
                  <a:pt x="207454" y="331005"/>
                </a:cubicBezTo>
                <a:cubicBezTo>
                  <a:pt x="215531" y="343959"/>
                  <a:pt x="228943" y="356304"/>
                  <a:pt x="243573" y="341826"/>
                </a:cubicBezTo>
                <a:lnTo>
                  <a:pt x="262013" y="319423"/>
                </a:lnTo>
                <a:cubicBezTo>
                  <a:pt x="274206" y="302811"/>
                  <a:pt x="259727" y="291381"/>
                  <a:pt x="245859" y="285438"/>
                </a:cubicBezTo>
                <a:cubicBezTo>
                  <a:pt x="258508" y="248252"/>
                  <a:pt x="221323" y="249776"/>
                  <a:pt x="221323" y="249776"/>
                </a:cubicBezTo>
                <a:cubicBezTo>
                  <a:pt x="222084" y="212286"/>
                  <a:pt x="204863" y="217772"/>
                  <a:pt x="184899" y="219601"/>
                </a:cubicBezTo>
                <a:cubicBezTo>
                  <a:pt x="171336" y="177386"/>
                  <a:pt x="137046" y="213505"/>
                  <a:pt x="132930" y="219449"/>
                </a:cubicBezTo>
                <a:lnTo>
                  <a:pt x="125310" y="229202"/>
                </a:lnTo>
                <a:close/>
                <a:moveTo>
                  <a:pt x="507377" y="212133"/>
                </a:moveTo>
                <a:lnTo>
                  <a:pt x="535876" y="193083"/>
                </a:lnTo>
                <a:cubicBezTo>
                  <a:pt x="545782" y="186378"/>
                  <a:pt x="548373" y="172967"/>
                  <a:pt x="541667" y="163213"/>
                </a:cubicBezTo>
                <a:lnTo>
                  <a:pt x="454190" y="34130"/>
                </a:lnTo>
                <a:cubicBezTo>
                  <a:pt x="447484" y="24377"/>
                  <a:pt x="434226" y="21786"/>
                  <a:pt x="424472" y="28339"/>
                </a:cubicBezTo>
                <a:lnTo>
                  <a:pt x="396430" y="47084"/>
                </a:lnTo>
                <a:cubicBezTo>
                  <a:pt x="386524" y="53637"/>
                  <a:pt x="383933" y="67049"/>
                  <a:pt x="390487" y="76955"/>
                </a:cubicBezTo>
                <a:lnTo>
                  <a:pt x="477507" y="206342"/>
                </a:lnTo>
                <a:cubicBezTo>
                  <a:pt x="484213" y="216096"/>
                  <a:pt x="497471" y="218687"/>
                  <a:pt x="507377" y="212133"/>
                </a:cubicBezTo>
                <a:close/>
                <a:moveTo>
                  <a:pt x="167983" y="42360"/>
                </a:moveTo>
                <a:lnTo>
                  <a:pt x="139636" y="23157"/>
                </a:lnTo>
                <a:cubicBezTo>
                  <a:pt x="129730" y="16452"/>
                  <a:pt x="116319" y="19043"/>
                  <a:pt x="109766" y="28949"/>
                </a:cubicBezTo>
                <a:lnTo>
                  <a:pt x="23050" y="158641"/>
                </a:lnTo>
                <a:cubicBezTo>
                  <a:pt x="16497" y="168547"/>
                  <a:pt x="19088" y="181806"/>
                  <a:pt x="28841" y="188359"/>
                </a:cubicBezTo>
                <a:lnTo>
                  <a:pt x="56730" y="207257"/>
                </a:lnTo>
                <a:cubicBezTo>
                  <a:pt x="66637" y="213962"/>
                  <a:pt x="79895" y="211371"/>
                  <a:pt x="86601" y="201465"/>
                </a:cubicBezTo>
                <a:lnTo>
                  <a:pt x="173774" y="72230"/>
                </a:lnTo>
                <a:cubicBezTo>
                  <a:pt x="180327" y="62324"/>
                  <a:pt x="177889" y="49065"/>
                  <a:pt x="167983" y="42360"/>
                </a:cubicBezTo>
                <a:close/>
              </a:path>
            </a:pathLst>
          </a:custGeom>
          <a:noFill/>
          <a:ln w="19050">
            <a:solidFill>
              <a:schemeClr val="bg2"/>
            </a:solidFill>
            <a:round/>
            <a:headEnd/>
            <a:tailEnd/>
          </a:ln>
          <a:extLst>
            <a:ext uri="{909E8E84-426E-40DD-AFC4-6F175D3DCCD1}">
              <a14:hiddenFill xmlns:a14="http://schemas.microsoft.com/office/drawing/2010/main">
                <a:solidFill>
                  <a:srgbClr val="FFFFFF"/>
                </a:solidFill>
              </a14:hiddenFill>
            </a:ext>
          </a:extLst>
        </p:spPr>
        <p:txBody>
          <a:bodyPr vert="horz" wrap="square" lIns="182832" tIns="91416" rIns="182832" bIns="91416" numCol="1" anchor="t" anchorCtr="0" compatLnSpc="1">
            <a:prstTxWarp prst="textNoShape">
              <a:avLst/>
            </a:prstTxWarp>
          </a:bodyPr>
          <a:lstStyle/>
          <a:p>
            <a:endParaRPr lang="ru-UA" sz="7198"/>
          </a:p>
        </p:txBody>
      </p:sp>
    </p:spTree>
    <p:extLst>
      <p:ext uri="{BB962C8B-B14F-4D97-AF65-F5344CB8AC3E}">
        <p14:creationId xmlns:p14="http://schemas.microsoft.com/office/powerpoint/2010/main" val="1038303639"/>
      </p:ext>
    </p:extLst>
  </p:cSld>
  <p:clrMapOvr>
    <a:masterClrMapping/>
  </p:clrMapOvr>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50000" fill="hold" nodeType="withEffect">
                                      <p:stCondLst>
                                        <p:cond delay="0"/>
                                      </p:stCondLst>
                                      <p:childTnLst>
                                        <p:set>
                                          <p:cBhvr>
                                            <p:cTn id="6" dur="1" fill="hold">
                                              <p:stCondLst>
                                                <p:cond delay="0"/>
                                              </p:stCondLst>
                                            </p:cTn>
                                            <p:tgtEl>
                                              <p:spTgt spid="2196"/>
                                            </p:tgtEl>
                                            <p:attrNameLst>
                                              <p:attrName>style.visibility</p:attrName>
                                            </p:attrNameLst>
                                          </p:cBhvr>
                                          <p:to>
                                            <p:strVal val="visible"/>
                                          </p:to>
                                        </p:set>
                                        <p:anim calcmode="lin" valueType="num">
                                          <p:cBhvr additive="base">
                                            <p:cTn id="7" dur="1000" fill="hold"/>
                                            <p:tgtEl>
                                              <p:spTgt spid="2196"/>
                                            </p:tgtEl>
                                            <p:attrNameLst>
                                              <p:attrName>ppt_x</p:attrName>
                                            </p:attrNameLst>
                                          </p:cBhvr>
                                          <p:tavLst>
                                            <p:tav tm="0">
                                              <p:val>
                                                <p:strVal val="#ppt_x"/>
                                              </p:val>
                                            </p:tav>
                                            <p:tav tm="100000">
                                              <p:val>
                                                <p:strVal val="#ppt_x"/>
                                              </p:val>
                                            </p:tav>
                                          </p:tavLst>
                                        </p:anim>
                                        <p:anim calcmode="lin" valueType="num">
                                          <p:cBhvr additive="base">
                                            <p:cTn id="8" dur="1000" fill="hold"/>
                                            <p:tgtEl>
                                              <p:spTgt spid="2196"/>
                                            </p:tgtEl>
                                            <p:attrNameLst>
                                              <p:attrName>ppt_y</p:attrName>
                                            </p:attrNameLst>
                                          </p:cBhvr>
                                          <p:tavLst>
                                            <p:tav tm="0">
                                              <p:val>
                                                <p:strVal val="1+#ppt_h/2"/>
                                              </p:val>
                                            </p:tav>
                                            <p:tav tm="100000">
                                              <p:val>
                                                <p:strVal val="#ppt_y"/>
                                              </p:val>
                                            </p:tav>
                                          </p:tavLst>
                                        </p:anim>
                                      </p:childTnLst>
                                    </p:cTn>
                                  </p:par>
                                  <p:par>
                                    <p:cTn id="9" presetID="2" presetClass="entr" presetSubtype="8" fill="hold" nodeType="withEffect" p14:presetBounceEnd="50000">
                                      <p:stCondLst>
                                        <p:cond delay="0"/>
                                      </p:stCondLst>
                                      <p:childTnLst>
                                        <p:set>
                                          <p:cBhvr>
                                            <p:cTn id="10" dur="1" fill="hold">
                                              <p:stCondLst>
                                                <p:cond delay="0"/>
                                              </p:stCondLst>
                                            </p:cTn>
                                            <p:tgtEl>
                                              <p:spTgt spid="2201"/>
                                            </p:tgtEl>
                                            <p:attrNameLst>
                                              <p:attrName>style.visibility</p:attrName>
                                            </p:attrNameLst>
                                          </p:cBhvr>
                                          <p:to>
                                            <p:strVal val="visible"/>
                                          </p:to>
                                        </p:set>
                                        <p:anim calcmode="lin" valueType="num" p14:bounceEnd="50000">
                                          <p:cBhvr additive="base">
                                            <p:cTn id="11" dur="1250" fill="hold"/>
                                            <p:tgtEl>
                                              <p:spTgt spid="2201"/>
                                            </p:tgtEl>
                                            <p:attrNameLst>
                                              <p:attrName>ppt_x</p:attrName>
                                            </p:attrNameLst>
                                          </p:cBhvr>
                                          <p:tavLst>
                                            <p:tav tm="0">
                                              <p:val>
                                                <p:strVal val="0-#ppt_w/2"/>
                                              </p:val>
                                            </p:tav>
                                            <p:tav tm="100000">
                                              <p:val>
                                                <p:strVal val="#ppt_x"/>
                                              </p:val>
                                            </p:tav>
                                          </p:tavLst>
                                        </p:anim>
                                        <p:anim calcmode="lin" valueType="num" p14:bounceEnd="50000">
                                          <p:cBhvr additive="base">
                                            <p:cTn id="12" dur="1250" fill="hold"/>
                                            <p:tgtEl>
                                              <p:spTgt spid="2201"/>
                                            </p:tgtEl>
                                            <p:attrNameLst>
                                              <p:attrName>ppt_y</p:attrName>
                                            </p:attrNameLst>
                                          </p:cBhvr>
                                          <p:tavLst>
                                            <p:tav tm="0">
                                              <p:val>
                                                <p:strVal val="#ppt_y"/>
                                              </p:val>
                                            </p:tav>
                                            <p:tav tm="100000">
                                              <p:val>
                                                <p:strVal val="#ppt_y"/>
                                              </p:val>
                                            </p:tav>
                                          </p:tavLst>
                                        </p:anim>
                                      </p:childTnLst>
                                    </p:cTn>
                                  </p:par>
                                  <p:par>
                                    <p:cTn id="13" presetID="31" presetClass="entr" presetSubtype="0" fill="hold" nodeType="withEffect">
                                      <p:stCondLst>
                                        <p:cond delay="500"/>
                                      </p:stCondLst>
                                      <p:childTnLst>
                                        <p:set>
                                          <p:cBhvr>
                                            <p:cTn id="14" dur="1" fill="hold">
                                              <p:stCondLst>
                                                <p:cond delay="0"/>
                                              </p:stCondLst>
                                            </p:cTn>
                                            <p:tgtEl>
                                              <p:spTgt spid="2202"/>
                                            </p:tgtEl>
                                            <p:attrNameLst>
                                              <p:attrName>style.visibility</p:attrName>
                                            </p:attrNameLst>
                                          </p:cBhvr>
                                          <p:to>
                                            <p:strVal val="visible"/>
                                          </p:to>
                                        </p:set>
                                        <p:anim calcmode="lin" valueType="num">
                                          <p:cBhvr>
                                            <p:cTn id="15" dur="750" fill="hold"/>
                                            <p:tgtEl>
                                              <p:spTgt spid="2202"/>
                                            </p:tgtEl>
                                            <p:attrNameLst>
                                              <p:attrName>ppt_w</p:attrName>
                                            </p:attrNameLst>
                                          </p:cBhvr>
                                          <p:tavLst>
                                            <p:tav tm="0">
                                              <p:val>
                                                <p:fltVal val="0"/>
                                              </p:val>
                                            </p:tav>
                                            <p:tav tm="100000">
                                              <p:val>
                                                <p:strVal val="#ppt_w"/>
                                              </p:val>
                                            </p:tav>
                                          </p:tavLst>
                                        </p:anim>
                                        <p:anim calcmode="lin" valueType="num">
                                          <p:cBhvr>
                                            <p:cTn id="16" dur="750" fill="hold"/>
                                            <p:tgtEl>
                                              <p:spTgt spid="2202"/>
                                            </p:tgtEl>
                                            <p:attrNameLst>
                                              <p:attrName>ppt_h</p:attrName>
                                            </p:attrNameLst>
                                          </p:cBhvr>
                                          <p:tavLst>
                                            <p:tav tm="0">
                                              <p:val>
                                                <p:fltVal val="0"/>
                                              </p:val>
                                            </p:tav>
                                            <p:tav tm="100000">
                                              <p:val>
                                                <p:strVal val="#ppt_h"/>
                                              </p:val>
                                            </p:tav>
                                          </p:tavLst>
                                        </p:anim>
                                        <p:anim calcmode="lin" valueType="num">
                                          <p:cBhvr>
                                            <p:cTn id="17" dur="750" fill="hold"/>
                                            <p:tgtEl>
                                              <p:spTgt spid="2202"/>
                                            </p:tgtEl>
                                            <p:attrNameLst>
                                              <p:attrName>style.rotation</p:attrName>
                                            </p:attrNameLst>
                                          </p:cBhvr>
                                          <p:tavLst>
                                            <p:tav tm="0">
                                              <p:val>
                                                <p:fltVal val="90"/>
                                              </p:val>
                                            </p:tav>
                                            <p:tav tm="100000">
                                              <p:val>
                                                <p:fltVal val="0"/>
                                              </p:val>
                                            </p:tav>
                                          </p:tavLst>
                                        </p:anim>
                                        <p:animEffect transition="in" filter="fade">
                                          <p:cBhvr>
                                            <p:cTn id="18" dur="750"/>
                                            <p:tgtEl>
                                              <p:spTgt spid="2202"/>
                                            </p:tgtEl>
                                          </p:cBhvr>
                                        </p:animEffect>
                                      </p:childTnLst>
                                    </p:cTn>
                                  </p:par>
                                  <p:par>
                                    <p:cTn id="19" presetID="22" presetClass="entr" presetSubtype="2" fill="hold" grpId="0" nodeType="withEffect">
                                      <p:stCondLst>
                                        <p:cond delay="500"/>
                                      </p:stCondLst>
                                      <p:childTnLst>
                                        <p:set>
                                          <p:cBhvr>
                                            <p:cTn id="20" dur="1" fill="hold">
                                              <p:stCondLst>
                                                <p:cond delay="0"/>
                                              </p:stCondLst>
                                            </p:cTn>
                                            <p:tgtEl>
                                              <p:spTgt spid="2191"/>
                                            </p:tgtEl>
                                            <p:attrNameLst>
                                              <p:attrName>style.visibility</p:attrName>
                                            </p:attrNameLst>
                                          </p:cBhvr>
                                          <p:to>
                                            <p:strVal val="visible"/>
                                          </p:to>
                                        </p:set>
                                        <p:animEffect transition="in" filter="wipe(right)">
                                          <p:cBhvr>
                                            <p:cTn id="21" dur="500"/>
                                            <p:tgtEl>
                                              <p:spTgt spid="2191"/>
                                            </p:tgtEl>
                                          </p:cBhvr>
                                        </p:animEffect>
                                      </p:childTnLst>
                                    </p:cTn>
                                  </p:par>
                                  <p:par>
                                    <p:cTn id="22" presetID="22" presetClass="entr" presetSubtype="1" fill="hold" grpId="0" nodeType="withEffect">
                                      <p:stCondLst>
                                        <p:cond delay="1250"/>
                                      </p:stCondLst>
                                      <p:childTnLst>
                                        <p:set>
                                          <p:cBhvr>
                                            <p:cTn id="23" dur="1" fill="hold">
                                              <p:stCondLst>
                                                <p:cond delay="0"/>
                                              </p:stCondLst>
                                            </p:cTn>
                                            <p:tgtEl>
                                              <p:spTgt spid="2207"/>
                                            </p:tgtEl>
                                            <p:attrNameLst>
                                              <p:attrName>style.visibility</p:attrName>
                                            </p:attrNameLst>
                                          </p:cBhvr>
                                          <p:to>
                                            <p:strVal val="visible"/>
                                          </p:to>
                                        </p:set>
                                        <p:animEffect transition="in" filter="wipe(up)">
                                          <p:cBhvr>
                                            <p:cTn id="24" dur="500"/>
                                            <p:tgtEl>
                                              <p:spTgt spid="2207"/>
                                            </p:tgtEl>
                                          </p:cBhvr>
                                        </p:animEffect>
                                      </p:childTnLst>
                                    </p:cTn>
                                  </p:par>
                                  <p:par>
                                    <p:cTn id="25" presetID="2" presetClass="entr" presetSubtype="4" decel="50000" fill="hold" nodeType="withEffect">
                                      <p:stCondLst>
                                        <p:cond delay="250"/>
                                      </p:stCondLst>
                                      <p:childTnLst>
                                        <p:set>
                                          <p:cBhvr>
                                            <p:cTn id="26" dur="1" fill="hold">
                                              <p:stCondLst>
                                                <p:cond delay="0"/>
                                              </p:stCondLst>
                                            </p:cTn>
                                            <p:tgtEl>
                                              <p:spTgt spid="2195"/>
                                            </p:tgtEl>
                                            <p:attrNameLst>
                                              <p:attrName>style.visibility</p:attrName>
                                            </p:attrNameLst>
                                          </p:cBhvr>
                                          <p:to>
                                            <p:strVal val="visible"/>
                                          </p:to>
                                        </p:set>
                                        <p:anim calcmode="lin" valueType="num">
                                          <p:cBhvr additive="base">
                                            <p:cTn id="27" dur="1000" fill="hold"/>
                                            <p:tgtEl>
                                              <p:spTgt spid="2195"/>
                                            </p:tgtEl>
                                            <p:attrNameLst>
                                              <p:attrName>ppt_x</p:attrName>
                                            </p:attrNameLst>
                                          </p:cBhvr>
                                          <p:tavLst>
                                            <p:tav tm="0">
                                              <p:val>
                                                <p:strVal val="#ppt_x"/>
                                              </p:val>
                                            </p:tav>
                                            <p:tav tm="100000">
                                              <p:val>
                                                <p:strVal val="#ppt_x"/>
                                              </p:val>
                                            </p:tav>
                                          </p:tavLst>
                                        </p:anim>
                                        <p:anim calcmode="lin" valueType="num">
                                          <p:cBhvr additive="base">
                                            <p:cTn id="28" dur="1000" fill="hold"/>
                                            <p:tgtEl>
                                              <p:spTgt spid="2195"/>
                                            </p:tgtEl>
                                            <p:attrNameLst>
                                              <p:attrName>ppt_y</p:attrName>
                                            </p:attrNameLst>
                                          </p:cBhvr>
                                          <p:tavLst>
                                            <p:tav tm="0">
                                              <p:val>
                                                <p:strVal val="1+#ppt_h/2"/>
                                              </p:val>
                                            </p:tav>
                                            <p:tav tm="100000">
                                              <p:val>
                                                <p:strVal val="#ppt_y"/>
                                              </p:val>
                                            </p:tav>
                                          </p:tavLst>
                                        </p:anim>
                                      </p:childTnLst>
                                    </p:cTn>
                                  </p:par>
                                  <p:par>
                                    <p:cTn id="29" presetID="2" presetClass="entr" presetSubtype="8" fill="hold" nodeType="withEffect" p14:presetBounceEnd="50000">
                                      <p:stCondLst>
                                        <p:cond delay="250"/>
                                      </p:stCondLst>
                                      <p:childTnLst>
                                        <p:set>
                                          <p:cBhvr>
                                            <p:cTn id="30" dur="1" fill="hold">
                                              <p:stCondLst>
                                                <p:cond delay="0"/>
                                              </p:stCondLst>
                                            </p:cTn>
                                            <p:tgtEl>
                                              <p:spTgt spid="2200"/>
                                            </p:tgtEl>
                                            <p:attrNameLst>
                                              <p:attrName>style.visibility</p:attrName>
                                            </p:attrNameLst>
                                          </p:cBhvr>
                                          <p:to>
                                            <p:strVal val="visible"/>
                                          </p:to>
                                        </p:set>
                                        <p:anim calcmode="lin" valueType="num" p14:bounceEnd="50000">
                                          <p:cBhvr additive="base">
                                            <p:cTn id="31" dur="1250" fill="hold"/>
                                            <p:tgtEl>
                                              <p:spTgt spid="2200"/>
                                            </p:tgtEl>
                                            <p:attrNameLst>
                                              <p:attrName>ppt_x</p:attrName>
                                            </p:attrNameLst>
                                          </p:cBhvr>
                                          <p:tavLst>
                                            <p:tav tm="0">
                                              <p:val>
                                                <p:strVal val="0-#ppt_w/2"/>
                                              </p:val>
                                            </p:tav>
                                            <p:tav tm="100000">
                                              <p:val>
                                                <p:strVal val="#ppt_x"/>
                                              </p:val>
                                            </p:tav>
                                          </p:tavLst>
                                        </p:anim>
                                        <p:anim calcmode="lin" valueType="num" p14:bounceEnd="50000">
                                          <p:cBhvr additive="base">
                                            <p:cTn id="32" dur="1250" fill="hold"/>
                                            <p:tgtEl>
                                              <p:spTgt spid="2200"/>
                                            </p:tgtEl>
                                            <p:attrNameLst>
                                              <p:attrName>ppt_y</p:attrName>
                                            </p:attrNameLst>
                                          </p:cBhvr>
                                          <p:tavLst>
                                            <p:tav tm="0">
                                              <p:val>
                                                <p:strVal val="#ppt_y"/>
                                              </p:val>
                                            </p:tav>
                                            <p:tav tm="100000">
                                              <p:val>
                                                <p:strVal val="#ppt_y"/>
                                              </p:val>
                                            </p:tav>
                                          </p:tavLst>
                                        </p:anim>
                                      </p:childTnLst>
                                    </p:cTn>
                                  </p:par>
                                  <p:par>
                                    <p:cTn id="33" presetID="31" presetClass="entr" presetSubtype="0" fill="hold" nodeType="withEffect">
                                      <p:stCondLst>
                                        <p:cond delay="750"/>
                                      </p:stCondLst>
                                      <p:childTnLst>
                                        <p:set>
                                          <p:cBhvr>
                                            <p:cTn id="34" dur="1" fill="hold">
                                              <p:stCondLst>
                                                <p:cond delay="0"/>
                                              </p:stCondLst>
                                            </p:cTn>
                                            <p:tgtEl>
                                              <p:spTgt spid="2203"/>
                                            </p:tgtEl>
                                            <p:attrNameLst>
                                              <p:attrName>style.visibility</p:attrName>
                                            </p:attrNameLst>
                                          </p:cBhvr>
                                          <p:to>
                                            <p:strVal val="visible"/>
                                          </p:to>
                                        </p:set>
                                        <p:anim calcmode="lin" valueType="num">
                                          <p:cBhvr>
                                            <p:cTn id="35" dur="750" fill="hold"/>
                                            <p:tgtEl>
                                              <p:spTgt spid="2203"/>
                                            </p:tgtEl>
                                            <p:attrNameLst>
                                              <p:attrName>ppt_w</p:attrName>
                                            </p:attrNameLst>
                                          </p:cBhvr>
                                          <p:tavLst>
                                            <p:tav tm="0">
                                              <p:val>
                                                <p:fltVal val="0"/>
                                              </p:val>
                                            </p:tav>
                                            <p:tav tm="100000">
                                              <p:val>
                                                <p:strVal val="#ppt_w"/>
                                              </p:val>
                                            </p:tav>
                                          </p:tavLst>
                                        </p:anim>
                                        <p:anim calcmode="lin" valueType="num">
                                          <p:cBhvr>
                                            <p:cTn id="36" dur="750" fill="hold"/>
                                            <p:tgtEl>
                                              <p:spTgt spid="2203"/>
                                            </p:tgtEl>
                                            <p:attrNameLst>
                                              <p:attrName>ppt_h</p:attrName>
                                            </p:attrNameLst>
                                          </p:cBhvr>
                                          <p:tavLst>
                                            <p:tav tm="0">
                                              <p:val>
                                                <p:fltVal val="0"/>
                                              </p:val>
                                            </p:tav>
                                            <p:tav tm="100000">
                                              <p:val>
                                                <p:strVal val="#ppt_h"/>
                                              </p:val>
                                            </p:tav>
                                          </p:tavLst>
                                        </p:anim>
                                        <p:anim calcmode="lin" valueType="num">
                                          <p:cBhvr>
                                            <p:cTn id="37" dur="750" fill="hold"/>
                                            <p:tgtEl>
                                              <p:spTgt spid="2203"/>
                                            </p:tgtEl>
                                            <p:attrNameLst>
                                              <p:attrName>style.rotation</p:attrName>
                                            </p:attrNameLst>
                                          </p:cBhvr>
                                          <p:tavLst>
                                            <p:tav tm="0">
                                              <p:val>
                                                <p:fltVal val="90"/>
                                              </p:val>
                                            </p:tav>
                                            <p:tav tm="100000">
                                              <p:val>
                                                <p:fltVal val="0"/>
                                              </p:val>
                                            </p:tav>
                                          </p:tavLst>
                                        </p:anim>
                                        <p:animEffect transition="in" filter="fade">
                                          <p:cBhvr>
                                            <p:cTn id="38" dur="750"/>
                                            <p:tgtEl>
                                              <p:spTgt spid="2203"/>
                                            </p:tgtEl>
                                          </p:cBhvr>
                                        </p:animEffect>
                                      </p:childTnLst>
                                    </p:cTn>
                                  </p:par>
                                  <p:par>
                                    <p:cTn id="39" presetID="22" presetClass="entr" presetSubtype="2" fill="hold" grpId="0" nodeType="withEffect">
                                      <p:stCondLst>
                                        <p:cond delay="750"/>
                                      </p:stCondLst>
                                      <p:childTnLst>
                                        <p:set>
                                          <p:cBhvr>
                                            <p:cTn id="40" dur="1" fill="hold">
                                              <p:stCondLst>
                                                <p:cond delay="0"/>
                                              </p:stCondLst>
                                            </p:cTn>
                                            <p:tgtEl>
                                              <p:spTgt spid="2189"/>
                                            </p:tgtEl>
                                            <p:attrNameLst>
                                              <p:attrName>style.visibility</p:attrName>
                                            </p:attrNameLst>
                                          </p:cBhvr>
                                          <p:to>
                                            <p:strVal val="visible"/>
                                          </p:to>
                                        </p:set>
                                        <p:animEffect transition="in" filter="wipe(right)">
                                          <p:cBhvr>
                                            <p:cTn id="41" dur="500"/>
                                            <p:tgtEl>
                                              <p:spTgt spid="2189"/>
                                            </p:tgtEl>
                                          </p:cBhvr>
                                        </p:animEffect>
                                      </p:childTnLst>
                                    </p:cTn>
                                  </p:par>
                                  <p:par>
                                    <p:cTn id="42" presetID="22" presetClass="entr" presetSubtype="1" fill="hold" grpId="0" nodeType="withEffect">
                                      <p:stCondLst>
                                        <p:cond delay="1500"/>
                                      </p:stCondLst>
                                      <p:childTnLst>
                                        <p:set>
                                          <p:cBhvr>
                                            <p:cTn id="43" dur="1" fill="hold">
                                              <p:stCondLst>
                                                <p:cond delay="0"/>
                                              </p:stCondLst>
                                            </p:cTn>
                                            <p:tgtEl>
                                              <p:spTgt spid="2208"/>
                                            </p:tgtEl>
                                            <p:attrNameLst>
                                              <p:attrName>style.visibility</p:attrName>
                                            </p:attrNameLst>
                                          </p:cBhvr>
                                          <p:to>
                                            <p:strVal val="visible"/>
                                          </p:to>
                                        </p:set>
                                        <p:animEffect transition="in" filter="wipe(up)">
                                          <p:cBhvr>
                                            <p:cTn id="44" dur="500"/>
                                            <p:tgtEl>
                                              <p:spTgt spid="2208"/>
                                            </p:tgtEl>
                                          </p:cBhvr>
                                        </p:animEffect>
                                      </p:childTnLst>
                                    </p:cTn>
                                  </p:par>
                                  <p:par>
                                    <p:cTn id="45" presetID="2" presetClass="entr" presetSubtype="4" decel="50000" fill="hold" nodeType="withEffect">
                                      <p:stCondLst>
                                        <p:cond delay="500"/>
                                      </p:stCondLst>
                                      <p:childTnLst>
                                        <p:set>
                                          <p:cBhvr>
                                            <p:cTn id="46" dur="1" fill="hold">
                                              <p:stCondLst>
                                                <p:cond delay="0"/>
                                              </p:stCondLst>
                                            </p:cTn>
                                            <p:tgtEl>
                                              <p:spTgt spid="2194"/>
                                            </p:tgtEl>
                                            <p:attrNameLst>
                                              <p:attrName>style.visibility</p:attrName>
                                            </p:attrNameLst>
                                          </p:cBhvr>
                                          <p:to>
                                            <p:strVal val="visible"/>
                                          </p:to>
                                        </p:set>
                                        <p:anim calcmode="lin" valueType="num">
                                          <p:cBhvr additive="base">
                                            <p:cTn id="47" dur="1000" fill="hold"/>
                                            <p:tgtEl>
                                              <p:spTgt spid="2194"/>
                                            </p:tgtEl>
                                            <p:attrNameLst>
                                              <p:attrName>ppt_x</p:attrName>
                                            </p:attrNameLst>
                                          </p:cBhvr>
                                          <p:tavLst>
                                            <p:tav tm="0">
                                              <p:val>
                                                <p:strVal val="#ppt_x"/>
                                              </p:val>
                                            </p:tav>
                                            <p:tav tm="100000">
                                              <p:val>
                                                <p:strVal val="#ppt_x"/>
                                              </p:val>
                                            </p:tav>
                                          </p:tavLst>
                                        </p:anim>
                                        <p:anim calcmode="lin" valueType="num">
                                          <p:cBhvr additive="base">
                                            <p:cTn id="48" dur="1000" fill="hold"/>
                                            <p:tgtEl>
                                              <p:spTgt spid="2194"/>
                                            </p:tgtEl>
                                            <p:attrNameLst>
                                              <p:attrName>ppt_y</p:attrName>
                                            </p:attrNameLst>
                                          </p:cBhvr>
                                          <p:tavLst>
                                            <p:tav tm="0">
                                              <p:val>
                                                <p:strVal val="1+#ppt_h/2"/>
                                              </p:val>
                                            </p:tav>
                                            <p:tav tm="100000">
                                              <p:val>
                                                <p:strVal val="#ppt_y"/>
                                              </p:val>
                                            </p:tav>
                                          </p:tavLst>
                                        </p:anim>
                                      </p:childTnLst>
                                    </p:cTn>
                                  </p:par>
                                  <p:par>
                                    <p:cTn id="49" presetID="2" presetClass="entr" presetSubtype="8" fill="hold" nodeType="withEffect" p14:presetBounceEnd="50000">
                                      <p:stCondLst>
                                        <p:cond delay="500"/>
                                      </p:stCondLst>
                                      <p:childTnLst>
                                        <p:set>
                                          <p:cBhvr>
                                            <p:cTn id="50" dur="1" fill="hold">
                                              <p:stCondLst>
                                                <p:cond delay="0"/>
                                              </p:stCondLst>
                                            </p:cTn>
                                            <p:tgtEl>
                                              <p:spTgt spid="2199"/>
                                            </p:tgtEl>
                                            <p:attrNameLst>
                                              <p:attrName>style.visibility</p:attrName>
                                            </p:attrNameLst>
                                          </p:cBhvr>
                                          <p:to>
                                            <p:strVal val="visible"/>
                                          </p:to>
                                        </p:set>
                                        <p:anim calcmode="lin" valueType="num" p14:bounceEnd="50000">
                                          <p:cBhvr additive="base">
                                            <p:cTn id="51" dur="1250" fill="hold"/>
                                            <p:tgtEl>
                                              <p:spTgt spid="2199"/>
                                            </p:tgtEl>
                                            <p:attrNameLst>
                                              <p:attrName>ppt_x</p:attrName>
                                            </p:attrNameLst>
                                          </p:cBhvr>
                                          <p:tavLst>
                                            <p:tav tm="0">
                                              <p:val>
                                                <p:strVal val="0-#ppt_w/2"/>
                                              </p:val>
                                            </p:tav>
                                            <p:tav tm="100000">
                                              <p:val>
                                                <p:strVal val="#ppt_x"/>
                                              </p:val>
                                            </p:tav>
                                          </p:tavLst>
                                        </p:anim>
                                        <p:anim calcmode="lin" valueType="num" p14:bounceEnd="50000">
                                          <p:cBhvr additive="base">
                                            <p:cTn id="52" dur="1250" fill="hold"/>
                                            <p:tgtEl>
                                              <p:spTgt spid="2199"/>
                                            </p:tgtEl>
                                            <p:attrNameLst>
                                              <p:attrName>ppt_y</p:attrName>
                                            </p:attrNameLst>
                                          </p:cBhvr>
                                          <p:tavLst>
                                            <p:tav tm="0">
                                              <p:val>
                                                <p:strVal val="#ppt_y"/>
                                              </p:val>
                                            </p:tav>
                                            <p:tav tm="100000">
                                              <p:val>
                                                <p:strVal val="#ppt_y"/>
                                              </p:val>
                                            </p:tav>
                                          </p:tavLst>
                                        </p:anim>
                                      </p:childTnLst>
                                    </p:cTn>
                                  </p:par>
                                  <p:par>
                                    <p:cTn id="53" presetID="31" presetClass="entr" presetSubtype="0" fill="hold" nodeType="withEffect">
                                      <p:stCondLst>
                                        <p:cond delay="1000"/>
                                      </p:stCondLst>
                                      <p:childTnLst>
                                        <p:set>
                                          <p:cBhvr>
                                            <p:cTn id="54" dur="1" fill="hold">
                                              <p:stCondLst>
                                                <p:cond delay="0"/>
                                              </p:stCondLst>
                                            </p:cTn>
                                            <p:tgtEl>
                                              <p:spTgt spid="2204"/>
                                            </p:tgtEl>
                                            <p:attrNameLst>
                                              <p:attrName>style.visibility</p:attrName>
                                            </p:attrNameLst>
                                          </p:cBhvr>
                                          <p:to>
                                            <p:strVal val="visible"/>
                                          </p:to>
                                        </p:set>
                                        <p:anim calcmode="lin" valueType="num">
                                          <p:cBhvr>
                                            <p:cTn id="55" dur="750" fill="hold"/>
                                            <p:tgtEl>
                                              <p:spTgt spid="2204"/>
                                            </p:tgtEl>
                                            <p:attrNameLst>
                                              <p:attrName>ppt_w</p:attrName>
                                            </p:attrNameLst>
                                          </p:cBhvr>
                                          <p:tavLst>
                                            <p:tav tm="0">
                                              <p:val>
                                                <p:fltVal val="0"/>
                                              </p:val>
                                            </p:tav>
                                            <p:tav tm="100000">
                                              <p:val>
                                                <p:strVal val="#ppt_w"/>
                                              </p:val>
                                            </p:tav>
                                          </p:tavLst>
                                        </p:anim>
                                        <p:anim calcmode="lin" valueType="num">
                                          <p:cBhvr>
                                            <p:cTn id="56" dur="750" fill="hold"/>
                                            <p:tgtEl>
                                              <p:spTgt spid="2204"/>
                                            </p:tgtEl>
                                            <p:attrNameLst>
                                              <p:attrName>ppt_h</p:attrName>
                                            </p:attrNameLst>
                                          </p:cBhvr>
                                          <p:tavLst>
                                            <p:tav tm="0">
                                              <p:val>
                                                <p:fltVal val="0"/>
                                              </p:val>
                                            </p:tav>
                                            <p:tav tm="100000">
                                              <p:val>
                                                <p:strVal val="#ppt_h"/>
                                              </p:val>
                                            </p:tav>
                                          </p:tavLst>
                                        </p:anim>
                                        <p:anim calcmode="lin" valueType="num">
                                          <p:cBhvr>
                                            <p:cTn id="57" dur="750" fill="hold"/>
                                            <p:tgtEl>
                                              <p:spTgt spid="2204"/>
                                            </p:tgtEl>
                                            <p:attrNameLst>
                                              <p:attrName>style.rotation</p:attrName>
                                            </p:attrNameLst>
                                          </p:cBhvr>
                                          <p:tavLst>
                                            <p:tav tm="0">
                                              <p:val>
                                                <p:fltVal val="90"/>
                                              </p:val>
                                            </p:tav>
                                            <p:tav tm="100000">
                                              <p:val>
                                                <p:fltVal val="0"/>
                                              </p:val>
                                            </p:tav>
                                          </p:tavLst>
                                        </p:anim>
                                        <p:animEffect transition="in" filter="fade">
                                          <p:cBhvr>
                                            <p:cTn id="58" dur="750"/>
                                            <p:tgtEl>
                                              <p:spTgt spid="2204"/>
                                            </p:tgtEl>
                                          </p:cBhvr>
                                        </p:animEffect>
                                      </p:childTnLst>
                                    </p:cTn>
                                  </p:par>
                                  <p:par>
                                    <p:cTn id="59" presetID="22" presetClass="entr" presetSubtype="2" fill="hold" grpId="0" nodeType="withEffect">
                                      <p:stCondLst>
                                        <p:cond delay="1000"/>
                                      </p:stCondLst>
                                      <p:childTnLst>
                                        <p:set>
                                          <p:cBhvr>
                                            <p:cTn id="60" dur="1" fill="hold">
                                              <p:stCondLst>
                                                <p:cond delay="0"/>
                                              </p:stCondLst>
                                            </p:cTn>
                                            <p:tgtEl>
                                              <p:spTgt spid="2190"/>
                                            </p:tgtEl>
                                            <p:attrNameLst>
                                              <p:attrName>style.visibility</p:attrName>
                                            </p:attrNameLst>
                                          </p:cBhvr>
                                          <p:to>
                                            <p:strVal val="visible"/>
                                          </p:to>
                                        </p:set>
                                        <p:animEffect transition="in" filter="wipe(right)">
                                          <p:cBhvr>
                                            <p:cTn id="61" dur="500"/>
                                            <p:tgtEl>
                                              <p:spTgt spid="2190"/>
                                            </p:tgtEl>
                                          </p:cBhvr>
                                        </p:animEffect>
                                      </p:childTnLst>
                                    </p:cTn>
                                  </p:par>
                                  <p:par>
                                    <p:cTn id="62" presetID="22" presetClass="entr" presetSubtype="1" fill="hold" grpId="0" nodeType="withEffect">
                                      <p:stCondLst>
                                        <p:cond delay="1750"/>
                                      </p:stCondLst>
                                      <p:childTnLst>
                                        <p:set>
                                          <p:cBhvr>
                                            <p:cTn id="63" dur="1" fill="hold">
                                              <p:stCondLst>
                                                <p:cond delay="0"/>
                                              </p:stCondLst>
                                            </p:cTn>
                                            <p:tgtEl>
                                              <p:spTgt spid="2209"/>
                                            </p:tgtEl>
                                            <p:attrNameLst>
                                              <p:attrName>style.visibility</p:attrName>
                                            </p:attrNameLst>
                                          </p:cBhvr>
                                          <p:to>
                                            <p:strVal val="visible"/>
                                          </p:to>
                                        </p:set>
                                        <p:animEffect transition="in" filter="wipe(up)">
                                          <p:cBhvr>
                                            <p:cTn id="64" dur="500"/>
                                            <p:tgtEl>
                                              <p:spTgt spid="2209"/>
                                            </p:tgtEl>
                                          </p:cBhvr>
                                        </p:animEffect>
                                      </p:childTnLst>
                                    </p:cTn>
                                  </p:par>
                                  <p:par>
                                    <p:cTn id="65" presetID="2" presetClass="entr" presetSubtype="4" decel="50000" fill="hold" nodeType="withEffect">
                                      <p:stCondLst>
                                        <p:cond delay="750"/>
                                      </p:stCondLst>
                                      <p:childTnLst>
                                        <p:set>
                                          <p:cBhvr>
                                            <p:cTn id="66" dur="1" fill="hold">
                                              <p:stCondLst>
                                                <p:cond delay="0"/>
                                              </p:stCondLst>
                                            </p:cTn>
                                            <p:tgtEl>
                                              <p:spTgt spid="2193"/>
                                            </p:tgtEl>
                                            <p:attrNameLst>
                                              <p:attrName>style.visibility</p:attrName>
                                            </p:attrNameLst>
                                          </p:cBhvr>
                                          <p:to>
                                            <p:strVal val="visible"/>
                                          </p:to>
                                        </p:set>
                                        <p:anim calcmode="lin" valueType="num">
                                          <p:cBhvr additive="base">
                                            <p:cTn id="67" dur="1000" fill="hold"/>
                                            <p:tgtEl>
                                              <p:spTgt spid="2193"/>
                                            </p:tgtEl>
                                            <p:attrNameLst>
                                              <p:attrName>ppt_x</p:attrName>
                                            </p:attrNameLst>
                                          </p:cBhvr>
                                          <p:tavLst>
                                            <p:tav tm="0">
                                              <p:val>
                                                <p:strVal val="#ppt_x"/>
                                              </p:val>
                                            </p:tav>
                                            <p:tav tm="100000">
                                              <p:val>
                                                <p:strVal val="#ppt_x"/>
                                              </p:val>
                                            </p:tav>
                                          </p:tavLst>
                                        </p:anim>
                                        <p:anim calcmode="lin" valueType="num">
                                          <p:cBhvr additive="base">
                                            <p:cTn id="68" dur="1000" fill="hold"/>
                                            <p:tgtEl>
                                              <p:spTgt spid="2193"/>
                                            </p:tgtEl>
                                            <p:attrNameLst>
                                              <p:attrName>ppt_y</p:attrName>
                                            </p:attrNameLst>
                                          </p:cBhvr>
                                          <p:tavLst>
                                            <p:tav tm="0">
                                              <p:val>
                                                <p:strVal val="1+#ppt_h/2"/>
                                              </p:val>
                                            </p:tav>
                                            <p:tav tm="100000">
                                              <p:val>
                                                <p:strVal val="#ppt_y"/>
                                              </p:val>
                                            </p:tav>
                                          </p:tavLst>
                                        </p:anim>
                                      </p:childTnLst>
                                    </p:cTn>
                                  </p:par>
                                  <p:par>
                                    <p:cTn id="69" presetID="2" presetClass="entr" presetSubtype="8" fill="hold" nodeType="withEffect" p14:presetBounceEnd="50000">
                                      <p:stCondLst>
                                        <p:cond delay="750"/>
                                      </p:stCondLst>
                                      <p:childTnLst>
                                        <p:set>
                                          <p:cBhvr>
                                            <p:cTn id="70" dur="1" fill="hold">
                                              <p:stCondLst>
                                                <p:cond delay="0"/>
                                              </p:stCondLst>
                                            </p:cTn>
                                            <p:tgtEl>
                                              <p:spTgt spid="2198"/>
                                            </p:tgtEl>
                                            <p:attrNameLst>
                                              <p:attrName>style.visibility</p:attrName>
                                            </p:attrNameLst>
                                          </p:cBhvr>
                                          <p:to>
                                            <p:strVal val="visible"/>
                                          </p:to>
                                        </p:set>
                                        <p:anim calcmode="lin" valueType="num" p14:bounceEnd="50000">
                                          <p:cBhvr additive="base">
                                            <p:cTn id="71" dur="1250" fill="hold"/>
                                            <p:tgtEl>
                                              <p:spTgt spid="2198"/>
                                            </p:tgtEl>
                                            <p:attrNameLst>
                                              <p:attrName>ppt_x</p:attrName>
                                            </p:attrNameLst>
                                          </p:cBhvr>
                                          <p:tavLst>
                                            <p:tav tm="0">
                                              <p:val>
                                                <p:strVal val="0-#ppt_w/2"/>
                                              </p:val>
                                            </p:tav>
                                            <p:tav tm="100000">
                                              <p:val>
                                                <p:strVal val="#ppt_x"/>
                                              </p:val>
                                            </p:tav>
                                          </p:tavLst>
                                        </p:anim>
                                        <p:anim calcmode="lin" valueType="num" p14:bounceEnd="50000">
                                          <p:cBhvr additive="base">
                                            <p:cTn id="72" dur="1250" fill="hold"/>
                                            <p:tgtEl>
                                              <p:spTgt spid="2198"/>
                                            </p:tgtEl>
                                            <p:attrNameLst>
                                              <p:attrName>ppt_y</p:attrName>
                                            </p:attrNameLst>
                                          </p:cBhvr>
                                          <p:tavLst>
                                            <p:tav tm="0">
                                              <p:val>
                                                <p:strVal val="#ppt_y"/>
                                              </p:val>
                                            </p:tav>
                                            <p:tav tm="100000">
                                              <p:val>
                                                <p:strVal val="#ppt_y"/>
                                              </p:val>
                                            </p:tav>
                                          </p:tavLst>
                                        </p:anim>
                                      </p:childTnLst>
                                    </p:cTn>
                                  </p:par>
                                  <p:par>
                                    <p:cTn id="73" presetID="31" presetClass="entr" presetSubtype="0" fill="hold" nodeType="withEffect">
                                      <p:stCondLst>
                                        <p:cond delay="1250"/>
                                      </p:stCondLst>
                                      <p:childTnLst>
                                        <p:set>
                                          <p:cBhvr>
                                            <p:cTn id="74" dur="1" fill="hold">
                                              <p:stCondLst>
                                                <p:cond delay="0"/>
                                              </p:stCondLst>
                                            </p:cTn>
                                            <p:tgtEl>
                                              <p:spTgt spid="2205"/>
                                            </p:tgtEl>
                                            <p:attrNameLst>
                                              <p:attrName>style.visibility</p:attrName>
                                            </p:attrNameLst>
                                          </p:cBhvr>
                                          <p:to>
                                            <p:strVal val="visible"/>
                                          </p:to>
                                        </p:set>
                                        <p:anim calcmode="lin" valueType="num">
                                          <p:cBhvr>
                                            <p:cTn id="75" dur="750" fill="hold"/>
                                            <p:tgtEl>
                                              <p:spTgt spid="2205"/>
                                            </p:tgtEl>
                                            <p:attrNameLst>
                                              <p:attrName>ppt_w</p:attrName>
                                            </p:attrNameLst>
                                          </p:cBhvr>
                                          <p:tavLst>
                                            <p:tav tm="0">
                                              <p:val>
                                                <p:fltVal val="0"/>
                                              </p:val>
                                            </p:tav>
                                            <p:tav tm="100000">
                                              <p:val>
                                                <p:strVal val="#ppt_w"/>
                                              </p:val>
                                            </p:tav>
                                          </p:tavLst>
                                        </p:anim>
                                        <p:anim calcmode="lin" valueType="num">
                                          <p:cBhvr>
                                            <p:cTn id="76" dur="750" fill="hold"/>
                                            <p:tgtEl>
                                              <p:spTgt spid="2205"/>
                                            </p:tgtEl>
                                            <p:attrNameLst>
                                              <p:attrName>ppt_h</p:attrName>
                                            </p:attrNameLst>
                                          </p:cBhvr>
                                          <p:tavLst>
                                            <p:tav tm="0">
                                              <p:val>
                                                <p:fltVal val="0"/>
                                              </p:val>
                                            </p:tav>
                                            <p:tav tm="100000">
                                              <p:val>
                                                <p:strVal val="#ppt_h"/>
                                              </p:val>
                                            </p:tav>
                                          </p:tavLst>
                                        </p:anim>
                                        <p:anim calcmode="lin" valueType="num">
                                          <p:cBhvr>
                                            <p:cTn id="77" dur="750" fill="hold"/>
                                            <p:tgtEl>
                                              <p:spTgt spid="2205"/>
                                            </p:tgtEl>
                                            <p:attrNameLst>
                                              <p:attrName>style.rotation</p:attrName>
                                            </p:attrNameLst>
                                          </p:cBhvr>
                                          <p:tavLst>
                                            <p:tav tm="0">
                                              <p:val>
                                                <p:fltVal val="90"/>
                                              </p:val>
                                            </p:tav>
                                            <p:tav tm="100000">
                                              <p:val>
                                                <p:fltVal val="0"/>
                                              </p:val>
                                            </p:tav>
                                          </p:tavLst>
                                        </p:anim>
                                        <p:animEffect transition="in" filter="fade">
                                          <p:cBhvr>
                                            <p:cTn id="78" dur="750"/>
                                            <p:tgtEl>
                                              <p:spTgt spid="2205"/>
                                            </p:tgtEl>
                                          </p:cBhvr>
                                        </p:animEffect>
                                      </p:childTnLst>
                                    </p:cTn>
                                  </p:par>
                                  <p:par>
                                    <p:cTn id="79" presetID="22" presetClass="entr" presetSubtype="2" fill="hold" grpId="0" nodeType="withEffect">
                                      <p:stCondLst>
                                        <p:cond delay="1250"/>
                                      </p:stCondLst>
                                      <p:childTnLst>
                                        <p:set>
                                          <p:cBhvr>
                                            <p:cTn id="80" dur="1" fill="hold">
                                              <p:stCondLst>
                                                <p:cond delay="0"/>
                                              </p:stCondLst>
                                            </p:cTn>
                                            <p:tgtEl>
                                              <p:spTgt spid="2188"/>
                                            </p:tgtEl>
                                            <p:attrNameLst>
                                              <p:attrName>style.visibility</p:attrName>
                                            </p:attrNameLst>
                                          </p:cBhvr>
                                          <p:to>
                                            <p:strVal val="visible"/>
                                          </p:to>
                                        </p:set>
                                        <p:animEffect transition="in" filter="wipe(right)">
                                          <p:cBhvr>
                                            <p:cTn id="81" dur="500"/>
                                            <p:tgtEl>
                                              <p:spTgt spid="2188"/>
                                            </p:tgtEl>
                                          </p:cBhvr>
                                        </p:animEffect>
                                      </p:childTnLst>
                                    </p:cTn>
                                  </p:par>
                                  <p:par>
                                    <p:cTn id="82" presetID="22" presetClass="entr" presetSubtype="1" fill="hold" grpId="0" nodeType="withEffect">
                                      <p:stCondLst>
                                        <p:cond delay="2000"/>
                                      </p:stCondLst>
                                      <p:childTnLst>
                                        <p:set>
                                          <p:cBhvr>
                                            <p:cTn id="83" dur="1" fill="hold">
                                              <p:stCondLst>
                                                <p:cond delay="0"/>
                                              </p:stCondLst>
                                            </p:cTn>
                                            <p:tgtEl>
                                              <p:spTgt spid="2210"/>
                                            </p:tgtEl>
                                            <p:attrNameLst>
                                              <p:attrName>style.visibility</p:attrName>
                                            </p:attrNameLst>
                                          </p:cBhvr>
                                          <p:to>
                                            <p:strVal val="visible"/>
                                          </p:to>
                                        </p:set>
                                        <p:animEffect transition="in" filter="wipe(up)">
                                          <p:cBhvr>
                                            <p:cTn id="84" dur="500"/>
                                            <p:tgtEl>
                                              <p:spTgt spid="2210"/>
                                            </p:tgtEl>
                                          </p:cBhvr>
                                        </p:animEffect>
                                      </p:childTnLst>
                                    </p:cTn>
                                  </p:par>
                                  <p:par>
                                    <p:cTn id="85" presetID="2" presetClass="entr" presetSubtype="4" decel="50000" fill="hold" nodeType="withEffect">
                                      <p:stCondLst>
                                        <p:cond delay="1000"/>
                                      </p:stCondLst>
                                      <p:childTnLst>
                                        <p:set>
                                          <p:cBhvr>
                                            <p:cTn id="86" dur="1" fill="hold">
                                              <p:stCondLst>
                                                <p:cond delay="0"/>
                                              </p:stCondLst>
                                            </p:cTn>
                                            <p:tgtEl>
                                              <p:spTgt spid="2192"/>
                                            </p:tgtEl>
                                            <p:attrNameLst>
                                              <p:attrName>style.visibility</p:attrName>
                                            </p:attrNameLst>
                                          </p:cBhvr>
                                          <p:to>
                                            <p:strVal val="visible"/>
                                          </p:to>
                                        </p:set>
                                        <p:anim calcmode="lin" valueType="num">
                                          <p:cBhvr additive="base">
                                            <p:cTn id="87" dur="1000" fill="hold"/>
                                            <p:tgtEl>
                                              <p:spTgt spid="2192"/>
                                            </p:tgtEl>
                                            <p:attrNameLst>
                                              <p:attrName>ppt_x</p:attrName>
                                            </p:attrNameLst>
                                          </p:cBhvr>
                                          <p:tavLst>
                                            <p:tav tm="0">
                                              <p:val>
                                                <p:strVal val="#ppt_x"/>
                                              </p:val>
                                            </p:tav>
                                            <p:tav tm="100000">
                                              <p:val>
                                                <p:strVal val="#ppt_x"/>
                                              </p:val>
                                            </p:tav>
                                          </p:tavLst>
                                        </p:anim>
                                        <p:anim calcmode="lin" valueType="num">
                                          <p:cBhvr additive="base">
                                            <p:cTn id="88" dur="1000" fill="hold"/>
                                            <p:tgtEl>
                                              <p:spTgt spid="2192"/>
                                            </p:tgtEl>
                                            <p:attrNameLst>
                                              <p:attrName>ppt_y</p:attrName>
                                            </p:attrNameLst>
                                          </p:cBhvr>
                                          <p:tavLst>
                                            <p:tav tm="0">
                                              <p:val>
                                                <p:strVal val="1+#ppt_h/2"/>
                                              </p:val>
                                            </p:tav>
                                            <p:tav tm="100000">
                                              <p:val>
                                                <p:strVal val="#ppt_y"/>
                                              </p:val>
                                            </p:tav>
                                          </p:tavLst>
                                        </p:anim>
                                      </p:childTnLst>
                                    </p:cTn>
                                  </p:par>
                                  <p:par>
                                    <p:cTn id="89" presetID="2" presetClass="entr" presetSubtype="8" fill="hold" nodeType="withEffect" p14:presetBounceEnd="50000">
                                      <p:stCondLst>
                                        <p:cond delay="1000"/>
                                      </p:stCondLst>
                                      <p:childTnLst>
                                        <p:set>
                                          <p:cBhvr>
                                            <p:cTn id="90" dur="1" fill="hold">
                                              <p:stCondLst>
                                                <p:cond delay="0"/>
                                              </p:stCondLst>
                                            </p:cTn>
                                            <p:tgtEl>
                                              <p:spTgt spid="2197"/>
                                            </p:tgtEl>
                                            <p:attrNameLst>
                                              <p:attrName>style.visibility</p:attrName>
                                            </p:attrNameLst>
                                          </p:cBhvr>
                                          <p:to>
                                            <p:strVal val="visible"/>
                                          </p:to>
                                        </p:set>
                                        <p:anim calcmode="lin" valueType="num" p14:bounceEnd="50000">
                                          <p:cBhvr additive="base">
                                            <p:cTn id="91" dur="1250" fill="hold"/>
                                            <p:tgtEl>
                                              <p:spTgt spid="2197"/>
                                            </p:tgtEl>
                                            <p:attrNameLst>
                                              <p:attrName>ppt_x</p:attrName>
                                            </p:attrNameLst>
                                          </p:cBhvr>
                                          <p:tavLst>
                                            <p:tav tm="0">
                                              <p:val>
                                                <p:strVal val="0-#ppt_w/2"/>
                                              </p:val>
                                            </p:tav>
                                            <p:tav tm="100000">
                                              <p:val>
                                                <p:strVal val="#ppt_x"/>
                                              </p:val>
                                            </p:tav>
                                          </p:tavLst>
                                        </p:anim>
                                        <p:anim calcmode="lin" valueType="num" p14:bounceEnd="50000">
                                          <p:cBhvr additive="base">
                                            <p:cTn id="92" dur="1250" fill="hold"/>
                                            <p:tgtEl>
                                              <p:spTgt spid="2197"/>
                                            </p:tgtEl>
                                            <p:attrNameLst>
                                              <p:attrName>ppt_y</p:attrName>
                                            </p:attrNameLst>
                                          </p:cBhvr>
                                          <p:tavLst>
                                            <p:tav tm="0">
                                              <p:val>
                                                <p:strVal val="#ppt_y"/>
                                              </p:val>
                                            </p:tav>
                                            <p:tav tm="100000">
                                              <p:val>
                                                <p:strVal val="#ppt_y"/>
                                              </p:val>
                                            </p:tav>
                                          </p:tavLst>
                                        </p:anim>
                                      </p:childTnLst>
                                    </p:cTn>
                                  </p:par>
                                  <p:par>
                                    <p:cTn id="93" presetID="31" presetClass="entr" presetSubtype="0" fill="hold" nodeType="withEffect">
                                      <p:stCondLst>
                                        <p:cond delay="1500"/>
                                      </p:stCondLst>
                                      <p:childTnLst>
                                        <p:set>
                                          <p:cBhvr>
                                            <p:cTn id="94" dur="1" fill="hold">
                                              <p:stCondLst>
                                                <p:cond delay="0"/>
                                              </p:stCondLst>
                                            </p:cTn>
                                            <p:tgtEl>
                                              <p:spTgt spid="2206"/>
                                            </p:tgtEl>
                                            <p:attrNameLst>
                                              <p:attrName>style.visibility</p:attrName>
                                            </p:attrNameLst>
                                          </p:cBhvr>
                                          <p:to>
                                            <p:strVal val="visible"/>
                                          </p:to>
                                        </p:set>
                                        <p:anim calcmode="lin" valueType="num">
                                          <p:cBhvr>
                                            <p:cTn id="95" dur="750" fill="hold"/>
                                            <p:tgtEl>
                                              <p:spTgt spid="2206"/>
                                            </p:tgtEl>
                                            <p:attrNameLst>
                                              <p:attrName>ppt_w</p:attrName>
                                            </p:attrNameLst>
                                          </p:cBhvr>
                                          <p:tavLst>
                                            <p:tav tm="0">
                                              <p:val>
                                                <p:fltVal val="0"/>
                                              </p:val>
                                            </p:tav>
                                            <p:tav tm="100000">
                                              <p:val>
                                                <p:strVal val="#ppt_w"/>
                                              </p:val>
                                            </p:tav>
                                          </p:tavLst>
                                        </p:anim>
                                        <p:anim calcmode="lin" valueType="num">
                                          <p:cBhvr>
                                            <p:cTn id="96" dur="750" fill="hold"/>
                                            <p:tgtEl>
                                              <p:spTgt spid="2206"/>
                                            </p:tgtEl>
                                            <p:attrNameLst>
                                              <p:attrName>ppt_h</p:attrName>
                                            </p:attrNameLst>
                                          </p:cBhvr>
                                          <p:tavLst>
                                            <p:tav tm="0">
                                              <p:val>
                                                <p:fltVal val="0"/>
                                              </p:val>
                                            </p:tav>
                                            <p:tav tm="100000">
                                              <p:val>
                                                <p:strVal val="#ppt_h"/>
                                              </p:val>
                                            </p:tav>
                                          </p:tavLst>
                                        </p:anim>
                                        <p:anim calcmode="lin" valueType="num">
                                          <p:cBhvr>
                                            <p:cTn id="97" dur="750" fill="hold"/>
                                            <p:tgtEl>
                                              <p:spTgt spid="2206"/>
                                            </p:tgtEl>
                                            <p:attrNameLst>
                                              <p:attrName>style.rotation</p:attrName>
                                            </p:attrNameLst>
                                          </p:cBhvr>
                                          <p:tavLst>
                                            <p:tav tm="0">
                                              <p:val>
                                                <p:fltVal val="90"/>
                                              </p:val>
                                            </p:tav>
                                            <p:tav tm="100000">
                                              <p:val>
                                                <p:fltVal val="0"/>
                                              </p:val>
                                            </p:tav>
                                          </p:tavLst>
                                        </p:anim>
                                        <p:animEffect transition="in" filter="fade">
                                          <p:cBhvr>
                                            <p:cTn id="98" dur="750"/>
                                            <p:tgtEl>
                                              <p:spTgt spid="2206"/>
                                            </p:tgtEl>
                                          </p:cBhvr>
                                        </p:animEffect>
                                      </p:childTnLst>
                                    </p:cTn>
                                  </p:par>
                                  <p:par>
                                    <p:cTn id="99" presetID="22" presetClass="entr" presetSubtype="2" fill="hold" grpId="0" nodeType="withEffect">
                                      <p:stCondLst>
                                        <p:cond delay="1500"/>
                                      </p:stCondLst>
                                      <p:childTnLst>
                                        <p:set>
                                          <p:cBhvr>
                                            <p:cTn id="100" dur="1" fill="hold">
                                              <p:stCondLst>
                                                <p:cond delay="0"/>
                                              </p:stCondLst>
                                            </p:cTn>
                                            <p:tgtEl>
                                              <p:spTgt spid="2163"/>
                                            </p:tgtEl>
                                            <p:attrNameLst>
                                              <p:attrName>style.visibility</p:attrName>
                                            </p:attrNameLst>
                                          </p:cBhvr>
                                          <p:to>
                                            <p:strVal val="visible"/>
                                          </p:to>
                                        </p:set>
                                        <p:animEffect transition="in" filter="wipe(right)">
                                          <p:cBhvr>
                                            <p:cTn id="101" dur="500"/>
                                            <p:tgtEl>
                                              <p:spTgt spid="2163"/>
                                            </p:tgtEl>
                                          </p:cBhvr>
                                        </p:animEffect>
                                      </p:childTnLst>
                                    </p:cTn>
                                  </p:par>
                                  <p:par>
                                    <p:cTn id="102" presetID="22" presetClass="entr" presetSubtype="1" fill="hold" grpId="0" nodeType="withEffect">
                                      <p:stCondLst>
                                        <p:cond delay="2250"/>
                                      </p:stCondLst>
                                      <p:childTnLst>
                                        <p:set>
                                          <p:cBhvr>
                                            <p:cTn id="103" dur="1" fill="hold">
                                              <p:stCondLst>
                                                <p:cond delay="0"/>
                                              </p:stCondLst>
                                            </p:cTn>
                                            <p:tgtEl>
                                              <p:spTgt spid="2211"/>
                                            </p:tgtEl>
                                            <p:attrNameLst>
                                              <p:attrName>style.visibility</p:attrName>
                                            </p:attrNameLst>
                                          </p:cBhvr>
                                          <p:to>
                                            <p:strVal val="visible"/>
                                          </p:to>
                                        </p:set>
                                        <p:animEffect transition="in" filter="wipe(up)">
                                          <p:cBhvr>
                                            <p:cTn id="104" dur="500"/>
                                            <p:tgtEl>
                                              <p:spTgt spid="2211"/>
                                            </p:tgtEl>
                                          </p:cBhvr>
                                        </p:animEffect>
                                      </p:childTnLst>
                                    </p:cTn>
                                  </p:par>
                                  <p:par>
                                    <p:cTn id="105" presetID="47" presetClass="entr" presetSubtype="0" fill="hold" grpId="0" nodeType="withEffect">
                                      <p:stCondLst>
                                        <p:cond delay="500"/>
                                      </p:stCondLst>
                                      <p:childTnLst>
                                        <p:set>
                                          <p:cBhvr>
                                            <p:cTn id="106" dur="1" fill="hold">
                                              <p:stCondLst>
                                                <p:cond delay="0"/>
                                              </p:stCondLst>
                                            </p:cTn>
                                            <p:tgtEl>
                                              <p:spTgt spid="2165"/>
                                            </p:tgtEl>
                                            <p:attrNameLst>
                                              <p:attrName>style.visibility</p:attrName>
                                            </p:attrNameLst>
                                          </p:cBhvr>
                                          <p:to>
                                            <p:strVal val="visible"/>
                                          </p:to>
                                        </p:set>
                                        <p:animEffect transition="in" filter="fade">
                                          <p:cBhvr>
                                            <p:cTn id="107" dur="750"/>
                                            <p:tgtEl>
                                              <p:spTgt spid="2165"/>
                                            </p:tgtEl>
                                          </p:cBhvr>
                                        </p:animEffect>
                                        <p:anim calcmode="lin" valueType="num">
                                          <p:cBhvr>
                                            <p:cTn id="108" dur="750" fill="hold"/>
                                            <p:tgtEl>
                                              <p:spTgt spid="2165"/>
                                            </p:tgtEl>
                                            <p:attrNameLst>
                                              <p:attrName>ppt_x</p:attrName>
                                            </p:attrNameLst>
                                          </p:cBhvr>
                                          <p:tavLst>
                                            <p:tav tm="0">
                                              <p:val>
                                                <p:strVal val="#ppt_x"/>
                                              </p:val>
                                            </p:tav>
                                            <p:tav tm="100000">
                                              <p:val>
                                                <p:strVal val="#ppt_x"/>
                                              </p:val>
                                            </p:tav>
                                          </p:tavLst>
                                        </p:anim>
                                        <p:anim calcmode="lin" valueType="num">
                                          <p:cBhvr>
                                            <p:cTn id="109" dur="750" fill="hold"/>
                                            <p:tgtEl>
                                              <p:spTgt spid="2165"/>
                                            </p:tgtEl>
                                            <p:attrNameLst>
                                              <p:attrName>ppt_y</p:attrName>
                                            </p:attrNameLst>
                                          </p:cBhvr>
                                          <p:tavLst>
                                            <p:tav tm="0">
                                              <p:val>
                                                <p:strVal val="#ppt_y-.1"/>
                                              </p:val>
                                            </p:tav>
                                            <p:tav tm="100000">
                                              <p:val>
                                                <p:strVal val="#ppt_y"/>
                                              </p:val>
                                            </p:tav>
                                          </p:tavLst>
                                        </p:anim>
                                      </p:childTnLst>
                                    </p:cTn>
                                  </p:par>
                                  <p:par>
                                    <p:cTn id="110" presetID="42" presetClass="entr" presetSubtype="0" fill="hold" grpId="0" nodeType="withEffect">
                                      <p:stCondLst>
                                        <p:cond delay="500"/>
                                      </p:stCondLst>
                                      <p:childTnLst>
                                        <p:set>
                                          <p:cBhvr>
                                            <p:cTn id="111" dur="1" fill="hold">
                                              <p:stCondLst>
                                                <p:cond delay="0"/>
                                              </p:stCondLst>
                                            </p:cTn>
                                            <p:tgtEl>
                                              <p:spTgt spid="2164"/>
                                            </p:tgtEl>
                                            <p:attrNameLst>
                                              <p:attrName>style.visibility</p:attrName>
                                            </p:attrNameLst>
                                          </p:cBhvr>
                                          <p:to>
                                            <p:strVal val="visible"/>
                                          </p:to>
                                        </p:set>
                                        <p:animEffect transition="in" filter="fade">
                                          <p:cBhvr>
                                            <p:cTn id="112" dur="750"/>
                                            <p:tgtEl>
                                              <p:spTgt spid="2164"/>
                                            </p:tgtEl>
                                          </p:cBhvr>
                                        </p:animEffect>
                                        <p:anim calcmode="lin" valueType="num">
                                          <p:cBhvr>
                                            <p:cTn id="113" dur="750" fill="hold"/>
                                            <p:tgtEl>
                                              <p:spTgt spid="2164"/>
                                            </p:tgtEl>
                                            <p:attrNameLst>
                                              <p:attrName>ppt_x</p:attrName>
                                            </p:attrNameLst>
                                          </p:cBhvr>
                                          <p:tavLst>
                                            <p:tav tm="0">
                                              <p:val>
                                                <p:strVal val="#ppt_x"/>
                                              </p:val>
                                            </p:tav>
                                            <p:tav tm="100000">
                                              <p:val>
                                                <p:strVal val="#ppt_x"/>
                                              </p:val>
                                            </p:tav>
                                          </p:tavLst>
                                        </p:anim>
                                        <p:anim calcmode="lin" valueType="num">
                                          <p:cBhvr>
                                            <p:cTn id="114" dur="750" fill="hold"/>
                                            <p:tgtEl>
                                              <p:spTgt spid="2164"/>
                                            </p:tgtEl>
                                            <p:attrNameLst>
                                              <p:attrName>ppt_y</p:attrName>
                                            </p:attrNameLst>
                                          </p:cBhvr>
                                          <p:tavLst>
                                            <p:tav tm="0">
                                              <p:val>
                                                <p:strVal val="#ppt_y+.1"/>
                                              </p:val>
                                            </p:tav>
                                            <p:tav tm="100000">
                                              <p:val>
                                                <p:strVal val="#ppt_y"/>
                                              </p:val>
                                            </p:tav>
                                          </p:tavLst>
                                        </p:anim>
                                      </p:childTnLst>
                                    </p:cTn>
                                  </p:par>
                                  <p:par>
                                    <p:cTn id="115" presetID="47" presetClass="entr" presetSubtype="0" fill="hold" grpId="0" nodeType="withEffect">
                                      <p:stCondLst>
                                        <p:cond delay="750"/>
                                      </p:stCondLst>
                                      <p:childTnLst>
                                        <p:set>
                                          <p:cBhvr>
                                            <p:cTn id="116" dur="1" fill="hold">
                                              <p:stCondLst>
                                                <p:cond delay="0"/>
                                              </p:stCondLst>
                                            </p:cTn>
                                            <p:tgtEl>
                                              <p:spTgt spid="2156"/>
                                            </p:tgtEl>
                                            <p:attrNameLst>
                                              <p:attrName>style.visibility</p:attrName>
                                            </p:attrNameLst>
                                          </p:cBhvr>
                                          <p:to>
                                            <p:strVal val="visible"/>
                                          </p:to>
                                        </p:set>
                                        <p:animEffect transition="in" filter="fade">
                                          <p:cBhvr>
                                            <p:cTn id="117" dur="750"/>
                                            <p:tgtEl>
                                              <p:spTgt spid="2156"/>
                                            </p:tgtEl>
                                          </p:cBhvr>
                                        </p:animEffect>
                                        <p:anim calcmode="lin" valueType="num">
                                          <p:cBhvr>
                                            <p:cTn id="118" dur="750" fill="hold"/>
                                            <p:tgtEl>
                                              <p:spTgt spid="2156"/>
                                            </p:tgtEl>
                                            <p:attrNameLst>
                                              <p:attrName>ppt_x</p:attrName>
                                            </p:attrNameLst>
                                          </p:cBhvr>
                                          <p:tavLst>
                                            <p:tav tm="0">
                                              <p:val>
                                                <p:strVal val="#ppt_x"/>
                                              </p:val>
                                            </p:tav>
                                            <p:tav tm="100000">
                                              <p:val>
                                                <p:strVal val="#ppt_x"/>
                                              </p:val>
                                            </p:tav>
                                          </p:tavLst>
                                        </p:anim>
                                        <p:anim calcmode="lin" valueType="num">
                                          <p:cBhvr>
                                            <p:cTn id="119" dur="750" fill="hold"/>
                                            <p:tgtEl>
                                              <p:spTgt spid="2156"/>
                                            </p:tgtEl>
                                            <p:attrNameLst>
                                              <p:attrName>ppt_y</p:attrName>
                                            </p:attrNameLst>
                                          </p:cBhvr>
                                          <p:tavLst>
                                            <p:tav tm="0">
                                              <p:val>
                                                <p:strVal val="#ppt_y-.1"/>
                                              </p:val>
                                            </p:tav>
                                            <p:tav tm="100000">
                                              <p:val>
                                                <p:strVal val="#ppt_y"/>
                                              </p:val>
                                            </p:tav>
                                          </p:tavLst>
                                        </p:anim>
                                      </p:childTnLst>
                                    </p:cTn>
                                  </p:par>
                                  <p:par>
                                    <p:cTn id="120" presetID="42" presetClass="entr" presetSubtype="0" fill="hold" grpId="0" nodeType="withEffect">
                                      <p:stCondLst>
                                        <p:cond delay="750"/>
                                      </p:stCondLst>
                                      <p:childTnLst>
                                        <p:set>
                                          <p:cBhvr>
                                            <p:cTn id="121" dur="1" fill="hold">
                                              <p:stCondLst>
                                                <p:cond delay="0"/>
                                              </p:stCondLst>
                                            </p:cTn>
                                            <p:tgtEl>
                                              <p:spTgt spid="2155"/>
                                            </p:tgtEl>
                                            <p:attrNameLst>
                                              <p:attrName>style.visibility</p:attrName>
                                            </p:attrNameLst>
                                          </p:cBhvr>
                                          <p:to>
                                            <p:strVal val="visible"/>
                                          </p:to>
                                        </p:set>
                                        <p:animEffect transition="in" filter="fade">
                                          <p:cBhvr>
                                            <p:cTn id="122" dur="750"/>
                                            <p:tgtEl>
                                              <p:spTgt spid="2155"/>
                                            </p:tgtEl>
                                          </p:cBhvr>
                                        </p:animEffect>
                                        <p:anim calcmode="lin" valueType="num">
                                          <p:cBhvr>
                                            <p:cTn id="123" dur="750" fill="hold"/>
                                            <p:tgtEl>
                                              <p:spTgt spid="2155"/>
                                            </p:tgtEl>
                                            <p:attrNameLst>
                                              <p:attrName>ppt_x</p:attrName>
                                            </p:attrNameLst>
                                          </p:cBhvr>
                                          <p:tavLst>
                                            <p:tav tm="0">
                                              <p:val>
                                                <p:strVal val="#ppt_x"/>
                                              </p:val>
                                            </p:tav>
                                            <p:tav tm="100000">
                                              <p:val>
                                                <p:strVal val="#ppt_x"/>
                                              </p:val>
                                            </p:tav>
                                          </p:tavLst>
                                        </p:anim>
                                        <p:anim calcmode="lin" valueType="num">
                                          <p:cBhvr>
                                            <p:cTn id="124" dur="750" fill="hold"/>
                                            <p:tgtEl>
                                              <p:spTgt spid="2155"/>
                                            </p:tgtEl>
                                            <p:attrNameLst>
                                              <p:attrName>ppt_y</p:attrName>
                                            </p:attrNameLst>
                                          </p:cBhvr>
                                          <p:tavLst>
                                            <p:tav tm="0">
                                              <p:val>
                                                <p:strVal val="#ppt_y+.1"/>
                                              </p:val>
                                            </p:tav>
                                            <p:tav tm="100000">
                                              <p:val>
                                                <p:strVal val="#ppt_y"/>
                                              </p:val>
                                            </p:tav>
                                          </p:tavLst>
                                        </p:anim>
                                      </p:childTnLst>
                                    </p:cTn>
                                  </p:par>
                                  <p:par>
                                    <p:cTn id="125" presetID="47" presetClass="entr" presetSubtype="0" fill="hold" grpId="0" nodeType="withEffect">
                                      <p:stCondLst>
                                        <p:cond delay="1000"/>
                                      </p:stCondLst>
                                      <p:childTnLst>
                                        <p:set>
                                          <p:cBhvr>
                                            <p:cTn id="126" dur="1" fill="hold">
                                              <p:stCondLst>
                                                <p:cond delay="0"/>
                                              </p:stCondLst>
                                            </p:cTn>
                                            <p:tgtEl>
                                              <p:spTgt spid="2148"/>
                                            </p:tgtEl>
                                            <p:attrNameLst>
                                              <p:attrName>style.visibility</p:attrName>
                                            </p:attrNameLst>
                                          </p:cBhvr>
                                          <p:to>
                                            <p:strVal val="visible"/>
                                          </p:to>
                                        </p:set>
                                        <p:animEffect transition="in" filter="fade">
                                          <p:cBhvr>
                                            <p:cTn id="127" dur="750"/>
                                            <p:tgtEl>
                                              <p:spTgt spid="2148"/>
                                            </p:tgtEl>
                                          </p:cBhvr>
                                        </p:animEffect>
                                        <p:anim calcmode="lin" valueType="num">
                                          <p:cBhvr>
                                            <p:cTn id="128" dur="750" fill="hold"/>
                                            <p:tgtEl>
                                              <p:spTgt spid="2148"/>
                                            </p:tgtEl>
                                            <p:attrNameLst>
                                              <p:attrName>ppt_x</p:attrName>
                                            </p:attrNameLst>
                                          </p:cBhvr>
                                          <p:tavLst>
                                            <p:tav tm="0">
                                              <p:val>
                                                <p:strVal val="#ppt_x"/>
                                              </p:val>
                                            </p:tav>
                                            <p:tav tm="100000">
                                              <p:val>
                                                <p:strVal val="#ppt_x"/>
                                              </p:val>
                                            </p:tav>
                                          </p:tavLst>
                                        </p:anim>
                                        <p:anim calcmode="lin" valueType="num">
                                          <p:cBhvr>
                                            <p:cTn id="129" dur="750" fill="hold"/>
                                            <p:tgtEl>
                                              <p:spTgt spid="2148"/>
                                            </p:tgtEl>
                                            <p:attrNameLst>
                                              <p:attrName>ppt_y</p:attrName>
                                            </p:attrNameLst>
                                          </p:cBhvr>
                                          <p:tavLst>
                                            <p:tav tm="0">
                                              <p:val>
                                                <p:strVal val="#ppt_y-.1"/>
                                              </p:val>
                                            </p:tav>
                                            <p:tav tm="100000">
                                              <p:val>
                                                <p:strVal val="#ppt_y"/>
                                              </p:val>
                                            </p:tav>
                                          </p:tavLst>
                                        </p:anim>
                                      </p:childTnLst>
                                    </p:cTn>
                                  </p:par>
                                  <p:par>
                                    <p:cTn id="130" presetID="42" presetClass="entr" presetSubtype="0" fill="hold" grpId="0" nodeType="withEffect">
                                      <p:stCondLst>
                                        <p:cond delay="1000"/>
                                      </p:stCondLst>
                                      <p:childTnLst>
                                        <p:set>
                                          <p:cBhvr>
                                            <p:cTn id="131" dur="1" fill="hold">
                                              <p:stCondLst>
                                                <p:cond delay="0"/>
                                              </p:stCondLst>
                                            </p:cTn>
                                            <p:tgtEl>
                                              <p:spTgt spid="2147"/>
                                            </p:tgtEl>
                                            <p:attrNameLst>
                                              <p:attrName>style.visibility</p:attrName>
                                            </p:attrNameLst>
                                          </p:cBhvr>
                                          <p:to>
                                            <p:strVal val="visible"/>
                                          </p:to>
                                        </p:set>
                                        <p:animEffect transition="in" filter="fade">
                                          <p:cBhvr>
                                            <p:cTn id="132" dur="750"/>
                                            <p:tgtEl>
                                              <p:spTgt spid="2147"/>
                                            </p:tgtEl>
                                          </p:cBhvr>
                                        </p:animEffect>
                                        <p:anim calcmode="lin" valueType="num">
                                          <p:cBhvr>
                                            <p:cTn id="133" dur="750" fill="hold"/>
                                            <p:tgtEl>
                                              <p:spTgt spid="2147"/>
                                            </p:tgtEl>
                                            <p:attrNameLst>
                                              <p:attrName>ppt_x</p:attrName>
                                            </p:attrNameLst>
                                          </p:cBhvr>
                                          <p:tavLst>
                                            <p:tav tm="0">
                                              <p:val>
                                                <p:strVal val="#ppt_x"/>
                                              </p:val>
                                            </p:tav>
                                            <p:tav tm="100000">
                                              <p:val>
                                                <p:strVal val="#ppt_x"/>
                                              </p:val>
                                            </p:tav>
                                          </p:tavLst>
                                        </p:anim>
                                        <p:anim calcmode="lin" valueType="num">
                                          <p:cBhvr>
                                            <p:cTn id="134" dur="750" fill="hold"/>
                                            <p:tgtEl>
                                              <p:spTgt spid="2147"/>
                                            </p:tgtEl>
                                            <p:attrNameLst>
                                              <p:attrName>ppt_y</p:attrName>
                                            </p:attrNameLst>
                                          </p:cBhvr>
                                          <p:tavLst>
                                            <p:tav tm="0">
                                              <p:val>
                                                <p:strVal val="#ppt_y+.1"/>
                                              </p:val>
                                            </p:tav>
                                            <p:tav tm="100000">
                                              <p:val>
                                                <p:strVal val="#ppt_y"/>
                                              </p:val>
                                            </p:tav>
                                          </p:tavLst>
                                        </p:anim>
                                      </p:childTnLst>
                                    </p:cTn>
                                  </p:par>
                                  <p:par>
                                    <p:cTn id="135" presetID="47" presetClass="entr" presetSubtype="0" fill="hold" grpId="0" nodeType="withEffect">
                                      <p:stCondLst>
                                        <p:cond delay="1250"/>
                                      </p:stCondLst>
                                      <p:childTnLst>
                                        <p:set>
                                          <p:cBhvr>
                                            <p:cTn id="136" dur="1" fill="hold">
                                              <p:stCondLst>
                                                <p:cond delay="0"/>
                                              </p:stCondLst>
                                            </p:cTn>
                                            <p:tgtEl>
                                              <p:spTgt spid="2173"/>
                                            </p:tgtEl>
                                            <p:attrNameLst>
                                              <p:attrName>style.visibility</p:attrName>
                                            </p:attrNameLst>
                                          </p:cBhvr>
                                          <p:to>
                                            <p:strVal val="visible"/>
                                          </p:to>
                                        </p:set>
                                        <p:animEffect transition="in" filter="fade">
                                          <p:cBhvr>
                                            <p:cTn id="137" dur="750"/>
                                            <p:tgtEl>
                                              <p:spTgt spid="2173"/>
                                            </p:tgtEl>
                                          </p:cBhvr>
                                        </p:animEffect>
                                        <p:anim calcmode="lin" valueType="num">
                                          <p:cBhvr>
                                            <p:cTn id="138" dur="750" fill="hold"/>
                                            <p:tgtEl>
                                              <p:spTgt spid="2173"/>
                                            </p:tgtEl>
                                            <p:attrNameLst>
                                              <p:attrName>ppt_x</p:attrName>
                                            </p:attrNameLst>
                                          </p:cBhvr>
                                          <p:tavLst>
                                            <p:tav tm="0">
                                              <p:val>
                                                <p:strVal val="#ppt_x"/>
                                              </p:val>
                                            </p:tav>
                                            <p:tav tm="100000">
                                              <p:val>
                                                <p:strVal val="#ppt_x"/>
                                              </p:val>
                                            </p:tav>
                                          </p:tavLst>
                                        </p:anim>
                                        <p:anim calcmode="lin" valueType="num">
                                          <p:cBhvr>
                                            <p:cTn id="139" dur="750" fill="hold"/>
                                            <p:tgtEl>
                                              <p:spTgt spid="2173"/>
                                            </p:tgtEl>
                                            <p:attrNameLst>
                                              <p:attrName>ppt_y</p:attrName>
                                            </p:attrNameLst>
                                          </p:cBhvr>
                                          <p:tavLst>
                                            <p:tav tm="0">
                                              <p:val>
                                                <p:strVal val="#ppt_y-.1"/>
                                              </p:val>
                                            </p:tav>
                                            <p:tav tm="100000">
                                              <p:val>
                                                <p:strVal val="#ppt_y"/>
                                              </p:val>
                                            </p:tav>
                                          </p:tavLst>
                                        </p:anim>
                                      </p:childTnLst>
                                    </p:cTn>
                                  </p:par>
                                  <p:par>
                                    <p:cTn id="140" presetID="42" presetClass="entr" presetSubtype="0" fill="hold" grpId="0" nodeType="withEffect">
                                      <p:stCondLst>
                                        <p:cond delay="1250"/>
                                      </p:stCondLst>
                                      <p:childTnLst>
                                        <p:set>
                                          <p:cBhvr>
                                            <p:cTn id="141" dur="1" fill="hold">
                                              <p:stCondLst>
                                                <p:cond delay="0"/>
                                              </p:stCondLst>
                                            </p:cTn>
                                            <p:tgtEl>
                                              <p:spTgt spid="2172"/>
                                            </p:tgtEl>
                                            <p:attrNameLst>
                                              <p:attrName>style.visibility</p:attrName>
                                            </p:attrNameLst>
                                          </p:cBhvr>
                                          <p:to>
                                            <p:strVal val="visible"/>
                                          </p:to>
                                        </p:set>
                                        <p:animEffect transition="in" filter="fade">
                                          <p:cBhvr>
                                            <p:cTn id="142" dur="750"/>
                                            <p:tgtEl>
                                              <p:spTgt spid="2172"/>
                                            </p:tgtEl>
                                          </p:cBhvr>
                                        </p:animEffect>
                                        <p:anim calcmode="lin" valueType="num">
                                          <p:cBhvr>
                                            <p:cTn id="143" dur="750" fill="hold"/>
                                            <p:tgtEl>
                                              <p:spTgt spid="2172"/>
                                            </p:tgtEl>
                                            <p:attrNameLst>
                                              <p:attrName>ppt_x</p:attrName>
                                            </p:attrNameLst>
                                          </p:cBhvr>
                                          <p:tavLst>
                                            <p:tav tm="0">
                                              <p:val>
                                                <p:strVal val="#ppt_x"/>
                                              </p:val>
                                            </p:tav>
                                            <p:tav tm="100000">
                                              <p:val>
                                                <p:strVal val="#ppt_x"/>
                                              </p:val>
                                            </p:tav>
                                          </p:tavLst>
                                        </p:anim>
                                        <p:anim calcmode="lin" valueType="num">
                                          <p:cBhvr>
                                            <p:cTn id="144" dur="750" fill="hold"/>
                                            <p:tgtEl>
                                              <p:spTgt spid="2172"/>
                                            </p:tgtEl>
                                            <p:attrNameLst>
                                              <p:attrName>ppt_y</p:attrName>
                                            </p:attrNameLst>
                                          </p:cBhvr>
                                          <p:tavLst>
                                            <p:tav tm="0">
                                              <p:val>
                                                <p:strVal val="#ppt_y+.1"/>
                                              </p:val>
                                            </p:tav>
                                            <p:tav tm="100000">
                                              <p:val>
                                                <p:strVal val="#ppt_y"/>
                                              </p:val>
                                            </p:tav>
                                          </p:tavLst>
                                        </p:anim>
                                      </p:childTnLst>
                                    </p:cTn>
                                  </p:par>
                                  <p:par>
                                    <p:cTn id="145" presetID="47" presetClass="entr" presetSubtype="0" fill="hold" grpId="0" nodeType="withEffect">
                                      <p:stCondLst>
                                        <p:cond delay="1500"/>
                                      </p:stCondLst>
                                      <p:childTnLst>
                                        <p:set>
                                          <p:cBhvr>
                                            <p:cTn id="146" dur="1" fill="hold">
                                              <p:stCondLst>
                                                <p:cond delay="0"/>
                                              </p:stCondLst>
                                            </p:cTn>
                                            <p:tgtEl>
                                              <p:spTgt spid="2181"/>
                                            </p:tgtEl>
                                            <p:attrNameLst>
                                              <p:attrName>style.visibility</p:attrName>
                                            </p:attrNameLst>
                                          </p:cBhvr>
                                          <p:to>
                                            <p:strVal val="visible"/>
                                          </p:to>
                                        </p:set>
                                        <p:animEffect transition="in" filter="fade">
                                          <p:cBhvr>
                                            <p:cTn id="147" dur="750"/>
                                            <p:tgtEl>
                                              <p:spTgt spid="2181"/>
                                            </p:tgtEl>
                                          </p:cBhvr>
                                        </p:animEffect>
                                        <p:anim calcmode="lin" valueType="num">
                                          <p:cBhvr>
                                            <p:cTn id="148" dur="750" fill="hold"/>
                                            <p:tgtEl>
                                              <p:spTgt spid="2181"/>
                                            </p:tgtEl>
                                            <p:attrNameLst>
                                              <p:attrName>ppt_x</p:attrName>
                                            </p:attrNameLst>
                                          </p:cBhvr>
                                          <p:tavLst>
                                            <p:tav tm="0">
                                              <p:val>
                                                <p:strVal val="#ppt_x"/>
                                              </p:val>
                                            </p:tav>
                                            <p:tav tm="100000">
                                              <p:val>
                                                <p:strVal val="#ppt_x"/>
                                              </p:val>
                                            </p:tav>
                                          </p:tavLst>
                                        </p:anim>
                                        <p:anim calcmode="lin" valueType="num">
                                          <p:cBhvr>
                                            <p:cTn id="149" dur="750" fill="hold"/>
                                            <p:tgtEl>
                                              <p:spTgt spid="2181"/>
                                            </p:tgtEl>
                                            <p:attrNameLst>
                                              <p:attrName>ppt_y</p:attrName>
                                            </p:attrNameLst>
                                          </p:cBhvr>
                                          <p:tavLst>
                                            <p:tav tm="0">
                                              <p:val>
                                                <p:strVal val="#ppt_y-.1"/>
                                              </p:val>
                                            </p:tav>
                                            <p:tav tm="100000">
                                              <p:val>
                                                <p:strVal val="#ppt_y"/>
                                              </p:val>
                                            </p:tav>
                                          </p:tavLst>
                                        </p:anim>
                                      </p:childTnLst>
                                    </p:cTn>
                                  </p:par>
                                  <p:par>
                                    <p:cTn id="150" presetID="42" presetClass="entr" presetSubtype="0" fill="hold" grpId="0" nodeType="withEffect">
                                      <p:stCondLst>
                                        <p:cond delay="1500"/>
                                      </p:stCondLst>
                                      <p:childTnLst>
                                        <p:set>
                                          <p:cBhvr>
                                            <p:cTn id="151" dur="1" fill="hold">
                                              <p:stCondLst>
                                                <p:cond delay="0"/>
                                              </p:stCondLst>
                                            </p:cTn>
                                            <p:tgtEl>
                                              <p:spTgt spid="2180"/>
                                            </p:tgtEl>
                                            <p:attrNameLst>
                                              <p:attrName>style.visibility</p:attrName>
                                            </p:attrNameLst>
                                          </p:cBhvr>
                                          <p:to>
                                            <p:strVal val="visible"/>
                                          </p:to>
                                        </p:set>
                                        <p:animEffect transition="in" filter="fade">
                                          <p:cBhvr>
                                            <p:cTn id="152" dur="750"/>
                                            <p:tgtEl>
                                              <p:spTgt spid="2180"/>
                                            </p:tgtEl>
                                          </p:cBhvr>
                                        </p:animEffect>
                                        <p:anim calcmode="lin" valueType="num">
                                          <p:cBhvr>
                                            <p:cTn id="153" dur="750" fill="hold"/>
                                            <p:tgtEl>
                                              <p:spTgt spid="2180"/>
                                            </p:tgtEl>
                                            <p:attrNameLst>
                                              <p:attrName>ppt_x</p:attrName>
                                            </p:attrNameLst>
                                          </p:cBhvr>
                                          <p:tavLst>
                                            <p:tav tm="0">
                                              <p:val>
                                                <p:strVal val="#ppt_x"/>
                                              </p:val>
                                            </p:tav>
                                            <p:tav tm="100000">
                                              <p:val>
                                                <p:strVal val="#ppt_x"/>
                                              </p:val>
                                            </p:tav>
                                          </p:tavLst>
                                        </p:anim>
                                        <p:anim calcmode="lin" valueType="num">
                                          <p:cBhvr>
                                            <p:cTn id="154" dur="750" fill="hold"/>
                                            <p:tgtEl>
                                              <p:spTgt spid="2180"/>
                                            </p:tgtEl>
                                            <p:attrNameLst>
                                              <p:attrName>ppt_y</p:attrName>
                                            </p:attrNameLst>
                                          </p:cBhvr>
                                          <p:tavLst>
                                            <p:tav tm="0">
                                              <p:val>
                                                <p:strVal val="#ppt_y+.1"/>
                                              </p:val>
                                            </p:tav>
                                            <p:tav tm="100000">
                                              <p:val>
                                                <p:strVal val="#ppt_y"/>
                                              </p:val>
                                            </p:tav>
                                          </p:tavLst>
                                        </p:anim>
                                      </p:childTnLst>
                                    </p:cTn>
                                  </p:par>
                                  <p:par>
                                    <p:cTn id="155" presetID="47" presetClass="entr" presetSubtype="0" fill="hold" grpId="0" nodeType="withEffect">
                                      <p:stCondLst>
                                        <p:cond delay="250"/>
                                      </p:stCondLst>
                                      <p:childTnLst>
                                        <p:set>
                                          <p:cBhvr>
                                            <p:cTn id="156" dur="1" fill="hold">
                                              <p:stCondLst>
                                                <p:cond delay="0"/>
                                              </p:stCondLst>
                                            </p:cTn>
                                            <p:tgtEl>
                                              <p:spTgt spid="2187"/>
                                            </p:tgtEl>
                                            <p:attrNameLst>
                                              <p:attrName>style.visibility</p:attrName>
                                            </p:attrNameLst>
                                          </p:cBhvr>
                                          <p:to>
                                            <p:strVal val="visible"/>
                                          </p:to>
                                        </p:set>
                                        <p:animEffect transition="in" filter="fade">
                                          <p:cBhvr>
                                            <p:cTn id="157" dur="1000"/>
                                            <p:tgtEl>
                                              <p:spTgt spid="2187"/>
                                            </p:tgtEl>
                                          </p:cBhvr>
                                        </p:animEffect>
                                        <p:anim calcmode="lin" valueType="num">
                                          <p:cBhvr>
                                            <p:cTn id="158" dur="1000" fill="hold"/>
                                            <p:tgtEl>
                                              <p:spTgt spid="2187"/>
                                            </p:tgtEl>
                                            <p:attrNameLst>
                                              <p:attrName>ppt_x</p:attrName>
                                            </p:attrNameLst>
                                          </p:cBhvr>
                                          <p:tavLst>
                                            <p:tav tm="0">
                                              <p:val>
                                                <p:strVal val="#ppt_x"/>
                                              </p:val>
                                            </p:tav>
                                            <p:tav tm="100000">
                                              <p:val>
                                                <p:strVal val="#ppt_x"/>
                                              </p:val>
                                            </p:tav>
                                          </p:tavLst>
                                        </p:anim>
                                        <p:anim calcmode="lin" valueType="num">
                                          <p:cBhvr>
                                            <p:cTn id="159" dur="1000" fill="hold"/>
                                            <p:tgtEl>
                                              <p:spTgt spid="218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11" grpId="0" animBg="1"/>
          <p:bldP spid="2207" grpId="0" animBg="1"/>
          <p:bldP spid="2208" grpId="0" animBg="1"/>
          <p:bldP spid="2209" grpId="0" animBg="1"/>
          <p:bldP spid="2210" grpId="0" animBg="1"/>
          <p:bldP spid="2147" grpId="0"/>
          <p:bldP spid="2148" grpId="0"/>
          <p:bldP spid="2155" grpId="0"/>
          <p:bldP spid="2156" grpId="0"/>
          <p:bldP spid="2163" grpId="0" animBg="1"/>
          <p:bldP spid="2164" grpId="0"/>
          <p:bldP spid="2165" grpId="0"/>
          <p:bldP spid="2172" grpId="0"/>
          <p:bldP spid="2173" grpId="0"/>
          <p:bldP spid="2180" grpId="0"/>
          <p:bldP spid="2181" grpId="0"/>
          <p:bldP spid="2187" grpId="0"/>
          <p:bldP spid="2188" grpId="0" animBg="1"/>
          <p:bldP spid="2189" grpId="0" animBg="1"/>
          <p:bldP spid="2190" grpId="0" animBg="1"/>
          <p:bldP spid="2191" grpId="0" animBg="1"/>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50000" fill="hold" nodeType="withEffect">
                                      <p:stCondLst>
                                        <p:cond delay="0"/>
                                      </p:stCondLst>
                                      <p:childTnLst>
                                        <p:set>
                                          <p:cBhvr>
                                            <p:cTn id="6" dur="1" fill="hold">
                                              <p:stCondLst>
                                                <p:cond delay="0"/>
                                              </p:stCondLst>
                                            </p:cTn>
                                            <p:tgtEl>
                                              <p:spTgt spid="2196"/>
                                            </p:tgtEl>
                                            <p:attrNameLst>
                                              <p:attrName>style.visibility</p:attrName>
                                            </p:attrNameLst>
                                          </p:cBhvr>
                                          <p:to>
                                            <p:strVal val="visible"/>
                                          </p:to>
                                        </p:set>
                                        <p:anim calcmode="lin" valueType="num">
                                          <p:cBhvr additive="base">
                                            <p:cTn id="7" dur="1000" fill="hold"/>
                                            <p:tgtEl>
                                              <p:spTgt spid="2196"/>
                                            </p:tgtEl>
                                            <p:attrNameLst>
                                              <p:attrName>ppt_x</p:attrName>
                                            </p:attrNameLst>
                                          </p:cBhvr>
                                          <p:tavLst>
                                            <p:tav tm="0">
                                              <p:val>
                                                <p:strVal val="#ppt_x"/>
                                              </p:val>
                                            </p:tav>
                                            <p:tav tm="100000">
                                              <p:val>
                                                <p:strVal val="#ppt_x"/>
                                              </p:val>
                                            </p:tav>
                                          </p:tavLst>
                                        </p:anim>
                                        <p:anim calcmode="lin" valueType="num">
                                          <p:cBhvr additive="base">
                                            <p:cTn id="8" dur="1000" fill="hold"/>
                                            <p:tgtEl>
                                              <p:spTgt spid="2196"/>
                                            </p:tgtEl>
                                            <p:attrNameLst>
                                              <p:attrName>ppt_y</p:attrName>
                                            </p:attrNameLst>
                                          </p:cBhvr>
                                          <p:tavLst>
                                            <p:tav tm="0">
                                              <p:val>
                                                <p:strVal val="1+#ppt_h/2"/>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2201"/>
                                            </p:tgtEl>
                                            <p:attrNameLst>
                                              <p:attrName>style.visibility</p:attrName>
                                            </p:attrNameLst>
                                          </p:cBhvr>
                                          <p:to>
                                            <p:strVal val="visible"/>
                                          </p:to>
                                        </p:set>
                                        <p:anim calcmode="lin" valueType="num">
                                          <p:cBhvr additive="base">
                                            <p:cTn id="11" dur="1250" fill="hold"/>
                                            <p:tgtEl>
                                              <p:spTgt spid="2201"/>
                                            </p:tgtEl>
                                            <p:attrNameLst>
                                              <p:attrName>ppt_x</p:attrName>
                                            </p:attrNameLst>
                                          </p:cBhvr>
                                          <p:tavLst>
                                            <p:tav tm="0">
                                              <p:val>
                                                <p:strVal val="0-#ppt_w/2"/>
                                              </p:val>
                                            </p:tav>
                                            <p:tav tm="100000">
                                              <p:val>
                                                <p:strVal val="#ppt_x"/>
                                              </p:val>
                                            </p:tav>
                                          </p:tavLst>
                                        </p:anim>
                                        <p:anim calcmode="lin" valueType="num">
                                          <p:cBhvr additive="base">
                                            <p:cTn id="12" dur="1250" fill="hold"/>
                                            <p:tgtEl>
                                              <p:spTgt spid="2201"/>
                                            </p:tgtEl>
                                            <p:attrNameLst>
                                              <p:attrName>ppt_y</p:attrName>
                                            </p:attrNameLst>
                                          </p:cBhvr>
                                          <p:tavLst>
                                            <p:tav tm="0">
                                              <p:val>
                                                <p:strVal val="#ppt_y"/>
                                              </p:val>
                                            </p:tav>
                                            <p:tav tm="100000">
                                              <p:val>
                                                <p:strVal val="#ppt_y"/>
                                              </p:val>
                                            </p:tav>
                                          </p:tavLst>
                                        </p:anim>
                                      </p:childTnLst>
                                    </p:cTn>
                                  </p:par>
                                  <p:par>
                                    <p:cTn id="13" presetID="31" presetClass="entr" presetSubtype="0" fill="hold" nodeType="withEffect">
                                      <p:stCondLst>
                                        <p:cond delay="500"/>
                                      </p:stCondLst>
                                      <p:childTnLst>
                                        <p:set>
                                          <p:cBhvr>
                                            <p:cTn id="14" dur="1" fill="hold">
                                              <p:stCondLst>
                                                <p:cond delay="0"/>
                                              </p:stCondLst>
                                            </p:cTn>
                                            <p:tgtEl>
                                              <p:spTgt spid="2202"/>
                                            </p:tgtEl>
                                            <p:attrNameLst>
                                              <p:attrName>style.visibility</p:attrName>
                                            </p:attrNameLst>
                                          </p:cBhvr>
                                          <p:to>
                                            <p:strVal val="visible"/>
                                          </p:to>
                                        </p:set>
                                        <p:anim calcmode="lin" valueType="num">
                                          <p:cBhvr>
                                            <p:cTn id="15" dur="750" fill="hold"/>
                                            <p:tgtEl>
                                              <p:spTgt spid="2202"/>
                                            </p:tgtEl>
                                            <p:attrNameLst>
                                              <p:attrName>ppt_w</p:attrName>
                                            </p:attrNameLst>
                                          </p:cBhvr>
                                          <p:tavLst>
                                            <p:tav tm="0">
                                              <p:val>
                                                <p:fltVal val="0"/>
                                              </p:val>
                                            </p:tav>
                                            <p:tav tm="100000">
                                              <p:val>
                                                <p:strVal val="#ppt_w"/>
                                              </p:val>
                                            </p:tav>
                                          </p:tavLst>
                                        </p:anim>
                                        <p:anim calcmode="lin" valueType="num">
                                          <p:cBhvr>
                                            <p:cTn id="16" dur="750" fill="hold"/>
                                            <p:tgtEl>
                                              <p:spTgt spid="2202"/>
                                            </p:tgtEl>
                                            <p:attrNameLst>
                                              <p:attrName>ppt_h</p:attrName>
                                            </p:attrNameLst>
                                          </p:cBhvr>
                                          <p:tavLst>
                                            <p:tav tm="0">
                                              <p:val>
                                                <p:fltVal val="0"/>
                                              </p:val>
                                            </p:tav>
                                            <p:tav tm="100000">
                                              <p:val>
                                                <p:strVal val="#ppt_h"/>
                                              </p:val>
                                            </p:tav>
                                          </p:tavLst>
                                        </p:anim>
                                        <p:anim calcmode="lin" valueType="num">
                                          <p:cBhvr>
                                            <p:cTn id="17" dur="750" fill="hold"/>
                                            <p:tgtEl>
                                              <p:spTgt spid="2202"/>
                                            </p:tgtEl>
                                            <p:attrNameLst>
                                              <p:attrName>style.rotation</p:attrName>
                                            </p:attrNameLst>
                                          </p:cBhvr>
                                          <p:tavLst>
                                            <p:tav tm="0">
                                              <p:val>
                                                <p:fltVal val="90"/>
                                              </p:val>
                                            </p:tav>
                                            <p:tav tm="100000">
                                              <p:val>
                                                <p:fltVal val="0"/>
                                              </p:val>
                                            </p:tav>
                                          </p:tavLst>
                                        </p:anim>
                                        <p:animEffect transition="in" filter="fade">
                                          <p:cBhvr>
                                            <p:cTn id="18" dur="750"/>
                                            <p:tgtEl>
                                              <p:spTgt spid="2202"/>
                                            </p:tgtEl>
                                          </p:cBhvr>
                                        </p:animEffect>
                                      </p:childTnLst>
                                    </p:cTn>
                                  </p:par>
                                  <p:par>
                                    <p:cTn id="19" presetID="22" presetClass="entr" presetSubtype="2" fill="hold" grpId="0" nodeType="withEffect">
                                      <p:stCondLst>
                                        <p:cond delay="500"/>
                                      </p:stCondLst>
                                      <p:childTnLst>
                                        <p:set>
                                          <p:cBhvr>
                                            <p:cTn id="20" dur="1" fill="hold">
                                              <p:stCondLst>
                                                <p:cond delay="0"/>
                                              </p:stCondLst>
                                            </p:cTn>
                                            <p:tgtEl>
                                              <p:spTgt spid="2191"/>
                                            </p:tgtEl>
                                            <p:attrNameLst>
                                              <p:attrName>style.visibility</p:attrName>
                                            </p:attrNameLst>
                                          </p:cBhvr>
                                          <p:to>
                                            <p:strVal val="visible"/>
                                          </p:to>
                                        </p:set>
                                        <p:animEffect transition="in" filter="wipe(right)">
                                          <p:cBhvr>
                                            <p:cTn id="21" dur="500"/>
                                            <p:tgtEl>
                                              <p:spTgt spid="2191"/>
                                            </p:tgtEl>
                                          </p:cBhvr>
                                        </p:animEffect>
                                      </p:childTnLst>
                                    </p:cTn>
                                  </p:par>
                                  <p:par>
                                    <p:cTn id="22" presetID="22" presetClass="entr" presetSubtype="1" fill="hold" grpId="0" nodeType="withEffect">
                                      <p:stCondLst>
                                        <p:cond delay="1250"/>
                                      </p:stCondLst>
                                      <p:childTnLst>
                                        <p:set>
                                          <p:cBhvr>
                                            <p:cTn id="23" dur="1" fill="hold">
                                              <p:stCondLst>
                                                <p:cond delay="0"/>
                                              </p:stCondLst>
                                            </p:cTn>
                                            <p:tgtEl>
                                              <p:spTgt spid="2207"/>
                                            </p:tgtEl>
                                            <p:attrNameLst>
                                              <p:attrName>style.visibility</p:attrName>
                                            </p:attrNameLst>
                                          </p:cBhvr>
                                          <p:to>
                                            <p:strVal val="visible"/>
                                          </p:to>
                                        </p:set>
                                        <p:animEffect transition="in" filter="wipe(up)">
                                          <p:cBhvr>
                                            <p:cTn id="24" dur="500"/>
                                            <p:tgtEl>
                                              <p:spTgt spid="2207"/>
                                            </p:tgtEl>
                                          </p:cBhvr>
                                        </p:animEffect>
                                      </p:childTnLst>
                                    </p:cTn>
                                  </p:par>
                                  <p:par>
                                    <p:cTn id="25" presetID="2" presetClass="entr" presetSubtype="4" decel="50000" fill="hold" nodeType="withEffect">
                                      <p:stCondLst>
                                        <p:cond delay="250"/>
                                      </p:stCondLst>
                                      <p:childTnLst>
                                        <p:set>
                                          <p:cBhvr>
                                            <p:cTn id="26" dur="1" fill="hold">
                                              <p:stCondLst>
                                                <p:cond delay="0"/>
                                              </p:stCondLst>
                                            </p:cTn>
                                            <p:tgtEl>
                                              <p:spTgt spid="2195"/>
                                            </p:tgtEl>
                                            <p:attrNameLst>
                                              <p:attrName>style.visibility</p:attrName>
                                            </p:attrNameLst>
                                          </p:cBhvr>
                                          <p:to>
                                            <p:strVal val="visible"/>
                                          </p:to>
                                        </p:set>
                                        <p:anim calcmode="lin" valueType="num">
                                          <p:cBhvr additive="base">
                                            <p:cTn id="27" dur="1000" fill="hold"/>
                                            <p:tgtEl>
                                              <p:spTgt spid="2195"/>
                                            </p:tgtEl>
                                            <p:attrNameLst>
                                              <p:attrName>ppt_x</p:attrName>
                                            </p:attrNameLst>
                                          </p:cBhvr>
                                          <p:tavLst>
                                            <p:tav tm="0">
                                              <p:val>
                                                <p:strVal val="#ppt_x"/>
                                              </p:val>
                                            </p:tav>
                                            <p:tav tm="100000">
                                              <p:val>
                                                <p:strVal val="#ppt_x"/>
                                              </p:val>
                                            </p:tav>
                                          </p:tavLst>
                                        </p:anim>
                                        <p:anim calcmode="lin" valueType="num">
                                          <p:cBhvr additive="base">
                                            <p:cTn id="28" dur="1000" fill="hold"/>
                                            <p:tgtEl>
                                              <p:spTgt spid="2195"/>
                                            </p:tgtEl>
                                            <p:attrNameLst>
                                              <p:attrName>ppt_y</p:attrName>
                                            </p:attrNameLst>
                                          </p:cBhvr>
                                          <p:tavLst>
                                            <p:tav tm="0">
                                              <p:val>
                                                <p:strVal val="1+#ppt_h/2"/>
                                              </p:val>
                                            </p:tav>
                                            <p:tav tm="100000">
                                              <p:val>
                                                <p:strVal val="#ppt_y"/>
                                              </p:val>
                                            </p:tav>
                                          </p:tavLst>
                                        </p:anim>
                                      </p:childTnLst>
                                    </p:cTn>
                                  </p:par>
                                  <p:par>
                                    <p:cTn id="29" presetID="2" presetClass="entr" presetSubtype="8" fill="hold" nodeType="withEffect">
                                      <p:stCondLst>
                                        <p:cond delay="250"/>
                                      </p:stCondLst>
                                      <p:childTnLst>
                                        <p:set>
                                          <p:cBhvr>
                                            <p:cTn id="30" dur="1" fill="hold">
                                              <p:stCondLst>
                                                <p:cond delay="0"/>
                                              </p:stCondLst>
                                            </p:cTn>
                                            <p:tgtEl>
                                              <p:spTgt spid="2200"/>
                                            </p:tgtEl>
                                            <p:attrNameLst>
                                              <p:attrName>style.visibility</p:attrName>
                                            </p:attrNameLst>
                                          </p:cBhvr>
                                          <p:to>
                                            <p:strVal val="visible"/>
                                          </p:to>
                                        </p:set>
                                        <p:anim calcmode="lin" valueType="num">
                                          <p:cBhvr additive="base">
                                            <p:cTn id="31" dur="1250" fill="hold"/>
                                            <p:tgtEl>
                                              <p:spTgt spid="2200"/>
                                            </p:tgtEl>
                                            <p:attrNameLst>
                                              <p:attrName>ppt_x</p:attrName>
                                            </p:attrNameLst>
                                          </p:cBhvr>
                                          <p:tavLst>
                                            <p:tav tm="0">
                                              <p:val>
                                                <p:strVal val="0-#ppt_w/2"/>
                                              </p:val>
                                            </p:tav>
                                            <p:tav tm="100000">
                                              <p:val>
                                                <p:strVal val="#ppt_x"/>
                                              </p:val>
                                            </p:tav>
                                          </p:tavLst>
                                        </p:anim>
                                        <p:anim calcmode="lin" valueType="num">
                                          <p:cBhvr additive="base">
                                            <p:cTn id="32" dur="1250" fill="hold"/>
                                            <p:tgtEl>
                                              <p:spTgt spid="2200"/>
                                            </p:tgtEl>
                                            <p:attrNameLst>
                                              <p:attrName>ppt_y</p:attrName>
                                            </p:attrNameLst>
                                          </p:cBhvr>
                                          <p:tavLst>
                                            <p:tav tm="0">
                                              <p:val>
                                                <p:strVal val="#ppt_y"/>
                                              </p:val>
                                            </p:tav>
                                            <p:tav tm="100000">
                                              <p:val>
                                                <p:strVal val="#ppt_y"/>
                                              </p:val>
                                            </p:tav>
                                          </p:tavLst>
                                        </p:anim>
                                      </p:childTnLst>
                                    </p:cTn>
                                  </p:par>
                                  <p:par>
                                    <p:cTn id="33" presetID="31" presetClass="entr" presetSubtype="0" fill="hold" nodeType="withEffect">
                                      <p:stCondLst>
                                        <p:cond delay="750"/>
                                      </p:stCondLst>
                                      <p:childTnLst>
                                        <p:set>
                                          <p:cBhvr>
                                            <p:cTn id="34" dur="1" fill="hold">
                                              <p:stCondLst>
                                                <p:cond delay="0"/>
                                              </p:stCondLst>
                                            </p:cTn>
                                            <p:tgtEl>
                                              <p:spTgt spid="2203"/>
                                            </p:tgtEl>
                                            <p:attrNameLst>
                                              <p:attrName>style.visibility</p:attrName>
                                            </p:attrNameLst>
                                          </p:cBhvr>
                                          <p:to>
                                            <p:strVal val="visible"/>
                                          </p:to>
                                        </p:set>
                                        <p:anim calcmode="lin" valueType="num">
                                          <p:cBhvr>
                                            <p:cTn id="35" dur="750" fill="hold"/>
                                            <p:tgtEl>
                                              <p:spTgt spid="2203"/>
                                            </p:tgtEl>
                                            <p:attrNameLst>
                                              <p:attrName>ppt_w</p:attrName>
                                            </p:attrNameLst>
                                          </p:cBhvr>
                                          <p:tavLst>
                                            <p:tav tm="0">
                                              <p:val>
                                                <p:fltVal val="0"/>
                                              </p:val>
                                            </p:tav>
                                            <p:tav tm="100000">
                                              <p:val>
                                                <p:strVal val="#ppt_w"/>
                                              </p:val>
                                            </p:tav>
                                          </p:tavLst>
                                        </p:anim>
                                        <p:anim calcmode="lin" valueType="num">
                                          <p:cBhvr>
                                            <p:cTn id="36" dur="750" fill="hold"/>
                                            <p:tgtEl>
                                              <p:spTgt spid="2203"/>
                                            </p:tgtEl>
                                            <p:attrNameLst>
                                              <p:attrName>ppt_h</p:attrName>
                                            </p:attrNameLst>
                                          </p:cBhvr>
                                          <p:tavLst>
                                            <p:tav tm="0">
                                              <p:val>
                                                <p:fltVal val="0"/>
                                              </p:val>
                                            </p:tav>
                                            <p:tav tm="100000">
                                              <p:val>
                                                <p:strVal val="#ppt_h"/>
                                              </p:val>
                                            </p:tav>
                                          </p:tavLst>
                                        </p:anim>
                                        <p:anim calcmode="lin" valueType="num">
                                          <p:cBhvr>
                                            <p:cTn id="37" dur="750" fill="hold"/>
                                            <p:tgtEl>
                                              <p:spTgt spid="2203"/>
                                            </p:tgtEl>
                                            <p:attrNameLst>
                                              <p:attrName>style.rotation</p:attrName>
                                            </p:attrNameLst>
                                          </p:cBhvr>
                                          <p:tavLst>
                                            <p:tav tm="0">
                                              <p:val>
                                                <p:fltVal val="90"/>
                                              </p:val>
                                            </p:tav>
                                            <p:tav tm="100000">
                                              <p:val>
                                                <p:fltVal val="0"/>
                                              </p:val>
                                            </p:tav>
                                          </p:tavLst>
                                        </p:anim>
                                        <p:animEffect transition="in" filter="fade">
                                          <p:cBhvr>
                                            <p:cTn id="38" dur="750"/>
                                            <p:tgtEl>
                                              <p:spTgt spid="2203"/>
                                            </p:tgtEl>
                                          </p:cBhvr>
                                        </p:animEffect>
                                      </p:childTnLst>
                                    </p:cTn>
                                  </p:par>
                                  <p:par>
                                    <p:cTn id="39" presetID="22" presetClass="entr" presetSubtype="2" fill="hold" grpId="0" nodeType="withEffect">
                                      <p:stCondLst>
                                        <p:cond delay="750"/>
                                      </p:stCondLst>
                                      <p:childTnLst>
                                        <p:set>
                                          <p:cBhvr>
                                            <p:cTn id="40" dur="1" fill="hold">
                                              <p:stCondLst>
                                                <p:cond delay="0"/>
                                              </p:stCondLst>
                                            </p:cTn>
                                            <p:tgtEl>
                                              <p:spTgt spid="2189"/>
                                            </p:tgtEl>
                                            <p:attrNameLst>
                                              <p:attrName>style.visibility</p:attrName>
                                            </p:attrNameLst>
                                          </p:cBhvr>
                                          <p:to>
                                            <p:strVal val="visible"/>
                                          </p:to>
                                        </p:set>
                                        <p:animEffect transition="in" filter="wipe(right)">
                                          <p:cBhvr>
                                            <p:cTn id="41" dur="500"/>
                                            <p:tgtEl>
                                              <p:spTgt spid="2189"/>
                                            </p:tgtEl>
                                          </p:cBhvr>
                                        </p:animEffect>
                                      </p:childTnLst>
                                    </p:cTn>
                                  </p:par>
                                  <p:par>
                                    <p:cTn id="42" presetID="22" presetClass="entr" presetSubtype="1" fill="hold" grpId="0" nodeType="withEffect">
                                      <p:stCondLst>
                                        <p:cond delay="1500"/>
                                      </p:stCondLst>
                                      <p:childTnLst>
                                        <p:set>
                                          <p:cBhvr>
                                            <p:cTn id="43" dur="1" fill="hold">
                                              <p:stCondLst>
                                                <p:cond delay="0"/>
                                              </p:stCondLst>
                                            </p:cTn>
                                            <p:tgtEl>
                                              <p:spTgt spid="2208"/>
                                            </p:tgtEl>
                                            <p:attrNameLst>
                                              <p:attrName>style.visibility</p:attrName>
                                            </p:attrNameLst>
                                          </p:cBhvr>
                                          <p:to>
                                            <p:strVal val="visible"/>
                                          </p:to>
                                        </p:set>
                                        <p:animEffect transition="in" filter="wipe(up)">
                                          <p:cBhvr>
                                            <p:cTn id="44" dur="500"/>
                                            <p:tgtEl>
                                              <p:spTgt spid="2208"/>
                                            </p:tgtEl>
                                          </p:cBhvr>
                                        </p:animEffect>
                                      </p:childTnLst>
                                    </p:cTn>
                                  </p:par>
                                  <p:par>
                                    <p:cTn id="45" presetID="2" presetClass="entr" presetSubtype="4" decel="50000" fill="hold" nodeType="withEffect">
                                      <p:stCondLst>
                                        <p:cond delay="500"/>
                                      </p:stCondLst>
                                      <p:childTnLst>
                                        <p:set>
                                          <p:cBhvr>
                                            <p:cTn id="46" dur="1" fill="hold">
                                              <p:stCondLst>
                                                <p:cond delay="0"/>
                                              </p:stCondLst>
                                            </p:cTn>
                                            <p:tgtEl>
                                              <p:spTgt spid="2194"/>
                                            </p:tgtEl>
                                            <p:attrNameLst>
                                              <p:attrName>style.visibility</p:attrName>
                                            </p:attrNameLst>
                                          </p:cBhvr>
                                          <p:to>
                                            <p:strVal val="visible"/>
                                          </p:to>
                                        </p:set>
                                        <p:anim calcmode="lin" valueType="num">
                                          <p:cBhvr additive="base">
                                            <p:cTn id="47" dur="1000" fill="hold"/>
                                            <p:tgtEl>
                                              <p:spTgt spid="2194"/>
                                            </p:tgtEl>
                                            <p:attrNameLst>
                                              <p:attrName>ppt_x</p:attrName>
                                            </p:attrNameLst>
                                          </p:cBhvr>
                                          <p:tavLst>
                                            <p:tav tm="0">
                                              <p:val>
                                                <p:strVal val="#ppt_x"/>
                                              </p:val>
                                            </p:tav>
                                            <p:tav tm="100000">
                                              <p:val>
                                                <p:strVal val="#ppt_x"/>
                                              </p:val>
                                            </p:tav>
                                          </p:tavLst>
                                        </p:anim>
                                        <p:anim calcmode="lin" valueType="num">
                                          <p:cBhvr additive="base">
                                            <p:cTn id="48" dur="1000" fill="hold"/>
                                            <p:tgtEl>
                                              <p:spTgt spid="2194"/>
                                            </p:tgtEl>
                                            <p:attrNameLst>
                                              <p:attrName>ppt_y</p:attrName>
                                            </p:attrNameLst>
                                          </p:cBhvr>
                                          <p:tavLst>
                                            <p:tav tm="0">
                                              <p:val>
                                                <p:strVal val="1+#ppt_h/2"/>
                                              </p:val>
                                            </p:tav>
                                            <p:tav tm="100000">
                                              <p:val>
                                                <p:strVal val="#ppt_y"/>
                                              </p:val>
                                            </p:tav>
                                          </p:tavLst>
                                        </p:anim>
                                      </p:childTnLst>
                                    </p:cTn>
                                  </p:par>
                                  <p:par>
                                    <p:cTn id="49" presetID="2" presetClass="entr" presetSubtype="8" fill="hold" nodeType="withEffect">
                                      <p:stCondLst>
                                        <p:cond delay="500"/>
                                      </p:stCondLst>
                                      <p:childTnLst>
                                        <p:set>
                                          <p:cBhvr>
                                            <p:cTn id="50" dur="1" fill="hold">
                                              <p:stCondLst>
                                                <p:cond delay="0"/>
                                              </p:stCondLst>
                                            </p:cTn>
                                            <p:tgtEl>
                                              <p:spTgt spid="2199"/>
                                            </p:tgtEl>
                                            <p:attrNameLst>
                                              <p:attrName>style.visibility</p:attrName>
                                            </p:attrNameLst>
                                          </p:cBhvr>
                                          <p:to>
                                            <p:strVal val="visible"/>
                                          </p:to>
                                        </p:set>
                                        <p:anim calcmode="lin" valueType="num">
                                          <p:cBhvr additive="base">
                                            <p:cTn id="51" dur="1250" fill="hold"/>
                                            <p:tgtEl>
                                              <p:spTgt spid="2199"/>
                                            </p:tgtEl>
                                            <p:attrNameLst>
                                              <p:attrName>ppt_x</p:attrName>
                                            </p:attrNameLst>
                                          </p:cBhvr>
                                          <p:tavLst>
                                            <p:tav tm="0">
                                              <p:val>
                                                <p:strVal val="0-#ppt_w/2"/>
                                              </p:val>
                                            </p:tav>
                                            <p:tav tm="100000">
                                              <p:val>
                                                <p:strVal val="#ppt_x"/>
                                              </p:val>
                                            </p:tav>
                                          </p:tavLst>
                                        </p:anim>
                                        <p:anim calcmode="lin" valueType="num">
                                          <p:cBhvr additive="base">
                                            <p:cTn id="52" dur="1250" fill="hold"/>
                                            <p:tgtEl>
                                              <p:spTgt spid="2199"/>
                                            </p:tgtEl>
                                            <p:attrNameLst>
                                              <p:attrName>ppt_y</p:attrName>
                                            </p:attrNameLst>
                                          </p:cBhvr>
                                          <p:tavLst>
                                            <p:tav tm="0">
                                              <p:val>
                                                <p:strVal val="#ppt_y"/>
                                              </p:val>
                                            </p:tav>
                                            <p:tav tm="100000">
                                              <p:val>
                                                <p:strVal val="#ppt_y"/>
                                              </p:val>
                                            </p:tav>
                                          </p:tavLst>
                                        </p:anim>
                                      </p:childTnLst>
                                    </p:cTn>
                                  </p:par>
                                  <p:par>
                                    <p:cTn id="53" presetID="31" presetClass="entr" presetSubtype="0" fill="hold" nodeType="withEffect">
                                      <p:stCondLst>
                                        <p:cond delay="1000"/>
                                      </p:stCondLst>
                                      <p:childTnLst>
                                        <p:set>
                                          <p:cBhvr>
                                            <p:cTn id="54" dur="1" fill="hold">
                                              <p:stCondLst>
                                                <p:cond delay="0"/>
                                              </p:stCondLst>
                                            </p:cTn>
                                            <p:tgtEl>
                                              <p:spTgt spid="2204"/>
                                            </p:tgtEl>
                                            <p:attrNameLst>
                                              <p:attrName>style.visibility</p:attrName>
                                            </p:attrNameLst>
                                          </p:cBhvr>
                                          <p:to>
                                            <p:strVal val="visible"/>
                                          </p:to>
                                        </p:set>
                                        <p:anim calcmode="lin" valueType="num">
                                          <p:cBhvr>
                                            <p:cTn id="55" dur="750" fill="hold"/>
                                            <p:tgtEl>
                                              <p:spTgt spid="2204"/>
                                            </p:tgtEl>
                                            <p:attrNameLst>
                                              <p:attrName>ppt_w</p:attrName>
                                            </p:attrNameLst>
                                          </p:cBhvr>
                                          <p:tavLst>
                                            <p:tav tm="0">
                                              <p:val>
                                                <p:fltVal val="0"/>
                                              </p:val>
                                            </p:tav>
                                            <p:tav tm="100000">
                                              <p:val>
                                                <p:strVal val="#ppt_w"/>
                                              </p:val>
                                            </p:tav>
                                          </p:tavLst>
                                        </p:anim>
                                        <p:anim calcmode="lin" valueType="num">
                                          <p:cBhvr>
                                            <p:cTn id="56" dur="750" fill="hold"/>
                                            <p:tgtEl>
                                              <p:spTgt spid="2204"/>
                                            </p:tgtEl>
                                            <p:attrNameLst>
                                              <p:attrName>ppt_h</p:attrName>
                                            </p:attrNameLst>
                                          </p:cBhvr>
                                          <p:tavLst>
                                            <p:tav tm="0">
                                              <p:val>
                                                <p:fltVal val="0"/>
                                              </p:val>
                                            </p:tav>
                                            <p:tav tm="100000">
                                              <p:val>
                                                <p:strVal val="#ppt_h"/>
                                              </p:val>
                                            </p:tav>
                                          </p:tavLst>
                                        </p:anim>
                                        <p:anim calcmode="lin" valueType="num">
                                          <p:cBhvr>
                                            <p:cTn id="57" dur="750" fill="hold"/>
                                            <p:tgtEl>
                                              <p:spTgt spid="2204"/>
                                            </p:tgtEl>
                                            <p:attrNameLst>
                                              <p:attrName>style.rotation</p:attrName>
                                            </p:attrNameLst>
                                          </p:cBhvr>
                                          <p:tavLst>
                                            <p:tav tm="0">
                                              <p:val>
                                                <p:fltVal val="90"/>
                                              </p:val>
                                            </p:tav>
                                            <p:tav tm="100000">
                                              <p:val>
                                                <p:fltVal val="0"/>
                                              </p:val>
                                            </p:tav>
                                          </p:tavLst>
                                        </p:anim>
                                        <p:animEffect transition="in" filter="fade">
                                          <p:cBhvr>
                                            <p:cTn id="58" dur="750"/>
                                            <p:tgtEl>
                                              <p:spTgt spid="2204"/>
                                            </p:tgtEl>
                                          </p:cBhvr>
                                        </p:animEffect>
                                      </p:childTnLst>
                                    </p:cTn>
                                  </p:par>
                                  <p:par>
                                    <p:cTn id="59" presetID="22" presetClass="entr" presetSubtype="2" fill="hold" grpId="0" nodeType="withEffect">
                                      <p:stCondLst>
                                        <p:cond delay="1000"/>
                                      </p:stCondLst>
                                      <p:childTnLst>
                                        <p:set>
                                          <p:cBhvr>
                                            <p:cTn id="60" dur="1" fill="hold">
                                              <p:stCondLst>
                                                <p:cond delay="0"/>
                                              </p:stCondLst>
                                            </p:cTn>
                                            <p:tgtEl>
                                              <p:spTgt spid="2190"/>
                                            </p:tgtEl>
                                            <p:attrNameLst>
                                              <p:attrName>style.visibility</p:attrName>
                                            </p:attrNameLst>
                                          </p:cBhvr>
                                          <p:to>
                                            <p:strVal val="visible"/>
                                          </p:to>
                                        </p:set>
                                        <p:animEffect transition="in" filter="wipe(right)">
                                          <p:cBhvr>
                                            <p:cTn id="61" dur="500"/>
                                            <p:tgtEl>
                                              <p:spTgt spid="2190"/>
                                            </p:tgtEl>
                                          </p:cBhvr>
                                        </p:animEffect>
                                      </p:childTnLst>
                                    </p:cTn>
                                  </p:par>
                                  <p:par>
                                    <p:cTn id="62" presetID="22" presetClass="entr" presetSubtype="1" fill="hold" grpId="0" nodeType="withEffect">
                                      <p:stCondLst>
                                        <p:cond delay="1750"/>
                                      </p:stCondLst>
                                      <p:childTnLst>
                                        <p:set>
                                          <p:cBhvr>
                                            <p:cTn id="63" dur="1" fill="hold">
                                              <p:stCondLst>
                                                <p:cond delay="0"/>
                                              </p:stCondLst>
                                            </p:cTn>
                                            <p:tgtEl>
                                              <p:spTgt spid="2209"/>
                                            </p:tgtEl>
                                            <p:attrNameLst>
                                              <p:attrName>style.visibility</p:attrName>
                                            </p:attrNameLst>
                                          </p:cBhvr>
                                          <p:to>
                                            <p:strVal val="visible"/>
                                          </p:to>
                                        </p:set>
                                        <p:animEffect transition="in" filter="wipe(up)">
                                          <p:cBhvr>
                                            <p:cTn id="64" dur="500"/>
                                            <p:tgtEl>
                                              <p:spTgt spid="2209"/>
                                            </p:tgtEl>
                                          </p:cBhvr>
                                        </p:animEffect>
                                      </p:childTnLst>
                                    </p:cTn>
                                  </p:par>
                                  <p:par>
                                    <p:cTn id="65" presetID="2" presetClass="entr" presetSubtype="4" decel="50000" fill="hold" nodeType="withEffect">
                                      <p:stCondLst>
                                        <p:cond delay="750"/>
                                      </p:stCondLst>
                                      <p:childTnLst>
                                        <p:set>
                                          <p:cBhvr>
                                            <p:cTn id="66" dur="1" fill="hold">
                                              <p:stCondLst>
                                                <p:cond delay="0"/>
                                              </p:stCondLst>
                                            </p:cTn>
                                            <p:tgtEl>
                                              <p:spTgt spid="2193"/>
                                            </p:tgtEl>
                                            <p:attrNameLst>
                                              <p:attrName>style.visibility</p:attrName>
                                            </p:attrNameLst>
                                          </p:cBhvr>
                                          <p:to>
                                            <p:strVal val="visible"/>
                                          </p:to>
                                        </p:set>
                                        <p:anim calcmode="lin" valueType="num">
                                          <p:cBhvr additive="base">
                                            <p:cTn id="67" dur="1000" fill="hold"/>
                                            <p:tgtEl>
                                              <p:spTgt spid="2193"/>
                                            </p:tgtEl>
                                            <p:attrNameLst>
                                              <p:attrName>ppt_x</p:attrName>
                                            </p:attrNameLst>
                                          </p:cBhvr>
                                          <p:tavLst>
                                            <p:tav tm="0">
                                              <p:val>
                                                <p:strVal val="#ppt_x"/>
                                              </p:val>
                                            </p:tav>
                                            <p:tav tm="100000">
                                              <p:val>
                                                <p:strVal val="#ppt_x"/>
                                              </p:val>
                                            </p:tav>
                                          </p:tavLst>
                                        </p:anim>
                                        <p:anim calcmode="lin" valueType="num">
                                          <p:cBhvr additive="base">
                                            <p:cTn id="68" dur="1000" fill="hold"/>
                                            <p:tgtEl>
                                              <p:spTgt spid="2193"/>
                                            </p:tgtEl>
                                            <p:attrNameLst>
                                              <p:attrName>ppt_y</p:attrName>
                                            </p:attrNameLst>
                                          </p:cBhvr>
                                          <p:tavLst>
                                            <p:tav tm="0">
                                              <p:val>
                                                <p:strVal val="1+#ppt_h/2"/>
                                              </p:val>
                                            </p:tav>
                                            <p:tav tm="100000">
                                              <p:val>
                                                <p:strVal val="#ppt_y"/>
                                              </p:val>
                                            </p:tav>
                                          </p:tavLst>
                                        </p:anim>
                                      </p:childTnLst>
                                    </p:cTn>
                                  </p:par>
                                  <p:par>
                                    <p:cTn id="69" presetID="2" presetClass="entr" presetSubtype="8" fill="hold" nodeType="withEffect">
                                      <p:stCondLst>
                                        <p:cond delay="750"/>
                                      </p:stCondLst>
                                      <p:childTnLst>
                                        <p:set>
                                          <p:cBhvr>
                                            <p:cTn id="70" dur="1" fill="hold">
                                              <p:stCondLst>
                                                <p:cond delay="0"/>
                                              </p:stCondLst>
                                            </p:cTn>
                                            <p:tgtEl>
                                              <p:spTgt spid="2198"/>
                                            </p:tgtEl>
                                            <p:attrNameLst>
                                              <p:attrName>style.visibility</p:attrName>
                                            </p:attrNameLst>
                                          </p:cBhvr>
                                          <p:to>
                                            <p:strVal val="visible"/>
                                          </p:to>
                                        </p:set>
                                        <p:anim calcmode="lin" valueType="num">
                                          <p:cBhvr additive="base">
                                            <p:cTn id="71" dur="1250" fill="hold"/>
                                            <p:tgtEl>
                                              <p:spTgt spid="2198"/>
                                            </p:tgtEl>
                                            <p:attrNameLst>
                                              <p:attrName>ppt_x</p:attrName>
                                            </p:attrNameLst>
                                          </p:cBhvr>
                                          <p:tavLst>
                                            <p:tav tm="0">
                                              <p:val>
                                                <p:strVal val="0-#ppt_w/2"/>
                                              </p:val>
                                            </p:tav>
                                            <p:tav tm="100000">
                                              <p:val>
                                                <p:strVal val="#ppt_x"/>
                                              </p:val>
                                            </p:tav>
                                          </p:tavLst>
                                        </p:anim>
                                        <p:anim calcmode="lin" valueType="num">
                                          <p:cBhvr additive="base">
                                            <p:cTn id="72" dur="1250" fill="hold"/>
                                            <p:tgtEl>
                                              <p:spTgt spid="2198"/>
                                            </p:tgtEl>
                                            <p:attrNameLst>
                                              <p:attrName>ppt_y</p:attrName>
                                            </p:attrNameLst>
                                          </p:cBhvr>
                                          <p:tavLst>
                                            <p:tav tm="0">
                                              <p:val>
                                                <p:strVal val="#ppt_y"/>
                                              </p:val>
                                            </p:tav>
                                            <p:tav tm="100000">
                                              <p:val>
                                                <p:strVal val="#ppt_y"/>
                                              </p:val>
                                            </p:tav>
                                          </p:tavLst>
                                        </p:anim>
                                      </p:childTnLst>
                                    </p:cTn>
                                  </p:par>
                                  <p:par>
                                    <p:cTn id="73" presetID="31" presetClass="entr" presetSubtype="0" fill="hold" nodeType="withEffect">
                                      <p:stCondLst>
                                        <p:cond delay="1250"/>
                                      </p:stCondLst>
                                      <p:childTnLst>
                                        <p:set>
                                          <p:cBhvr>
                                            <p:cTn id="74" dur="1" fill="hold">
                                              <p:stCondLst>
                                                <p:cond delay="0"/>
                                              </p:stCondLst>
                                            </p:cTn>
                                            <p:tgtEl>
                                              <p:spTgt spid="2205"/>
                                            </p:tgtEl>
                                            <p:attrNameLst>
                                              <p:attrName>style.visibility</p:attrName>
                                            </p:attrNameLst>
                                          </p:cBhvr>
                                          <p:to>
                                            <p:strVal val="visible"/>
                                          </p:to>
                                        </p:set>
                                        <p:anim calcmode="lin" valueType="num">
                                          <p:cBhvr>
                                            <p:cTn id="75" dur="750" fill="hold"/>
                                            <p:tgtEl>
                                              <p:spTgt spid="2205"/>
                                            </p:tgtEl>
                                            <p:attrNameLst>
                                              <p:attrName>ppt_w</p:attrName>
                                            </p:attrNameLst>
                                          </p:cBhvr>
                                          <p:tavLst>
                                            <p:tav tm="0">
                                              <p:val>
                                                <p:fltVal val="0"/>
                                              </p:val>
                                            </p:tav>
                                            <p:tav tm="100000">
                                              <p:val>
                                                <p:strVal val="#ppt_w"/>
                                              </p:val>
                                            </p:tav>
                                          </p:tavLst>
                                        </p:anim>
                                        <p:anim calcmode="lin" valueType="num">
                                          <p:cBhvr>
                                            <p:cTn id="76" dur="750" fill="hold"/>
                                            <p:tgtEl>
                                              <p:spTgt spid="2205"/>
                                            </p:tgtEl>
                                            <p:attrNameLst>
                                              <p:attrName>ppt_h</p:attrName>
                                            </p:attrNameLst>
                                          </p:cBhvr>
                                          <p:tavLst>
                                            <p:tav tm="0">
                                              <p:val>
                                                <p:fltVal val="0"/>
                                              </p:val>
                                            </p:tav>
                                            <p:tav tm="100000">
                                              <p:val>
                                                <p:strVal val="#ppt_h"/>
                                              </p:val>
                                            </p:tav>
                                          </p:tavLst>
                                        </p:anim>
                                        <p:anim calcmode="lin" valueType="num">
                                          <p:cBhvr>
                                            <p:cTn id="77" dur="750" fill="hold"/>
                                            <p:tgtEl>
                                              <p:spTgt spid="2205"/>
                                            </p:tgtEl>
                                            <p:attrNameLst>
                                              <p:attrName>style.rotation</p:attrName>
                                            </p:attrNameLst>
                                          </p:cBhvr>
                                          <p:tavLst>
                                            <p:tav tm="0">
                                              <p:val>
                                                <p:fltVal val="90"/>
                                              </p:val>
                                            </p:tav>
                                            <p:tav tm="100000">
                                              <p:val>
                                                <p:fltVal val="0"/>
                                              </p:val>
                                            </p:tav>
                                          </p:tavLst>
                                        </p:anim>
                                        <p:animEffect transition="in" filter="fade">
                                          <p:cBhvr>
                                            <p:cTn id="78" dur="750"/>
                                            <p:tgtEl>
                                              <p:spTgt spid="2205"/>
                                            </p:tgtEl>
                                          </p:cBhvr>
                                        </p:animEffect>
                                      </p:childTnLst>
                                    </p:cTn>
                                  </p:par>
                                  <p:par>
                                    <p:cTn id="79" presetID="22" presetClass="entr" presetSubtype="2" fill="hold" grpId="0" nodeType="withEffect">
                                      <p:stCondLst>
                                        <p:cond delay="1250"/>
                                      </p:stCondLst>
                                      <p:childTnLst>
                                        <p:set>
                                          <p:cBhvr>
                                            <p:cTn id="80" dur="1" fill="hold">
                                              <p:stCondLst>
                                                <p:cond delay="0"/>
                                              </p:stCondLst>
                                            </p:cTn>
                                            <p:tgtEl>
                                              <p:spTgt spid="2188"/>
                                            </p:tgtEl>
                                            <p:attrNameLst>
                                              <p:attrName>style.visibility</p:attrName>
                                            </p:attrNameLst>
                                          </p:cBhvr>
                                          <p:to>
                                            <p:strVal val="visible"/>
                                          </p:to>
                                        </p:set>
                                        <p:animEffect transition="in" filter="wipe(right)">
                                          <p:cBhvr>
                                            <p:cTn id="81" dur="500"/>
                                            <p:tgtEl>
                                              <p:spTgt spid="2188"/>
                                            </p:tgtEl>
                                          </p:cBhvr>
                                        </p:animEffect>
                                      </p:childTnLst>
                                    </p:cTn>
                                  </p:par>
                                  <p:par>
                                    <p:cTn id="82" presetID="22" presetClass="entr" presetSubtype="1" fill="hold" grpId="0" nodeType="withEffect">
                                      <p:stCondLst>
                                        <p:cond delay="2000"/>
                                      </p:stCondLst>
                                      <p:childTnLst>
                                        <p:set>
                                          <p:cBhvr>
                                            <p:cTn id="83" dur="1" fill="hold">
                                              <p:stCondLst>
                                                <p:cond delay="0"/>
                                              </p:stCondLst>
                                            </p:cTn>
                                            <p:tgtEl>
                                              <p:spTgt spid="2210"/>
                                            </p:tgtEl>
                                            <p:attrNameLst>
                                              <p:attrName>style.visibility</p:attrName>
                                            </p:attrNameLst>
                                          </p:cBhvr>
                                          <p:to>
                                            <p:strVal val="visible"/>
                                          </p:to>
                                        </p:set>
                                        <p:animEffect transition="in" filter="wipe(up)">
                                          <p:cBhvr>
                                            <p:cTn id="84" dur="500"/>
                                            <p:tgtEl>
                                              <p:spTgt spid="2210"/>
                                            </p:tgtEl>
                                          </p:cBhvr>
                                        </p:animEffect>
                                      </p:childTnLst>
                                    </p:cTn>
                                  </p:par>
                                  <p:par>
                                    <p:cTn id="85" presetID="2" presetClass="entr" presetSubtype="4" decel="50000" fill="hold" nodeType="withEffect">
                                      <p:stCondLst>
                                        <p:cond delay="1000"/>
                                      </p:stCondLst>
                                      <p:childTnLst>
                                        <p:set>
                                          <p:cBhvr>
                                            <p:cTn id="86" dur="1" fill="hold">
                                              <p:stCondLst>
                                                <p:cond delay="0"/>
                                              </p:stCondLst>
                                            </p:cTn>
                                            <p:tgtEl>
                                              <p:spTgt spid="2192"/>
                                            </p:tgtEl>
                                            <p:attrNameLst>
                                              <p:attrName>style.visibility</p:attrName>
                                            </p:attrNameLst>
                                          </p:cBhvr>
                                          <p:to>
                                            <p:strVal val="visible"/>
                                          </p:to>
                                        </p:set>
                                        <p:anim calcmode="lin" valueType="num">
                                          <p:cBhvr additive="base">
                                            <p:cTn id="87" dur="1000" fill="hold"/>
                                            <p:tgtEl>
                                              <p:spTgt spid="2192"/>
                                            </p:tgtEl>
                                            <p:attrNameLst>
                                              <p:attrName>ppt_x</p:attrName>
                                            </p:attrNameLst>
                                          </p:cBhvr>
                                          <p:tavLst>
                                            <p:tav tm="0">
                                              <p:val>
                                                <p:strVal val="#ppt_x"/>
                                              </p:val>
                                            </p:tav>
                                            <p:tav tm="100000">
                                              <p:val>
                                                <p:strVal val="#ppt_x"/>
                                              </p:val>
                                            </p:tav>
                                          </p:tavLst>
                                        </p:anim>
                                        <p:anim calcmode="lin" valueType="num">
                                          <p:cBhvr additive="base">
                                            <p:cTn id="88" dur="1000" fill="hold"/>
                                            <p:tgtEl>
                                              <p:spTgt spid="2192"/>
                                            </p:tgtEl>
                                            <p:attrNameLst>
                                              <p:attrName>ppt_y</p:attrName>
                                            </p:attrNameLst>
                                          </p:cBhvr>
                                          <p:tavLst>
                                            <p:tav tm="0">
                                              <p:val>
                                                <p:strVal val="1+#ppt_h/2"/>
                                              </p:val>
                                            </p:tav>
                                            <p:tav tm="100000">
                                              <p:val>
                                                <p:strVal val="#ppt_y"/>
                                              </p:val>
                                            </p:tav>
                                          </p:tavLst>
                                        </p:anim>
                                      </p:childTnLst>
                                    </p:cTn>
                                  </p:par>
                                  <p:par>
                                    <p:cTn id="89" presetID="2" presetClass="entr" presetSubtype="8" fill="hold" nodeType="withEffect">
                                      <p:stCondLst>
                                        <p:cond delay="1000"/>
                                      </p:stCondLst>
                                      <p:childTnLst>
                                        <p:set>
                                          <p:cBhvr>
                                            <p:cTn id="90" dur="1" fill="hold">
                                              <p:stCondLst>
                                                <p:cond delay="0"/>
                                              </p:stCondLst>
                                            </p:cTn>
                                            <p:tgtEl>
                                              <p:spTgt spid="2197"/>
                                            </p:tgtEl>
                                            <p:attrNameLst>
                                              <p:attrName>style.visibility</p:attrName>
                                            </p:attrNameLst>
                                          </p:cBhvr>
                                          <p:to>
                                            <p:strVal val="visible"/>
                                          </p:to>
                                        </p:set>
                                        <p:anim calcmode="lin" valueType="num">
                                          <p:cBhvr additive="base">
                                            <p:cTn id="91" dur="1250" fill="hold"/>
                                            <p:tgtEl>
                                              <p:spTgt spid="2197"/>
                                            </p:tgtEl>
                                            <p:attrNameLst>
                                              <p:attrName>ppt_x</p:attrName>
                                            </p:attrNameLst>
                                          </p:cBhvr>
                                          <p:tavLst>
                                            <p:tav tm="0">
                                              <p:val>
                                                <p:strVal val="0-#ppt_w/2"/>
                                              </p:val>
                                            </p:tav>
                                            <p:tav tm="100000">
                                              <p:val>
                                                <p:strVal val="#ppt_x"/>
                                              </p:val>
                                            </p:tav>
                                          </p:tavLst>
                                        </p:anim>
                                        <p:anim calcmode="lin" valueType="num">
                                          <p:cBhvr additive="base">
                                            <p:cTn id="92" dur="1250" fill="hold"/>
                                            <p:tgtEl>
                                              <p:spTgt spid="2197"/>
                                            </p:tgtEl>
                                            <p:attrNameLst>
                                              <p:attrName>ppt_y</p:attrName>
                                            </p:attrNameLst>
                                          </p:cBhvr>
                                          <p:tavLst>
                                            <p:tav tm="0">
                                              <p:val>
                                                <p:strVal val="#ppt_y"/>
                                              </p:val>
                                            </p:tav>
                                            <p:tav tm="100000">
                                              <p:val>
                                                <p:strVal val="#ppt_y"/>
                                              </p:val>
                                            </p:tav>
                                          </p:tavLst>
                                        </p:anim>
                                      </p:childTnLst>
                                    </p:cTn>
                                  </p:par>
                                  <p:par>
                                    <p:cTn id="93" presetID="31" presetClass="entr" presetSubtype="0" fill="hold" nodeType="withEffect">
                                      <p:stCondLst>
                                        <p:cond delay="1500"/>
                                      </p:stCondLst>
                                      <p:childTnLst>
                                        <p:set>
                                          <p:cBhvr>
                                            <p:cTn id="94" dur="1" fill="hold">
                                              <p:stCondLst>
                                                <p:cond delay="0"/>
                                              </p:stCondLst>
                                            </p:cTn>
                                            <p:tgtEl>
                                              <p:spTgt spid="2206"/>
                                            </p:tgtEl>
                                            <p:attrNameLst>
                                              <p:attrName>style.visibility</p:attrName>
                                            </p:attrNameLst>
                                          </p:cBhvr>
                                          <p:to>
                                            <p:strVal val="visible"/>
                                          </p:to>
                                        </p:set>
                                        <p:anim calcmode="lin" valueType="num">
                                          <p:cBhvr>
                                            <p:cTn id="95" dur="750" fill="hold"/>
                                            <p:tgtEl>
                                              <p:spTgt spid="2206"/>
                                            </p:tgtEl>
                                            <p:attrNameLst>
                                              <p:attrName>ppt_w</p:attrName>
                                            </p:attrNameLst>
                                          </p:cBhvr>
                                          <p:tavLst>
                                            <p:tav tm="0">
                                              <p:val>
                                                <p:fltVal val="0"/>
                                              </p:val>
                                            </p:tav>
                                            <p:tav tm="100000">
                                              <p:val>
                                                <p:strVal val="#ppt_w"/>
                                              </p:val>
                                            </p:tav>
                                          </p:tavLst>
                                        </p:anim>
                                        <p:anim calcmode="lin" valueType="num">
                                          <p:cBhvr>
                                            <p:cTn id="96" dur="750" fill="hold"/>
                                            <p:tgtEl>
                                              <p:spTgt spid="2206"/>
                                            </p:tgtEl>
                                            <p:attrNameLst>
                                              <p:attrName>ppt_h</p:attrName>
                                            </p:attrNameLst>
                                          </p:cBhvr>
                                          <p:tavLst>
                                            <p:tav tm="0">
                                              <p:val>
                                                <p:fltVal val="0"/>
                                              </p:val>
                                            </p:tav>
                                            <p:tav tm="100000">
                                              <p:val>
                                                <p:strVal val="#ppt_h"/>
                                              </p:val>
                                            </p:tav>
                                          </p:tavLst>
                                        </p:anim>
                                        <p:anim calcmode="lin" valueType="num">
                                          <p:cBhvr>
                                            <p:cTn id="97" dur="750" fill="hold"/>
                                            <p:tgtEl>
                                              <p:spTgt spid="2206"/>
                                            </p:tgtEl>
                                            <p:attrNameLst>
                                              <p:attrName>style.rotation</p:attrName>
                                            </p:attrNameLst>
                                          </p:cBhvr>
                                          <p:tavLst>
                                            <p:tav tm="0">
                                              <p:val>
                                                <p:fltVal val="90"/>
                                              </p:val>
                                            </p:tav>
                                            <p:tav tm="100000">
                                              <p:val>
                                                <p:fltVal val="0"/>
                                              </p:val>
                                            </p:tav>
                                          </p:tavLst>
                                        </p:anim>
                                        <p:animEffect transition="in" filter="fade">
                                          <p:cBhvr>
                                            <p:cTn id="98" dur="750"/>
                                            <p:tgtEl>
                                              <p:spTgt spid="2206"/>
                                            </p:tgtEl>
                                          </p:cBhvr>
                                        </p:animEffect>
                                      </p:childTnLst>
                                    </p:cTn>
                                  </p:par>
                                  <p:par>
                                    <p:cTn id="99" presetID="22" presetClass="entr" presetSubtype="2" fill="hold" grpId="0" nodeType="withEffect">
                                      <p:stCondLst>
                                        <p:cond delay="1500"/>
                                      </p:stCondLst>
                                      <p:childTnLst>
                                        <p:set>
                                          <p:cBhvr>
                                            <p:cTn id="100" dur="1" fill="hold">
                                              <p:stCondLst>
                                                <p:cond delay="0"/>
                                              </p:stCondLst>
                                            </p:cTn>
                                            <p:tgtEl>
                                              <p:spTgt spid="2163"/>
                                            </p:tgtEl>
                                            <p:attrNameLst>
                                              <p:attrName>style.visibility</p:attrName>
                                            </p:attrNameLst>
                                          </p:cBhvr>
                                          <p:to>
                                            <p:strVal val="visible"/>
                                          </p:to>
                                        </p:set>
                                        <p:animEffect transition="in" filter="wipe(right)">
                                          <p:cBhvr>
                                            <p:cTn id="101" dur="500"/>
                                            <p:tgtEl>
                                              <p:spTgt spid="2163"/>
                                            </p:tgtEl>
                                          </p:cBhvr>
                                        </p:animEffect>
                                      </p:childTnLst>
                                    </p:cTn>
                                  </p:par>
                                  <p:par>
                                    <p:cTn id="102" presetID="22" presetClass="entr" presetSubtype="1" fill="hold" grpId="0" nodeType="withEffect">
                                      <p:stCondLst>
                                        <p:cond delay="2250"/>
                                      </p:stCondLst>
                                      <p:childTnLst>
                                        <p:set>
                                          <p:cBhvr>
                                            <p:cTn id="103" dur="1" fill="hold">
                                              <p:stCondLst>
                                                <p:cond delay="0"/>
                                              </p:stCondLst>
                                            </p:cTn>
                                            <p:tgtEl>
                                              <p:spTgt spid="2211"/>
                                            </p:tgtEl>
                                            <p:attrNameLst>
                                              <p:attrName>style.visibility</p:attrName>
                                            </p:attrNameLst>
                                          </p:cBhvr>
                                          <p:to>
                                            <p:strVal val="visible"/>
                                          </p:to>
                                        </p:set>
                                        <p:animEffect transition="in" filter="wipe(up)">
                                          <p:cBhvr>
                                            <p:cTn id="104" dur="500"/>
                                            <p:tgtEl>
                                              <p:spTgt spid="2211"/>
                                            </p:tgtEl>
                                          </p:cBhvr>
                                        </p:animEffect>
                                      </p:childTnLst>
                                    </p:cTn>
                                  </p:par>
                                  <p:par>
                                    <p:cTn id="105" presetID="47" presetClass="entr" presetSubtype="0" fill="hold" grpId="0" nodeType="withEffect">
                                      <p:stCondLst>
                                        <p:cond delay="500"/>
                                      </p:stCondLst>
                                      <p:childTnLst>
                                        <p:set>
                                          <p:cBhvr>
                                            <p:cTn id="106" dur="1" fill="hold">
                                              <p:stCondLst>
                                                <p:cond delay="0"/>
                                              </p:stCondLst>
                                            </p:cTn>
                                            <p:tgtEl>
                                              <p:spTgt spid="2165"/>
                                            </p:tgtEl>
                                            <p:attrNameLst>
                                              <p:attrName>style.visibility</p:attrName>
                                            </p:attrNameLst>
                                          </p:cBhvr>
                                          <p:to>
                                            <p:strVal val="visible"/>
                                          </p:to>
                                        </p:set>
                                        <p:animEffect transition="in" filter="fade">
                                          <p:cBhvr>
                                            <p:cTn id="107" dur="750"/>
                                            <p:tgtEl>
                                              <p:spTgt spid="2165"/>
                                            </p:tgtEl>
                                          </p:cBhvr>
                                        </p:animEffect>
                                        <p:anim calcmode="lin" valueType="num">
                                          <p:cBhvr>
                                            <p:cTn id="108" dur="750" fill="hold"/>
                                            <p:tgtEl>
                                              <p:spTgt spid="2165"/>
                                            </p:tgtEl>
                                            <p:attrNameLst>
                                              <p:attrName>ppt_x</p:attrName>
                                            </p:attrNameLst>
                                          </p:cBhvr>
                                          <p:tavLst>
                                            <p:tav tm="0">
                                              <p:val>
                                                <p:strVal val="#ppt_x"/>
                                              </p:val>
                                            </p:tav>
                                            <p:tav tm="100000">
                                              <p:val>
                                                <p:strVal val="#ppt_x"/>
                                              </p:val>
                                            </p:tav>
                                          </p:tavLst>
                                        </p:anim>
                                        <p:anim calcmode="lin" valueType="num">
                                          <p:cBhvr>
                                            <p:cTn id="109" dur="750" fill="hold"/>
                                            <p:tgtEl>
                                              <p:spTgt spid="2165"/>
                                            </p:tgtEl>
                                            <p:attrNameLst>
                                              <p:attrName>ppt_y</p:attrName>
                                            </p:attrNameLst>
                                          </p:cBhvr>
                                          <p:tavLst>
                                            <p:tav tm="0">
                                              <p:val>
                                                <p:strVal val="#ppt_y-.1"/>
                                              </p:val>
                                            </p:tav>
                                            <p:tav tm="100000">
                                              <p:val>
                                                <p:strVal val="#ppt_y"/>
                                              </p:val>
                                            </p:tav>
                                          </p:tavLst>
                                        </p:anim>
                                      </p:childTnLst>
                                    </p:cTn>
                                  </p:par>
                                  <p:par>
                                    <p:cTn id="110" presetID="42" presetClass="entr" presetSubtype="0" fill="hold" grpId="0" nodeType="withEffect">
                                      <p:stCondLst>
                                        <p:cond delay="500"/>
                                      </p:stCondLst>
                                      <p:childTnLst>
                                        <p:set>
                                          <p:cBhvr>
                                            <p:cTn id="111" dur="1" fill="hold">
                                              <p:stCondLst>
                                                <p:cond delay="0"/>
                                              </p:stCondLst>
                                            </p:cTn>
                                            <p:tgtEl>
                                              <p:spTgt spid="2164"/>
                                            </p:tgtEl>
                                            <p:attrNameLst>
                                              <p:attrName>style.visibility</p:attrName>
                                            </p:attrNameLst>
                                          </p:cBhvr>
                                          <p:to>
                                            <p:strVal val="visible"/>
                                          </p:to>
                                        </p:set>
                                        <p:animEffect transition="in" filter="fade">
                                          <p:cBhvr>
                                            <p:cTn id="112" dur="750"/>
                                            <p:tgtEl>
                                              <p:spTgt spid="2164"/>
                                            </p:tgtEl>
                                          </p:cBhvr>
                                        </p:animEffect>
                                        <p:anim calcmode="lin" valueType="num">
                                          <p:cBhvr>
                                            <p:cTn id="113" dur="750" fill="hold"/>
                                            <p:tgtEl>
                                              <p:spTgt spid="2164"/>
                                            </p:tgtEl>
                                            <p:attrNameLst>
                                              <p:attrName>ppt_x</p:attrName>
                                            </p:attrNameLst>
                                          </p:cBhvr>
                                          <p:tavLst>
                                            <p:tav tm="0">
                                              <p:val>
                                                <p:strVal val="#ppt_x"/>
                                              </p:val>
                                            </p:tav>
                                            <p:tav tm="100000">
                                              <p:val>
                                                <p:strVal val="#ppt_x"/>
                                              </p:val>
                                            </p:tav>
                                          </p:tavLst>
                                        </p:anim>
                                        <p:anim calcmode="lin" valueType="num">
                                          <p:cBhvr>
                                            <p:cTn id="114" dur="750" fill="hold"/>
                                            <p:tgtEl>
                                              <p:spTgt spid="2164"/>
                                            </p:tgtEl>
                                            <p:attrNameLst>
                                              <p:attrName>ppt_y</p:attrName>
                                            </p:attrNameLst>
                                          </p:cBhvr>
                                          <p:tavLst>
                                            <p:tav tm="0">
                                              <p:val>
                                                <p:strVal val="#ppt_y+.1"/>
                                              </p:val>
                                            </p:tav>
                                            <p:tav tm="100000">
                                              <p:val>
                                                <p:strVal val="#ppt_y"/>
                                              </p:val>
                                            </p:tav>
                                          </p:tavLst>
                                        </p:anim>
                                      </p:childTnLst>
                                    </p:cTn>
                                  </p:par>
                                  <p:par>
                                    <p:cTn id="115" presetID="47" presetClass="entr" presetSubtype="0" fill="hold" grpId="0" nodeType="withEffect">
                                      <p:stCondLst>
                                        <p:cond delay="750"/>
                                      </p:stCondLst>
                                      <p:childTnLst>
                                        <p:set>
                                          <p:cBhvr>
                                            <p:cTn id="116" dur="1" fill="hold">
                                              <p:stCondLst>
                                                <p:cond delay="0"/>
                                              </p:stCondLst>
                                            </p:cTn>
                                            <p:tgtEl>
                                              <p:spTgt spid="2156"/>
                                            </p:tgtEl>
                                            <p:attrNameLst>
                                              <p:attrName>style.visibility</p:attrName>
                                            </p:attrNameLst>
                                          </p:cBhvr>
                                          <p:to>
                                            <p:strVal val="visible"/>
                                          </p:to>
                                        </p:set>
                                        <p:animEffect transition="in" filter="fade">
                                          <p:cBhvr>
                                            <p:cTn id="117" dur="750"/>
                                            <p:tgtEl>
                                              <p:spTgt spid="2156"/>
                                            </p:tgtEl>
                                          </p:cBhvr>
                                        </p:animEffect>
                                        <p:anim calcmode="lin" valueType="num">
                                          <p:cBhvr>
                                            <p:cTn id="118" dur="750" fill="hold"/>
                                            <p:tgtEl>
                                              <p:spTgt spid="2156"/>
                                            </p:tgtEl>
                                            <p:attrNameLst>
                                              <p:attrName>ppt_x</p:attrName>
                                            </p:attrNameLst>
                                          </p:cBhvr>
                                          <p:tavLst>
                                            <p:tav tm="0">
                                              <p:val>
                                                <p:strVal val="#ppt_x"/>
                                              </p:val>
                                            </p:tav>
                                            <p:tav tm="100000">
                                              <p:val>
                                                <p:strVal val="#ppt_x"/>
                                              </p:val>
                                            </p:tav>
                                          </p:tavLst>
                                        </p:anim>
                                        <p:anim calcmode="lin" valueType="num">
                                          <p:cBhvr>
                                            <p:cTn id="119" dur="750" fill="hold"/>
                                            <p:tgtEl>
                                              <p:spTgt spid="2156"/>
                                            </p:tgtEl>
                                            <p:attrNameLst>
                                              <p:attrName>ppt_y</p:attrName>
                                            </p:attrNameLst>
                                          </p:cBhvr>
                                          <p:tavLst>
                                            <p:tav tm="0">
                                              <p:val>
                                                <p:strVal val="#ppt_y-.1"/>
                                              </p:val>
                                            </p:tav>
                                            <p:tav tm="100000">
                                              <p:val>
                                                <p:strVal val="#ppt_y"/>
                                              </p:val>
                                            </p:tav>
                                          </p:tavLst>
                                        </p:anim>
                                      </p:childTnLst>
                                    </p:cTn>
                                  </p:par>
                                  <p:par>
                                    <p:cTn id="120" presetID="42" presetClass="entr" presetSubtype="0" fill="hold" grpId="0" nodeType="withEffect">
                                      <p:stCondLst>
                                        <p:cond delay="750"/>
                                      </p:stCondLst>
                                      <p:childTnLst>
                                        <p:set>
                                          <p:cBhvr>
                                            <p:cTn id="121" dur="1" fill="hold">
                                              <p:stCondLst>
                                                <p:cond delay="0"/>
                                              </p:stCondLst>
                                            </p:cTn>
                                            <p:tgtEl>
                                              <p:spTgt spid="2155"/>
                                            </p:tgtEl>
                                            <p:attrNameLst>
                                              <p:attrName>style.visibility</p:attrName>
                                            </p:attrNameLst>
                                          </p:cBhvr>
                                          <p:to>
                                            <p:strVal val="visible"/>
                                          </p:to>
                                        </p:set>
                                        <p:animEffect transition="in" filter="fade">
                                          <p:cBhvr>
                                            <p:cTn id="122" dur="750"/>
                                            <p:tgtEl>
                                              <p:spTgt spid="2155"/>
                                            </p:tgtEl>
                                          </p:cBhvr>
                                        </p:animEffect>
                                        <p:anim calcmode="lin" valueType="num">
                                          <p:cBhvr>
                                            <p:cTn id="123" dur="750" fill="hold"/>
                                            <p:tgtEl>
                                              <p:spTgt spid="2155"/>
                                            </p:tgtEl>
                                            <p:attrNameLst>
                                              <p:attrName>ppt_x</p:attrName>
                                            </p:attrNameLst>
                                          </p:cBhvr>
                                          <p:tavLst>
                                            <p:tav tm="0">
                                              <p:val>
                                                <p:strVal val="#ppt_x"/>
                                              </p:val>
                                            </p:tav>
                                            <p:tav tm="100000">
                                              <p:val>
                                                <p:strVal val="#ppt_x"/>
                                              </p:val>
                                            </p:tav>
                                          </p:tavLst>
                                        </p:anim>
                                        <p:anim calcmode="lin" valueType="num">
                                          <p:cBhvr>
                                            <p:cTn id="124" dur="750" fill="hold"/>
                                            <p:tgtEl>
                                              <p:spTgt spid="2155"/>
                                            </p:tgtEl>
                                            <p:attrNameLst>
                                              <p:attrName>ppt_y</p:attrName>
                                            </p:attrNameLst>
                                          </p:cBhvr>
                                          <p:tavLst>
                                            <p:tav tm="0">
                                              <p:val>
                                                <p:strVal val="#ppt_y+.1"/>
                                              </p:val>
                                            </p:tav>
                                            <p:tav tm="100000">
                                              <p:val>
                                                <p:strVal val="#ppt_y"/>
                                              </p:val>
                                            </p:tav>
                                          </p:tavLst>
                                        </p:anim>
                                      </p:childTnLst>
                                    </p:cTn>
                                  </p:par>
                                  <p:par>
                                    <p:cTn id="125" presetID="47" presetClass="entr" presetSubtype="0" fill="hold" grpId="0" nodeType="withEffect">
                                      <p:stCondLst>
                                        <p:cond delay="1000"/>
                                      </p:stCondLst>
                                      <p:childTnLst>
                                        <p:set>
                                          <p:cBhvr>
                                            <p:cTn id="126" dur="1" fill="hold">
                                              <p:stCondLst>
                                                <p:cond delay="0"/>
                                              </p:stCondLst>
                                            </p:cTn>
                                            <p:tgtEl>
                                              <p:spTgt spid="2148"/>
                                            </p:tgtEl>
                                            <p:attrNameLst>
                                              <p:attrName>style.visibility</p:attrName>
                                            </p:attrNameLst>
                                          </p:cBhvr>
                                          <p:to>
                                            <p:strVal val="visible"/>
                                          </p:to>
                                        </p:set>
                                        <p:animEffect transition="in" filter="fade">
                                          <p:cBhvr>
                                            <p:cTn id="127" dur="750"/>
                                            <p:tgtEl>
                                              <p:spTgt spid="2148"/>
                                            </p:tgtEl>
                                          </p:cBhvr>
                                        </p:animEffect>
                                        <p:anim calcmode="lin" valueType="num">
                                          <p:cBhvr>
                                            <p:cTn id="128" dur="750" fill="hold"/>
                                            <p:tgtEl>
                                              <p:spTgt spid="2148"/>
                                            </p:tgtEl>
                                            <p:attrNameLst>
                                              <p:attrName>ppt_x</p:attrName>
                                            </p:attrNameLst>
                                          </p:cBhvr>
                                          <p:tavLst>
                                            <p:tav tm="0">
                                              <p:val>
                                                <p:strVal val="#ppt_x"/>
                                              </p:val>
                                            </p:tav>
                                            <p:tav tm="100000">
                                              <p:val>
                                                <p:strVal val="#ppt_x"/>
                                              </p:val>
                                            </p:tav>
                                          </p:tavLst>
                                        </p:anim>
                                        <p:anim calcmode="lin" valueType="num">
                                          <p:cBhvr>
                                            <p:cTn id="129" dur="750" fill="hold"/>
                                            <p:tgtEl>
                                              <p:spTgt spid="2148"/>
                                            </p:tgtEl>
                                            <p:attrNameLst>
                                              <p:attrName>ppt_y</p:attrName>
                                            </p:attrNameLst>
                                          </p:cBhvr>
                                          <p:tavLst>
                                            <p:tav tm="0">
                                              <p:val>
                                                <p:strVal val="#ppt_y-.1"/>
                                              </p:val>
                                            </p:tav>
                                            <p:tav tm="100000">
                                              <p:val>
                                                <p:strVal val="#ppt_y"/>
                                              </p:val>
                                            </p:tav>
                                          </p:tavLst>
                                        </p:anim>
                                      </p:childTnLst>
                                    </p:cTn>
                                  </p:par>
                                  <p:par>
                                    <p:cTn id="130" presetID="42" presetClass="entr" presetSubtype="0" fill="hold" grpId="0" nodeType="withEffect">
                                      <p:stCondLst>
                                        <p:cond delay="1000"/>
                                      </p:stCondLst>
                                      <p:childTnLst>
                                        <p:set>
                                          <p:cBhvr>
                                            <p:cTn id="131" dur="1" fill="hold">
                                              <p:stCondLst>
                                                <p:cond delay="0"/>
                                              </p:stCondLst>
                                            </p:cTn>
                                            <p:tgtEl>
                                              <p:spTgt spid="2147"/>
                                            </p:tgtEl>
                                            <p:attrNameLst>
                                              <p:attrName>style.visibility</p:attrName>
                                            </p:attrNameLst>
                                          </p:cBhvr>
                                          <p:to>
                                            <p:strVal val="visible"/>
                                          </p:to>
                                        </p:set>
                                        <p:animEffect transition="in" filter="fade">
                                          <p:cBhvr>
                                            <p:cTn id="132" dur="750"/>
                                            <p:tgtEl>
                                              <p:spTgt spid="2147"/>
                                            </p:tgtEl>
                                          </p:cBhvr>
                                        </p:animEffect>
                                        <p:anim calcmode="lin" valueType="num">
                                          <p:cBhvr>
                                            <p:cTn id="133" dur="750" fill="hold"/>
                                            <p:tgtEl>
                                              <p:spTgt spid="2147"/>
                                            </p:tgtEl>
                                            <p:attrNameLst>
                                              <p:attrName>ppt_x</p:attrName>
                                            </p:attrNameLst>
                                          </p:cBhvr>
                                          <p:tavLst>
                                            <p:tav tm="0">
                                              <p:val>
                                                <p:strVal val="#ppt_x"/>
                                              </p:val>
                                            </p:tav>
                                            <p:tav tm="100000">
                                              <p:val>
                                                <p:strVal val="#ppt_x"/>
                                              </p:val>
                                            </p:tav>
                                          </p:tavLst>
                                        </p:anim>
                                        <p:anim calcmode="lin" valueType="num">
                                          <p:cBhvr>
                                            <p:cTn id="134" dur="750" fill="hold"/>
                                            <p:tgtEl>
                                              <p:spTgt spid="2147"/>
                                            </p:tgtEl>
                                            <p:attrNameLst>
                                              <p:attrName>ppt_y</p:attrName>
                                            </p:attrNameLst>
                                          </p:cBhvr>
                                          <p:tavLst>
                                            <p:tav tm="0">
                                              <p:val>
                                                <p:strVal val="#ppt_y+.1"/>
                                              </p:val>
                                            </p:tav>
                                            <p:tav tm="100000">
                                              <p:val>
                                                <p:strVal val="#ppt_y"/>
                                              </p:val>
                                            </p:tav>
                                          </p:tavLst>
                                        </p:anim>
                                      </p:childTnLst>
                                    </p:cTn>
                                  </p:par>
                                  <p:par>
                                    <p:cTn id="135" presetID="47" presetClass="entr" presetSubtype="0" fill="hold" grpId="0" nodeType="withEffect">
                                      <p:stCondLst>
                                        <p:cond delay="1250"/>
                                      </p:stCondLst>
                                      <p:childTnLst>
                                        <p:set>
                                          <p:cBhvr>
                                            <p:cTn id="136" dur="1" fill="hold">
                                              <p:stCondLst>
                                                <p:cond delay="0"/>
                                              </p:stCondLst>
                                            </p:cTn>
                                            <p:tgtEl>
                                              <p:spTgt spid="2173"/>
                                            </p:tgtEl>
                                            <p:attrNameLst>
                                              <p:attrName>style.visibility</p:attrName>
                                            </p:attrNameLst>
                                          </p:cBhvr>
                                          <p:to>
                                            <p:strVal val="visible"/>
                                          </p:to>
                                        </p:set>
                                        <p:animEffect transition="in" filter="fade">
                                          <p:cBhvr>
                                            <p:cTn id="137" dur="750"/>
                                            <p:tgtEl>
                                              <p:spTgt spid="2173"/>
                                            </p:tgtEl>
                                          </p:cBhvr>
                                        </p:animEffect>
                                        <p:anim calcmode="lin" valueType="num">
                                          <p:cBhvr>
                                            <p:cTn id="138" dur="750" fill="hold"/>
                                            <p:tgtEl>
                                              <p:spTgt spid="2173"/>
                                            </p:tgtEl>
                                            <p:attrNameLst>
                                              <p:attrName>ppt_x</p:attrName>
                                            </p:attrNameLst>
                                          </p:cBhvr>
                                          <p:tavLst>
                                            <p:tav tm="0">
                                              <p:val>
                                                <p:strVal val="#ppt_x"/>
                                              </p:val>
                                            </p:tav>
                                            <p:tav tm="100000">
                                              <p:val>
                                                <p:strVal val="#ppt_x"/>
                                              </p:val>
                                            </p:tav>
                                          </p:tavLst>
                                        </p:anim>
                                        <p:anim calcmode="lin" valueType="num">
                                          <p:cBhvr>
                                            <p:cTn id="139" dur="750" fill="hold"/>
                                            <p:tgtEl>
                                              <p:spTgt spid="2173"/>
                                            </p:tgtEl>
                                            <p:attrNameLst>
                                              <p:attrName>ppt_y</p:attrName>
                                            </p:attrNameLst>
                                          </p:cBhvr>
                                          <p:tavLst>
                                            <p:tav tm="0">
                                              <p:val>
                                                <p:strVal val="#ppt_y-.1"/>
                                              </p:val>
                                            </p:tav>
                                            <p:tav tm="100000">
                                              <p:val>
                                                <p:strVal val="#ppt_y"/>
                                              </p:val>
                                            </p:tav>
                                          </p:tavLst>
                                        </p:anim>
                                      </p:childTnLst>
                                    </p:cTn>
                                  </p:par>
                                  <p:par>
                                    <p:cTn id="140" presetID="42" presetClass="entr" presetSubtype="0" fill="hold" grpId="0" nodeType="withEffect">
                                      <p:stCondLst>
                                        <p:cond delay="1250"/>
                                      </p:stCondLst>
                                      <p:childTnLst>
                                        <p:set>
                                          <p:cBhvr>
                                            <p:cTn id="141" dur="1" fill="hold">
                                              <p:stCondLst>
                                                <p:cond delay="0"/>
                                              </p:stCondLst>
                                            </p:cTn>
                                            <p:tgtEl>
                                              <p:spTgt spid="2172"/>
                                            </p:tgtEl>
                                            <p:attrNameLst>
                                              <p:attrName>style.visibility</p:attrName>
                                            </p:attrNameLst>
                                          </p:cBhvr>
                                          <p:to>
                                            <p:strVal val="visible"/>
                                          </p:to>
                                        </p:set>
                                        <p:animEffect transition="in" filter="fade">
                                          <p:cBhvr>
                                            <p:cTn id="142" dur="750"/>
                                            <p:tgtEl>
                                              <p:spTgt spid="2172"/>
                                            </p:tgtEl>
                                          </p:cBhvr>
                                        </p:animEffect>
                                        <p:anim calcmode="lin" valueType="num">
                                          <p:cBhvr>
                                            <p:cTn id="143" dur="750" fill="hold"/>
                                            <p:tgtEl>
                                              <p:spTgt spid="2172"/>
                                            </p:tgtEl>
                                            <p:attrNameLst>
                                              <p:attrName>ppt_x</p:attrName>
                                            </p:attrNameLst>
                                          </p:cBhvr>
                                          <p:tavLst>
                                            <p:tav tm="0">
                                              <p:val>
                                                <p:strVal val="#ppt_x"/>
                                              </p:val>
                                            </p:tav>
                                            <p:tav tm="100000">
                                              <p:val>
                                                <p:strVal val="#ppt_x"/>
                                              </p:val>
                                            </p:tav>
                                          </p:tavLst>
                                        </p:anim>
                                        <p:anim calcmode="lin" valueType="num">
                                          <p:cBhvr>
                                            <p:cTn id="144" dur="750" fill="hold"/>
                                            <p:tgtEl>
                                              <p:spTgt spid="2172"/>
                                            </p:tgtEl>
                                            <p:attrNameLst>
                                              <p:attrName>ppt_y</p:attrName>
                                            </p:attrNameLst>
                                          </p:cBhvr>
                                          <p:tavLst>
                                            <p:tav tm="0">
                                              <p:val>
                                                <p:strVal val="#ppt_y+.1"/>
                                              </p:val>
                                            </p:tav>
                                            <p:tav tm="100000">
                                              <p:val>
                                                <p:strVal val="#ppt_y"/>
                                              </p:val>
                                            </p:tav>
                                          </p:tavLst>
                                        </p:anim>
                                      </p:childTnLst>
                                    </p:cTn>
                                  </p:par>
                                  <p:par>
                                    <p:cTn id="145" presetID="47" presetClass="entr" presetSubtype="0" fill="hold" grpId="0" nodeType="withEffect">
                                      <p:stCondLst>
                                        <p:cond delay="1500"/>
                                      </p:stCondLst>
                                      <p:childTnLst>
                                        <p:set>
                                          <p:cBhvr>
                                            <p:cTn id="146" dur="1" fill="hold">
                                              <p:stCondLst>
                                                <p:cond delay="0"/>
                                              </p:stCondLst>
                                            </p:cTn>
                                            <p:tgtEl>
                                              <p:spTgt spid="2181"/>
                                            </p:tgtEl>
                                            <p:attrNameLst>
                                              <p:attrName>style.visibility</p:attrName>
                                            </p:attrNameLst>
                                          </p:cBhvr>
                                          <p:to>
                                            <p:strVal val="visible"/>
                                          </p:to>
                                        </p:set>
                                        <p:animEffect transition="in" filter="fade">
                                          <p:cBhvr>
                                            <p:cTn id="147" dur="750"/>
                                            <p:tgtEl>
                                              <p:spTgt spid="2181"/>
                                            </p:tgtEl>
                                          </p:cBhvr>
                                        </p:animEffect>
                                        <p:anim calcmode="lin" valueType="num">
                                          <p:cBhvr>
                                            <p:cTn id="148" dur="750" fill="hold"/>
                                            <p:tgtEl>
                                              <p:spTgt spid="2181"/>
                                            </p:tgtEl>
                                            <p:attrNameLst>
                                              <p:attrName>ppt_x</p:attrName>
                                            </p:attrNameLst>
                                          </p:cBhvr>
                                          <p:tavLst>
                                            <p:tav tm="0">
                                              <p:val>
                                                <p:strVal val="#ppt_x"/>
                                              </p:val>
                                            </p:tav>
                                            <p:tav tm="100000">
                                              <p:val>
                                                <p:strVal val="#ppt_x"/>
                                              </p:val>
                                            </p:tav>
                                          </p:tavLst>
                                        </p:anim>
                                        <p:anim calcmode="lin" valueType="num">
                                          <p:cBhvr>
                                            <p:cTn id="149" dur="750" fill="hold"/>
                                            <p:tgtEl>
                                              <p:spTgt spid="2181"/>
                                            </p:tgtEl>
                                            <p:attrNameLst>
                                              <p:attrName>ppt_y</p:attrName>
                                            </p:attrNameLst>
                                          </p:cBhvr>
                                          <p:tavLst>
                                            <p:tav tm="0">
                                              <p:val>
                                                <p:strVal val="#ppt_y-.1"/>
                                              </p:val>
                                            </p:tav>
                                            <p:tav tm="100000">
                                              <p:val>
                                                <p:strVal val="#ppt_y"/>
                                              </p:val>
                                            </p:tav>
                                          </p:tavLst>
                                        </p:anim>
                                      </p:childTnLst>
                                    </p:cTn>
                                  </p:par>
                                  <p:par>
                                    <p:cTn id="150" presetID="42" presetClass="entr" presetSubtype="0" fill="hold" grpId="0" nodeType="withEffect">
                                      <p:stCondLst>
                                        <p:cond delay="1500"/>
                                      </p:stCondLst>
                                      <p:childTnLst>
                                        <p:set>
                                          <p:cBhvr>
                                            <p:cTn id="151" dur="1" fill="hold">
                                              <p:stCondLst>
                                                <p:cond delay="0"/>
                                              </p:stCondLst>
                                            </p:cTn>
                                            <p:tgtEl>
                                              <p:spTgt spid="2180"/>
                                            </p:tgtEl>
                                            <p:attrNameLst>
                                              <p:attrName>style.visibility</p:attrName>
                                            </p:attrNameLst>
                                          </p:cBhvr>
                                          <p:to>
                                            <p:strVal val="visible"/>
                                          </p:to>
                                        </p:set>
                                        <p:animEffect transition="in" filter="fade">
                                          <p:cBhvr>
                                            <p:cTn id="152" dur="750"/>
                                            <p:tgtEl>
                                              <p:spTgt spid="2180"/>
                                            </p:tgtEl>
                                          </p:cBhvr>
                                        </p:animEffect>
                                        <p:anim calcmode="lin" valueType="num">
                                          <p:cBhvr>
                                            <p:cTn id="153" dur="750" fill="hold"/>
                                            <p:tgtEl>
                                              <p:spTgt spid="2180"/>
                                            </p:tgtEl>
                                            <p:attrNameLst>
                                              <p:attrName>ppt_x</p:attrName>
                                            </p:attrNameLst>
                                          </p:cBhvr>
                                          <p:tavLst>
                                            <p:tav tm="0">
                                              <p:val>
                                                <p:strVal val="#ppt_x"/>
                                              </p:val>
                                            </p:tav>
                                            <p:tav tm="100000">
                                              <p:val>
                                                <p:strVal val="#ppt_x"/>
                                              </p:val>
                                            </p:tav>
                                          </p:tavLst>
                                        </p:anim>
                                        <p:anim calcmode="lin" valueType="num">
                                          <p:cBhvr>
                                            <p:cTn id="154" dur="750" fill="hold"/>
                                            <p:tgtEl>
                                              <p:spTgt spid="2180"/>
                                            </p:tgtEl>
                                            <p:attrNameLst>
                                              <p:attrName>ppt_y</p:attrName>
                                            </p:attrNameLst>
                                          </p:cBhvr>
                                          <p:tavLst>
                                            <p:tav tm="0">
                                              <p:val>
                                                <p:strVal val="#ppt_y+.1"/>
                                              </p:val>
                                            </p:tav>
                                            <p:tav tm="100000">
                                              <p:val>
                                                <p:strVal val="#ppt_y"/>
                                              </p:val>
                                            </p:tav>
                                          </p:tavLst>
                                        </p:anim>
                                      </p:childTnLst>
                                    </p:cTn>
                                  </p:par>
                                  <p:par>
                                    <p:cTn id="155" presetID="47" presetClass="entr" presetSubtype="0" fill="hold" grpId="0" nodeType="withEffect">
                                      <p:stCondLst>
                                        <p:cond delay="250"/>
                                      </p:stCondLst>
                                      <p:childTnLst>
                                        <p:set>
                                          <p:cBhvr>
                                            <p:cTn id="156" dur="1" fill="hold">
                                              <p:stCondLst>
                                                <p:cond delay="0"/>
                                              </p:stCondLst>
                                            </p:cTn>
                                            <p:tgtEl>
                                              <p:spTgt spid="2187"/>
                                            </p:tgtEl>
                                            <p:attrNameLst>
                                              <p:attrName>style.visibility</p:attrName>
                                            </p:attrNameLst>
                                          </p:cBhvr>
                                          <p:to>
                                            <p:strVal val="visible"/>
                                          </p:to>
                                        </p:set>
                                        <p:animEffect transition="in" filter="fade">
                                          <p:cBhvr>
                                            <p:cTn id="157" dur="1000"/>
                                            <p:tgtEl>
                                              <p:spTgt spid="2187"/>
                                            </p:tgtEl>
                                          </p:cBhvr>
                                        </p:animEffect>
                                        <p:anim calcmode="lin" valueType="num">
                                          <p:cBhvr>
                                            <p:cTn id="158" dur="1000" fill="hold"/>
                                            <p:tgtEl>
                                              <p:spTgt spid="2187"/>
                                            </p:tgtEl>
                                            <p:attrNameLst>
                                              <p:attrName>ppt_x</p:attrName>
                                            </p:attrNameLst>
                                          </p:cBhvr>
                                          <p:tavLst>
                                            <p:tav tm="0">
                                              <p:val>
                                                <p:strVal val="#ppt_x"/>
                                              </p:val>
                                            </p:tav>
                                            <p:tav tm="100000">
                                              <p:val>
                                                <p:strVal val="#ppt_x"/>
                                              </p:val>
                                            </p:tav>
                                          </p:tavLst>
                                        </p:anim>
                                        <p:anim calcmode="lin" valueType="num">
                                          <p:cBhvr>
                                            <p:cTn id="159" dur="1000" fill="hold"/>
                                            <p:tgtEl>
                                              <p:spTgt spid="218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11" grpId="0" animBg="1"/>
          <p:bldP spid="2207" grpId="0" animBg="1"/>
          <p:bldP spid="2208" grpId="0" animBg="1"/>
          <p:bldP spid="2209" grpId="0" animBg="1"/>
          <p:bldP spid="2210" grpId="0" animBg="1"/>
          <p:bldP spid="2147" grpId="0"/>
          <p:bldP spid="2148" grpId="0"/>
          <p:bldP spid="2155" grpId="0"/>
          <p:bldP spid="2156" grpId="0"/>
          <p:bldP spid="2163" grpId="0" animBg="1"/>
          <p:bldP spid="2164" grpId="0"/>
          <p:bldP spid="2165" grpId="0"/>
          <p:bldP spid="2172" grpId="0"/>
          <p:bldP spid="2173" grpId="0"/>
          <p:bldP spid="2180" grpId="0"/>
          <p:bldP spid="2181" grpId="0"/>
          <p:bldP spid="2187" grpId="0"/>
          <p:bldP spid="2188" grpId="0" animBg="1"/>
          <p:bldP spid="2189" grpId="0" animBg="1"/>
          <p:bldP spid="2190" grpId="0" animBg="1"/>
          <p:bldP spid="2191" grpId="0" animBg="1"/>
        </p:bldLst>
      </p:timing>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Circle: Hollow 1">
            <a:extLst>
              <a:ext uri="{FF2B5EF4-FFF2-40B4-BE49-F238E27FC236}">
                <a16:creationId xmlns:a16="http://schemas.microsoft.com/office/drawing/2014/main" id="{09467308-B7F3-5FEA-8BF9-444077A720A0}"/>
              </a:ext>
            </a:extLst>
          </p:cNvPr>
          <p:cNvSpPr/>
          <p:nvPr/>
        </p:nvSpPr>
        <p:spPr>
          <a:xfrm>
            <a:off x="20424915" y="10085980"/>
            <a:ext cx="1315104" cy="1315104"/>
          </a:xfrm>
          <a:prstGeom prst="donut">
            <a:avLst/>
          </a:prstGeom>
          <a:gradFill>
            <a:gsLst>
              <a:gs pos="0">
                <a:schemeClr val="accent6"/>
              </a:gs>
              <a:gs pos="100000">
                <a:schemeClr val="bg2">
                  <a:alpha val="0"/>
                </a:schemeClr>
              </a:gs>
            </a:gsLst>
            <a:lin ang="5400000" scaled="1"/>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3" name="Circle: Hollow 2">
            <a:extLst>
              <a:ext uri="{FF2B5EF4-FFF2-40B4-BE49-F238E27FC236}">
                <a16:creationId xmlns:a16="http://schemas.microsoft.com/office/drawing/2014/main" id="{C0A07543-3EBE-6543-794E-3C54B192ACCA}"/>
              </a:ext>
            </a:extLst>
          </p:cNvPr>
          <p:cNvSpPr/>
          <p:nvPr/>
        </p:nvSpPr>
        <p:spPr>
          <a:xfrm>
            <a:off x="2639218" y="10085980"/>
            <a:ext cx="1315104" cy="1315104"/>
          </a:xfrm>
          <a:prstGeom prst="donut">
            <a:avLst/>
          </a:prstGeom>
          <a:gradFill>
            <a:gsLst>
              <a:gs pos="0">
                <a:schemeClr val="accent1"/>
              </a:gs>
              <a:gs pos="100000">
                <a:schemeClr val="bg2">
                  <a:alpha val="0"/>
                </a:schemeClr>
              </a:gs>
            </a:gsLst>
            <a:lin ang="5400000" scaled="1"/>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4" name="Circle: Hollow 3">
            <a:extLst>
              <a:ext uri="{FF2B5EF4-FFF2-40B4-BE49-F238E27FC236}">
                <a16:creationId xmlns:a16="http://schemas.microsoft.com/office/drawing/2014/main" id="{C083FD5D-3EAC-A116-27F5-13708EC142EF}"/>
              </a:ext>
            </a:extLst>
          </p:cNvPr>
          <p:cNvSpPr/>
          <p:nvPr/>
        </p:nvSpPr>
        <p:spPr>
          <a:xfrm>
            <a:off x="7085642" y="10085980"/>
            <a:ext cx="1315104" cy="1315104"/>
          </a:xfrm>
          <a:prstGeom prst="donut">
            <a:avLst/>
          </a:prstGeom>
          <a:gradFill>
            <a:gsLst>
              <a:gs pos="0">
                <a:schemeClr val="accent3"/>
              </a:gs>
              <a:gs pos="100000">
                <a:schemeClr val="bg2">
                  <a:alpha val="0"/>
                </a:schemeClr>
              </a:gs>
            </a:gsLst>
            <a:lin ang="5400000" scaled="1"/>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5" name="Circle: Hollow 4">
            <a:extLst>
              <a:ext uri="{FF2B5EF4-FFF2-40B4-BE49-F238E27FC236}">
                <a16:creationId xmlns:a16="http://schemas.microsoft.com/office/drawing/2014/main" id="{997685C5-EEEA-887A-611D-BB4E58531E3D}"/>
              </a:ext>
            </a:extLst>
          </p:cNvPr>
          <p:cNvSpPr/>
          <p:nvPr/>
        </p:nvSpPr>
        <p:spPr>
          <a:xfrm>
            <a:off x="11532066" y="10085980"/>
            <a:ext cx="1315104" cy="1315104"/>
          </a:xfrm>
          <a:prstGeom prst="donut">
            <a:avLst/>
          </a:prstGeom>
          <a:gradFill>
            <a:gsLst>
              <a:gs pos="0">
                <a:schemeClr val="accent4"/>
              </a:gs>
              <a:gs pos="100000">
                <a:schemeClr val="bg2">
                  <a:alpha val="0"/>
                </a:schemeClr>
              </a:gs>
            </a:gsLst>
            <a:lin ang="5400000" scaled="1"/>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6" name="Circle: Hollow 5">
            <a:extLst>
              <a:ext uri="{FF2B5EF4-FFF2-40B4-BE49-F238E27FC236}">
                <a16:creationId xmlns:a16="http://schemas.microsoft.com/office/drawing/2014/main" id="{3F39CCA7-0B32-EEA9-F121-44F308202FAC}"/>
              </a:ext>
            </a:extLst>
          </p:cNvPr>
          <p:cNvSpPr/>
          <p:nvPr/>
        </p:nvSpPr>
        <p:spPr>
          <a:xfrm>
            <a:off x="15978490" y="10085980"/>
            <a:ext cx="1315104" cy="1315104"/>
          </a:xfrm>
          <a:prstGeom prst="donut">
            <a:avLst/>
          </a:prstGeom>
          <a:gradFill>
            <a:gsLst>
              <a:gs pos="0">
                <a:schemeClr val="accent5"/>
              </a:gs>
              <a:gs pos="100000">
                <a:schemeClr val="bg2">
                  <a:alpha val="0"/>
                </a:schemeClr>
              </a:gs>
            </a:gsLst>
            <a:lin ang="5400000" scaled="1"/>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7" name="TextBox 6">
            <a:extLst>
              <a:ext uri="{FF2B5EF4-FFF2-40B4-BE49-F238E27FC236}">
                <a16:creationId xmlns:a16="http://schemas.microsoft.com/office/drawing/2014/main" id="{3F4A15C1-DCC0-272A-96D7-8EAEC5CD8F2F}"/>
              </a:ext>
            </a:extLst>
          </p:cNvPr>
          <p:cNvSpPr txBox="1"/>
          <p:nvPr/>
        </p:nvSpPr>
        <p:spPr>
          <a:xfrm rot="10800000" flipV="1">
            <a:off x="10795781" y="9693460"/>
            <a:ext cx="3097238" cy="615553"/>
          </a:xfrm>
          <a:prstGeom prst="rect">
            <a:avLst/>
          </a:prstGeom>
          <a:noFill/>
        </p:spPr>
        <p:txBody>
          <a:bodyPr wrap="square" rtlCol="0" anchor="t">
            <a:spAutoFit/>
          </a:bodyPr>
          <a:lstStyle/>
          <a:p>
            <a:pPr lvl="0" algn="ctr"/>
            <a:r>
              <a:rPr lang="vi-VN" sz="1700" dirty="0">
                <a:solidFill>
                  <a:schemeClr val="tx2"/>
                </a:solidFill>
              </a:rPr>
              <a:t>Xác định nhu cầu, lợi ích thực sự của từng bên.</a:t>
            </a:r>
            <a:endParaRPr kumimoji="0" lang="en-US" sz="1700" b="0" i="0" u="none" strike="noStrike" kern="1200" cap="none" spc="0" normalizeH="0" baseline="0" noProof="0" dirty="0">
              <a:ln>
                <a:noFill/>
              </a:ln>
              <a:solidFill>
                <a:schemeClr val="tx2"/>
              </a:solidFill>
              <a:effectLst/>
              <a:uLnTx/>
              <a:uFillTx/>
              <a:latin typeface="Open Sans Light"/>
            </a:endParaRPr>
          </a:p>
        </p:txBody>
      </p:sp>
      <p:sp>
        <p:nvSpPr>
          <p:cNvPr id="8" name="TextBox 7">
            <a:extLst>
              <a:ext uri="{FF2B5EF4-FFF2-40B4-BE49-F238E27FC236}">
                <a16:creationId xmlns:a16="http://schemas.microsoft.com/office/drawing/2014/main" id="{421E6994-A5CD-B9B4-7EE2-50D36077BAC4}"/>
              </a:ext>
            </a:extLst>
          </p:cNvPr>
          <p:cNvSpPr txBox="1"/>
          <p:nvPr/>
        </p:nvSpPr>
        <p:spPr>
          <a:xfrm rot="10800000" flipV="1">
            <a:off x="6349357" y="9693460"/>
            <a:ext cx="3097238" cy="615553"/>
          </a:xfrm>
          <a:prstGeom prst="rect">
            <a:avLst/>
          </a:prstGeom>
          <a:noFill/>
        </p:spPr>
        <p:txBody>
          <a:bodyPr wrap="square" rtlCol="0" anchor="t">
            <a:spAutoFit/>
          </a:bodyPr>
          <a:lstStyle/>
          <a:p>
            <a:pPr lvl="0" algn="ctr"/>
            <a:r>
              <a:rPr lang="vi-VN" sz="1700" dirty="0">
                <a:solidFill>
                  <a:schemeClr val="tx2"/>
                </a:solidFill>
              </a:rPr>
              <a:t>Chia sẻ quan điểm, lắng nghe để tạo sự tin tưởng ban đầu.</a:t>
            </a:r>
            <a:endParaRPr kumimoji="0" lang="en-US" sz="1700" b="0" i="0" u="none" strike="noStrike" kern="1200" cap="none" spc="0" normalizeH="0" baseline="0" noProof="0" dirty="0">
              <a:ln>
                <a:noFill/>
              </a:ln>
              <a:solidFill>
                <a:schemeClr val="tx2"/>
              </a:solidFill>
              <a:effectLst/>
              <a:uLnTx/>
              <a:uFillTx/>
              <a:latin typeface="Open Sans Light"/>
            </a:endParaRPr>
          </a:p>
        </p:txBody>
      </p:sp>
      <p:sp>
        <p:nvSpPr>
          <p:cNvPr id="9" name="TextBox 8">
            <a:extLst>
              <a:ext uri="{FF2B5EF4-FFF2-40B4-BE49-F238E27FC236}">
                <a16:creationId xmlns:a16="http://schemas.microsoft.com/office/drawing/2014/main" id="{B8BE2F74-2B8F-1750-FB99-F3E78BC9E967}"/>
              </a:ext>
            </a:extLst>
          </p:cNvPr>
          <p:cNvSpPr txBox="1"/>
          <p:nvPr/>
        </p:nvSpPr>
        <p:spPr>
          <a:xfrm rot="10800000" flipV="1">
            <a:off x="1902933" y="9693460"/>
            <a:ext cx="3097238" cy="615553"/>
          </a:xfrm>
          <a:prstGeom prst="rect">
            <a:avLst/>
          </a:prstGeom>
          <a:noFill/>
        </p:spPr>
        <p:txBody>
          <a:bodyPr wrap="square" rtlCol="0" anchor="t">
            <a:spAutoFit/>
          </a:bodyPr>
          <a:lstStyle/>
          <a:p>
            <a:pPr lvl="0" algn="ctr"/>
            <a:r>
              <a:rPr lang="vi-VN" sz="1700" dirty="0">
                <a:solidFill>
                  <a:schemeClr val="tx2"/>
                </a:solidFill>
              </a:rPr>
              <a:t>Xác định mục tiêu, thu thập thông tin, hiểu rõ đối tác.</a:t>
            </a:r>
            <a:endParaRPr kumimoji="0" lang="en-US" sz="1700" b="0" i="0" u="none" strike="noStrike" kern="1200" cap="none" spc="0" normalizeH="0" baseline="0" noProof="0" dirty="0">
              <a:ln>
                <a:noFill/>
              </a:ln>
              <a:solidFill>
                <a:schemeClr val="tx2"/>
              </a:solidFill>
              <a:effectLst/>
              <a:uLnTx/>
              <a:uFillTx/>
              <a:latin typeface="Open Sans Light"/>
            </a:endParaRPr>
          </a:p>
        </p:txBody>
      </p:sp>
      <p:sp>
        <p:nvSpPr>
          <p:cNvPr id="10" name="TextBox 9">
            <a:extLst>
              <a:ext uri="{FF2B5EF4-FFF2-40B4-BE49-F238E27FC236}">
                <a16:creationId xmlns:a16="http://schemas.microsoft.com/office/drawing/2014/main" id="{E7D1FB18-95BC-6C41-26AF-944F6AB9BA7D}"/>
              </a:ext>
            </a:extLst>
          </p:cNvPr>
          <p:cNvSpPr txBox="1"/>
          <p:nvPr/>
        </p:nvSpPr>
        <p:spPr>
          <a:xfrm rot="10800000" flipV="1">
            <a:off x="15242205" y="9693460"/>
            <a:ext cx="3097238" cy="615553"/>
          </a:xfrm>
          <a:prstGeom prst="rect">
            <a:avLst/>
          </a:prstGeom>
          <a:noFill/>
        </p:spPr>
        <p:txBody>
          <a:bodyPr wrap="square" rtlCol="0" anchor="t">
            <a:spAutoFit/>
          </a:bodyPr>
          <a:lstStyle/>
          <a:p>
            <a:pPr lvl="0" algn="ctr"/>
            <a:r>
              <a:rPr lang="vi-VN" sz="1700" dirty="0">
                <a:solidFill>
                  <a:schemeClr val="tx2"/>
                </a:solidFill>
              </a:rPr>
              <a:t>Đề xuất, nhượng bộ hợp lý để đạt thỏa thuận cân bằng.</a:t>
            </a:r>
            <a:endParaRPr kumimoji="0" lang="en-US" sz="1700" b="0" i="0" u="none" strike="noStrike" kern="1200" cap="none" spc="0" normalizeH="0" baseline="0" noProof="0" dirty="0">
              <a:ln>
                <a:noFill/>
              </a:ln>
              <a:solidFill>
                <a:schemeClr val="tx2"/>
              </a:solidFill>
              <a:effectLst/>
              <a:uLnTx/>
              <a:uFillTx/>
              <a:latin typeface="Open Sans Light"/>
            </a:endParaRPr>
          </a:p>
        </p:txBody>
      </p:sp>
      <p:sp>
        <p:nvSpPr>
          <p:cNvPr id="11" name="TextBox 10">
            <a:extLst>
              <a:ext uri="{FF2B5EF4-FFF2-40B4-BE49-F238E27FC236}">
                <a16:creationId xmlns:a16="http://schemas.microsoft.com/office/drawing/2014/main" id="{2F476FAF-7C99-CC68-A332-64A6E847CDC6}"/>
              </a:ext>
            </a:extLst>
          </p:cNvPr>
          <p:cNvSpPr txBox="1"/>
          <p:nvPr/>
        </p:nvSpPr>
        <p:spPr>
          <a:xfrm rot="10800000" flipV="1">
            <a:off x="19688630" y="9693460"/>
            <a:ext cx="3097238" cy="615553"/>
          </a:xfrm>
          <a:prstGeom prst="rect">
            <a:avLst/>
          </a:prstGeom>
          <a:noFill/>
        </p:spPr>
        <p:txBody>
          <a:bodyPr wrap="square" rtlCol="0" anchor="t">
            <a:spAutoFit/>
          </a:bodyPr>
          <a:lstStyle/>
          <a:p>
            <a:pPr lvl="0" algn="ctr"/>
            <a:r>
              <a:rPr lang="vi-VN" sz="1700" dirty="0">
                <a:solidFill>
                  <a:schemeClr val="tx2"/>
                </a:solidFill>
              </a:rPr>
              <a:t>Ký kết điều khoản rõ ràng và cam kết thực hiện.</a:t>
            </a:r>
            <a:endParaRPr kumimoji="0" lang="en-US" sz="1700" b="0" i="0" u="none" strike="noStrike" kern="1200" cap="none" spc="0" normalizeH="0" baseline="0" noProof="0" dirty="0">
              <a:ln>
                <a:noFill/>
              </a:ln>
              <a:solidFill>
                <a:schemeClr val="tx2"/>
              </a:solidFill>
              <a:effectLst/>
              <a:uLnTx/>
              <a:uFillTx/>
              <a:latin typeface="Open Sans Light"/>
            </a:endParaRPr>
          </a:p>
        </p:txBody>
      </p:sp>
      <p:grpSp>
        <p:nvGrpSpPr>
          <p:cNvPr id="12" name="Group 11">
            <a:extLst>
              <a:ext uri="{FF2B5EF4-FFF2-40B4-BE49-F238E27FC236}">
                <a16:creationId xmlns:a16="http://schemas.microsoft.com/office/drawing/2014/main" id="{2C9FBB8A-8C06-9B31-2C8B-5ECFCF8B7C49}"/>
              </a:ext>
            </a:extLst>
          </p:cNvPr>
          <p:cNvGrpSpPr/>
          <p:nvPr/>
        </p:nvGrpSpPr>
        <p:grpSpPr>
          <a:xfrm>
            <a:off x="19343174" y="5671236"/>
            <a:ext cx="3478587" cy="4860365"/>
            <a:chOff x="19343174" y="5671236"/>
            <a:chExt cx="3478587" cy="4860365"/>
          </a:xfrm>
        </p:grpSpPr>
        <p:sp>
          <p:nvSpPr>
            <p:cNvPr id="13" name="Rectangle: Rounded Corners 12">
              <a:extLst>
                <a:ext uri="{FF2B5EF4-FFF2-40B4-BE49-F238E27FC236}">
                  <a16:creationId xmlns:a16="http://schemas.microsoft.com/office/drawing/2014/main" id="{3D112C78-B9C1-BC87-95D2-D740E2BCB204}"/>
                </a:ext>
              </a:extLst>
            </p:cNvPr>
            <p:cNvSpPr/>
            <p:nvPr/>
          </p:nvSpPr>
          <p:spPr>
            <a:xfrm flipH="1">
              <a:off x="19343174" y="5671236"/>
              <a:ext cx="3473824" cy="4860365"/>
            </a:xfrm>
            <a:prstGeom prst="roundRect">
              <a:avLst>
                <a:gd name="adj" fmla="val 2832"/>
              </a:avLst>
            </a:prstGeom>
            <a:gradFill>
              <a:gsLst>
                <a:gs pos="0">
                  <a:schemeClr val="bg2"/>
                </a:gs>
                <a:gs pos="100000">
                  <a:schemeClr val="bg2">
                    <a:lumMod val="95000"/>
                  </a:schemeClr>
                </a:gs>
              </a:gsLst>
              <a:lin ang="5400000" scaled="1"/>
            </a:gradFill>
            <a:ln>
              <a:noFill/>
            </a:ln>
            <a:effectLst>
              <a:outerShdw blurRad="444500" dist="317500" dir="2700000" algn="tl" rotWithShape="0">
                <a:prstClr val="black">
                  <a:alpha val="2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Rounded Corners 13">
              <a:extLst>
                <a:ext uri="{FF2B5EF4-FFF2-40B4-BE49-F238E27FC236}">
                  <a16:creationId xmlns:a16="http://schemas.microsoft.com/office/drawing/2014/main" id="{EC9812B7-6B7D-B75E-363D-DA1837658CC7}"/>
                </a:ext>
              </a:extLst>
            </p:cNvPr>
            <p:cNvSpPr/>
            <p:nvPr/>
          </p:nvSpPr>
          <p:spPr>
            <a:xfrm flipH="1">
              <a:off x="19347937" y="5671236"/>
              <a:ext cx="3473824" cy="4860365"/>
            </a:xfrm>
            <a:prstGeom prst="roundRect">
              <a:avLst>
                <a:gd name="adj" fmla="val 2832"/>
              </a:avLst>
            </a:prstGeom>
            <a:gradFill>
              <a:gsLst>
                <a:gs pos="0">
                  <a:schemeClr val="bg2">
                    <a:lumMod val="90000"/>
                    <a:lumOff val="10000"/>
                  </a:schemeClr>
                </a:gs>
                <a:gs pos="100000">
                  <a:schemeClr val="bg2"/>
                </a:gs>
              </a:gsLst>
              <a:lin ang="5400000" scaled="1"/>
            </a:gradFill>
            <a:ln>
              <a:solidFill>
                <a:schemeClr val="bg2"/>
              </a:solidFill>
            </a:ln>
            <a:effectLst>
              <a:outerShdw blurRad="127000" dist="127000" dir="2700000" algn="tl" rotWithShape="0">
                <a:prstClr val="black">
                  <a:alpha val="2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grpSp>
        <p:nvGrpSpPr>
          <p:cNvPr id="15" name="Group 14">
            <a:extLst>
              <a:ext uri="{FF2B5EF4-FFF2-40B4-BE49-F238E27FC236}">
                <a16:creationId xmlns:a16="http://schemas.microsoft.com/office/drawing/2014/main" id="{16CC6CC5-682E-51C3-3082-712A396E0D96}"/>
              </a:ext>
            </a:extLst>
          </p:cNvPr>
          <p:cNvGrpSpPr/>
          <p:nvPr/>
        </p:nvGrpSpPr>
        <p:grpSpPr>
          <a:xfrm>
            <a:off x="10450325" y="5671236"/>
            <a:ext cx="3478587" cy="4860365"/>
            <a:chOff x="10450325" y="5671236"/>
            <a:chExt cx="3478587" cy="4860365"/>
          </a:xfrm>
        </p:grpSpPr>
        <p:sp>
          <p:nvSpPr>
            <p:cNvPr id="16" name="Rectangle: Rounded Corners 15">
              <a:extLst>
                <a:ext uri="{FF2B5EF4-FFF2-40B4-BE49-F238E27FC236}">
                  <a16:creationId xmlns:a16="http://schemas.microsoft.com/office/drawing/2014/main" id="{28281D5B-1E4B-4117-FEDF-56816474AE19}"/>
                </a:ext>
              </a:extLst>
            </p:cNvPr>
            <p:cNvSpPr/>
            <p:nvPr/>
          </p:nvSpPr>
          <p:spPr>
            <a:xfrm flipH="1">
              <a:off x="10450325" y="5671236"/>
              <a:ext cx="3473824" cy="4860365"/>
            </a:xfrm>
            <a:prstGeom prst="roundRect">
              <a:avLst>
                <a:gd name="adj" fmla="val 2832"/>
              </a:avLst>
            </a:prstGeom>
            <a:gradFill>
              <a:gsLst>
                <a:gs pos="0">
                  <a:schemeClr val="bg2"/>
                </a:gs>
                <a:gs pos="100000">
                  <a:schemeClr val="bg2">
                    <a:lumMod val="95000"/>
                  </a:schemeClr>
                </a:gs>
              </a:gsLst>
              <a:lin ang="5400000" scaled="1"/>
            </a:gradFill>
            <a:ln>
              <a:noFill/>
            </a:ln>
            <a:effectLst>
              <a:outerShdw blurRad="444500" dist="317500" dir="2700000" algn="tl" rotWithShape="0">
                <a:prstClr val="black">
                  <a:alpha val="2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Rounded Corners 16">
              <a:extLst>
                <a:ext uri="{FF2B5EF4-FFF2-40B4-BE49-F238E27FC236}">
                  <a16:creationId xmlns:a16="http://schemas.microsoft.com/office/drawing/2014/main" id="{10EA5E72-96FC-72B2-A849-E114213FEBD0}"/>
                </a:ext>
              </a:extLst>
            </p:cNvPr>
            <p:cNvSpPr/>
            <p:nvPr/>
          </p:nvSpPr>
          <p:spPr>
            <a:xfrm flipH="1">
              <a:off x="10455088" y="5671236"/>
              <a:ext cx="3473824" cy="4860365"/>
            </a:xfrm>
            <a:prstGeom prst="roundRect">
              <a:avLst>
                <a:gd name="adj" fmla="val 2832"/>
              </a:avLst>
            </a:prstGeom>
            <a:gradFill>
              <a:gsLst>
                <a:gs pos="0">
                  <a:schemeClr val="bg2">
                    <a:lumMod val="90000"/>
                    <a:lumOff val="10000"/>
                  </a:schemeClr>
                </a:gs>
                <a:gs pos="100000">
                  <a:schemeClr val="bg2"/>
                </a:gs>
              </a:gsLst>
              <a:lin ang="5400000" scaled="1"/>
            </a:gradFill>
            <a:ln>
              <a:solidFill>
                <a:schemeClr val="bg2"/>
              </a:solidFill>
            </a:ln>
            <a:effectLst>
              <a:outerShdw blurRad="127000" dist="127000" dir="2700000" algn="tl" rotWithShape="0">
                <a:prstClr val="black">
                  <a:alpha val="2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grpSp>
        <p:nvGrpSpPr>
          <p:cNvPr id="18" name="Group 17">
            <a:extLst>
              <a:ext uri="{FF2B5EF4-FFF2-40B4-BE49-F238E27FC236}">
                <a16:creationId xmlns:a16="http://schemas.microsoft.com/office/drawing/2014/main" id="{569A325C-F252-8A87-BC94-2F63AA22F690}"/>
              </a:ext>
            </a:extLst>
          </p:cNvPr>
          <p:cNvGrpSpPr/>
          <p:nvPr/>
        </p:nvGrpSpPr>
        <p:grpSpPr>
          <a:xfrm>
            <a:off x="10455088" y="5671236"/>
            <a:ext cx="3478587" cy="3154176"/>
            <a:chOff x="10455088" y="5671236"/>
            <a:chExt cx="3478587" cy="3154176"/>
          </a:xfrm>
        </p:grpSpPr>
        <p:sp>
          <p:nvSpPr>
            <p:cNvPr id="19" name="Freeform: Shape 18">
              <a:extLst>
                <a:ext uri="{FF2B5EF4-FFF2-40B4-BE49-F238E27FC236}">
                  <a16:creationId xmlns:a16="http://schemas.microsoft.com/office/drawing/2014/main" id="{B82C5F09-32ED-6C87-9831-A38D73265B7A}"/>
                </a:ext>
              </a:extLst>
            </p:cNvPr>
            <p:cNvSpPr/>
            <p:nvPr/>
          </p:nvSpPr>
          <p:spPr>
            <a:xfrm flipH="1">
              <a:off x="10455088" y="5671236"/>
              <a:ext cx="2767012" cy="3154176"/>
            </a:xfrm>
            <a:custGeom>
              <a:avLst/>
              <a:gdLst>
                <a:gd name="connsiteX0" fmla="*/ 2668634 w 2767012"/>
                <a:gd name="connsiteY0" fmla="*/ 0 h 3154176"/>
                <a:gd name="connsiteX1" fmla="*/ 735016 w 2767012"/>
                <a:gd name="connsiteY1" fmla="*/ 0 h 3154176"/>
                <a:gd name="connsiteX2" fmla="*/ 632074 w 2767012"/>
                <a:gd name="connsiteY2" fmla="*/ 76979 h 3154176"/>
                <a:gd name="connsiteX3" fmla="*/ 0 w 2767012"/>
                <a:gd name="connsiteY3" fmla="*/ 1417264 h 3154176"/>
                <a:gd name="connsiteX4" fmla="*/ 1736912 w 2767012"/>
                <a:gd name="connsiteY4" fmla="*/ 3154176 h 3154176"/>
                <a:gd name="connsiteX5" fmla="*/ 2708036 w 2767012"/>
                <a:gd name="connsiteY5" fmla="*/ 2857539 h 3154176"/>
                <a:gd name="connsiteX6" fmla="*/ 2767012 w 2767012"/>
                <a:gd name="connsiteY6" fmla="*/ 2813438 h 3154176"/>
                <a:gd name="connsiteX7" fmla="*/ 2767012 w 2767012"/>
                <a:gd name="connsiteY7" fmla="*/ 98379 h 3154176"/>
                <a:gd name="connsiteX8" fmla="*/ 2668634 w 2767012"/>
                <a:gd name="connsiteY8" fmla="*/ 0 h 31541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767012" h="3154176">
                  <a:moveTo>
                    <a:pt x="2668634" y="0"/>
                  </a:moveTo>
                  <a:lnTo>
                    <a:pt x="735016" y="0"/>
                  </a:lnTo>
                  <a:lnTo>
                    <a:pt x="632074" y="76979"/>
                  </a:lnTo>
                  <a:cubicBezTo>
                    <a:pt x="246050" y="395554"/>
                    <a:pt x="0" y="877675"/>
                    <a:pt x="0" y="1417264"/>
                  </a:cubicBezTo>
                  <a:cubicBezTo>
                    <a:pt x="0" y="2376534"/>
                    <a:pt x="777642" y="3154176"/>
                    <a:pt x="1736912" y="3154176"/>
                  </a:cubicBezTo>
                  <a:cubicBezTo>
                    <a:pt x="2096638" y="3154176"/>
                    <a:pt x="2430822" y="3044820"/>
                    <a:pt x="2708036" y="2857539"/>
                  </a:cubicBezTo>
                  <a:lnTo>
                    <a:pt x="2767012" y="2813438"/>
                  </a:lnTo>
                  <a:lnTo>
                    <a:pt x="2767012" y="98379"/>
                  </a:lnTo>
                  <a:cubicBezTo>
                    <a:pt x="2767012" y="44046"/>
                    <a:pt x="2722966" y="0"/>
                    <a:pt x="2668634" y="0"/>
                  </a:cubicBezTo>
                  <a:close/>
                </a:path>
              </a:pathLst>
            </a:custGeom>
            <a:solidFill>
              <a:schemeClr val="accent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id="{C41B041A-B9CA-5FDD-C9D3-EAA163FC6DBC}"/>
                </a:ext>
              </a:extLst>
            </p:cNvPr>
            <p:cNvSpPr/>
            <p:nvPr/>
          </p:nvSpPr>
          <p:spPr>
            <a:xfrm flipH="1">
              <a:off x="12412476" y="6816851"/>
              <a:ext cx="1521199" cy="508000"/>
            </a:xfrm>
            <a:prstGeom prst="rect">
              <a:avLst/>
            </a:prstGeom>
            <a:solidFill>
              <a:schemeClr val="accent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21" name="Group 20">
            <a:extLst>
              <a:ext uri="{FF2B5EF4-FFF2-40B4-BE49-F238E27FC236}">
                <a16:creationId xmlns:a16="http://schemas.microsoft.com/office/drawing/2014/main" id="{5D1652B0-14FB-087A-CD93-E914E56085AA}"/>
              </a:ext>
            </a:extLst>
          </p:cNvPr>
          <p:cNvGrpSpPr/>
          <p:nvPr/>
        </p:nvGrpSpPr>
        <p:grpSpPr>
          <a:xfrm>
            <a:off x="12499975" y="6540719"/>
            <a:ext cx="1073150" cy="1073150"/>
            <a:chOff x="12499975" y="6540719"/>
            <a:chExt cx="1073150" cy="1073150"/>
          </a:xfrm>
        </p:grpSpPr>
        <p:sp>
          <p:nvSpPr>
            <p:cNvPr id="22" name="Oval 21">
              <a:extLst>
                <a:ext uri="{FF2B5EF4-FFF2-40B4-BE49-F238E27FC236}">
                  <a16:creationId xmlns:a16="http://schemas.microsoft.com/office/drawing/2014/main" id="{B1CB49B7-FE39-75E1-84F7-504C3654DDA2}"/>
                </a:ext>
              </a:extLst>
            </p:cNvPr>
            <p:cNvSpPr/>
            <p:nvPr/>
          </p:nvSpPr>
          <p:spPr>
            <a:xfrm>
              <a:off x="12499975" y="6540719"/>
              <a:ext cx="1073150" cy="1073150"/>
            </a:xfrm>
            <a:prstGeom prst="ellipse">
              <a:avLst/>
            </a:prstGeom>
            <a:gradFill>
              <a:gsLst>
                <a:gs pos="0">
                  <a:schemeClr val="bg2"/>
                </a:gs>
                <a:gs pos="100000">
                  <a:schemeClr val="bg2">
                    <a:lumMod val="85000"/>
                  </a:schemeClr>
                </a:gs>
              </a:gsLst>
              <a:lin ang="5400000" scaled="1"/>
            </a:gradFill>
            <a:ln w="6350">
              <a:solidFill>
                <a:schemeClr val="bg2"/>
              </a:solidFill>
            </a:ln>
            <a:effectLst>
              <a:outerShdw blurRad="127000" dist="127000" dir="2700000" algn="tl" rotWithShape="0">
                <a:prstClr val="black">
                  <a:alpha val="2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23" name="Oval 22">
              <a:extLst>
                <a:ext uri="{FF2B5EF4-FFF2-40B4-BE49-F238E27FC236}">
                  <a16:creationId xmlns:a16="http://schemas.microsoft.com/office/drawing/2014/main" id="{C808E7C4-345D-9696-2853-064A685C8641}"/>
                </a:ext>
              </a:extLst>
            </p:cNvPr>
            <p:cNvSpPr/>
            <p:nvPr/>
          </p:nvSpPr>
          <p:spPr>
            <a:xfrm>
              <a:off x="12641450" y="6682194"/>
              <a:ext cx="790200" cy="790200"/>
            </a:xfrm>
            <a:prstGeom prst="ellipse">
              <a:avLst/>
            </a:prstGeom>
            <a:gradFill>
              <a:gsLst>
                <a:gs pos="100000">
                  <a:schemeClr val="bg2"/>
                </a:gs>
                <a:gs pos="0">
                  <a:schemeClr val="bg2">
                    <a:lumMod val="95000"/>
                  </a:schemeClr>
                </a:gs>
              </a:gsLst>
              <a:lin ang="5400000" scaled="1"/>
            </a:gradFill>
            <a:ln>
              <a:solidFill>
                <a:schemeClr val="bg2"/>
              </a:solidFill>
            </a:ln>
            <a:effectLst/>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sz="2200" b="1" dirty="0">
                  <a:solidFill>
                    <a:schemeClr val="tx2"/>
                  </a:solidFill>
                  <a:latin typeface="+mj-lt"/>
                </a:rPr>
                <a:t>01</a:t>
              </a:r>
            </a:p>
          </p:txBody>
        </p:sp>
      </p:grpSp>
      <p:sp>
        <p:nvSpPr>
          <p:cNvPr id="24" name="TextBox 23">
            <a:extLst>
              <a:ext uri="{FF2B5EF4-FFF2-40B4-BE49-F238E27FC236}">
                <a16:creationId xmlns:a16="http://schemas.microsoft.com/office/drawing/2014/main" id="{EE01F7B5-5366-77BA-4658-329F13C8B8C2}"/>
              </a:ext>
            </a:extLst>
          </p:cNvPr>
          <p:cNvSpPr txBox="1"/>
          <p:nvPr/>
        </p:nvSpPr>
        <p:spPr>
          <a:xfrm rot="10800000" flipV="1">
            <a:off x="10643381" y="9541060"/>
            <a:ext cx="3097238" cy="615553"/>
          </a:xfrm>
          <a:prstGeom prst="rect">
            <a:avLst/>
          </a:prstGeom>
          <a:noFill/>
        </p:spPr>
        <p:txBody>
          <a:bodyPr wrap="square" rtlCol="0" anchor="t">
            <a:spAutoFit/>
          </a:bodyPr>
          <a:lstStyle/>
          <a:p>
            <a:pPr lvl="0" algn="ctr"/>
            <a:r>
              <a:rPr lang="vi-VN" sz="1700" dirty="0">
                <a:solidFill>
                  <a:schemeClr val="tx2"/>
                </a:solidFill>
              </a:rPr>
              <a:t>Xác định nhu cầu, lợi ích thực sự của từng bên.</a:t>
            </a:r>
            <a:endParaRPr kumimoji="0" lang="en-US" sz="1700" b="0" i="0" u="none" strike="noStrike" kern="1200" cap="none" spc="0" normalizeH="0" baseline="0" noProof="0" dirty="0">
              <a:ln>
                <a:noFill/>
              </a:ln>
              <a:solidFill>
                <a:schemeClr val="tx2"/>
              </a:solidFill>
              <a:effectLst/>
              <a:uLnTx/>
              <a:uFillTx/>
              <a:latin typeface="Open Sans Light"/>
            </a:endParaRPr>
          </a:p>
        </p:txBody>
      </p:sp>
      <p:sp>
        <p:nvSpPr>
          <p:cNvPr id="25" name="TextBox 24">
            <a:extLst>
              <a:ext uri="{FF2B5EF4-FFF2-40B4-BE49-F238E27FC236}">
                <a16:creationId xmlns:a16="http://schemas.microsoft.com/office/drawing/2014/main" id="{37ACB996-C733-9215-EB14-AE843F61BCEC}"/>
              </a:ext>
            </a:extLst>
          </p:cNvPr>
          <p:cNvSpPr txBox="1"/>
          <p:nvPr/>
        </p:nvSpPr>
        <p:spPr>
          <a:xfrm rot="10800000" flipV="1">
            <a:off x="10455089" y="9022612"/>
            <a:ext cx="3473824" cy="461665"/>
          </a:xfrm>
          <a:prstGeom prst="rect">
            <a:avLst/>
          </a:prstGeom>
          <a:noFill/>
        </p:spPr>
        <p:txBody>
          <a:bodyPr wrap="square" rtlCol="0" anchor="t">
            <a:spAutoFit/>
          </a:bodyPr>
          <a:lstStyle/>
          <a:p>
            <a:pPr lvl="0" algn="ctr"/>
            <a:r>
              <a:rPr lang="en-US" sz="2400" b="1" dirty="0">
                <a:solidFill>
                  <a:schemeClr val="accent4">
                    <a:lumMod val="75000"/>
                  </a:schemeClr>
                </a:solidFill>
                <a:latin typeface="UTM Avo"/>
              </a:rPr>
              <a:t>CLARIFICATION</a:t>
            </a:r>
            <a:endParaRPr kumimoji="0" lang="en-US" sz="2400" b="1" i="0" u="none" strike="noStrike" kern="1200" cap="none" spc="0" normalizeH="0" baseline="0" noProof="0" dirty="0">
              <a:ln>
                <a:noFill/>
              </a:ln>
              <a:solidFill>
                <a:schemeClr val="accent4">
                  <a:lumMod val="75000"/>
                </a:schemeClr>
              </a:solidFill>
              <a:effectLst/>
              <a:uLnTx/>
              <a:uFillTx/>
              <a:latin typeface="UTM Avo"/>
            </a:endParaRPr>
          </a:p>
        </p:txBody>
      </p:sp>
      <p:grpSp>
        <p:nvGrpSpPr>
          <p:cNvPr id="26" name="Group 25">
            <a:extLst>
              <a:ext uri="{FF2B5EF4-FFF2-40B4-BE49-F238E27FC236}">
                <a16:creationId xmlns:a16="http://schemas.microsoft.com/office/drawing/2014/main" id="{2AB67704-294E-CE2F-E767-5AF7389209BD}"/>
              </a:ext>
            </a:extLst>
          </p:cNvPr>
          <p:cNvGrpSpPr/>
          <p:nvPr/>
        </p:nvGrpSpPr>
        <p:grpSpPr>
          <a:xfrm>
            <a:off x="6003901" y="5671236"/>
            <a:ext cx="3478587" cy="4860365"/>
            <a:chOff x="6003901" y="5671236"/>
            <a:chExt cx="3478587" cy="4860365"/>
          </a:xfrm>
        </p:grpSpPr>
        <p:sp>
          <p:nvSpPr>
            <p:cNvPr id="27" name="Rectangle: Rounded Corners 26">
              <a:extLst>
                <a:ext uri="{FF2B5EF4-FFF2-40B4-BE49-F238E27FC236}">
                  <a16:creationId xmlns:a16="http://schemas.microsoft.com/office/drawing/2014/main" id="{5C30A976-E0CB-2DDF-91EE-3116F069F81C}"/>
                </a:ext>
              </a:extLst>
            </p:cNvPr>
            <p:cNvSpPr/>
            <p:nvPr/>
          </p:nvSpPr>
          <p:spPr>
            <a:xfrm flipH="1">
              <a:off x="6003901" y="5671236"/>
              <a:ext cx="3473824" cy="4860365"/>
            </a:xfrm>
            <a:prstGeom prst="roundRect">
              <a:avLst>
                <a:gd name="adj" fmla="val 2832"/>
              </a:avLst>
            </a:prstGeom>
            <a:gradFill>
              <a:gsLst>
                <a:gs pos="0">
                  <a:schemeClr val="bg2"/>
                </a:gs>
                <a:gs pos="100000">
                  <a:schemeClr val="bg2">
                    <a:lumMod val="95000"/>
                  </a:schemeClr>
                </a:gs>
              </a:gsLst>
              <a:lin ang="5400000" scaled="1"/>
            </a:gradFill>
            <a:ln>
              <a:noFill/>
            </a:ln>
            <a:effectLst>
              <a:outerShdw blurRad="444500" dist="317500" dir="2700000" algn="tl" rotWithShape="0">
                <a:prstClr val="black">
                  <a:alpha val="2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Rounded Corners 27">
              <a:extLst>
                <a:ext uri="{FF2B5EF4-FFF2-40B4-BE49-F238E27FC236}">
                  <a16:creationId xmlns:a16="http://schemas.microsoft.com/office/drawing/2014/main" id="{4A717F40-3985-5221-D3DF-459A2FAB40D4}"/>
                </a:ext>
              </a:extLst>
            </p:cNvPr>
            <p:cNvSpPr/>
            <p:nvPr/>
          </p:nvSpPr>
          <p:spPr>
            <a:xfrm flipH="1">
              <a:off x="6008664" y="5671236"/>
              <a:ext cx="3473824" cy="4860365"/>
            </a:xfrm>
            <a:prstGeom prst="roundRect">
              <a:avLst>
                <a:gd name="adj" fmla="val 2832"/>
              </a:avLst>
            </a:prstGeom>
            <a:gradFill>
              <a:gsLst>
                <a:gs pos="0">
                  <a:schemeClr val="bg2">
                    <a:lumMod val="90000"/>
                    <a:lumOff val="10000"/>
                  </a:schemeClr>
                </a:gs>
                <a:gs pos="100000">
                  <a:schemeClr val="bg2"/>
                </a:gs>
              </a:gsLst>
              <a:lin ang="5400000" scaled="1"/>
            </a:gradFill>
            <a:ln>
              <a:solidFill>
                <a:schemeClr val="bg2"/>
              </a:solidFill>
            </a:ln>
            <a:effectLst>
              <a:outerShdw blurRad="127000" dist="127000" dir="2700000" algn="tl" rotWithShape="0">
                <a:prstClr val="black">
                  <a:alpha val="2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grpSp>
        <p:nvGrpSpPr>
          <p:cNvPr id="29" name="Group 28">
            <a:extLst>
              <a:ext uri="{FF2B5EF4-FFF2-40B4-BE49-F238E27FC236}">
                <a16:creationId xmlns:a16="http://schemas.microsoft.com/office/drawing/2014/main" id="{7F31C89F-B504-D081-BB63-F8245347BD94}"/>
              </a:ext>
            </a:extLst>
          </p:cNvPr>
          <p:cNvGrpSpPr/>
          <p:nvPr/>
        </p:nvGrpSpPr>
        <p:grpSpPr>
          <a:xfrm>
            <a:off x="6008664" y="5671236"/>
            <a:ext cx="3478587" cy="3154176"/>
            <a:chOff x="6008664" y="5671236"/>
            <a:chExt cx="3478587" cy="3154176"/>
          </a:xfrm>
        </p:grpSpPr>
        <p:sp>
          <p:nvSpPr>
            <p:cNvPr id="30" name="Freeform: Shape 29">
              <a:extLst>
                <a:ext uri="{FF2B5EF4-FFF2-40B4-BE49-F238E27FC236}">
                  <a16:creationId xmlns:a16="http://schemas.microsoft.com/office/drawing/2014/main" id="{914556A6-3143-CF6C-FBED-1C768A51B224}"/>
                </a:ext>
              </a:extLst>
            </p:cNvPr>
            <p:cNvSpPr/>
            <p:nvPr/>
          </p:nvSpPr>
          <p:spPr>
            <a:xfrm flipH="1">
              <a:off x="6008664" y="5671236"/>
              <a:ext cx="2767012" cy="3154176"/>
            </a:xfrm>
            <a:custGeom>
              <a:avLst/>
              <a:gdLst>
                <a:gd name="connsiteX0" fmla="*/ 2668634 w 2767012"/>
                <a:gd name="connsiteY0" fmla="*/ 0 h 3154176"/>
                <a:gd name="connsiteX1" fmla="*/ 735016 w 2767012"/>
                <a:gd name="connsiteY1" fmla="*/ 0 h 3154176"/>
                <a:gd name="connsiteX2" fmla="*/ 632074 w 2767012"/>
                <a:gd name="connsiteY2" fmla="*/ 76979 h 3154176"/>
                <a:gd name="connsiteX3" fmla="*/ 0 w 2767012"/>
                <a:gd name="connsiteY3" fmla="*/ 1417264 h 3154176"/>
                <a:gd name="connsiteX4" fmla="*/ 1736912 w 2767012"/>
                <a:gd name="connsiteY4" fmla="*/ 3154176 h 3154176"/>
                <a:gd name="connsiteX5" fmla="*/ 2708036 w 2767012"/>
                <a:gd name="connsiteY5" fmla="*/ 2857539 h 3154176"/>
                <a:gd name="connsiteX6" fmla="*/ 2767012 w 2767012"/>
                <a:gd name="connsiteY6" fmla="*/ 2813438 h 3154176"/>
                <a:gd name="connsiteX7" fmla="*/ 2767012 w 2767012"/>
                <a:gd name="connsiteY7" fmla="*/ 98379 h 3154176"/>
                <a:gd name="connsiteX8" fmla="*/ 2668634 w 2767012"/>
                <a:gd name="connsiteY8" fmla="*/ 0 h 31541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767012" h="3154176">
                  <a:moveTo>
                    <a:pt x="2668634" y="0"/>
                  </a:moveTo>
                  <a:lnTo>
                    <a:pt x="735016" y="0"/>
                  </a:lnTo>
                  <a:lnTo>
                    <a:pt x="632074" y="76979"/>
                  </a:lnTo>
                  <a:cubicBezTo>
                    <a:pt x="246050" y="395554"/>
                    <a:pt x="0" y="877675"/>
                    <a:pt x="0" y="1417264"/>
                  </a:cubicBezTo>
                  <a:cubicBezTo>
                    <a:pt x="0" y="2376534"/>
                    <a:pt x="777642" y="3154176"/>
                    <a:pt x="1736912" y="3154176"/>
                  </a:cubicBezTo>
                  <a:cubicBezTo>
                    <a:pt x="2096638" y="3154176"/>
                    <a:pt x="2430822" y="3044820"/>
                    <a:pt x="2708036" y="2857539"/>
                  </a:cubicBezTo>
                  <a:lnTo>
                    <a:pt x="2767012" y="2813438"/>
                  </a:lnTo>
                  <a:lnTo>
                    <a:pt x="2767012" y="98379"/>
                  </a:lnTo>
                  <a:cubicBezTo>
                    <a:pt x="2767012" y="44046"/>
                    <a:pt x="2722966" y="0"/>
                    <a:pt x="2668634" y="0"/>
                  </a:cubicBezTo>
                  <a:close/>
                </a:path>
              </a:pathLst>
            </a:custGeom>
            <a:solidFill>
              <a:schemeClr val="accent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Rectangle 30">
              <a:extLst>
                <a:ext uri="{FF2B5EF4-FFF2-40B4-BE49-F238E27FC236}">
                  <a16:creationId xmlns:a16="http://schemas.microsoft.com/office/drawing/2014/main" id="{8A8602E3-65B1-E374-38DE-F015524BE82B}"/>
                </a:ext>
              </a:extLst>
            </p:cNvPr>
            <p:cNvSpPr/>
            <p:nvPr/>
          </p:nvSpPr>
          <p:spPr>
            <a:xfrm flipH="1">
              <a:off x="7966052" y="6816851"/>
              <a:ext cx="1521199" cy="508000"/>
            </a:xfrm>
            <a:prstGeom prst="rect">
              <a:avLst/>
            </a:prstGeom>
            <a:solidFill>
              <a:schemeClr val="accent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60" name="Group 59">
            <a:extLst>
              <a:ext uri="{FF2B5EF4-FFF2-40B4-BE49-F238E27FC236}">
                <a16:creationId xmlns:a16="http://schemas.microsoft.com/office/drawing/2014/main" id="{62DD4499-E041-EEA1-E4A0-7DDD9A6A3ADB}"/>
              </a:ext>
            </a:extLst>
          </p:cNvPr>
          <p:cNvGrpSpPr/>
          <p:nvPr/>
        </p:nvGrpSpPr>
        <p:grpSpPr>
          <a:xfrm>
            <a:off x="8053551" y="6540719"/>
            <a:ext cx="1073150" cy="1073150"/>
            <a:chOff x="8053551" y="6540719"/>
            <a:chExt cx="1073150" cy="1073150"/>
          </a:xfrm>
        </p:grpSpPr>
        <p:sp>
          <p:nvSpPr>
            <p:cNvPr id="137" name="Oval 136">
              <a:extLst>
                <a:ext uri="{FF2B5EF4-FFF2-40B4-BE49-F238E27FC236}">
                  <a16:creationId xmlns:a16="http://schemas.microsoft.com/office/drawing/2014/main" id="{51DA8EA2-DD28-AED5-BAFB-11972AA87223}"/>
                </a:ext>
              </a:extLst>
            </p:cNvPr>
            <p:cNvSpPr/>
            <p:nvPr/>
          </p:nvSpPr>
          <p:spPr>
            <a:xfrm>
              <a:off x="8053551" y="6540719"/>
              <a:ext cx="1073150" cy="1073150"/>
            </a:xfrm>
            <a:prstGeom prst="ellipse">
              <a:avLst/>
            </a:prstGeom>
            <a:gradFill>
              <a:gsLst>
                <a:gs pos="0">
                  <a:schemeClr val="bg2"/>
                </a:gs>
                <a:gs pos="100000">
                  <a:schemeClr val="bg2">
                    <a:lumMod val="85000"/>
                  </a:schemeClr>
                </a:gs>
              </a:gsLst>
              <a:lin ang="5400000" scaled="1"/>
            </a:gradFill>
            <a:ln w="6350">
              <a:solidFill>
                <a:schemeClr val="bg2"/>
              </a:solidFill>
            </a:ln>
            <a:effectLst>
              <a:outerShdw blurRad="127000" dist="127000" dir="2700000" algn="tl" rotWithShape="0">
                <a:prstClr val="black">
                  <a:alpha val="2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138" name="Oval 137">
              <a:extLst>
                <a:ext uri="{FF2B5EF4-FFF2-40B4-BE49-F238E27FC236}">
                  <a16:creationId xmlns:a16="http://schemas.microsoft.com/office/drawing/2014/main" id="{FEA97E5C-988F-6836-E851-B0B63CEA2E75}"/>
                </a:ext>
              </a:extLst>
            </p:cNvPr>
            <p:cNvSpPr/>
            <p:nvPr/>
          </p:nvSpPr>
          <p:spPr>
            <a:xfrm>
              <a:off x="8195026" y="6682194"/>
              <a:ext cx="790200" cy="790200"/>
            </a:xfrm>
            <a:prstGeom prst="ellipse">
              <a:avLst/>
            </a:prstGeom>
            <a:gradFill>
              <a:gsLst>
                <a:gs pos="100000">
                  <a:schemeClr val="bg2"/>
                </a:gs>
                <a:gs pos="0">
                  <a:schemeClr val="bg2">
                    <a:lumMod val="95000"/>
                  </a:schemeClr>
                </a:gs>
              </a:gsLst>
              <a:lin ang="5400000" scaled="1"/>
            </a:gradFill>
            <a:ln>
              <a:solidFill>
                <a:schemeClr val="bg2"/>
              </a:solidFill>
            </a:ln>
            <a:effectLst/>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sz="2200" b="1" dirty="0">
                  <a:solidFill>
                    <a:schemeClr val="tx2"/>
                  </a:solidFill>
                  <a:latin typeface="+mj-lt"/>
                </a:rPr>
                <a:t>01</a:t>
              </a:r>
            </a:p>
          </p:txBody>
        </p:sp>
      </p:grpSp>
      <p:sp>
        <p:nvSpPr>
          <p:cNvPr id="139" name="TextBox 138">
            <a:extLst>
              <a:ext uri="{FF2B5EF4-FFF2-40B4-BE49-F238E27FC236}">
                <a16:creationId xmlns:a16="http://schemas.microsoft.com/office/drawing/2014/main" id="{3C242BA0-7C8A-C13A-8455-100806B4D598}"/>
              </a:ext>
            </a:extLst>
          </p:cNvPr>
          <p:cNvSpPr txBox="1"/>
          <p:nvPr/>
        </p:nvSpPr>
        <p:spPr>
          <a:xfrm rot="10800000" flipV="1">
            <a:off x="6196957" y="9541060"/>
            <a:ext cx="3097238" cy="615553"/>
          </a:xfrm>
          <a:prstGeom prst="rect">
            <a:avLst/>
          </a:prstGeom>
          <a:noFill/>
        </p:spPr>
        <p:txBody>
          <a:bodyPr wrap="square" rtlCol="0" anchor="t">
            <a:spAutoFit/>
          </a:bodyPr>
          <a:lstStyle/>
          <a:p>
            <a:pPr lvl="0" algn="ctr"/>
            <a:r>
              <a:rPr lang="vi-VN" sz="1700" dirty="0">
                <a:solidFill>
                  <a:schemeClr val="tx2"/>
                </a:solidFill>
              </a:rPr>
              <a:t>Chia sẻ quan điểm, lắng nghe để tạo sự tin tưởng ban đầu.</a:t>
            </a:r>
            <a:endParaRPr kumimoji="0" lang="en-US" sz="1700" b="0" i="0" u="none" strike="noStrike" kern="1200" cap="none" spc="0" normalizeH="0" baseline="0" noProof="0" dirty="0">
              <a:ln>
                <a:noFill/>
              </a:ln>
              <a:solidFill>
                <a:schemeClr val="tx2"/>
              </a:solidFill>
              <a:effectLst/>
              <a:uLnTx/>
              <a:uFillTx/>
              <a:latin typeface="Open Sans Light"/>
            </a:endParaRPr>
          </a:p>
        </p:txBody>
      </p:sp>
      <p:sp>
        <p:nvSpPr>
          <p:cNvPr id="140" name="TextBox 139">
            <a:extLst>
              <a:ext uri="{FF2B5EF4-FFF2-40B4-BE49-F238E27FC236}">
                <a16:creationId xmlns:a16="http://schemas.microsoft.com/office/drawing/2014/main" id="{8043197C-1B70-AA44-AD88-C8376EC82745}"/>
              </a:ext>
            </a:extLst>
          </p:cNvPr>
          <p:cNvSpPr txBox="1"/>
          <p:nvPr/>
        </p:nvSpPr>
        <p:spPr>
          <a:xfrm rot="10800000" flipV="1">
            <a:off x="6008665" y="9022612"/>
            <a:ext cx="3473824" cy="461665"/>
          </a:xfrm>
          <a:prstGeom prst="rect">
            <a:avLst/>
          </a:prstGeom>
          <a:noFill/>
        </p:spPr>
        <p:txBody>
          <a:bodyPr wrap="square" rtlCol="0" anchor="t">
            <a:spAutoFit/>
          </a:bodyPr>
          <a:lstStyle/>
          <a:p>
            <a:pPr lvl="0" algn="ctr"/>
            <a:r>
              <a:rPr lang="en-US" sz="2400" b="1" dirty="0">
                <a:solidFill>
                  <a:schemeClr val="accent3">
                    <a:lumMod val="25000"/>
                  </a:schemeClr>
                </a:solidFill>
                <a:latin typeface="UTM Avo"/>
              </a:rPr>
              <a:t>DISCUSSION</a:t>
            </a:r>
            <a:endParaRPr kumimoji="0" lang="en-US" sz="2400" b="1" i="0" u="none" strike="noStrike" kern="1200" cap="none" spc="0" normalizeH="0" baseline="0" noProof="0" dirty="0">
              <a:ln>
                <a:noFill/>
              </a:ln>
              <a:solidFill>
                <a:schemeClr val="accent3">
                  <a:lumMod val="25000"/>
                </a:schemeClr>
              </a:solidFill>
              <a:effectLst/>
              <a:uLnTx/>
              <a:uFillTx/>
              <a:latin typeface="UTM Avo"/>
            </a:endParaRPr>
          </a:p>
        </p:txBody>
      </p:sp>
      <p:grpSp>
        <p:nvGrpSpPr>
          <p:cNvPr id="141" name="Group 140">
            <a:extLst>
              <a:ext uri="{FF2B5EF4-FFF2-40B4-BE49-F238E27FC236}">
                <a16:creationId xmlns:a16="http://schemas.microsoft.com/office/drawing/2014/main" id="{8483EB1B-2605-4501-E2D9-C83B84EB256A}"/>
              </a:ext>
            </a:extLst>
          </p:cNvPr>
          <p:cNvGrpSpPr/>
          <p:nvPr/>
        </p:nvGrpSpPr>
        <p:grpSpPr>
          <a:xfrm>
            <a:off x="1557477" y="5671236"/>
            <a:ext cx="3478587" cy="4860365"/>
            <a:chOff x="1557477" y="5671236"/>
            <a:chExt cx="3478587" cy="4860365"/>
          </a:xfrm>
        </p:grpSpPr>
        <p:sp>
          <p:nvSpPr>
            <p:cNvPr id="142" name="Rectangle: Rounded Corners 141">
              <a:extLst>
                <a:ext uri="{FF2B5EF4-FFF2-40B4-BE49-F238E27FC236}">
                  <a16:creationId xmlns:a16="http://schemas.microsoft.com/office/drawing/2014/main" id="{E392C735-6C84-DC27-191D-FE0650E7B21C}"/>
                </a:ext>
              </a:extLst>
            </p:cNvPr>
            <p:cNvSpPr/>
            <p:nvPr/>
          </p:nvSpPr>
          <p:spPr>
            <a:xfrm flipH="1">
              <a:off x="1557477" y="5671236"/>
              <a:ext cx="3473824" cy="4860365"/>
            </a:xfrm>
            <a:prstGeom prst="roundRect">
              <a:avLst>
                <a:gd name="adj" fmla="val 2832"/>
              </a:avLst>
            </a:prstGeom>
            <a:gradFill>
              <a:gsLst>
                <a:gs pos="0">
                  <a:schemeClr val="bg2"/>
                </a:gs>
                <a:gs pos="100000">
                  <a:schemeClr val="bg2">
                    <a:lumMod val="95000"/>
                  </a:schemeClr>
                </a:gs>
              </a:gsLst>
              <a:lin ang="5400000" scaled="1"/>
            </a:gradFill>
            <a:ln>
              <a:noFill/>
            </a:ln>
            <a:effectLst>
              <a:outerShdw blurRad="444500" dist="317500" dir="2700000" algn="tl" rotWithShape="0">
                <a:prstClr val="black">
                  <a:alpha val="2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3" name="Rectangle: Rounded Corners 142">
              <a:extLst>
                <a:ext uri="{FF2B5EF4-FFF2-40B4-BE49-F238E27FC236}">
                  <a16:creationId xmlns:a16="http://schemas.microsoft.com/office/drawing/2014/main" id="{9E60EC1B-84A1-1DB2-327D-EAF05C5B1CDC}"/>
                </a:ext>
              </a:extLst>
            </p:cNvPr>
            <p:cNvSpPr/>
            <p:nvPr/>
          </p:nvSpPr>
          <p:spPr>
            <a:xfrm flipH="1">
              <a:off x="1562240" y="5671236"/>
              <a:ext cx="3473824" cy="4860365"/>
            </a:xfrm>
            <a:prstGeom prst="roundRect">
              <a:avLst>
                <a:gd name="adj" fmla="val 2832"/>
              </a:avLst>
            </a:prstGeom>
            <a:gradFill>
              <a:gsLst>
                <a:gs pos="0">
                  <a:schemeClr val="bg2">
                    <a:lumMod val="90000"/>
                    <a:lumOff val="10000"/>
                  </a:schemeClr>
                </a:gs>
                <a:gs pos="100000">
                  <a:schemeClr val="bg2"/>
                </a:gs>
              </a:gsLst>
              <a:lin ang="5400000" scaled="1"/>
            </a:gradFill>
            <a:ln>
              <a:solidFill>
                <a:schemeClr val="bg2"/>
              </a:solidFill>
            </a:ln>
            <a:effectLst>
              <a:outerShdw blurRad="127000" dist="127000" dir="2700000" algn="tl" rotWithShape="0">
                <a:prstClr val="black">
                  <a:alpha val="2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44" name="Group 143">
            <a:extLst>
              <a:ext uri="{FF2B5EF4-FFF2-40B4-BE49-F238E27FC236}">
                <a16:creationId xmlns:a16="http://schemas.microsoft.com/office/drawing/2014/main" id="{7E487203-8A01-A924-4F0A-278A82B2CDA7}"/>
              </a:ext>
            </a:extLst>
          </p:cNvPr>
          <p:cNvGrpSpPr/>
          <p:nvPr/>
        </p:nvGrpSpPr>
        <p:grpSpPr>
          <a:xfrm>
            <a:off x="1562240" y="5671236"/>
            <a:ext cx="3478587" cy="3154176"/>
            <a:chOff x="1562240" y="5671236"/>
            <a:chExt cx="3478587" cy="3154176"/>
          </a:xfrm>
        </p:grpSpPr>
        <p:sp>
          <p:nvSpPr>
            <p:cNvPr id="145" name="Freeform: Shape 144">
              <a:extLst>
                <a:ext uri="{FF2B5EF4-FFF2-40B4-BE49-F238E27FC236}">
                  <a16:creationId xmlns:a16="http://schemas.microsoft.com/office/drawing/2014/main" id="{7ABDDAA3-9E8E-4687-F629-CE3CE5B2403B}"/>
                </a:ext>
              </a:extLst>
            </p:cNvPr>
            <p:cNvSpPr/>
            <p:nvPr/>
          </p:nvSpPr>
          <p:spPr>
            <a:xfrm flipH="1">
              <a:off x="1562240" y="5671236"/>
              <a:ext cx="2767012" cy="3154176"/>
            </a:xfrm>
            <a:custGeom>
              <a:avLst/>
              <a:gdLst>
                <a:gd name="connsiteX0" fmla="*/ 2668634 w 2767012"/>
                <a:gd name="connsiteY0" fmla="*/ 0 h 3154176"/>
                <a:gd name="connsiteX1" fmla="*/ 735016 w 2767012"/>
                <a:gd name="connsiteY1" fmla="*/ 0 h 3154176"/>
                <a:gd name="connsiteX2" fmla="*/ 632074 w 2767012"/>
                <a:gd name="connsiteY2" fmla="*/ 76979 h 3154176"/>
                <a:gd name="connsiteX3" fmla="*/ 0 w 2767012"/>
                <a:gd name="connsiteY3" fmla="*/ 1417264 h 3154176"/>
                <a:gd name="connsiteX4" fmla="*/ 1736912 w 2767012"/>
                <a:gd name="connsiteY4" fmla="*/ 3154176 h 3154176"/>
                <a:gd name="connsiteX5" fmla="*/ 2708036 w 2767012"/>
                <a:gd name="connsiteY5" fmla="*/ 2857539 h 3154176"/>
                <a:gd name="connsiteX6" fmla="*/ 2767012 w 2767012"/>
                <a:gd name="connsiteY6" fmla="*/ 2813438 h 3154176"/>
                <a:gd name="connsiteX7" fmla="*/ 2767012 w 2767012"/>
                <a:gd name="connsiteY7" fmla="*/ 98379 h 3154176"/>
                <a:gd name="connsiteX8" fmla="*/ 2668634 w 2767012"/>
                <a:gd name="connsiteY8" fmla="*/ 0 h 31541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767012" h="3154176">
                  <a:moveTo>
                    <a:pt x="2668634" y="0"/>
                  </a:moveTo>
                  <a:lnTo>
                    <a:pt x="735016" y="0"/>
                  </a:lnTo>
                  <a:lnTo>
                    <a:pt x="632074" y="76979"/>
                  </a:lnTo>
                  <a:cubicBezTo>
                    <a:pt x="246050" y="395554"/>
                    <a:pt x="0" y="877675"/>
                    <a:pt x="0" y="1417264"/>
                  </a:cubicBezTo>
                  <a:cubicBezTo>
                    <a:pt x="0" y="2376534"/>
                    <a:pt x="777642" y="3154176"/>
                    <a:pt x="1736912" y="3154176"/>
                  </a:cubicBezTo>
                  <a:cubicBezTo>
                    <a:pt x="2096638" y="3154176"/>
                    <a:pt x="2430822" y="3044820"/>
                    <a:pt x="2708036" y="2857539"/>
                  </a:cubicBezTo>
                  <a:lnTo>
                    <a:pt x="2767012" y="2813438"/>
                  </a:lnTo>
                  <a:lnTo>
                    <a:pt x="2767012" y="98379"/>
                  </a:lnTo>
                  <a:cubicBezTo>
                    <a:pt x="2767012" y="44046"/>
                    <a:pt x="2722966" y="0"/>
                    <a:pt x="2668634" y="0"/>
                  </a:cubicBezTo>
                  <a:close/>
                </a:path>
              </a:pathLst>
            </a:cu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6" name="Rectangle 145">
              <a:extLst>
                <a:ext uri="{FF2B5EF4-FFF2-40B4-BE49-F238E27FC236}">
                  <a16:creationId xmlns:a16="http://schemas.microsoft.com/office/drawing/2014/main" id="{8B15B5DC-F216-2509-FD73-BA12A583BBF7}"/>
                </a:ext>
              </a:extLst>
            </p:cNvPr>
            <p:cNvSpPr/>
            <p:nvPr/>
          </p:nvSpPr>
          <p:spPr>
            <a:xfrm flipH="1">
              <a:off x="3519628" y="6816851"/>
              <a:ext cx="1521199" cy="508000"/>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47" name="Group 146">
            <a:extLst>
              <a:ext uri="{FF2B5EF4-FFF2-40B4-BE49-F238E27FC236}">
                <a16:creationId xmlns:a16="http://schemas.microsoft.com/office/drawing/2014/main" id="{C6F849B5-7B1C-3D5F-521B-FDFD384C1CCB}"/>
              </a:ext>
            </a:extLst>
          </p:cNvPr>
          <p:cNvGrpSpPr/>
          <p:nvPr/>
        </p:nvGrpSpPr>
        <p:grpSpPr>
          <a:xfrm>
            <a:off x="3607127" y="6540719"/>
            <a:ext cx="1073150" cy="1073150"/>
            <a:chOff x="3607127" y="6540719"/>
            <a:chExt cx="1073150" cy="1073150"/>
          </a:xfrm>
        </p:grpSpPr>
        <p:sp>
          <p:nvSpPr>
            <p:cNvPr id="148" name="Oval 147">
              <a:extLst>
                <a:ext uri="{FF2B5EF4-FFF2-40B4-BE49-F238E27FC236}">
                  <a16:creationId xmlns:a16="http://schemas.microsoft.com/office/drawing/2014/main" id="{645BDF57-9FA6-27FB-4D45-D3E49B853862}"/>
                </a:ext>
              </a:extLst>
            </p:cNvPr>
            <p:cNvSpPr/>
            <p:nvPr/>
          </p:nvSpPr>
          <p:spPr>
            <a:xfrm>
              <a:off x="3607127" y="6540719"/>
              <a:ext cx="1073150" cy="1073150"/>
            </a:xfrm>
            <a:prstGeom prst="ellipse">
              <a:avLst/>
            </a:prstGeom>
            <a:gradFill>
              <a:gsLst>
                <a:gs pos="0">
                  <a:schemeClr val="bg2"/>
                </a:gs>
                <a:gs pos="100000">
                  <a:schemeClr val="bg2">
                    <a:lumMod val="85000"/>
                  </a:schemeClr>
                </a:gs>
              </a:gsLst>
              <a:lin ang="5400000" scaled="1"/>
            </a:gradFill>
            <a:ln w="6350">
              <a:solidFill>
                <a:schemeClr val="bg2"/>
              </a:solidFill>
            </a:ln>
            <a:effectLst>
              <a:outerShdw blurRad="127000" dist="127000" dir="2700000" algn="tl" rotWithShape="0">
                <a:prstClr val="black">
                  <a:alpha val="2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149" name="Oval 148">
              <a:extLst>
                <a:ext uri="{FF2B5EF4-FFF2-40B4-BE49-F238E27FC236}">
                  <a16:creationId xmlns:a16="http://schemas.microsoft.com/office/drawing/2014/main" id="{5A241875-778B-3834-6D64-EE8466E7609E}"/>
                </a:ext>
              </a:extLst>
            </p:cNvPr>
            <p:cNvSpPr/>
            <p:nvPr/>
          </p:nvSpPr>
          <p:spPr>
            <a:xfrm>
              <a:off x="3748602" y="6682194"/>
              <a:ext cx="790200" cy="790200"/>
            </a:xfrm>
            <a:prstGeom prst="ellipse">
              <a:avLst/>
            </a:prstGeom>
            <a:gradFill>
              <a:gsLst>
                <a:gs pos="100000">
                  <a:schemeClr val="bg2"/>
                </a:gs>
                <a:gs pos="0">
                  <a:schemeClr val="bg2">
                    <a:lumMod val="95000"/>
                  </a:schemeClr>
                </a:gs>
              </a:gsLst>
              <a:lin ang="5400000" scaled="1"/>
            </a:gradFill>
            <a:ln>
              <a:solidFill>
                <a:schemeClr val="bg2"/>
              </a:solidFill>
            </a:ln>
            <a:effectLst/>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sz="2200" b="1" dirty="0">
                  <a:solidFill>
                    <a:schemeClr val="tx2"/>
                  </a:solidFill>
                  <a:latin typeface="+mj-lt"/>
                </a:rPr>
                <a:t>01</a:t>
              </a:r>
            </a:p>
          </p:txBody>
        </p:sp>
      </p:grpSp>
      <p:sp>
        <p:nvSpPr>
          <p:cNvPr id="150" name="Freeform: Shape 149">
            <a:extLst>
              <a:ext uri="{FF2B5EF4-FFF2-40B4-BE49-F238E27FC236}">
                <a16:creationId xmlns:a16="http://schemas.microsoft.com/office/drawing/2014/main" id="{48A41835-79C4-94F4-93C7-C908A7394B95}"/>
              </a:ext>
            </a:extLst>
          </p:cNvPr>
          <p:cNvSpPr/>
          <p:nvPr/>
        </p:nvSpPr>
        <p:spPr>
          <a:xfrm>
            <a:off x="1931003" y="6404358"/>
            <a:ext cx="1322674" cy="1368284"/>
          </a:xfrm>
          <a:custGeom>
            <a:avLst/>
            <a:gdLst>
              <a:gd name="connsiteX0" fmla="*/ 358064 w 441960"/>
              <a:gd name="connsiteY0" fmla="*/ 444170 h 457200"/>
              <a:gd name="connsiteX1" fmla="*/ 95631 w 441960"/>
              <a:gd name="connsiteY1" fmla="*/ 444170 h 457200"/>
              <a:gd name="connsiteX2" fmla="*/ 19431 w 441960"/>
              <a:gd name="connsiteY2" fmla="*/ 367970 h 457200"/>
              <a:gd name="connsiteX3" fmla="*/ 19431 w 441960"/>
              <a:gd name="connsiteY3" fmla="*/ 205207 h 457200"/>
              <a:gd name="connsiteX4" fmla="*/ 95631 w 441960"/>
              <a:gd name="connsiteY4" fmla="*/ 129007 h 457200"/>
              <a:gd name="connsiteX5" fmla="*/ 358064 w 441960"/>
              <a:gd name="connsiteY5" fmla="*/ 129007 h 457200"/>
              <a:gd name="connsiteX6" fmla="*/ 434264 w 441960"/>
              <a:gd name="connsiteY6" fmla="*/ 205207 h 457200"/>
              <a:gd name="connsiteX7" fmla="*/ 434264 w 441960"/>
              <a:gd name="connsiteY7" fmla="*/ 368122 h 457200"/>
              <a:gd name="connsiteX8" fmla="*/ 358064 w 441960"/>
              <a:gd name="connsiteY8" fmla="*/ 444170 h 457200"/>
              <a:gd name="connsiteX9" fmla="*/ 300152 w 441960"/>
              <a:gd name="connsiteY9" fmla="*/ 86944 h 457200"/>
              <a:gd name="connsiteX10" fmla="*/ 300152 w 441960"/>
              <a:gd name="connsiteY10" fmla="*/ 86944 h 457200"/>
              <a:gd name="connsiteX11" fmla="*/ 232638 w 441960"/>
              <a:gd name="connsiteY11" fmla="*/ 19431 h 457200"/>
              <a:gd name="connsiteX12" fmla="*/ 221057 w 441960"/>
              <a:gd name="connsiteY12" fmla="*/ 19431 h 457200"/>
              <a:gd name="connsiteX13" fmla="*/ 153543 w 441960"/>
              <a:gd name="connsiteY13" fmla="*/ 86944 h 457200"/>
              <a:gd name="connsiteX14" fmla="*/ 153543 w 441960"/>
              <a:gd name="connsiteY14" fmla="*/ 86944 h 457200"/>
              <a:gd name="connsiteX15" fmla="*/ 19431 w 441960"/>
              <a:gd name="connsiteY15" fmla="*/ 245745 h 457200"/>
              <a:gd name="connsiteX16" fmla="*/ 135408 w 441960"/>
              <a:gd name="connsiteY16" fmla="*/ 290855 h 457200"/>
              <a:gd name="connsiteX17" fmla="*/ 318440 w 441960"/>
              <a:gd name="connsiteY17" fmla="*/ 290855 h 457200"/>
              <a:gd name="connsiteX18" fmla="*/ 434417 w 441960"/>
              <a:gd name="connsiteY18" fmla="*/ 245745 h 457200"/>
              <a:gd name="connsiteX19" fmla="*/ 226848 w 441960"/>
              <a:gd name="connsiteY19" fmla="*/ 350444 h 457200"/>
              <a:gd name="connsiteX20" fmla="*/ 226848 w 441960"/>
              <a:gd name="connsiteY20" fmla="*/ 265405 h 457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441960" h="457200">
                <a:moveTo>
                  <a:pt x="358064" y="444170"/>
                </a:moveTo>
                <a:lnTo>
                  <a:pt x="95631" y="444170"/>
                </a:lnTo>
                <a:cubicBezTo>
                  <a:pt x="53568" y="444170"/>
                  <a:pt x="19431" y="410032"/>
                  <a:pt x="19431" y="367970"/>
                </a:cubicBezTo>
                <a:lnTo>
                  <a:pt x="19431" y="205207"/>
                </a:lnTo>
                <a:cubicBezTo>
                  <a:pt x="19431" y="163144"/>
                  <a:pt x="53568" y="129007"/>
                  <a:pt x="95631" y="129007"/>
                </a:cubicBezTo>
                <a:lnTo>
                  <a:pt x="358064" y="129007"/>
                </a:lnTo>
                <a:cubicBezTo>
                  <a:pt x="400127" y="129007"/>
                  <a:pt x="434264" y="163144"/>
                  <a:pt x="434264" y="205207"/>
                </a:cubicBezTo>
                <a:lnTo>
                  <a:pt x="434264" y="368122"/>
                </a:lnTo>
                <a:cubicBezTo>
                  <a:pt x="434264" y="410032"/>
                  <a:pt x="400127" y="444170"/>
                  <a:pt x="358064" y="444170"/>
                </a:cubicBezTo>
                <a:close/>
                <a:moveTo>
                  <a:pt x="300152" y="86944"/>
                </a:moveTo>
                <a:lnTo>
                  <a:pt x="300152" y="86944"/>
                </a:lnTo>
                <a:cubicBezTo>
                  <a:pt x="300152" y="49606"/>
                  <a:pt x="269977" y="19431"/>
                  <a:pt x="232638" y="19431"/>
                </a:cubicBezTo>
                <a:lnTo>
                  <a:pt x="221057" y="19431"/>
                </a:lnTo>
                <a:cubicBezTo>
                  <a:pt x="183719" y="19431"/>
                  <a:pt x="153543" y="49606"/>
                  <a:pt x="153543" y="86944"/>
                </a:cubicBezTo>
                <a:lnTo>
                  <a:pt x="153543" y="86944"/>
                </a:lnTo>
                <a:moveTo>
                  <a:pt x="19431" y="245745"/>
                </a:moveTo>
                <a:lnTo>
                  <a:pt x="135408" y="290855"/>
                </a:lnTo>
                <a:cubicBezTo>
                  <a:pt x="194234" y="313715"/>
                  <a:pt x="259614" y="313715"/>
                  <a:pt x="318440" y="290855"/>
                </a:cubicBezTo>
                <a:lnTo>
                  <a:pt x="434417" y="245745"/>
                </a:lnTo>
                <a:moveTo>
                  <a:pt x="226848" y="350444"/>
                </a:moveTo>
                <a:lnTo>
                  <a:pt x="226848" y="265405"/>
                </a:lnTo>
              </a:path>
            </a:pathLst>
          </a:custGeom>
          <a:noFill/>
          <a:ln w="19050">
            <a:solidFill>
              <a:schemeClr val="bg2"/>
            </a:solidFill>
            <a:round/>
            <a:headEnd/>
            <a:tailEnd/>
          </a:ln>
          <a:extLst>
            <a:ext uri="{909E8E84-426E-40DD-AFC4-6F175D3DCCD1}">
              <a14:hiddenFill xmlns:a14="http://schemas.microsoft.com/office/drawing/2010/main">
                <a:solidFill>
                  <a:srgbClr val="FFFFFF"/>
                </a:solidFill>
              </a14:hiddenFill>
            </a:ext>
          </a:extLst>
        </p:spPr>
        <p:txBody>
          <a:bodyPr vert="horz" wrap="square" lIns="182832" tIns="91416" rIns="182832" bIns="91416" numCol="1" anchor="t" anchorCtr="0" compatLnSpc="1">
            <a:prstTxWarp prst="textNoShape">
              <a:avLst/>
            </a:prstTxWarp>
          </a:bodyPr>
          <a:lstStyle/>
          <a:p>
            <a:endParaRPr lang="ru-UA" sz="7198"/>
          </a:p>
        </p:txBody>
      </p:sp>
      <p:sp>
        <p:nvSpPr>
          <p:cNvPr id="151" name="TextBox 150">
            <a:extLst>
              <a:ext uri="{FF2B5EF4-FFF2-40B4-BE49-F238E27FC236}">
                <a16:creationId xmlns:a16="http://schemas.microsoft.com/office/drawing/2014/main" id="{FD282897-0B20-A1AD-4D8A-46F9B8EAD584}"/>
              </a:ext>
            </a:extLst>
          </p:cNvPr>
          <p:cNvSpPr txBox="1"/>
          <p:nvPr/>
        </p:nvSpPr>
        <p:spPr>
          <a:xfrm rot="10800000" flipV="1">
            <a:off x="1750533" y="9541060"/>
            <a:ext cx="3097238" cy="615553"/>
          </a:xfrm>
          <a:prstGeom prst="rect">
            <a:avLst/>
          </a:prstGeom>
          <a:noFill/>
        </p:spPr>
        <p:txBody>
          <a:bodyPr wrap="square" rtlCol="0" anchor="t">
            <a:spAutoFit/>
          </a:bodyPr>
          <a:lstStyle/>
          <a:p>
            <a:pPr lvl="0" algn="ctr"/>
            <a:r>
              <a:rPr lang="vi-VN" sz="1700" dirty="0">
                <a:solidFill>
                  <a:schemeClr val="tx2"/>
                </a:solidFill>
              </a:rPr>
              <a:t>Xác định mục tiêu, thu thập thông tin, hiểu rõ đối tác.</a:t>
            </a:r>
            <a:endParaRPr kumimoji="0" lang="en-US" sz="1700" b="0" i="0" u="none" strike="noStrike" kern="1200" cap="none" spc="0" normalizeH="0" baseline="0" noProof="0" dirty="0">
              <a:ln>
                <a:noFill/>
              </a:ln>
              <a:solidFill>
                <a:schemeClr val="tx2"/>
              </a:solidFill>
              <a:effectLst/>
              <a:uLnTx/>
              <a:uFillTx/>
              <a:latin typeface="Open Sans Light"/>
            </a:endParaRPr>
          </a:p>
        </p:txBody>
      </p:sp>
      <p:sp>
        <p:nvSpPr>
          <p:cNvPr id="152" name="TextBox 151">
            <a:extLst>
              <a:ext uri="{FF2B5EF4-FFF2-40B4-BE49-F238E27FC236}">
                <a16:creationId xmlns:a16="http://schemas.microsoft.com/office/drawing/2014/main" id="{5B192D87-E0C2-7F71-205E-D1623374236B}"/>
              </a:ext>
            </a:extLst>
          </p:cNvPr>
          <p:cNvSpPr txBox="1"/>
          <p:nvPr/>
        </p:nvSpPr>
        <p:spPr>
          <a:xfrm rot="10800000" flipV="1">
            <a:off x="1562241" y="9022612"/>
            <a:ext cx="3473824" cy="461665"/>
          </a:xfrm>
          <a:prstGeom prst="rect">
            <a:avLst/>
          </a:prstGeom>
          <a:noFill/>
        </p:spPr>
        <p:txBody>
          <a:bodyPr wrap="square" rtlCol="0" anchor="t">
            <a:spAutoFit/>
          </a:bodyPr>
          <a:lstStyle/>
          <a:p>
            <a:pPr lvl="0" algn="ctr"/>
            <a:r>
              <a:rPr lang="en-US" sz="2400" b="1" dirty="0">
                <a:solidFill>
                  <a:schemeClr val="accent1">
                    <a:lumMod val="75000"/>
                  </a:schemeClr>
                </a:solidFill>
                <a:latin typeface="UTM Avo"/>
              </a:rPr>
              <a:t>PREPARATION</a:t>
            </a:r>
            <a:endParaRPr kumimoji="0" lang="en-US" sz="2400" b="1" i="0" u="none" strike="noStrike" kern="1200" cap="none" spc="0" normalizeH="0" baseline="0" noProof="0" dirty="0">
              <a:ln>
                <a:noFill/>
              </a:ln>
              <a:solidFill>
                <a:schemeClr val="accent1">
                  <a:lumMod val="75000"/>
                </a:schemeClr>
              </a:solidFill>
              <a:effectLst/>
              <a:uLnTx/>
              <a:uFillTx/>
              <a:latin typeface="UTM Avo"/>
            </a:endParaRPr>
          </a:p>
        </p:txBody>
      </p:sp>
      <p:grpSp>
        <p:nvGrpSpPr>
          <p:cNvPr id="153" name="Group 152">
            <a:extLst>
              <a:ext uri="{FF2B5EF4-FFF2-40B4-BE49-F238E27FC236}">
                <a16:creationId xmlns:a16="http://schemas.microsoft.com/office/drawing/2014/main" id="{8E9BC318-D930-30C2-E81D-9D59DFCDBDC2}"/>
              </a:ext>
            </a:extLst>
          </p:cNvPr>
          <p:cNvGrpSpPr/>
          <p:nvPr/>
        </p:nvGrpSpPr>
        <p:grpSpPr>
          <a:xfrm>
            <a:off x="14896749" y="5671236"/>
            <a:ext cx="3478587" cy="4860365"/>
            <a:chOff x="14896749" y="5671236"/>
            <a:chExt cx="3478587" cy="4860365"/>
          </a:xfrm>
        </p:grpSpPr>
        <p:sp>
          <p:nvSpPr>
            <p:cNvPr id="154" name="Rectangle: Rounded Corners 153">
              <a:extLst>
                <a:ext uri="{FF2B5EF4-FFF2-40B4-BE49-F238E27FC236}">
                  <a16:creationId xmlns:a16="http://schemas.microsoft.com/office/drawing/2014/main" id="{AC4E9A27-891F-6543-DA1E-F3184F860C9C}"/>
                </a:ext>
              </a:extLst>
            </p:cNvPr>
            <p:cNvSpPr/>
            <p:nvPr/>
          </p:nvSpPr>
          <p:spPr>
            <a:xfrm flipH="1">
              <a:off x="14896749" y="5671236"/>
              <a:ext cx="3473824" cy="4860365"/>
            </a:xfrm>
            <a:prstGeom prst="roundRect">
              <a:avLst>
                <a:gd name="adj" fmla="val 2832"/>
              </a:avLst>
            </a:prstGeom>
            <a:gradFill>
              <a:gsLst>
                <a:gs pos="0">
                  <a:schemeClr val="bg2"/>
                </a:gs>
                <a:gs pos="100000">
                  <a:schemeClr val="bg2">
                    <a:lumMod val="95000"/>
                  </a:schemeClr>
                </a:gs>
              </a:gsLst>
              <a:lin ang="5400000" scaled="1"/>
            </a:gradFill>
            <a:ln>
              <a:noFill/>
            </a:ln>
            <a:effectLst>
              <a:outerShdw blurRad="444500" dist="317500" dir="2700000" algn="tl" rotWithShape="0">
                <a:prstClr val="black">
                  <a:alpha val="2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5" name="Rectangle: Rounded Corners 154">
              <a:extLst>
                <a:ext uri="{FF2B5EF4-FFF2-40B4-BE49-F238E27FC236}">
                  <a16:creationId xmlns:a16="http://schemas.microsoft.com/office/drawing/2014/main" id="{FA5E8C59-B934-5CCE-FB04-BCC189656C18}"/>
                </a:ext>
              </a:extLst>
            </p:cNvPr>
            <p:cNvSpPr/>
            <p:nvPr/>
          </p:nvSpPr>
          <p:spPr>
            <a:xfrm flipH="1">
              <a:off x="14901512" y="5671236"/>
              <a:ext cx="3473824" cy="4860365"/>
            </a:xfrm>
            <a:prstGeom prst="roundRect">
              <a:avLst>
                <a:gd name="adj" fmla="val 2832"/>
              </a:avLst>
            </a:prstGeom>
            <a:gradFill>
              <a:gsLst>
                <a:gs pos="0">
                  <a:schemeClr val="bg2">
                    <a:lumMod val="90000"/>
                    <a:lumOff val="10000"/>
                  </a:schemeClr>
                </a:gs>
                <a:gs pos="100000">
                  <a:schemeClr val="bg2"/>
                </a:gs>
              </a:gsLst>
              <a:lin ang="5400000" scaled="1"/>
            </a:gradFill>
            <a:ln>
              <a:solidFill>
                <a:schemeClr val="bg2"/>
              </a:solidFill>
            </a:ln>
            <a:effectLst>
              <a:outerShdw blurRad="127000" dist="127000" dir="2700000" algn="tl" rotWithShape="0">
                <a:prstClr val="black">
                  <a:alpha val="2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grpSp>
        <p:nvGrpSpPr>
          <p:cNvPr id="156" name="Group 155">
            <a:extLst>
              <a:ext uri="{FF2B5EF4-FFF2-40B4-BE49-F238E27FC236}">
                <a16:creationId xmlns:a16="http://schemas.microsoft.com/office/drawing/2014/main" id="{75D5C4E8-3167-271A-B4D9-28CC0823BA21}"/>
              </a:ext>
            </a:extLst>
          </p:cNvPr>
          <p:cNvGrpSpPr/>
          <p:nvPr/>
        </p:nvGrpSpPr>
        <p:grpSpPr>
          <a:xfrm>
            <a:off x="14901512" y="5671236"/>
            <a:ext cx="3478587" cy="3154176"/>
            <a:chOff x="14901512" y="5671236"/>
            <a:chExt cx="3478587" cy="3154176"/>
          </a:xfrm>
        </p:grpSpPr>
        <p:sp>
          <p:nvSpPr>
            <p:cNvPr id="157" name="Freeform: Shape 156">
              <a:extLst>
                <a:ext uri="{FF2B5EF4-FFF2-40B4-BE49-F238E27FC236}">
                  <a16:creationId xmlns:a16="http://schemas.microsoft.com/office/drawing/2014/main" id="{48608E3E-E18B-7955-9EA5-51DF93E920F9}"/>
                </a:ext>
              </a:extLst>
            </p:cNvPr>
            <p:cNvSpPr/>
            <p:nvPr/>
          </p:nvSpPr>
          <p:spPr>
            <a:xfrm flipH="1">
              <a:off x="14901512" y="5671236"/>
              <a:ext cx="2767012" cy="3154176"/>
            </a:xfrm>
            <a:custGeom>
              <a:avLst/>
              <a:gdLst>
                <a:gd name="connsiteX0" fmla="*/ 2668634 w 2767012"/>
                <a:gd name="connsiteY0" fmla="*/ 0 h 3154176"/>
                <a:gd name="connsiteX1" fmla="*/ 735016 w 2767012"/>
                <a:gd name="connsiteY1" fmla="*/ 0 h 3154176"/>
                <a:gd name="connsiteX2" fmla="*/ 632074 w 2767012"/>
                <a:gd name="connsiteY2" fmla="*/ 76979 h 3154176"/>
                <a:gd name="connsiteX3" fmla="*/ 0 w 2767012"/>
                <a:gd name="connsiteY3" fmla="*/ 1417264 h 3154176"/>
                <a:gd name="connsiteX4" fmla="*/ 1736912 w 2767012"/>
                <a:gd name="connsiteY4" fmla="*/ 3154176 h 3154176"/>
                <a:gd name="connsiteX5" fmla="*/ 2708036 w 2767012"/>
                <a:gd name="connsiteY5" fmla="*/ 2857539 h 3154176"/>
                <a:gd name="connsiteX6" fmla="*/ 2767012 w 2767012"/>
                <a:gd name="connsiteY6" fmla="*/ 2813438 h 3154176"/>
                <a:gd name="connsiteX7" fmla="*/ 2767012 w 2767012"/>
                <a:gd name="connsiteY7" fmla="*/ 98379 h 3154176"/>
                <a:gd name="connsiteX8" fmla="*/ 2668634 w 2767012"/>
                <a:gd name="connsiteY8" fmla="*/ 0 h 31541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767012" h="3154176">
                  <a:moveTo>
                    <a:pt x="2668634" y="0"/>
                  </a:moveTo>
                  <a:lnTo>
                    <a:pt x="735016" y="0"/>
                  </a:lnTo>
                  <a:lnTo>
                    <a:pt x="632074" y="76979"/>
                  </a:lnTo>
                  <a:cubicBezTo>
                    <a:pt x="246050" y="395554"/>
                    <a:pt x="0" y="877675"/>
                    <a:pt x="0" y="1417264"/>
                  </a:cubicBezTo>
                  <a:cubicBezTo>
                    <a:pt x="0" y="2376534"/>
                    <a:pt x="777642" y="3154176"/>
                    <a:pt x="1736912" y="3154176"/>
                  </a:cubicBezTo>
                  <a:cubicBezTo>
                    <a:pt x="2096638" y="3154176"/>
                    <a:pt x="2430822" y="3044820"/>
                    <a:pt x="2708036" y="2857539"/>
                  </a:cubicBezTo>
                  <a:lnTo>
                    <a:pt x="2767012" y="2813438"/>
                  </a:lnTo>
                  <a:lnTo>
                    <a:pt x="2767012" y="98379"/>
                  </a:lnTo>
                  <a:cubicBezTo>
                    <a:pt x="2767012" y="44046"/>
                    <a:pt x="2722966" y="0"/>
                    <a:pt x="2668634" y="0"/>
                  </a:cubicBezTo>
                  <a:close/>
                </a:path>
              </a:pathLst>
            </a:custGeom>
            <a:solidFill>
              <a:schemeClr val="accent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8" name="Rectangle 157">
              <a:extLst>
                <a:ext uri="{FF2B5EF4-FFF2-40B4-BE49-F238E27FC236}">
                  <a16:creationId xmlns:a16="http://schemas.microsoft.com/office/drawing/2014/main" id="{9489D2AF-1215-9CFB-22F1-ECCC5CD294B7}"/>
                </a:ext>
              </a:extLst>
            </p:cNvPr>
            <p:cNvSpPr/>
            <p:nvPr/>
          </p:nvSpPr>
          <p:spPr>
            <a:xfrm flipH="1">
              <a:off x="16858900" y="6816851"/>
              <a:ext cx="1521199" cy="508000"/>
            </a:xfrm>
            <a:prstGeom prst="rect">
              <a:avLst/>
            </a:prstGeom>
            <a:solidFill>
              <a:schemeClr val="accent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59" name="Group 158">
            <a:extLst>
              <a:ext uri="{FF2B5EF4-FFF2-40B4-BE49-F238E27FC236}">
                <a16:creationId xmlns:a16="http://schemas.microsoft.com/office/drawing/2014/main" id="{E8D72407-1724-6896-3219-7BE0506C101C}"/>
              </a:ext>
            </a:extLst>
          </p:cNvPr>
          <p:cNvGrpSpPr/>
          <p:nvPr/>
        </p:nvGrpSpPr>
        <p:grpSpPr>
          <a:xfrm>
            <a:off x="16946399" y="6540719"/>
            <a:ext cx="1073150" cy="1073150"/>
            <a:chOff x="16946399" y="6540719"/>
            <a:chExt cx="1073150" cy="1073150"/>
          </a:xfrm>
        </p:grpSpPr>
        <p:sp>
          <p:nvSpPr>
            <p:cNvPr id="160" name="Oval 159">
              <a:extLst>
                <a:ext uri="{FF2B5EF4-FFF2-40B4-BE49-F238E27FC236}">
                  <a16:creationId xmlns:a16="http://schemas.microsoft.com/office/drawing/2014/main" id="{A36051F1-E933-BDA5-A23B-511F75CFF483}"/>
                </a:ext>
              </a:extLst>
            </p:cNvPr>
            <p:cNvSpPr/>
            <p:nvPr/>
          </p:nvSpPr>
          <p:spPr>
            <a:xfrm>
              <a:off x="16946399" y="6540719"/>
              <a:ext cx="1073150" cy="1073150"/>
            </a:xfrm>
            <a:prstGeom prst="ellipse">
              <a:avLst/>
            </a:prstGeom>
            <a:gradFill>
              <a:gsLst>
                <a:gs pos="0">
                  <a:schemeClr val="bg2"/>
                </a:gs>
                <a:gs pos="100000">
                  <a:schemeClr val="bg2">
                    <a:lumMod val="85000"/>
                  </a:schemeClr>
                </a:gs>
              </a:gsLst>
              <a:lin ang="5400000" scaled="1"/>
            </a:gradFill>
            <a:ln w="6350">
              <a:solidFill>
                <a:schemeClr val="bg2"/>
              </a:solidFill>
            </a:ln>
            <a:effectLst>
              <a:outerShdw blurRad="127000" dist="127000" dir="2700000" algn="tl" rotWithShape="0">
                <a:prstClr val="black">
                  <a:alpha val="2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161" name="Oval 160">
              <a:extLst>
                <a:ext uri="{FF2B5EF4-FFF2-40B4-BE49-F238E27FC236}">
                  <a16:creationId xmlns:a16="http://schemas.microsoft.com/office/drawing/2014/main" id="{E37D29BA-7012-64D0-2623-F047A919BAC6}"/>
                </a:ext>
              </a:extLst>
            </p:cNvPr>
            <p:cNvSpPr/>
            <p:nvPr/>
          </p:nvSpPr>
          <p:spPr>
            <a:xfrm>
              <a:off x="17087874" y="6682194"/>
              <a:ext cx="790200" cy="790200"/>
            </a:xfrm>
            <a:prstGeom prst="ellipse">
              <a:avLst/>
            </a:prstGeom>
            <a:gradFill>
              <a:gsLst>
                <a:gs pos="100000">
                  <a:schemeClr val="bg2"/>
                </a:gs>
                <a:gs pos="0">
                  <a:schemeClr val="bg2">
                    <a:lumMod val="95000"/>
                  </a:schemeClr>
                </a:gs>
              </a:gsLst>
              <a:lin ang="5400000" scaled="1"/>
            </a:gradFill>
            <a:ln>
              <a:solidFill>
                <a:schemeClr val="bg2"/>
              </a:solidFill>
            </a:ln>
            <a:effectLst/>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sz="2200" b="1" dirty="0">
                  <a:solidFill>
                    <a:schemeClr val="tx2"/>
                  </a:solidFill>
                  <a:latin typeface="+mj-lt"/>
                </a:rPr>
                <a:t>01</a:t>
              </a:r>
            </a:p>
          </p:txBody>
        </p:sp>
      </p:grpSp>
      <p:sp>
        <p:nvSpPr>
          <p:cNvPr id="162" name="TextBox 161">
            <a:extLst>
              <a:ext uri="{FF2B5EF4-FFF2-40B4-BE49-F238E27FC236}">
                <a16:creationId xmlns:a16="http://schemas.microsoft.com/office/drawing/2014/main" id="{8ED886FE-1637-3C3F-BB71-4C4C627368CB}"/>
              </a:ext>
            </a:extLst>
          </p:cNvPr>
          <p:cNvSpPr txBox="1"/>
          <p:nvPr/>
        </p:nvSpPr>
        <p:spPr>
          <a:xfrm rot="10800000" flipV="1">
            <a:off x="15089805" y="9541060"/>
            <a:ext cx="3097238" cy="615553"/>
          </a:xfrm>
          <a:prstGeom prst="rect">
            <a:avLst/>
          </a:prstGeom>
          <a:noFill/>
        </p:spPr>
        <p:txBody>
          <a:bodyPr wrap="square" rtlCol="0" anchor="t">
            <a:spAutoFit/>
          </a:bodyPr>
          <a:lstStyle/>
          <a:p>
            <a:pPr lvl="0" algn="ctr"/>
            <a:r>
              <a:rPr lang="vi-VN" sz="1700" dirty="0">
                <a:solidFill>
                  <a:schemeClr val="tx2"/>
                </a:solidFill>
              </a:rPr>
              <a:t>Đề xuất, nhượng bộ hợp lý để đạt thỏa thuận cân bằng.</a:t>
            </a:r>
            <a:endParaRPr kumimoji="0" lang="en-US" sz="1700" b="0" i="0" u="none" strike="noStrike" kern="1200" cap="none" spc="0" normalizeH="0" baseline="0" noProof="0" dirty="0">
              <a:ln>
                <a:noFill/>
              </a:ln>
              <a:solidFill>
                <a:schemeClr val="tx2"/>
              </a:solidFill>
              <a:effectLst/>
              <a:uLnTx/>
              <a:uFillTx/>
              <a:latin typeface="Open Sans Light"/>
            </a:endParaRPr>
          </a:p>
        </p:txBody>
      </p:sp>
      <p:sp>
        <p:nvSpPr>
          <p:cNvPr id="163" name="TextBox 162">
            <a:extLst>
              <a:ext uri="{FF2B5EF4-FFF2-40B4-BE49-F238E27FC236}">
                <a16:creationId xmlns:a16="http://schemas.microsoft.com/office/drawing/2014/main" id="{CF8B40DA-91A3-2A3C-5969-614B6D4810B0}"/>
              </a:ext>
            </a:extLst>
          </p:cNvPr>
          <p:cNvSpPr txBox="1"/>
          <p:nvPr/>
        </p:nvSpPr>
        <p:spPr>
          <a:xfrm rot="10800000" flipV="1">
            <a:off x="14901513" y="9022612"/>
            <a:ext cx="3473824" cy="461665"/>
          </a:xfrm>
          <a:prstGeom prst="rect">
            <a:avLst/>
          </a:prstGeom>
          <a:noFill/>
        </p:spPr>
        <p:txBody>
          <a:bodyPr wrap="square" rtlCol="0" anchor="t">
            <a:spAutoFit/>
          </a:bodyPr>
          <a:lstStyle/>
          <a:p>
            <a:pPr lvl="0" algn="ctr"/>
            <a:r>
              <a:rPr lang="en-US" sz="2400" b="1" dirty="0">
                <a:solidFill>
                  <a:schemeClr val="accent5">
                    <a:lumMod val="75000"/>
                  </a:schemeClr>
                </a:solidFill>
                <a:latin typeface="UTM Avo"/>
              </a:rPr>
              <a:t>BARGAINING</a:t>
            </a:r>
            <a:endParaRPr kumimoji="0" lang="en-US" sz="2400" b="1" i="0" u="none" strike="noStrike" kern="1200" cap="none" spc="0" normalizeH="0" baseline="0" noProof="0" dirty="0">
              <a:ln>
                <a:noFill/>
              </a:ln>
              <a:solidFill>
                <a:schemeClr val="accent5">
                  <a:lumMod val="75000"/>
                </a:schemeClr>
              </a:solidFill>
              <a:effectLst/>
              <a:uLnTx/>
              <a:uFillTx/>
              <a:latin typeface="UTM Avo"/>
            </a:endParaRPr>
          </a:p>
        </p:txBody>
      </p:sp>
      <p:grpSp>
        <p:nvGrpSpPr>
          <p:cNvPr id="164" name="Group 163">
            <a:extLst>
              <a:ext uri="{FF2B5EF4-FFF2-40B4-BE49-F238E27FC236}">
                <a16:creationId xmlns:a16="http://schemas.microsoft.com/office/drawing/2014/main" id="{47F2E389-6AF7-B088-5356-89BDC8F81B5C}"/>
              </a:ext>
            </a:extLst>
          </p:cNvPr>
          <p:cNvGrpSpPr/>
          <p:nvPr/>
        </p:nvGrpSpPr>
        <p:grpSpPr>
          <a:xfrm>
            <a:off x="19347937" y="5671236"/>
            <a:ext cx="3478587" cy="3154176"/>
            <a:chOff x="19347937" y="5671236"/>
            <a:chExt cx="3478587" cy="3154176"/>
          </a:xfrm>
        </p:grpSpPr>
        <p:sp>
          <p:nvSpPr>
            <p:cNvPr id="165" name="Freeform: Shape 164">
              <a:extLst>
                <a:ext uri="{FF2B5EF4-FFF2-40B4-BE49-F238E27FC236}">
                  <a16:creationId xmlns:a16="http://schemas.microsoft.com/office/drawing/2014/main" id="{9C540C1D-3A95-62E6-948E-F928D77F09E9}"/>
                </a:ext>
              </a:extLst>
            </p:cNvPr>
            <p:cNvSpPr/>
            <p:nvPr/>
          </p:nvSpPr>
          <p:spPr>
            <a:xfrm flipH="1">
              <a:off x="19347937" y="5671236"/>
              <a:ext cx="2767012" cy="3154176"/>
            </a:xfrm>
            <a:custGeom>
              <a:avLst/>
              <a:gdLst>
                <a:gd name="connsiteX0" fmla="*/ 2668634 w 2767012"/>
                <a:gd name="connsiteY0" fmla="*/ 0 h 3154176"/>
                <a:gd name="connsiteX1" fmla="*/ 735016 w 2767012"/>
                <a:gd name="connsiteY1" fmla="*/ 0 h 3154176"/>
                <a:gd name="connsiteX2" fmla="*/ 632074 w 2767012"/>
                <a:gd name="connsiteY2" fmla="*/ 76979 h 3154176"/>
                <a:gd name="connsiteX3" fmla="*/ 0 w 2767012"/>
                <a:gd name="connsiteY3" fmla="*/ 1417264 h 3154176"/>
                <a:gd name="connsiteX4" fmla="*/ 1736912 w 2767012"/>
                <a:gd name="connsiteY4" fmla="*/ 3154176 h 3154176"/>
                <a:gd name="connsiteX5" fmla="*/ 2708036 w 2767012"/>
                <a:gd name="connsiteY5" fmla="*/ 2857539 h 3154176"/>
                <a:gd name="connsiteX6" fmla="*/ 2767012 w 2767012"/>
                <a:gd name="connsiteY6" fmla="*/ 2813438 h 3154176"/>
                <a:gd name="connsiteX7" fmla="*/ 2767012 w 2767012"/>
                <a:gd name="connsiteY7" fmla="*/ 98379 h 3154176"/>
                <a:gd name="connsiteX8" fmla="*/ 2668634 w 2767012"/>
                <a:gd name="connsiteY8" fmla="*/ 0 h 31541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767012" h="3154176">
                  <a:moveTo>
                    <a:pt x="2668634" y="0"/>
                  </a:moveTo>
                  <a:lnTo>
                    <a:pt x="735016" y="0"/>
                  </a:lnTo>
                  <a:lnTo>
                    <a:pt x="632074" y="76979"/>
                  </a:lnTo>
                  <a:cubicBezTo>
                    <a:pt x="246050" y="395554"/>
                    <a:pt x="0" y="877675"/>
                    <a:pt x="0" y="1417264"/>
                  </a:cubicBezTo>
                  <a:cubicBezTo>
                    <a:pt x="0" y="2376534"/>
                    <a:pt x="777642" y="3154176"/>
                    <a:pt x="1736912" y="3154176"/>
                  </a:cubicBezTo>
                  <a:cubicBezTo>
                    <a:pt x="2096638" y="3154176"/>
                    <a:pt x="2430822" y="3044820"/>
                    <a:pt x="2708036" y="2857539"/>
                  </a:cubicBezTo>
                  <a:lnTo>
                    <a:pt x="2767012" y="2813438"/>
                  </a:lnTo>
                  <a:lnTo>
                    <a:pt x="2767012" y="98379"/>
                  </a:lnTo>
                  <a:cubicBezTo>
                    <a:pt x="2767012" y="44046"/>
                    <a:pt x="2722966" y="0"/>
                    <a:pt x="2668634" y="0"/>
                  </a:cubicBezTo>
                  <a:close/>
                </a:path>
              </a:pathLst>
            </a:custGeom>
            <a:solidFill>
              <a:schemeClr val="accent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6" name="Rectangle 165">
              <a:extLst>
                <a:ext uri="{FF2B5EF4-FFF2-40B4-BE49-F238E27FC236}">
                  <a16:creationId xmlns:a16="http://schemas.microsoft.com/office/drawing/2014/main" id="{2A35DA8D-A205-DC8E-CBC0-6494E5AC8FC6}"/>
                </a:ext>
              </a:extLst>
            </p:cNvPr>
            <p:cNvSpPr/>
            <p:nvPr/>
          </p:nvSpPr>
          <p:spPr>
            <a:xfrm flipH="1">
              <a:off x="21305325" y="6816851"/>
              <a:ext cx="1521199" cy="508000"/>
            </a:xfrm>
            <a:prstGeom prst="rect">
              <a:avLst/>
            </a:prstGeom>
            <a:solidFill>
              <a:schemeClr val="accent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67" name="Group 166">
            <a:extLst>
              <a:ext uri="{FF2B5EF4-FFF2-40B4-BE49-F238E27FC236}">
                <a16:creationId xmlns:a16="http://schemas.microsoft.com/office/drawing/2014/main" id="{0778AF09-0713-32B1-C2BA-0E249F512FA2}"/>
              </a:ext>
            </a:extLst>
          </p:cNvPr>
          <p:cNvGrpSpPr/>
          <p:nvPr/>
        </p:nvGrpSpPr>
        <p:grpSpPr>
          <a:xfrm>
            <a:off x="21392824" y="6540719"/>
            <a:ext cx="1073150" cy="1073150"/>
            <a:chOff x="21392824" y="6540719"/>
            <a:chExt cx="1073150" cy="1073150"/>
          </a:xfrm>
        </p:grpSpPr>
        <p:sp>
          <p:nvSpPr>
            <p:cNvPr id="168" name="Oval 167">
              <a:extLst>
                <a:ext uri="{FF2B5EF4-FFF2-40B4-BE49-F238E27FC236}">
                  <a16:creationId xmlns:a16="http://schemas.microsoft.com/office/drawing/2014/main" id="{78600E0D-C8DF-91F3-3055-881226A076EF}"/>
                </a:ext>
              </a:extLst>
            </p:cNvPr>
            <p:cNvSpPr/>
            <p:nvPr/>
          </p:nvSpPr>
          <p:spPr>
            <a:xfrm>
              <a:off x="21392824" y="6540719"/>
              <a:ext cx="1073150" cy="1073150"/>
            </a:xfrm>
            <a:prstGeom prst="ellipse">
              <a:avLst/>
            </a:prstGeom>
            <a:gradFill>
              <a:gsLst>
                <a:gs pos="0">
                  <a:schemeClr val="bg2"/>
                </a:gs>
                <a:gs pos="100000">
                  <a:schemeClr val="bg2">
                    <a:lumMod val="85000"/>
                  </a:schemeClr>
                </a:gs>
              </a:gsLst>
              <a:lin ang="5400000" scaled="1"/>
            </a:gradFill>
            <a:ln w="6350">
              <a:solidFill>
                <a:schemeClr val="bg2"/>
              </a:solidFill>
            </a:ln>
            <a:effectLst>
              <a:outerShdw blurRad="127000" dist="127000" dir="2700000" algn="tl" rotWithShape="0">
                <a:prstClr val="black">
                  <a:alpha val="2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169" name="Oval 168">
              <a:extLst>
                <a:ext uri="{FF2B5EF4-FFF2-40B4-BE49-F238E27FC236}">
                  <a16:creationId xmlns:a16="http://schemas.microsoft.com/office/drawing/2014/main" id="{AAF23D29-2D0E-C241-DCA1-FFDDEE68633A}"/>
                </a:ext>
              </a:extLst>
            </p:cNvPr>
            <p:cNvSpPr/>
            <p:nvPr/>
          </p:nvSpPr>
          <p:spPr>
            <a:xfrm>
              <a:off x="21534299" y="6682194"/>
              <a:ext cx="790200" cy="790200"/>
            </a:xfrm>
            <a:prstGeom prst="ellipse">
              <a:avLst/>
            </a:prstGeom>
            <a:gradFill>
              <a:gsLst>
                <a:gs pos="100000">
                  <a:schemeClr val="bg2"/>
                </a:gs>
                <a:gs pos="0">
                  <a:schemeClr val="bg2">
                    <a:lumMod val="95000"/>
                  </a:schemeClr>
                </a:gs>
              </a:gsLst>
              <a:lin ang="5400000" scaled="1"/>
            </a:gradFill>
            <a:ln>
              <a:solidFill>
                <a:schemeClr val="bg2"/>
              </a:solidFill>
            </a:ln>
            <a:effectLst/>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sz="2200" b="1" dirty="0">
                  <a:solidFill>
                    <a:schemeClr val="tx2"/>
                  </a:solidFill>
                  <a:latin typeface="+mj-lt"/>
                </a:rPr>
                <a:t>01</a:t>
              </a:r>
            </a:p>
          </p:txBody>
        </p:sp>
      </p:grpSp>
      <p:sp>
        <p:nvSpPr>
          <p:cNvPr id="170" name="TextBox 169">
            <a:extLst>
              <a:ext uri="{FF2B5EF4-FFF2-40B4-BE49-F238E27FC236}">
                <a16:creationId xmlns:a16="http://schemas.microsoft.com/office/drawing/2014/main" id="{58733251-DDEB-9E14-3B81-E19AFD9196C1}"/>
              </a:ext>
            </a:extLst>
          </p:cNvPr>
          <p:cNvSpPr txBox="1"/>
          <p:nvPr/>
        </p:nvSpPr>
        <p:spPr>
          <a:xfrm rot="10800000" flipV="1">
            <a:off x="19536230" y="9541060"/>
            <a:ext cx="3097238" cy="615553"/>
          </a:xfrm>
          <a:prstGeom prst="rect">
            <a:avLst/>
          </a:prstGeom>
          <a:noFill/>
        </p:spPr>
        <p:txBody>
          <a:bodyPr wrap="square" rtlCol="0" anchor="t">
            <a:spAutoFit/>
          </a:bodyPr>
          <a:lstStyle/>
          <a:p>
            <a:pPr lvl="0" algn="ctr"/>
            <a:r>
              <a:rPr lang="vi-VN" sz="1700" dirty="0">
                <a:solidFill>
                  <a:schemeClr val="tx2"/>
                </a:solidFill>
              </a:rPr>
              <a:t>Ký kết điều khoản rõ ràng và cam kết thực hiện.</a:t>
            </a:r>
            <a:endParaRPr kumimoji="0" lang="en-US" sz="1700" b="0" i="0" u="none" strike="noStrike" kern="1200" cap="none" spc="0" normalizeH="0" baseline="0" noProof="0" dirty="0">
              <a:ln>
                <a:noFill/>
              </a:ln>
              <a:solidFill>
                <a:schemeClr val="tx2"/>
              </a:solidFill>
              <a:effectLst/>
              <a:uLnTx/>
              <a:uFillTx/>
              <a:latin typeface="Open Sans Light"/>
            </a:endParaRPr>
          </a:p>
        </p:txBody>
      </p:sp>
      <p:sp>
        <p:nvSpPr>
          <p:cNvPr id="171" name="TextBox 170">
            <a:extLst>
              <a:ext uri="{FF2B5EF4-FFF2-40B4-BE49-F238E27FC236}">
                <a16:creationId xmlns:a16="http://schemas.microsoft.com/office/drawing/2014/main" id="{CCBE3964-6562-DB9D-B7DD-BFCDFA38CF79}"/>
              </a:ext>
            </a:extLst>
          </p:cNvPr>
          <p:cNvSpPr txBox="1"/>
          <p:nvPr/>
        </p:nvSpPr>
        <p:spPr>
          <a:xfrm rot="10800000" flipV="1">
            <a:off x="19347938" y="9022612"/>
            <a:ext cx="3473824" cy="461665"/>
          </a:xfrm>
          <a:prstGeom prst="rect">
            <a:avLst/>
          </a:prstGeom>
          <a:noFill/>
        </p:spPr>
        <p:txBody>
          <a:bodyPr wrap="square" rtlCol="0" anchor="t">
            <a:spAutoFit/>
          </a:bodyPr>
          <a:lstStyle/>
          <a:p>
            <a:pPr lvl="0" algn="ctr"/>
            <a:r>
              <a:rPr lang="en-US" sz="2400" b="1" dirty="0">
                <a:solidFill>
                  <a:schemeClr val="accent6">
                    <a:lumMod val="75000"/>
                  </a:schemeClr>
                </a:solidFill>
                <a:latin typeface="UTM Avo"/>
              </a:rPr>
              <a:t>AGREEMENT</a:t>
            </a:r>
            <a:endParaRPr kumimoji="0" lang="en-US" sz="2400" b="1" i="0" u="none" strike="noStrike" kern="1200" cap="none" spc="0" normalizeH="0" baseline="0" noProof="0" dirty="0">
              <a:ln>
                <a:noFill/>
              </a:ln>
              <a:solidFill>
                <a:schemeClr val="accent6">
                  <a:lumMod val="75000"/>
                </a:schemeClr>
              </a:solidFill>
              <a:effectLst/>
              <a:uLnTx/>
              <a:uFillTx/>
              <a:latin typeface="UTM Avo"/>
            </a:endParaRPr>
          </a:p>
        </p:txBody>
      </p:sp>
      <p:sp>
        <p:nvSpPr>
          <p:cNvPr id="172" name="TextBox 48">
            <a:extLst>
              <a:ext uri="{FF2B5EF4-FFF2-40B4-BE49-F238E27FC236}">
                <a16:creationId xmlns:a16="http://schemas.microsoft.com/office/drawing/2014/main" id="{602E98D0-068E-39B0-C1E8-CA751459D251}"/>
              </a:ext>
            </a:extLst>
          </p:cNvPr>
          <p:cNvSpPr txBox="1"/>
          <p:nvPr/>
        </p:nvSpPr>
        <p:spPr>
          <a:xfrm>
            <a:off x="9272355" y="1959987"/>
            <a:ext cx="5839291" cy="523220"/>
          </a:xfrm>
          <a:prstGeom prst="rect">
            <a:avLst/>
          </a:prstGeom>
          <a:noFill/>
        </p:spPr>
        <p:txBody>
          <a:bodyPr wrap="none" rtlCol="0" anchor="ct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2800" b="0" i="0" u="none" strike="noStrike" kern="1200" cap="none" spc="0" normalizeH="0" baseline="0" noProof="0" dirty="0">
                <a:ln>
                  <a:noFill/>
                </a:ln>
                <a:solidFill>
                  <a:srgbClr val="2A2834"/>
                </a:solidFill>
                <a:effectLst/>
                <a:uLnTx/>
                <a:uFillTx/>
                <a:latin typeface="Open Sans Light"/>
                <a:ea typeface="+mn-ea"/>
                <a:cs typeface="+mn-cs"/>
              </a:rPr>
              <a:t>we sell CONFIDENCE not templates</a:t>
            </a:r>
          </a:p>
        </p:txBody>
      </p:sp>
      <p:grpSp>
        <p:nvGrpSpPr>
          <p:cNvPr id="173" name="Group 172">
            <a:extLst>
              <a:ext uri="{FF2B5EF4-FFF2-40B4-BE49-F238E27FC236}">
                <a16:creationId xmlns:a16="http://schemas.microsoft.com/office/drawing/2014/main" id="{0EC2CD07-0C21-1643-F289-D53534B5EDDB}"/>
              </a:ext>
            </a:extLst>
          </p:cNvPr>
          <p:cNvGrpSpPr/>
          <p:nvPr/>
        </p:nvGrpSpPr>
        <p:grpSpPr>
          <a:xfrm>
            <a:off x="3724919" y="818641"/>
            <a:ext cx="17006524" cy="1323439"/>
            <a:chOff x="4773427" y="818641"/>
            <a:chExt cx="17006524" cy="1323439"/>
          </a:xfrm>
        </p:grpSpPr>
        <p:sp>
          <p:nvSpPr>
            <p:cNvPr id="174" name="TextBox 48">
              <a:extLst>
                <a:ext uri="{FF2B5EF4-FFF2-40B4-BE49-F238E27FC236}">
                  <a16:creationId xmlns:a16="http://schemas.microsoft.com/office/drawing/2014/main" id="{18A908BE-FF3E-8679-A4EE-10C11DCE4252}"/>
                </a:ext>
              </a:extLst>
            </p:cNvPr>
            <p:cNvSpPr txBox="1"/>
            <p:nvPr/>
          </p:nvSpPr>
          <p:spPr>
            <a:xfrm>
              <a:off x="9423299" y="818641"/>
              <a:ext cx="12356652" cy="1323439"/>
            </a:xfrm>
            <a:prstGeom prst="rect">
              <a:avLst/>
            </a:prstGeom>
            <a:noFill/>
          </p:spPr>
          <p:txBody>
            <a:bodyPr wrap="none" rtlCol="0" anchor="ct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US" sz="8000" b="1" dirty="0">
                  <a:gradFill>
                    <a:gsLst>
                      <a:gs pos="0">
                        <a:schemeClr val="accent1"/>
                      </a:gs>
                      <a:gs pos="100000">
                        <a:schemeClr val="accent5"/>
                      </a:gs>
                    </a:gsLst>
                    <a:lin ang="0" scaled="0"/>
                  </a:gradFill>
                  <a:effectLst>
                    <a:outerShdw blurRad="63500" dist="101600" dir="5400000" algn="t" rotWithShape="0">
                      <a:prstClr val="black">
                        <a:alpha val="20000"/>
                      </a:prstClr>
                    </a:outerShdw>
                  </a:effectLst>
                  <a:latin typeface="UTM Avo"/>
                </a:rPr>
                <a:t>NEGOTIATION</a:t>
              </a:r>
              <a:r>
                <a:rPr kumimoji="0" lang="en-US" sz="8000" b="1" i="0" u="none" strike="noStrike" kern="1200" cap="none" spc="0" normalizeH="0" baseline="0" noProof="0" dirty="0">
                  <a:ln>
                    <a:noFill/>
                  </a:ln>
                  <a:gradFill>
                    <a:gsLst>
                      <a:gs pos="0">
                        <a:schemeClr val="accent1"/>
                      </a:gs>
                      <a:gs pos="100000">
                        <a:schemeClr val="accent5"/>
                      </a:gs>
                    </a:gsLst>
                    <a:lin ang="0" scaled="0"/>
                  </a:gradFill>
                  <a:effectLst>
                    <a:outerShdw blurRad="63500" dist="101600" dir="5400000" algn="t" rotWithShape="0">
                      <a:prstClr val="black">
                        <a:alpha val="20000"/>
                      </a:prstClr>
                    </a:outerShdw>
                  </a:effectLst>
                  <a:uLnTx/>
                  <a:uFillTx/>
                  <a:latin typeface="UTM Avo"/>
                  <a:ea typeface="+mn-ea"/>
                  <a:cs typeface="+mn-cs"/>
                </a:rPr>
                <a:t> PROCESS</a:t>
              </a:r>
            </a:p>
          </p:txBody>
        </p:sp>
        <p:sp>
          <p:nvSpPr>
            <p:cNvPr id="175" name="TextBox 48">
              <a:extLst>
                <a:ext uri="{FF2B5EF4-FFF2-40B4-BE49-F238E27FC236}">
                  <a16:creationId xmlns:a16="http://schemas.microsoft.com/office/drawing/2014/main" id="{C6B5926B-189E-0B42-254D-834447AF2D07}"/>
                </a:ext>
              </a:extLst>
            </p:cNvPr>
            <p:cNvSpPr txBox="1"/>
            <p:nvPr/>
          </p:nvSpPr>
          <p:spPr>
            <a:xfrm>
              <a:off x="4773427" y="818641"/>
              <a:ext cx="4940776" cy="1323439"/>
            </a:xfrm>
            <a:prstGeom prst="rect">
              <a:avLst/>
            </a:prstGeom>
            <a:noFill/>
          </p:spPr>
          <p:txBody>
            <a:bodyPr wrap="none" rtlCol="0" anchor="ct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8000" b="1" i="0" u="none" strike="noStrike" kern="1200" cap="none" spc="0" normalizeH="0" baseline="0" noProof="0" dirty="0">
                  <a:ln>
                    <a:noFill/>
                  </a:ln>
                  <a:solidFill>
                    <a:schemeClr val="bg2">
                      <a:lumMod val="25000"/>
                      <a:lumOff val="75000"/>
                    </a:schemeClr>
                  </a:solidFill>
                  <a:effectLst>
                    <a:outerShdw blurRad="63500" dist="101600" dir="5400000" algn="t" rotWithShape="0">
                      <a:prstClr val="black">
                        <a:alpha val="20000"/>
                      </a:prstClr>
                    </a:outerShdw>
                  </a:effectLst>
                  <a:uLnTx/>
                  <a:uFillTx/>
                  <a:latin typeface="UTM Avo"/>
                  <a:ea typeface="+mn-ea"/>
                  <a:cs typeface="+mn-cs"/>
                </a:rPr>
                <a:t>5 STEPS - </a:t>
              </a:r>
            </a:p>
          </p:txBody>
        </p:sp>
      </p:grpSp>
      <p:sp>
        <p:nvSpPr>
          <p:cNvPr id="176" name="TextBox 25">
            <a:extLst>
              <a:ext uri="{FF2B5EF4-FFF2-40B4-BE49-F238E27FC236}">
                <a16:creationId xmlns:a16="http://schemas.microsoft.com/office/drawing/2014/main" id="{CF23CF74-900E-6705-3B10-075AC9D956E2}"/>
              </a:ext>
            </a:extLst>
          </p:cNvPr>
          <p:cNvSpPr txBox="1"/>
          <p:nvPr/>
        </p:nvSpPr>
        <p:spPr>
          <a:xfrm>
            <a:off x="11147484" y="12697304"/>
            <a:ext cx="2089033" cy="400110"/>
          </a:xfrm>
          <a:prstGeom prst="rect">
            <a:avLst/>
          </a:prstGeom>
          <a:noFill/>
        </p:spPr>
        <p:txBody>
          <a:bodyPr wrap="non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r>
              <a:rPr lang="en-US" sz="2000" b="1" u="none" dirty="0">
                <a:solidFill>
                  <a:schemeClr val="bg1">
                    <a:lumMod val="75000"/>
                  </a:schemeClr>
                </a:solidFill>
                <a:latin typeface="+mj-lt"/>
              </a:rPr>
              <a:t>slideocean</a:t>
            </a:r>
            <a:r>
              <a:rPr lang="en-US" sz="2000" b="1" u="none" dirty="0">
                <a:solidFill>
                  <a:schemeClr val="bg1">
                    <a:lumMod val="75000"/>
                  </a:schemeClr>
                </a:solidFill>
                <a:latin typeface="+mn-lt"/>
              </a:rPr>
              <a:t>.net</a:t>
            </a:r>
          </a:p>
        </p:txBody>
      </p:sp>
      <p:sp>
        <p:nvSpPr>
          <p:cNvPr id="177" name="TextBox 25">
            <a:extLst>
              <a:ext uri="{FF2B5EF4-FFF2-40B4-BE49-F238E27FC236}">
                <a16:creationId xmlns:a16="http://schemas.microsoft.com/office/drawing/2014/main" id="{6AD3C5B1-CBA3-2FBC-DB30-A29B4E130F2E}"/>
              </a:ext>
            </a:extLst>
          </p:cNvPr>
          <p:cNvSpPr txBox="1"/>
          <p:nvPr/>
        </p:nvSpPr>
        <p:spPr>
          <a:xfrm>
            <a:off x="5345474" y="4161429"/>
            <a:ext cx="13693053" cy="769441"/>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r>
              <a:rPr lang="vi-VN" sz="2200" u="none" dirty="0">
                <a:solidFill>
                  <a:schemeClr val="tx2"/>
                </a:solidFill>
              </a:rPr>
              <a:t>Quy trình đàm phán 5 bước giúp các bên tiếp cận chuyên nghiệp, từ chuẩn bị kỹ lưỡng, trao đổi thẳng thắn, làm rõ nhu cầu, thương lượng hợp lý đến đi đến thỏa thuận cuối cùng.</a:t>
            </a:r>
            <a:endParaRPr lang="en-US" sz="2200" u="none" dirty="0">
              <a:solidFill>
                <a:schemeClr val="tx2"/>
              </a:solidFill>
            </a:endParaRPr>
          </a:p>
        </p:txBody>
      </p:sp>
      <p:sp>
        <p:nvSpPr>
          <p:cNvPr id="178" name="Freeform 109">
            <a:extLst>
              <a:ext uri="{FF2B5EF4-FFF2-40B4-BE49-F238E27FC236}">
                <a16:creationId xmlns:a16="http://schemas.microsoft.com/office/drawing/2014/main" id="{CF858C17-3897-0AEB-3956-2E353706EE5F}"/>
              </a:ext>
            </a:extLst>
          </p:cNvPr>
          <p:cNvSpPr>
            <a:spLocks noEditPoints="1"/>
          </p:cNvSpPr>
          <p:nvPr/>
        </p:nvSpPr>
        <p:spPr bwMode="auto">
          <a:xfrm>
            <a:off x="6422331" y="6452986"/>
            <a:ext cx="1217554" cy="1248616"/>
          </a:xfrm>
          <a:custGeom>
            <a:avLst/>
            <a:gdLst>
              <a:gd name="T0" fmla="*/ 704 w 819"/>
              <a:gd name="T1" fmla="*/ 341 h 836"/>
              <a:gd name="T2" fmla="*/ 363 w 819"/>
              <a:gd name="T3" fmla="*/ 682 h 836"/>
              <a:gd name="T4" fmla="*/ 175 w 819"/>
              <a:gd name="T5" fmla="*/ 626 h 836"/>
              <a:gd name="T6" fmla="*/ 0 w 819"/>
              <a:gd name="T7" fmla="*/ 682 h 836"/>
              <a:gd name="T8" fmla="*/ 59 w 819"/>
              <a:gd name="T9" fmla="*/ 497 h 836"/>
              <a:gd name="T10" fmla="*/ 22 w 819"/>
              <a:gd name="T11" fmla="*/ 341 h 836"/>
              <a:gd name="T12" fmla="*/ 363 w 819"/>
              <a:gd name="T13" fmla="*/ 0 h 836"/>
              <a:gd name="T14" fmla="*/ 704 w 819"/>
              <a:gd name="T15" fmla="*/ 341 h 836"/>
              <a:gd name="T16" fmla="*/ 409 w 819"/>
              <a:gd name="T17" fmla="*/ 794 h 836"/>
              <a:gd name="T18" fmla="*/ 549 w 819"/>
              <a:gd name="T19" fmla="*/ 836 h 836"/>
              <a:gd name="T20" fmla="*/ 688 w 819"/>
              <a:gd name="T21" fmla="*/ 794 h 836"/>
              <a:gd name="T22" fmla="*/ 819 w 819"/>
              <a:gd name="T23" fmla="*/ 836 h 836"/>
              <a:gd name="T24" fmla="*/ 775 w 819"/>
              <a:gd name="T25" fmla="*/ 697 h 836"/>
              <a:gd name="T26" fmla="*/ 803 w 819"/>
              <a:gd name="T27" fmla="*/ 581 h 836"/>
              <a:gd name="T28" fmla="*/ 786 w 819"/>
              <a:gd name="T29" fmla="*/ 491 h 836"/>
              <a:gd name="T30" fmla="*/ 204 w 819"/>
              <a:gd name="T31" fmla="*/ 276 h 836"/>
              <a:gd name="T32" fmla="*/ 522 w 819"/>
              <a:gd name="T33" fmla="*/ 276 h 836"/>
              <a:gd name="T34" fmla="*/ 204 w 819"/>
              <a:gd name="T35" fmla="*/ 406 h 836"/>
              <a:gd name="T36" fmla="*/ 522 w 819"/>
              <a:gd name="T37" fmla="*/ 406 h 8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819" h="836">
                <a:moveTo>
                  <a:pt x="704" y="341"/>
                </a:moveTo>
                <a:cubicBezTo>
                  <a:pt x="704" y="529"/>
                  <a:pt x="551" y="682"/>
                  <a:pt x="363" y="682"/>
                </a:cubicBezTo>
                <a:cubicBezTo>
                  <a:pt x="293" y="682"/>
                  <a:pt x="229" y="661"/>
                  <a:pt x="175" y="626"/>
                </a:cubicBezTo>
                <a:cubicBezTo>
                  <a:pt x="0" y="682"/>
                  <a:pt x="0" y="682"/>
                  <a:pt x="0" y="682"/>
                </a:cubicBezTo>
                <a:cubicBezTo>
                  <a:pt x="59" y="497"/>
                  <a:pt x="59" y="497"/>
                  <a:pt x="59" y="497"/>
                </a:cubicBezTo>
                <a:cubicBezTo>
                  <a:pt x="35" y="450"/>
                  <a:pt x="22" y="397"/>
                  <a:pt x="22" y="341"/>
                </a:cubicBezTo>
                <a:cubicBezTo>
                  <a:pt x="22" y="153"/>
                  <a:pt x="174" y="0"/>
                  <a:pt x="363" y="0"/>
                </a:cubicBezTo>
                <a:cubicBezTo>
                  <a:pt x="551" y="0"/>
                  <a:pt x="704" y="153"/>
                  <a:pt x="704" y="341"/>
                </a:cubicBezTo>
                <a:close/>
                <a:moveTo>
                  <a:pt x="409" y="794"/>
                </a:moveTo>
                <a:cubicBezTo>
                  <a:pt x="449" y="820"/>
                  <a:pt x="497" y="836"/>
                  <a:pt x="549" y="836"/>
                </a:cubicBezTo>
                <a:cubicBezTo>
                  <a:pt x="600" y="836"/>
                  <a:pt x="648" y="820"/>
                  <a:pt x="688" y="794"/>
                </a:cubicBezTo>
                <a:cubicBezTo>
                  <a:pt x="819" y="836"/>
                  <a:pt x="819" y="836"/>
                  <a:pt x="819" y="836"/>
                </a:cubicBezTo>
                <a:cubicBezTo>
                  <a:pt x="775" y="697"/>
                  <a:pt x="775" y="697"/>
                  <a:pt x="775" y="697"/>
                </a:cubicBezTo>
                <a:cubicBezTo>
                  <a:pt x="792" y="663"/>
                  <a:pt x="803" y="623"/>
                  <a:pt x="803" y="581"/>
                </a:cubicBezTo>
                <a:cubicBezTo>
                  <a:pt x="803" y="549"/>
                  <a:pt x="797" y="519"/>
                  <a:pt x="786" y="491"/>
                </a:cubicBezTo>
                <a:moveTo>
                  <a:pt x="204" y="276"/>
                </a:moveTo>
                <a:cubicBezTo>
                  <a:pt x="522" y="276"/>
                  <a:pt x="522" y="276"/>
                  <a:pt x="522" y="276"/>
                </a:cubicBezTo>
                <a:moveTo>
                  <a:pt x="204" y="406"/>
                </a:moveTo>
                <a:cubicBezTo>
                  <a:pt x="522" y="406"/>
                  <a:pt x="522" y="406"/>
                  <a:pt x="522" y="406"/>
                </a:cubicBezTo>
              </a:path>
            </a:pathLst>
          </a:custGeom>
          <a:noFill/>
          <a:ln w="19050">
            <a:solidFill>
              <a:schemeClr val="bg2"/>
            </a:solidFill>
            <a:round/>
            <a:headEnd/>
            <a:tailEnd/>
          </a:ln>
          <a:extLst>
            <a:ext uri="{909E8E84-426E-40DD-AFC4-6F175D3DCCD1}">
              <a14:hiddenFill xmlns:a14="http://schemas.microsoft.com/office/drawing/2010/main">
                <a:solidFill>
                  <a:srgbClr val="FFFFFF"/>
                </a:solidFill>
              </a14:hiddenFill>
            </a:ext>
          </a:extLst>
        </p:spPr>
        <p:txBody>
          <a:bodyPr vert="horz" wrap="square" lIns="182832" tIns="91416" rIns="182832" bIns="91416" numCol="1" anchor="t" anchorCtr="0" compatLnSpc="1">
            <a:prstTxWarp prst="textNoShape">
              <a:avLst/>
            </a:prstTxWarp>
          </a:bodyPr>
          <a:lstStyle/>
          <a:p>
            <a:endParaRPr lang="ru-UA" sz="7198"/>
          </a:p>
        </p:txBody>
      </p:sp>
      <p:sp>
        <p:nvSpPr>
          <p:cNvPr id="179" name="Freeform: Shape 178">
            <a:extLst>
              <a:ext uri="{FF2B5EF4-FFF2-40B4-BE49-F238E27FC236}">
                <a16:creationId xmlns:a16="http://schemas.microsoft.com/office/drawing/2014/main" id="{ADDEE6F4-55C8-4F62-1831-37228BD983AC}"/>
              </a:ext>
            </a:extLst>
          </p:cNvPr>
          <p:cNvSpPr/>
          <p:nvPr/>
        </p:nvSpPr>
        <p:spPr>
          <a:xfrm>
            <a:off x="15208067" y="6413821"/>
            <a:ext cx="1395888" cy="1349358"/>
          </a:xfrm>
          <a:custGeom>
            <a:avLst/>
            <a:gdLst>
              <a:gd name="connsiteX0" fmla="*/ 351739 w 457200"/>
              <a:gd name="connsiteY0" fmla="*/ 100601 h 441960"/>
              <a:gd name="connsiteX1" fmla="*/ 395478 w 457200"/>
              <a:gd name="connsiteY1" fmla="*/ 100601 h 441960"/>
              <a:gd name="connsiteX2" fmla="*/ 420167 w 457200"/>
              <a:gd name="connsiteY2" fmla="*/ 118127 h 441960"/>
              <a:gd name="connsiteX3" fmla="*/ 449123 w 457200"/>
              <a:gd name="connsiteY3" fmla="*/ 200423 h 441960"/>
              <a:gd name="connsiteX4" fmla="*/ 450647 w 457200"/>
              <a:gd name="connsiteY4" fmla="*/ 209110 h 441960"/>
              <a:gd name="connsiteX5" fmla="*/ 450647 w 457200"/>
              <a:gd name="connsiteY5" fmla="*/ 400067 h 441960"/>
              <a:gd name="connsiteX6" fmla="*/ 424435 w 457200"/>
              <a:gd name="connsiteY6" fmla="*/ 426280 h 441960"/>
              <a:gd name="connsiteX7" fmla="*/ 226467 w 457200"/>
              <a:gd name="connsiteY7" fmla="*/ 426280 h 441960"/>
              <a:gd name="connsiteX8" fmla="*/ 200254 w 457200"/>
              <a:gd name="connsiteY8" fmla="*/ 400067 h 441960"/>
              <a:gd name="connsiteX9" fmla="*/ 200254 w 457200"/>
              <a:gd name="connsiteY9" fmla="*/ 381627 h 441960"/>
              <a:gd name="connsiteX10" fmla="*/ 378409 w 457200"/>
              <a:gd name="connsiteY10" fmla="*/ 127271 h 441960"/>
              <a:gd name="connsiteX11" fmla="*/ 277673 w 457200"/>
              <a:gd name="connsiteY11" fmla="*/ 26535 h 441960"/>
              <a:gd name="connsiteX12" fmla="*/ 249936 w 457200"/>
              <a:gd name="connsiteY12" fmla="*/ 21810 h 441960"/>
              <a:gd name="connsiteX13" fmla="*/ 169774 w 457200"/>
              <a:gd name="connsiteY13" fmla="*/ 60215 h 441960"/>
              <a:gd name="connsiteX14" fmla="*/ 163068 w 457200"/>
              <a:gd name="connsiteY14" fmla="*/ 64940 h 441960"/>
              <a:gd name="connsiteX15" fmla="*/ 26518 w 457200"/>
              <a:gd name="connsiteY15" fmla="*/ 201490 h 441960"/>
              <a:gd name="connsiteX16" fmla="*/ 26518 w 457200"/>
              <a:gd name="connsiteY16" fmla="*/ 235932 h 441960"/>
              <a:gd name="connsiteX17" fmla="*/ 169164 w 457200"/>
              <a:gd name="connsiteY17" fmla="*/ 378579 h 441960"/>
              <a:gd name="connsiteX18" fmla="*/ 203607 w 457200"/>
              <a:gd name="connsiteY18" fmla="*/ 378579 h 441960"/>
              <a:gd name="connsiteX19" fmla="*/ 340157 w 457200"/>
              <a:gd name="connsiteY19" fmla="*/ 242028 h 441960"/>
              <a:gd name="connsiteX20" fmla="*/ 344881 w 457200"/>
              <a:gd name="connsiteY20" fmla="*/ 235323 h 441960"/>
              <a:gd name="connsiteX21" fmla="*/ 383286 w 457200"/>
              <a:gd name="connsiteY21" fmla="*/ 155160 h 441960"/>
              <a:gd name="connsiteX22" fmla="*/ 378409 w 457200"/>
              <a:gd name="connsiteY22" fmla="*/ 127271 h 441960"/>
              <a:gd name="connsiteX23" fmla="*/ 142189 w 457200"/>
              <a:gd name="connsiteY23" fmla="*/ 175277 h 441960"/>
              <a:gd name="connsiteX24" fmla="*/ 130912 w 457200"/>
              <a:gd name="connsiteY24" fmla="*/ 201795 h 441960"/>
              <a:gd name="connsiteX25" fmla="*/ 157429 w 457200"/>
              <a:gd name="connsiteY25" fmla="*/ 213072 h 441960"/>
              <a:gd name="connsiteX26" fmla="*/ 168707 w 457200"/>
              <a:gd name="connsiteY26" fmla="*/ 186555 h 441960"/>
              <a:gd name="connsiteX27" fmla="*/ 142189 w 457200"/>
              <a:gd name="connsiteY27" fmla="*/ 175277 h 441960"/>
              <a:gd name="connsiteX28" fmla="*/ 241554 w 457200"/>
              <a:gd name="connsiteY28" fmla="*/ 217340 h 441960"/>
              <a:gd name="connsiteX29" fmla="*/ 230277 w 457200"/>
              <a:gd name="connsiteY29" fmla="*/ 243857 h 441960"/>
              <a:gd name="connsiteX30" fmla="*/ 256794 w 457200"/>
              <a:gd name="connsiteY30" fmla="*/ 255135 h 441960"/>
              <a:gd name="connsiteX31" fmla="*/ 268072 w 457200"/>
              <a:gd name="connsiteY31" fmla="*/ 228617 h 441960"/>
              <a:gd name="connsiteX32" fmla="*/ 241554 w 457200"/>
              <a:gd name="connsiteY32" fmla="*/ 217340 h 441960"/>
              <a:gd name="connsiteX33" fmla="*/ 226619 w 457200"/>
              <a:gd name="connsiteY33" fmla="*/ 154398 h 441960"/>
              <a:gd name="connsiteX34" fmla="*/ 173127 w 457200"/>
              <a:gd name="connsiteY34" fmla="*/ 280586 h 441960"/>
              <a:gd name="connsiteX35" fmla="*/ 369265 w 457200"/>
              <a:gd name="connsiteY35" fmla="*/ 35679 h 441960"/>
              <a:gd name="connsiteX36" fmla="*/ 290932 w 457200"/>
              <a:gd name="connsiteY36" fmla="*/ 114012 h 441960"/>
              <a:gd name="connsiteX37" fmla="*/ 271424 w 457200"/>
              <a:gd name="connsiteY37" fmla="*/ 94505 h 441960"/>
              <a:gd name="connsiteX38" fmla="*/ 310439 w 457200"/>
              <a:gd name="connsiteY38" fmla="*/ 133520 h 441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457200" h="441960">
                <a:moveTo>
                  <a:pt x="351739" y="100601"/>
                </a:moveTo>
                <a:lnTo>
                  <a:pt x="395478" y="100601"/>
                </a:lnTo>
                <a:cubicBezTo>
                  <a:pt x="406603" y="100601"/>
                  <a:pt x="416509" y="107612"/>
                  <a:pt x="420167" y="118127"/>
                </a:cubicBezTo>
                <a:lnTo>
                  <a:pt x="449123" y="200423"/>
                </a:lnTo>
                <a:cubicBezTo>
                  <a:pt x="450038" y="203166"/>
                  <a:pt x="450647" y="206214"/>
                  <a:pt x="450647" y="209110"/>
                </a:cubicBezTo>
                <a:lnTo>
                  <a:pt x="450647" y="400067"/>
                </a:lnTo>
                <a:cubicBezTo>
                  <a:pt x="450647" y="414545"/>
                  <a:pt x="438912" y="426280"/>
                  <a:pt x="424435" y="426280"/>
                </a:cubicBezTo>
                <a:lnTo>
                  <a:pt x="226467" y="426280"/>
                </a:lnTo>
                <a:cubicBezTo>
                  <a:pt x="211988" y="426280"/>
                  <a:pt x="200254" y="414545"/>
                  <a:pt x="200254" y="400067"/>
                </a:cubicBezTo>
                <a:lnTo>
                  <a:pt x="200254" y="381627"/>
                </a:lnTo>
                <a:moveTo>
                  <a:pt x="378409" y="127271"/>
                </a:moveTo>
                <a:lnTo>
                  <a:pt x="277673" y="26535"/>
                </a:lnTo>
                <a:cubicBezTo>
                  <a:pt x="270358" y="19220"/>
                  <a:pt x="259233" y="17391"/>
                  <a:pt x="249936" y="21810"/>
                </a:cubicBezTo>
                <a:lnTo>
                  <a:pt x="169774" y="60215"/>
                </a:lnTo>
                <a:cubicBezTo>
                  <a:pt x="167335" y="61434"/>
                  <a:pt x="165049" y="62958"/>
                  <a:pt x="163068" y="64940"/>
                </a:cubicBezTo>
                <a:lnTo>
                  <a:pt x="26518" y="201490"/>
                </a:lnTo>
                <a:cubicBezTo>
                  <a:pt x="17069" y="210939"/>
                  <a:pt x="17069" y="226331"/>
                  <a:pt x="26518" y="235932"/>
                </a:cubicBezTo>
                <a:lnTo>
                  <a:pt x="169164" y="378579"/>
                </a:lnTo>
                <a:cubicBezTo>
                  <a:pt x="178613" y="388028"/>
                  <a:pt x="194005" y="388028"/>
                  <a:pt x="203607" y="378579"/>
                </a:cubicBezTo>
                <a:lnTo>
                  <a:pt x="340157" y="242028"/>
                </a:lnTo>
                <a:cubicBezTo>
                  <a:pt x="342138" y="240047"/>
                  <a:pt x="343662" y="237761"/>
                  <a:pt x="344881" y="235323"/>
                </a:cubicBezTo>
                <a:lnTo>
                  <a:pt x="383286" y="155160"/>
                </a:lnTo>
                <a:cubicBezTo>
                  <a:pt x="387706" y="145712"/>
                  <a:pt x="385724" y="134586"/>
                  <a:pt x="378409" y="127271"/>
                </a:cubicBezTo>
                <a:close/>
                <a:moveTo>
                  <a:pt x="142189" y="175277"/>
                </a:moveTo>
                <a:cubicBezTo>
                  <a:pt x="131674" y="179544"/>
                  <a:pt x="126644" y="191432"/>
                  <a:pt x="130912" y="201795"/>
                </a:cubicBezTo>
                <a:cubicBezTo>
                  <a:pt x="135179" y="212310"/>
                  <a:pt x="147066" y="217340"/>
                  <a:pt x="157429" y="213072"/>
                </a:cubicBezTo>
                <a:cubicBezTo>
                  <a:pt x="167945" y="208805"/>
                  <a:pt x="172974" y="196918"/>
                  <a:pt x="168707" y="186555"/>
                </a:cubicBezTo>
                <a:cubicBezTo>
                  <a:pt x="164592" y="176039"/>
                  <a:pt x="152705" y="171010"/>
                  <a:pt x="142189" y="175277"/>
                </a:cubicBezTo>
                <a:close/>
                <a:moveTo>
                  <a:pt x="241554" y="217340"/>
                </a:moveTo>
                <a:cubicBezTo>
                  <a:pt x="231038" y="221607"/>
                  <a:pt x="226009" y="233494"/>
                  <a:pt x="230277" y="243857"/>
                </a:cubicBezTo>
                <a:cubicBezTo>
                  <a:pt x="234544" y="254373"/>
                  <a:pt x="246431" y="259402"/>
                  <a:pt x="256794" y="255135"/>
                </a:cubicBezTo>
                <a:cubicBezTo>
                  <a:pt x="267310" y="250868"/>
                  <a:pt x="272339" y="238980"/>
                  <a:pt x="268072" y="228617"/>
                </a:cubicBezTo>
                <a:cubicBezTo>
                  <a:pt x="263957" y="218102"/>
                  <a:pt x="252070" y="213072"/>
                  <a:pt x="241554" y="217340"/>
                </a:cubicBezTo>
                <a:close/>
                <a:moveTo>
                  <a:pt x="226619" y="154398"/>
                </a:moveTo>
                <a:lnTo>
                  <a:pt x="173127" y="280586"/>
                </a:lnTo>
                <a:moveTo>
                  <a:pt x="369265" y="35679"/>
                </a:moveTo>
                <a:lnTo>
                  <a:pt x="290932" y="114012"/>
                </a:lnTo>
                <a:moveTo>
                  <a:pt x="271424" y="94505"/>
                </a:moveTo>
                <a:lnTo>
                  <a:pt x="310439" y="133520"/>
                </a:lnTo>
              </a:path>
            </a:pathLst>
          </a:custGeom>
          <a:noFill/>
          <a:ln w="19050">
            <a:solidFill>
              <a:schemeClr val="bg2"/>
            </a:solidFill>
            <a:round/>
            <a:headEnd/>
            <a:tailEnd/>
          </a:ln>
          <a:extLst>
            <a:ext uri="{909E8E84-426E-40DD-AFC4-6F175D3DCCD1}">
              <a14:hiddenFill xmlns:a14="http://schemas.microsoft.com/office/drawing/2010/main">
                <a:solidFill>
                  <a:srgbClr val="FFFFFF"/>
                </a:solidFill>
              </a14:hiddenFill>
            </a:ext>
          </a:extLst>
        </p:spPr>
        <p:txBody>
          <a:bodyPr vert="horz" wrap="square" lIns="182832" tIns="91416" rIns="182832" bIns="91416" numCol="1" anchor="t" anchorCtr="0" compatLnSpc="1">
            <a:prstTxWarp prst="textNoShape">
              <a:avLst/>
            </a:prstTxWarp>
          </a:bodyPr>
          <a:lstStyle/>
          <a:p>
            <a:endParaRPr lang="ru-UA" sz="7198"/>
          </a:p>
        </p:txBody>
      </p:sp>
      <p:sp>
        <p:nvSpPr>
          <p:cNvPr id="180" name="Freeform: Shape 179">
            <a:extLst>
              <a:ext uri="{FF2B5EF4-FFF2-40B4-BE49-F238E27FC236}">
                <a16:creationId xmlns:a16="http://schemas.microsoft.com/office/drawing/2014/main" id="{C7D40FEE-B20E-5CCC-EB5A-757800EB1BC1}"/>
              </a:ext>
            </a:extLst>
          </p:cNvPr>
          <p:cNvSpPr/>
          <p:nvPr/>
        </p:nvSpPr>
        <p:spPr>
          <a:xfrm>
            <a:off x="10826637" y="6335026"/>
            <a:ext cx="1444364" cy="1497860"/>
          </a:xfrm>
          <a:custGeom>
            <a:avLst/>
            <a:gdLst>
              <a:gd name="connsiteX0" fmla="*/ 284150 w 411480"/>
              <a:gd name="connsiteY0" fmla="*/ 60579 h 426720"/>
              <a:gd name="connsiteX1" fmla="*/ 345872 w 411480"/>
              <a:gd name="connsiteY1" fmla="*/ 175336 h 426720"/>
              <a:gd name="connsiteX2" fmla="*/ 392658 w 411480"/>
              <a:gd name="connsiteY2" fmla="*/ 269824 h 426720"/>
              <a:gd name="connsiteX3" fmla="*/ 353187 w 411480"/>
              <a:gd name="connsiteY3" fmla="*/ 269824 h 426720"/>
              <a:gd name="connsiteX4" fmla="*/ 353187 w 411480"/>
              <a:gd name="connsiteY4" fmla="*/ 335356 h 426720"/>
              <a:gd name="connsiteX5" fmla="*/ 332613 w 411480"/>
              <a:gd name="connsiteY5" fmla="*/ 355930 h 426720"/>
              <a:gd name="connsiteX6" fmla="*/ 289179 w 411480"/>
              <a:gd name="connsiteY6" fmla="*/ 355930 h 426720"/>
              <a:gd name="connsiteX7" fmla="*/ 289179 w 411480"/>
              <a:gd name="connsiteY7" fmla="*/ 410032 h 426720"/>
              <a:gd name="connsiteX8" fmla="*/ 114986 w 411480"/>
              <a:gd name="connsiteY8" fmla="*/ 410032 h 426720"/>
              <a:gd name="connsiteX9" fmla="*/ 83439 w 411480"/>
              <a:gd name="connsiteY9" fmla="*/ 291922 h 426720"/>
              <a:gd name="connsiteX10" fmla="*/ 221514 w 411480"/>
              <a:gd name="connsiteY10" fmla="*/ 140741 h 426720"/>
              <a:gd name="connsiteX11" fmla="*/ 219989 w 411480"/>
              <a:gd name="connsiteY11" fmla="*/ 124282 h 426720"/>
              <a:gd name="connsiteX12" fmla="*/ 247269 w 411480"/>
              <a:gd name="connsiteY12" fmla="*/ 95478 h 426720"/>
              <a:gd name="connsiteX13" fmla="*/ 229439 w 411480"/>
              <a:gd name="connsiteY13" fmla="*/ 64694 h 426720"/>
              <a:gd name="connsiteX14" fmla="*/ 190728 w 411480"/>
              <a:gd name="connsiteY14" fmla="*/ 73990 h 426720"/>
              <a:gd name="connsiteX15" fmla="*/ 162382 w 411480"/>
              <a:gd name="connsiteY15" fmla="*/ 57531 h 426720"/>
              <a:gd name="connsiteX16" fmla="*/ 151105 w 411480"/>
              <a:gd name="connsiteY16" fmla="*/ 19431 h 426720"/>
              <a:gd name="connsiteX17" fmla="*/ 115595 w 411480"/>
              <a:gd name="connsiteY17" fmla="*/ 19431 h 426720"/>
              <a:gd name="connsiteX18" fmla="*/ 104318 w 411480"/>
              <a:gd name="connsiteY18" fmla="*/ 57531 h 426720"/>
              <a:gd name="connsiteX19" fmla="*/ 75972 w 411480"/>
              <a:gd name="connsiteY19" fmla="*/ 73990 h 426720"/>
              <a:gd name="connsiteX20" fmla="*/ 37262 w 411480"/>
              <a:gd name="connsiteY20" fmla="*/ 64694 h 426720"/>
              <a:gd name="connsiteX21" fmla="*/ 19431 w 411480"/>
              <a:gd name="connsiteY21" fmla="*/ 95478 h 426720"/>
              <a:gd name="connsiteX22" fmla="*/ 46710 w 411480"/>
              <a:gd name="connsiteY22" fmla="*/ 124282 h 426720"/>
              <a:gd name="connsiteX23" fmla="*/ 45187 w 411480"/>
              <a:gd name="connsiteY23" fmla="*/ 140741 h 426720"/>
              <a:gd name="connsiteX24" fmla="*/ 46710 w 411480"/>
              <a:gd name="connsiteY24" fmla="*/ 157201 h 426720"/>
              <a:gd name="connsiteX25" fmla="*/ 19431 w 411480"/>
              <a:gd name="connsiteY25" fmla="*/ 186004 h 426720"/>
              <a:gd name="connsiteX26" fmla="*/ 37262 w 411480"/>
              <a:gd name="connsiteY26" fmla="*/ 216789 h 426720"/>
              <a:gd name="connsiteX27" fmla="*/ 75972 w 411480"/>
              <a:gd name="connsiteY27" fmla="*/ 207493 h 426720"/>
              <a:gd name="connsiteX28" fmla="*/ 104318 w 411480"/>
              <a:gd name="connsiteY28" fmla="*/ 223952 h 426720"/>
              <a:gd name="connsiteX29" fmla="*/ 115595 w 411480"/>
              <a:gd name="connsiteY29" fmla="*/ 262052 h 426720"/>
              <a:gd name="connsiteX30" fmla="*/ 151105 w 411480"/>
              <a:gd name="connsiteY30" fmla="*/ 262052 h 426720"/>
              <a:gd name="connsiteX31" fmla="*/ 162382 w 411480"/>
              <a:gd name="connsiteY31" fmla="*/ 223952 h 426720"/>
              <a:gd name="connsiteX32" fmla="*/ 190728 w 411480"/>
              <a:gd name="connsiteY32" fmla="*/ 207493 h 426720"/>
              <a:gd name="connsiteX33" fmla="*/ 229439 w 411480"/>
              <a:gd name="connsiteY33" fmla="*/ 216789 h 426720"/>
              <a:gd name="connsiteX34" fmla="*/ 247269 w 411480"/>
              <a:gd name="connsiteY34" fmla="*/ 186004 h 426720"/>
              <a:gd name="connsiteX35" fmla="*/ 219989 w 411480"/>
              <a:gd name="connsiteY35" fmla="*/ 157201 h 426720"/>
              <a:gd name="connsiteX36" fmla="*/ 221514 w 411480"/>
              <a:gd name="connsiteY36" fmla="*/ 140741 h 426720"/>
              <a:gd name="connsiteX37" fmla="*/ 175488 w 411480"/>
              <a:gd name="connsiteY37" fmla="*/ 140741 h 426720"/>
              <a:gd name="connsiteX38" fmla="*/ 133274 w 411480"/>
              <a:gd name="connsiteY38" fmla="*/ 182956 h 426720"/>
              <a:gd name="connsiteX39" fmla="*/ 91059 w 411480"/>
              <a:gd name="connsiteY39" fmla="*/ 140741 h 426720"/>
              <a:gd name="connsiteX40" fmla="*/ 133274 w 411480"/>
              <a:gd name="connsiteY40" fmla="*/ 98526 h 426720"/>
              <a:gd name="connsiteX41" fmla="*/ 175488 w 411480"/>
              <a:gd name="connsiteY41" fmla="*/ 140741 h 4267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Lst>
            <a:rect l="l" t="t" r="r" b="b"/>
            <a:pathLst>
              <a:path w="411480" h="426720">
                <a:moveTo>
                  <a:pt x="284150" y="60579"/>
                </a:moveTo>
                <a:cubicBezTo>
                  <a:pt x="355016" y="91516"/>
                  <a:pt x="345872" y="175336"/>
                  <a:pt x="345872" y="175336"/>
                </a:cubicBezTo>
                <a:lnTo>
                  <a:pt x="392658" y="269824"/>
                </a:lnTo>
                <a:lnTo>
                  <a:pt x="353187" y="269824"/>
                </a:lnTo>
                <a:lnTo>
                  <a:pt x="353187" y="335356"/>
                </a:lnTo>
                <a:cubicBezTo>
                  <a:pt x="353187" y="346634"/>
                  <a:pt x="344043" y="355930"/>
                  <a:pt x="332613" y="355930"/>
                </a:cubicBezTo>
                <a:lnTo>
                  <a:pt x="289179" y="355930"/>
                </a:lnTo>
                <a:lnTo>
                  <a:pt x="289179" y="410032"/>
                </a:lnTo>
                <a:lnTo>
                  <a:pt x="114986" y="410032"/>
                </a:lnTo>
                <a:cubicBezTo>
                  <a:pt x="115748" y="368579"/>
                  <a:pt x="104470" y="327888"/>
                  <a:pt x="83439" y="291922"/>
                </a:cubicBezTo>
                <a:moveTo>
                  <a:pt x="221514" y="140741"/>
                </a:moveTo>
                <a:cubicBezTo>
                  <a:pt x="221514" y="135103"/>
                  <a:pt x="220904" y="129616"/>
                  <a:pt x="219989" y="124282"/>
                </a:cubicBezTo>
                <a:lnTo>
                  <a:pt x="247269" y="95478"/>
                </a:lnTo>
                <a:lnTo>
                  <a:pt x="229439" y="64694"/>
                </a:lnTo>
                <a:lnTo>
                  <a:pt x="190728" y="73990"/>
                </a:lnTo>
                <a:cubicBezTo>
                  <a:pt x="182499" y="66827"/>
                  <a:pt x="172898" y="61341"/>
                  <a:pt x="162382" y="57531"/>
                </a:cubicBezTo>
                <a:lnTo>
                  <a:pt x="151105" y="19431"/>
                </a:lnTo>
                <a:lnTo>
                  <a:pt x="115595" y="19431"/>
                </a:lnTo>
                <a:lnTo>
                  <a:pt x="104318" y="57531"/>
                </a:lnTo>
                <a:cubicBezTo>
                  <a:pt x="93802" y="61188"/>
                  <a:pt x="84201" y="66827"/>
                  <a:pt x="75972" y="73990"/>
                </a:cubicBezTo>
                <a:lnTo>
                  <a:pt x="37262" y="64694"/>
                </a:lnTo>
                <a:lnTo>
                  <a:pt x="19431" y="95478"/>
                </a:lnTo>
                <a:lnTo>
                  <a:pt x="46710" y="124282"/>
                </a:lnTo>
                <a:cubicBezTo>
                  <a:pt x="45644" y="129616"/>
                  <a:pt x="45187" y="135103"/>
                  <a:pt x="45187" y="140741"/>
                </a:cubicBezTo>
                <a:cubicBezTo>
                  <a:pt x="45187" y="146380"/>
                  <a:pt x="45796" y="151866"/>
                  <a:pt x="46710" y="157201"/>
                </a:cubicBezTo>
                <a:lnTo>
                  <a:pt x="19431" y="186004"/>
                </a:lnTo>
                <a:lnTo>
                  <a:pt x="37262" y="216789"/>
                </a:lnTo>
                <a:lnTo>
                  <a:pt x="75972" y="207493"/>
                </a:lnTo>
                <a:cubicBezTo>
                  <a:pt x="84201" y="214655"/>
                  <a:pt x="93802" y="220142"/>
                  <a:pt x="104318" y="223952"/>
                </a:cubicBezTo>
                <a:lnTo>
                  <a:pt x="115595" y="262052"/>
                </a:lnTo>
                <a:lnTo>
                  <a:pt x="151105" y="262052"/>
                </a:lnTo>
                <a:lnTo>
                  <a:pt x="162382" y="223952"/>
                </a:lnTo>
                <a:cubicBezTo>
                  <a:pt x="172898" y="220294"/>
                  <a:pt x="182499" y="214655"/>
                  <a:pt x="190728" y="207493"/>
                </a:cubicBezTo>
                <a:lnTo>
                  <a:pt x="229439" y="216789"/>
                </a:lnTo>
                <a:lnTo>
                  <a:pt x="247269" y="186004"/>
                </a:lnTo>
                <a:lnTo>
                  <a:pt x="219989" y="157201"/>
                </a:lnTo>
                <a:cubicBezTo>
                  <a:pt x="220904" y="151866"/>
                  <a:pt x="221514" y="146380"/>
                  <a:pt x="221514" y="140741"/>
                </a:cubicBezTo>
                <a:close/>
                <a:moveTo>
                  <a:pt x="175488" y="140741"/>
                </a:moveTo>
                <a:cubicBezTo>
                  <a:pt x="175488" y="164058"/>
                  <a:pt x="156591" y="182956"/>
                  <a:pt x="133274" y="182956"/>
                </a:cubicBezTo>
                <a:cubicBezTo>
                  <a:pt x="109957" y="182956"/>
                  <a:pt x="91059" y="164058"/>
                  <a:pt x="91059" y="140741"/>
                </a:cubicBezTo>
                <a:cubicBezTo>
                  <a:pt x="91059" y="117424"/>
                  <a:pt x="109957" y="98526"/>
                  <a:pt x="133274" y="98526"/>
                </a:cubicBezTo>
                <a:cubicBezTo>
                  <a:pt x="156591" y="98526"/>
                  <a:pt x="175488" y="117424"/>
                  <a:pt x="175488" y="140741"/>
                </a:cubicBezTo>
                <a:close/>
              </a:path>
            </a:pathLst>
          </a:custGeom>
          <a:noFill/>
          <a:ln w="19050">
            <a:solidFill>
              <a:schemeClr val="bg2"/>
            </a:solidFill>
            <a:round/>
            <a:headEnd/>
            <a:tailEnd/>
          </a:ln>
          <a:extLst>
            <a:ext uri="{909E8E84-426E-40DD-AFC4-6F175D3DCCD1}">
              <a14:hiddenFill xmlns:a14="http://schemas.microsoft.com/office/drawing/2010/main">
                <a:solidFill>
                  <a:srgbClr val="FFFFFF"/>
                </a:solidFill>
              </a14:hiddenFill>
            </a:ext>
          </a:extLst>
        </p:spPr>
        <p:txBody>
          <a:bodyPr vert="horz" wrap="square" lIns="182832" tIns="91416" rIns="182832" bIns="91416" numCol="1" anchor="t" anchorCtr="0" compatLnSpc="1">
            <a:prstTxWarp prst="textNoShape">
              <a:avLst/>
            </a:prstTxWarp>
          </a:bodyPr>
          <a:lstStyle/>
          <a:p>
            <a:endParaRPr lang="ru-UA" sz="7198"/>
          </a:p>
        </p:txBody>
      </p:sp>
      <p:sp>
        <p:nvSpPr>
          <p:cNvPr id="181" name="Freeform: Shape 180">
            <a:extLst>
              <a:ext uri="{FF2B5EF4-FFF2-40B4-BE49-F238E27FC236}">
                <a16:creationId xmlns:a16="http://schemas.microsoft.com/office/drawing/2014/main" id="{5507FEA7-C00B-21FA-84F0-B6BA9D204D98}"/>
              </a:ext>
            </a:extLst>
          </p:cNvPr>
          <p:cNvSpPr/>
          <p:nvPr/>
        </p:nvSpPr>
        <p:spPr>
          <a:xfrm>
            <a:off x="19560544" y="6598230"/>
            <a:ext cx="1701032" cy="1103372"/>
          </a:xfrm>
          <a:custGeom>
            <a:avLst/>
            <a:gdLst>
              <a:gd name="connsiteX0" fmla="*/ 468668 w 563880"/>
              <a:gd name="connsiteY0" fmla="*/ 192931 h 365760"/>
              <a:gd name="connsiteX1" fmla="*/ 425081 w 563880"/>
              <a:gd name="connsiteY1" fmla="*/ 219296 h 365760"/>
              <a:gd name="connsiteX2" fmla="*/ 315201 w 563880"/>
              <a:gd name="connsiteY2" fmla="*/ 144925 h 365760"/>
              <a:gd name="connsiteX3" fmla="*/ 260184 w 563880"/>
              <a:gd name="connsiteY3" fmla="*/ 142639 h 365760"/>
              <a:gd name="connsiteX4" fmla="*/ 194348 w 563880"/>
              <a:gd name="connsiteY4" fmla="*/ 163213 h 365760"/>
              <a:gd name="connsiteX5" fmla="*/ 217208 w 563880"/>
              <a:gd name="connsiteY5" fmla="*/ 115055 h 365760"/>
              <a:gd name="connsiteX6" fmla="*/ 319773 w 563880"/>
              <a:gd name="connsiteY6" fmla="*/ 82593 h 365760"/>
              <a:gd name="connsiteX7" fmla="*/ 398869 w 563880"/>
              <a:gd name="connsiteY7" fmla="*/ 88994 h 365760"/>
              <a:gd name="connsiteX8" fmla="*/ 468668 w 563880"/>
              <a:gd name="connsiteY8" fmla="*/ 192931 h 365760"/>
              <a:gd name="connsiteX9" fmla="*/ 256070 w 563880"/>
              <a:gd name="connsiteY9" fmla="*/ 326433 h 365760"/>
              <a:gd name="connsiteX10" fmla="*/ 288836 w 563880"/>
              <a:gd name="connsiteY10" fmla="*/ 341826 h 365760"/>
              <a:gd name="connsiteX11" fmla="*/ 330593 w 563880"/>
              <a:gd name="connsiteY11" fmla="*/ 324147 h 365760"/>
              <a:gd name="connsiteX12" fmla="*/ 368389 w 563880"/>
              <a:gd name="connsiteY12" fmla="*/ 295496 h 365760"/>
              <a:gd name="connsiteX13" fmla="*/ 404507 w 563880"/>
              <a:gd name="connsiteY13" fmla="*/ 263492 h 365760"/>
              <a:gd name="connsiteX14" fmla="*/ 428587 w 563880"/>
              <a:gd name="connsiteY14" fmla="*/ 221125 h 365760"/>
              <a:gd name="connsiteX15" fmla="*/ 237934 w 563880"/>
              <a:gd name="connsiteY15" fmla="*/ 103472 h 365760"/>
              <a:gd name="connsiteX16" fmla="*/ 164630 w 563880"/>
              <a:gd name="connsiteY16" fmla="*/ 85794 h 365760"/>
              <a:gd name="connsiteX17" fmla="*/ 93611 w 563880"/>
              <a:gd name="connsiteY17" fmla="*/ 190645 h 365760"/>
              <a:gd name="connsiteX18" fmla="*/ 125310 w 563880"/>
              <a:gd name="connsiteY18" fmla="*/ 229202 h 365760"/>
              <a:gd name="connsiteX19" fmla="*/ 125310 w 563880"/>
              <a:gd name="connsiteY19" fmla="*/ 229202 h 365760"/>
              <a:gd name="connsiteX20" fmla="*/ 133236 w 563880"/>
              <a:gd name="connsiteY20" fmla="*/ 280561 h 365760"/>
              <a:gd name="connsiteX21" fmla="*/ 168440 w 563880"/>
              <a:gd name="connsiteY21" fmla="*/ 312108 h 365760"/>
              <a:gd name="connsiteX22" fmla="*/ 207454 w 563880"/>
              <a:gd name="connsiteY22" fmla="*/ 331005 h 365760"/>
              <a:gd name="connsiteX23" fmla="*/ 243573 w 563880"/>
              <a:gd name="connsiteY23" fmla="*/ 341826 h 365760"/>
              <a:gd name="connsiteX24" fmla="*/ 262013 w 563880"/>
              <a:gd name="connsiteY24" fmla="*/ 319423 h 365760"/>
              <a:gd name="connsiteX25" fmla="*/ 245859 w 563880"/>
              <a:gd name="connsiteY25" fmla="*/ 285438 h 365760"/>
              <a:gd name="connsiteX26" fmla="*/ 221323 w 563880"/>
              <a:gd name="connsiteY26" fmla="*/ 249776 h 365760"/>
              <a:gd name="connsiteX27" fmla="*/ 184899 w 563880"/>
              <a:gd name="connsiteY27" fmla="*/ 219601 h 365760"/>
              <a:gd name="connsiteX28" fmla="*/ 132930 w 563880"/>
              <a:gd name="connsiteY28" fmla="*/ 219449 h 365760"/>
              <a:gd name="connsiteX29" fmla="*/ 125310 w 563880"/>
              <a:gd name="connsiteY29" fmla="*/ 229202 h 365760"/>
              <a:gd name="connsiteX30" fmla="*/ 507377 w 563880"/>
              <a:gd name="connsiteY30" fmla="*/ 212133 h 365760"/>
              <a:gd name="connsiteX31" fmla="*/ 535876 w 563880"/>
              <a:gd name="connsiteY31" fmla="*/ 193083 h 365760"/>
              <a:gd name="connsiteX32" fmla="*/ 541667 w 563880"/>
              <a:gd name="connsiteY32" fmla="*/ 163213 h 365760"/>
              <a:gd name="connsiteX33" fmla="*/ 454190 w 563880"/>
              <a:gd name="connsiteY33" fmla="*/ 34130 h 365760"/>
              <a:gd name="connsiteX34" fmla="*/ 424472 w 563880"/>
              <a:gd name="connsiteY34" fmla="*/ 28339 h 365760"/>
              <a:gd name="connsiteX35" fmla="*/ 396430 w 563880"/>
              <a:gd name="connsiteY35" fmla="*/ 47084 h 365760"/>
              <a:gd name="connsiteX36" fmla="*/ 390487 w 563880"/>
              <a:gd name="connsiteY36" fmla="*/ 76955 h 365760"/>
              <a:gd name="connsiteX37" fmla="*/ 477507 w 563880"/>
              <a:gd name="connsiteY37" fmla="*/ 206342 h 365760"/>
              <a:gd name="connsiteX38" fmla="*/ 507377 w 563880"/>
              <a:gd name="connsiteY38" fmla="*/ 212133 h 365760"/>
              <a:gd name="connsiteX39" fmla="*/ 167983 w 563880"/>
              <a:gd name="connsiteY39" fmla="*/ 42360 h 365760"/>
              <a:gd name="connsiteX40" fmla="*/ 139636 w 563880"/>
              <a:gd name="connsiteY40" fmla="*/ 23157 h 365760"/>
              <a:gd name="connsiteX41" fmla="*/ 109766 w 563880"/>
              <a:gd name="connsiteY41" fmla="*/ 28949 h 365760"/>
              <a:gd name="connsiteX42" fmla="*/ 23050 w 563880"/>
              <a:gd name="connsiteY42" fmla="*/ 158641 h 365760"/>
              <a:gd name="connsiteX43" fmla="*/ 28841 w 563880"/>
              <a:gd name="connsiteY43" fmla="*/ 188359 h 365760"/>
              <a:gd name="connsiteX44" fmla="*/ 56730 w 563880"/>
              <a:gd name="connsiteY44" fmla="*/ 207257 h 365760"/>
              <a:gd name="connsiteX45" fmla="*/ 86601 w 563880"/>
              <a:gd name="connsiteY45" fmla="*/ 201465 h 365760"/>
              <a:gd name="connsiteX46" fmla="*/ 173774 w 563880"/>
              <a:gd name="connsiteY46" fmla="*/ 72230 h 365760"/>
              <a:gd name="connsiteX47" fmla="*/ 167983 w 563880"/>
              <a:gd name="connsiteY47" fmla="*/ 42360 h 3657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563880" h="365760">
                <a:moveTo>
                  <a:pt x="468668" y="192931"/>
                </a:moveTo>
                <a:cubicBezTo>
                  <a:pt x="468668" y="192931"/>
                  <a:pt x="433768" y="229050"/>
                  <a:pt x="425081" y="219296"/>
                </a:cubicBezTo>
                <a:cubicBezTo>
                  <a:pt x="416547" y="209543"/>
                  <a:pt x="331813" y="154526"/>
                  <a:pt x="315201" y="144925"/>
                </a:cubicBezTo>
                <a:cubicBezTo>
                  <a:pt x="298590" y="135171"/>
                  <a:pt x="275120" y="138677"/>
                  <a:pt x="260184" y="142639"/>
                </a:cubicBezTo>
                <a:cubicBezTo>
                  <a:pt x="215531" y="180434"/>
                  <a:pt x="209283" y="168395"/>
                  <a:pt x="194348" y="163213"/>
                </a:cubicBezTo>
                <a:cubicBezTo>
                  <a:pt x="179413" y="158031"/>
                  <a:pt x="209740" y="121455"/>
                  <a:pt x="217208" y="115055"/>
                </a:cubicBezTo>
                <a:cubicBezTo>
                  <a:pt x="224676" y="108654"/>
                  <a:pt x="302552" y="69182"/>
                  <a:pt x="319773" y="82593"/>
                </a:cubicBezTo>
                <a:cubicBezTo>
                  <a:pt x="336994" y="96005"/>
                  <a:pt x="381038" y="94481"/>
                  <a:pt x="398869" y="88994"/>
                </a:cubicBezTo>
                <a:lnTo>
                  <a:pt x="468668" y="192931"/>
                </a:lnTo>
                <a:close/>
                <a:moveTo>
                  <a:pt x="256070" y="326433"/>
                </a:moveTo>
                <a:cubicBezTo>
                  <a:pt x="266433" y="331767"/>
                  <a:pt x="277406" y="336949"/>
                  <a:pt x="288836" y="341826"/>
                </a:cubicBezTo>
                <a:cubicBezTo>
                  <a:pt x="293103" y="343197"/>
                  <a:pt x="327240" y="356151"/>
                  <a:pt x="330593" y="324147"/>
                </a:cubicBezTo>
                <a:cubicBezTo>
                  <a:pt x="356349" y="322776"/>
                  <a:pt x="372351" y="304945"/>
                  <a:pt x="368389" y="295496"/>
                </a:cubicBezTo>
                <a:cubicBezTo>
                  <a:pt x="393077" y="294887"/>
                  <a:pt x="410146" y="275227"/>
                  <a:pt x="404507" y="263492"/>
                </a:cubicBezTo>
                <a:cubicBezTo>
                  <a:pt x="415328" y="260901"/>
                  <a:pt x="441693" y="252824"/>
                  <a:pt x="428587" y="221125"/>
                </a:cubicBezTo>
                <a:moveTo>
                  <a:pt x="237934" y="103472"/>
                </a:moveTo>
                <a:cubicBezTo>
                  <a:pt x="215684" y="103015"/>
                  <a:pt x="172097" y="93109"/>
                  <a:pt x="164630" y="85794"/>
                </a:cubicBezTo>
                <a:cubicBezTo>
                  <a:pt x="148628" y="109873"/>
                  <a:pt x="93611" y="190645"/>
                  <a:pt x="93611" y="190645"/>
                </a:cubicBezTo>
                <a:cubicBezTo>
                  <a:pt x="93611" y="190645"/>
                  <a:pt x="103822" y="206495"/>
                  <a:pt x="125310" y="229202"/>
                </a:cubicBezTo>
                <a:moveTo>
                  <a:pt x="125310" y="229202"/>
                </a:moveTo>
                <a:cubicBezTo>
                  <a:pt x="119977" y="234231"/>
                  <a:pt x="89344" y="273398"/>
                  <a:pt x="133236" y="280561"/>
                </a:cubicBezTo>
                <a:cubicBezTo>
                  <a:pt x="134454" y="300678"/>
                  <a:pt x="131559" y="318356"/>
                  <a:pt x="168440" y="312108"/>
                </a:cubicBezTo>
                <a:cubicBezTo>
                  <a:pt x="168440" y="312108"/>
                  <a:pt x="172402" y="348989"/>
                  <a:pt x="207454" y="331005"/>
                </a:cubicBezTo>
                <a:cubicBezTo>
                  <a:pt x="215531" y="343959"/>
                  <a:pt x="228943" y="356304"/>
                  <a:pt x="243573" y="341826"/>
                </a:cubicBezTo>
                <a:lnTo>
                  <a:pt x="262013" y="319423"/>
                </a:lnTo>
                <a:cubicBezTo>
                  <a:pt x="274206" y="302811"/>
                  <a:pt x="259727" y="291381"/>
                  <a:pt x="245859" y="285438"/>
                </a:cubicBezTo>
                <a:cubicBezTo>
                  <a:pt x="258508" y="248252"/>
                  <a:pt x="221323" y="249776"/>
                  <a:pt x="221323" y="249776"/>
                </a:cubicBezTo>
                <a:cubicBezTo>
                  <a:pt x="222084" y="212286"/>
                  <a:pt x="204863" y="217772"/>
                  <a:pt x="184899" y="219601"/>
                </a:cubicBezTo>
                <a:cubicBezTo>
                  <a:pt x="171336" y="177386"/>
                  <a:pt x="137046" y="213505"/>
                  <a:pt x="132930" y="219449"/>
                </a:cubicBezTo>
                <a:lnTo>
                  <a:pt x="125310" y="229202"/>
                </a:lnTo>
                <a:close/>
                <a:moveTo>
                  <a:pt x="507377" y="212133"/>
                </a:moveTo>
                <a:lnTo>
                  <a:pt x="535876" y="193083"/>
                </a:lnTo>
                <a:cubicBezTo>
                  <a:pt x="545782" y="186378"/>
                  <a:pt x="548373" y="172967"/>
                  <a:pt x="541667" y="163213"/>
                </a:cubicBezTo>
                <a:lnTo>
                  <a:pt x="454190" y="34130"/>
                </a:lnTo>
                <a:cubicBezTo>
                  <a:pt x="447484" y="24377"/>
                  <a:pt x="434226" y="21786"/>
                  <a:pt x="424472" y="28339"/>
                </a:cubicBezTo>
                <a:lnTo>
                  <a:pt x="396430" y="47084"/>
                </a:lnTo>
                <a:cubicBezTo>
                  <a:pt x="386524" y="53637"/>
                  <a:pt x="383933" y="67049"/>
                  <a:pt x="390487" y="76955"/>
                </a:cubicBezTo>
                <a:lnTo>
                  <a:pt x="477507" y="206342"/>
                </a:lnTo>
                <a:cubicBezTo>
                  <a:pt x="484213" y="216096"/>
                  <a:pt x="497471" y="218687"/>
                  <a:pt x="507377" y="212133"/>
                </a:cubicBezTo>
                <a:close/>
                <a:moveTo>
                  <a:pt x="167983" y="42360"/>
                </a:moveTo>
                <a:lnTo>
                  <a:pt x="139636" y="23157"/>
                </a:lnTo>
                <a:cubicBezTo>
                  <a:pt x="129730" y="16452"/>
                  <a:pt x="116319" y="19043"/>
                  <a:pt x="109766" y="28949"/>
                </a:cubicBezTo>
                <a:lnTo>
                  <a:pt x="23050" y="158641"/>
                </a:lnTo>
                <a:cubicBezTo>
                  <a:pt x="16497" y="168547"/>
                  <a:pt x="19088" y="181806"/>
                  <a:pt x="28841" y="188359"/>
                </a:cubicBezTo>
                <a:lnTo>
                  <a:pt x="56730" y="207257"/>
                </a:lnTo>
                <a:cubicBezTo>
                  <a:pt x="66637" y="213962"/>
                  <a:pt x="79895" y="211371"/>
                  <a:pt x="86601" y="201465"/>
                </a:cubicBezTo>
                <a:lnTo>
                  <a:pt x="173774" y="72230"/>
                </a:lnTo>
                <a:cubicBezTo>
                  <a:pt x="180327" y="62324"/>
                  <a:pt x="177889" y="49065"/>
                  <a:pt x="167983" y="42360"/>
                </a:cubicBezTo>
                <a:close/>
              </a:path>
            </a:pathLst>
          </a:custGeom>
          <a:noFill/>
          <a:ln w="19050">
            <a:solidFill>
              <a:schemeClr val="bg2"/>
            </a:solidFill>
            <a:round/>
            <a:headEnd/>
            <a:tailEnd/>
          </a:ln>
          <a:extLst>
            <a:ext uri="{909E8E84-426E-40DD-AFC4-6F175D3DCCD1}">
              <a14:hiddenFill xmlns:a14="http://schemas.microsoft.com/office/drawing/2010/main">
                <a:solidFill>
                  <a:srgbClr val="FFFFFF"/>
                </a:solidFill>
              </a14:hiddenFill>
            </a:ext>
          </a:extLst>
        </p:spPr>
        <p:txBody>
          <a:bodyPr vert="horz" wrap="square" lIns="182832" tIns="91416" rIns="182832" bIns="91416" numCol="1" anchor="t" anchorCtr="0" compatLnSpc="1">
            <a:prstTxWarp prst="textNoShape">
              <a:avLst/>
            </a:prstTxWarp>
          </a:bodyPr>
          <a:lstStyle/>
          <a:p>
            <a:endParaRPr lang="ru-UA" sz="7198"/>
          </a:p>
        </p:txBody>
      </p:sp>
    </p:spTree>
    <p:extLst>
      <p:ext uri="{BB962C8B-B14F-4D97-AF65-F5344CB8AC3E}">
        <p14:creationId xmlns:p14="http://schemas.microsoft.com/office/powerpoint/2010/main" val="1694304085"/>
      </p:ext>
    </p:extLst>
  </p:cSld>
  <p:clrMapOvr>
    <a:masterClrMapping/>
  </p:clrMapOvr>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50000" fill="hold" nodeType="with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1000" fill="hold"/>
                                            <p:tgtEl>
                                              <p:spTgt spid="12"/>
                                            </p:tgtEl>
                                            <p:attrNameLst>
                                              <p:attrName>ppt_x</p:attrName>
                                            </p:attrNameLst>
                                          </p:cBhvr>
                                          <p:tavLst>
                                            <p:tav tm="0">
                                              <p:val>
                                                <p:strVal val="#ppt_x"/>
                                              </p:val>
                                            </p:tav>
                                            <p:tav tm="100000">
                                              <p:val>
                                                <p:strVal val="#ppt_x"/>
                                              </p:val>
                                            </p:tav>
                                          </p:tavLst>
                                        </p:anim>
                                        <p:anim calcmode="lin" valueType="num">
                                          <p:cBhvr additive="base">
                                            <p:cTn id="8" dur="1000" fill="hold"/>
                                            <p:tgtEl>
                                              <p:spTgt spid="12"/>
                                            </p:tgtEl>
                                            <p:attrNameLst>
                                              <p:attrName>ppt_y</p:attrName>
                                            </p:attrNameLst>
                                          </p:cBhvr>
                                          <p:tavLst>
                                            <p:tav tm="0">
                                              <p:val>
                                                <p:strVal val="1+#ppt_h/2"/>
                                              </p:val>
                                            </p:tav>
                                            <p:tav tm="100000">
                                              <p:val>
                                                <p:strVal val="#ppt_y"/>
                                              </p:val>
                                            </p:tav>
                                          </p:tavLst>
                                        </p:anim>
                                      </p:childTnLst>
                                    </p:cTn>
                                  </p:par>
                                  <p:par>
                                    <p:cTn id="9" presetID="2" presetClass="entr" presetSubtype="8" fill="hold" nodeType="withEffect" p14:presetBounceEnd="50000">
                                      <p:stCondLst>
                                        <p:cond delay="0"/>
                                      </p:stCondLst>
                                      <p:childTnLst>
                                        <p:set>
                                          <p:cBhvr>
                                            <p:cTn id="10" dur="1" fill="hold">
                                              <p:stCondLst>
                                                <p:cond delay="0"/>
                                              </p:stCondLst>
                                            </p:cTn>
                                            <p:tgtEl>
                                              <p:spTgt spid="164"/>
                                            </p:tgtEl>
                                            <p:attrNameLst>
                                              <p:attrName>style.visibility</p:attrName>
                                            </p:attrNameLst>
                                          </p:cBhvr>
                                          <p:to>
                                            <p:strVal val="visible"/>
                                          </p:to>
                                        </p:set>
                                        <p:anim calcmode="lin" valueType="num" p14:bounceEnd="50000">
                                          <p:cBhvr additive="base">
                                            <p:cTn id="11" dur="1250" fill="hold"/>
                                            <p:tgtEl>
                                              <p:spTgt spid="164"/>
                                            </p:tgtEl>
                                            <p:attrNameLst>
                                              <p:attrName>ppt_x</p:attrName>
                                            </p:attrNameLst>
                                          </p:cBhvr>
                                          <p:tavLst>
                                            <p:tav tm="0">
                                              <p:val>
                                                <p:strVal val="0-#ppt_w/2"/>
                                              </p:val>
                                            </p:tav>
                                            <p:tav tm="100000">
                                              <p:val>
                                                <p:strVal val="#ppt_x"/>
                                              </p:val>
                                            </p:tav>
                                          </p:tavLst>
                                        </p:anim>
                                        <p:anim calcmode="lin" valueType="num" p14:bounceEnd="50000">
                                          <p:cBhvr additive="base">
                                            <p:cTn id="12" dur="1250" fill="hold"/>
                                            <p:tgtEl>
                                              <p:spTgt spid="164"/>
                                            </p:tgtEl>
                                            <p:attrNameLst>
                                              <p:attrName>ppt_y</p:attrName>
                                            </p:attrNameLst>
                                          </p:cBhvr>
                                          <p:tavLst>
                                            <p:tav tm="0">
                                              <p:val>
                                                <p:strVal val="#ppt_y"/>
                                              </p:val>
                                            </p:tav>
                                            <p:tav tm="100000">
                                              <p:val>
                                                <p:strVal val="#ppt_y"/>
                                              </p:val>
                                            </p:tav>
                                          </p:tavLst>
                                        </p:anim>
                                      </p:childTnLst>
                                    </p:cTn>
                                  </p:par>
                                  <p:par>
                                    <p:cTn id="13" presetID="31" presetClass="entr" presetSubtype="0" fill="hold" nodeType="withEffect">
                                      <p:stCondLst>
                                        <p:cond delay="500"/>
                                      </p:stCondLst>
                                      <p:childTnLst>
                                        <p:set>
                                          <p:cBhvr>
                                            <p:cTn id="14" dur="1" fill="hold">
                                              <p:stCondLst>
                                                <p:cond delay="0"/>
                                              </p:stCondLst>
                                            </p:cTn>
                                            <p:tgtEl>
                                              <p:spTgt spid="147"/>
                                            </p:tgtEl>
                                            <p:attrNameLst>
                                              <p:attrName>style.visibility</p:attrName>
                                            </p:attrNameLst>
                                          </p:cBhvr>
                                          <p:to>
                                            <p:strVal val="visible"/>
                                          </p:to>
                                        </p:set>
                                        <p:anim calcmode="lin" valueType="num">
                                          <p:cBhvr>
                                            <p:cTn id="15" dur="750" fill="hold"/>
                                            <p:tgtEl>
                                              <p:spTgt spid="147"/>
                                            </p:tgtEl>
                                            <p:attrNameLst>
                                              <p:attrName>ppt_w</p:attrName>
                                            </p:attrNameLst>
                                          </p:cBhvr>
                                          <p:tavLst>
                                            <p:tav tm="0">
                                              <p:val>
                                                <p:fltVal val="0"/>
                                              </p:val>
                                            </p:tav>
                                            <p:tav tm="100000">
                                              <p:val>
                                                <p:strVal val="#ppt_w"/>
                                              </p:val>
                                            </p:tav>
                                          </p:tavLst>
                                        </p:anim>
                                        <p:anim calcmode="lin" valueType="num">
                                          <p:cBhvr>
                                            <p:cTn id="16" dur="750" fill="hold"/>
                                            <p:tgtEl>
                                              <p:spTgt spid="147"/>
                                            </p:tgtEl>
                                            <p:attrNameLst>
                                              <p:attrName>ppt_h</p:attrName>
                                            </p:attrNameLst>
                                          </p:cBhvr>
                                          <p:tavLst>
                                            <p:tav tm="0">
                                              <p:val>
                                                <p:fltVal val="0"/>
                                              </p:val>
                                            </p:tav>
                                            <p:tav tm="100000">
                                              <p:val>
                                                <p:strVal val="#ppt_h"/>
                                              </p:val>
                                            </p:tav>
                                          </p:tavLst>
                                        </p:anim>
                                        <p:anim calcmode="lin" valueType="num">
                                          <p:cBhvr>
                                            <p:cTn id="17" dur="750" fill="hold"/>
                                            <p:tgtEl>
                                              <p:spTgt spid="147"/>
                                            </p:tgtEl>
                                            <p:attrNameLst>
                                              <p:attrName>style.rotation</p:attrName>
                                            </p:attrNameLst>
                                          </p:cBhvr>
                                          <p:tavLst>
                                            <p:tav tm="0">
                                              <p:val>
                                                <p:fltVal val="90"/>
                                              </p:val>
                                            </p:tav>
                                            <p:tav tm="100000">
                                              <p:val>
                                                <p:fltVal val="0"/>
                                              </p:val>
                                            </p:tav>
                                          </p:tavLst>
                                        </p:anim>
                                        <p:animEffect transition="in" filter="fade">
                                          <p:cBhvr>
                                            <p:cTn id="18" dur="750"/>
                                            <p:tgtEl>
                                              <p:spTgt spid="147"/>
                                            </p:tgtEl>
                                          </p:cBhvr>
                                        </p:animEffect>
                                      </p:childTnLst>
                                    </p:cTn>
                                  </p:par>
                                  <p:par>
                                    <p:cTn id="19" presetID="22" presetClass="entr" presetSubtype="2" fill="hold" grpId="0" nodeType="withEffect">
                                      <p:stCondLst>
                                        <p:cond delay="500"/>
                                      </p:stCondLst>
                                      <p:childTnLst>
                                        <p:set>
                                          <p:cBhvr>
                                            <p:cTn id="20" dur="1" fill="hold">
                                              <p:stCondLst>
                                                <p:cond delay="0"/>
                                              </p:stCondLst>
                                            </p:cTn>
                                            <p:tgtEl>
                                              <p:spTgt spid="181"/>
                                            </p:tgtEl>
                                            <p:attrNameLst>
                                              <p:attrName>style.visibility</p:attrName>
                                            </p:attrNameLst>
                                          </p:cBhvr>
                                          <p:to>
                                            <p:strVal val="visible"/>
                                          </p:to>
                                        </p:set>
                                        <p:animEffect transition="in" filter="wipe(right)">
                                          <p:cBhvr>
                                            <p:cTn id="21" dur="500"/>
                                            <p:tgtEl>
                                              <p:spTgt spid="181"/>
                                            </p:tgtEl>
                                          </p:cBhvr>
                                        </p:animEffect>
                                      </p:childTnLst>
                                    </p:cTn>
                                  </p:par>
                                  <p:par>
                                    <p:cTn id="22" presetID="2" presetClass="entr" presetSubtype="4" decel="50000" fill="hold" nodeType="withEffect">
                                      <p:stCondLst>
                                        <p:cond delay="250"/>
                                      </p:stCondLst>
                                      <p:childTnLst>
                                        <p:set>
                                          <p:cBhvr>
                                            <p:cTn id="23" dur="1" fill="hold">
                                              <p:stCondLst>
                                                <p:cond delay="0"/>
                                              </p:stCondLst>
                                            </p:cTn>
                                            <p:tgtEl>
                                              <p:spTgt spid="153"/>
                                            </p:tgtEl>
                                            <p:attrNameLst>
                                              <p:attrName>style.visibility</p:attrName>
                                            </p:attrNameLst>
                                          </p:cBhvr>
                                          <p:to>
                                            <p:strVal val="visible"/>
                                          </p:to>
                                        </p:set>
                                        <p:anim calcmode="lin" valueType="num">
                                          <p:cBhvr additive="base">
                                            <p:cTn id="24" dur="1000" fill="hold"/>
                                            <p:tgtEl>
                                              <p:spTgt spid="153"/>
                                            </p:tgtEl>
                                            <p:attrNameLst>
                                              <p:attrName>ppt_x</p:attrName>
                                            </p:attrNameLst>
                                          </p:cBhvr>
                                          <p:tavLst>
                                            <p:tav tm="0">
                                              <p:val>
                                                <p:strVal val="#ppt_x"/>
                                              </p:val>
                                            </p:tav>
                                            <p:tav tm="100000">
                                              <p:val>
                                                <p:strVal val="#ppt_x"/>
                                              </p:val>
                                            </p:tav>
                                          </p:tavLst>
                                        </p:anim>
                                        <p:anim calcmode="lin" valueType="num">
                                          <p:cBhvr additive="base">
                                            <p:cTn id="25" dur="1000" fill="hold"/>
                                            <p:tgtEl>
                                              <p:spTgt spid="153"/>
                                            </p:tgtEl>
                                            <p:attrNameLst>
                                              <p:attrName>ppt_y</p:attrName>
                                            </p:attrNameLst>
                                          </p:cBhvr>
                                          <p:tavLst>
                                            <p:tav tm="0">
                                              <p:val>
                                                <p:strVal val="1+#ppt_h/2"/>
                                              </p:val>
                                            </p:tav>
                                            <p:tav tm="100000">
                                              <p:val>
                                                <p:strVal val="#ppt_y"/>
                                              </p:val>
                                            </p:tav>
                                          </p:tavLst>
                                        </p:anim>
                                      </p:childTnLst>
                                    </p:cTn>
                                  </p:par>
                                  <p:par>
                                    <p:cTn id="26" presetID="2" presetClass="entr" presetSubtype="8" fill="hold" nodeType="withEffect" p14:presetBounceEnd="50000">
                                      <p:stCondLst>
                                        <p:cond delay="250"/>
                                      </p:stCondLst>
                                      <p:childTnLst>
                                        <p:set>
                                          <p:cBhvr>
                                            <p:cTn id="27" dur="1" fill="hold">
                                              <p:stCondLst>
                                                <p:cond delay="0"/>
                                              </p:stCondLst>
                                            </p:cTn>
                                            <p:tgtEl>
                                              <p:spTgt spid="156"/>
                                            </p:tgtEl>
                                            <p:attrNameLst>
                                              <p:attrName>style.visibility</p:attrName>
                                            </p:attrNameLst>
                                          </p:cBhvr>
                                          <p:to>
                                            <p:strVal val="visible"/>
                                          </p:to>
                                        </p:set>
                                        <p:anim calcmode="lin" valueType="num" p14:bounceEnd="50000">
                                          <p:cBhvr additive="base">
                                            <p:cTn id="28" dur="1250" fill="hold"/>
                                            <p:tgtEl>
                                              <p:spTgt spid="156"/>
                                            </p:tgtEl>
                                            <p:attrNameLst>
                                              <p:attrName>ppt_x</p:attrName>
                                            </p:attrNameLst>
                                          </p:cBhvr>
                                          <p:tavLst>
                                            <p:tav tm="0">
                                              <p:val>
                                                <p:strVal val="0-#ppt_w/2"/>
                                              </p:val>
                                            </p:tav>
                                            <p:tav tm="100000">
                                              <p:val>
                                                <p:strVal val="#ppt_x"/>
                                              </p:val>
                                            </p:tav>
                                          </p:tavLst>
                                        </p:anim>
                                        <p:anim calcmode="lin" valueType="num" p14:bounceEnd="50000">
                                          <p:cBhvr additive="base">
                                            <p:cTn id="29" dur="1250" fill="hold"/>
                                            <p:tgtEl>
                                              <p:spTgt spid="156"/>
                                            </p:tgtEl>
                                            <p:attrNameLst>
                                              <p:attrName>ppt_y</p:attrName>
                                            </p:attrNameLst>
                                          </p:cBhvr>
                                          <p:tavLst>
                                            <p:tav tm="0">
                                              <p:val>
                                                <p:strVal val="#ppt_y"/>
                                              </p:val>
                                            </p:tav>
                                            <p:tav tm="100000">
                                              <p:val>
                                                <p:strVal val="#ppt_y"/>
                                              </p:val>
                                            </p:tav>
                                          </p:tavLst>
                                        </p:anim>
                                      </p:childTnLst>
                                    </p:cTn>
                                  </p:par>
                                  <p:par>
                                    <p:cTn id="30" presetID="31" presetClass="entr" presetSubtype="0" fill="hold" nodeType="withEffect">
                                      <p:stCondLst>
                                        <p:cond delay="750"/>
                                      </p:stCondLst>
                                      <p:childTnLst>
                                        <p:set>
                                          <p:cBhvr>
                                            <p:cTn id="31" dur="1" fill="hold">
                                              <p:stCondLst>
                                                <p:cond delay="0"/>
                                              </p:stCondLst>
                                            </p:cTn>
                                            <p:tgtEl>
                                              <p:spTgt spid="60"/>
                                            </p:tgtEl>
                                            <p:attrNameLst>
                                              <p:attrName>style.visibility</p:attrName>
                                            </p:attrNameLst>
                                          </p:cBhvr>
                                          <p:to>
                                            <p:strVal val="visible"/>
                                          </p:to>
                                        </p:set>
                                        <p:anim calcmode="lin" valueType="num">
                                          <p:cBhvr>
                                            <p:cTn id="32" dur="750" fill="hold"/>
                                            <p:tgtEl>
                                              <p:spTgt spid="60"/>
                                            </p:tgtEl>
                                            <p:attrNameLst>
                                              <p:attrName>ppt_w</p:attrName>
                                            </p:attrNameLst>
                                          </p:cBhvr>
                                          <p:tavLst>
                                            <p:tav tm="0">
                                              <p:val>
                                                <p:fltVal val="0"/>
                                              </p:val>
                                            </p:tav>
                                            <p:tav tm="100000">
                                              <p:val>
                                                <p:strVal val="#ppt_w"/>
                                              </p:val>
                                            </p:tav>
                                          </p:tavLst>
                                        </p:anim>
                                        <p:anim calcmode="lin" valueType="num">
                                          <p:cBhvr>
                                            <p:cTn id="33" dur="750" fill="hold"/>
                                            <p:tgtEl>
                                              <p:spTgt spid="60"/>
                                            </p:tgtEl>
                                            <p:attrNameLst>
                                              <p:attrName>ppt_h</p:attrName>
                                            </p:attrNameLst>
                                          </p:cBhvr>
                                          <p:tavLst>
                                            <p:tav tm="0">
                                              <p:val>
                                                <p:fltVal val="0"/>
                                              </p:val>
                                            </p:tav>
                                            <p:tav tm="100000">
                                              <p:val>
                                                <p:strVal val="#ppt_h"/>
                                              </p:val>
                                            </p:tav>
                                          </p:tavLst>
                                        </p:anim>
                                        <p:anim calcmode="lin" valueType="num">
                                          <p:cBhvr>
                                            <p:cTn id="34" dur="750" fill="hold"/>
                                            <p:tgtEl>
                                              <p:spTgt spid="60"/>
                                            </p:tgtEl>
                                            <p:attrNameLst>
                                              <p:attrName>style.rotation</p:attrName>
                                            </p:attrNameLst>
                                          </p:cBhvr>
                                          <p:tavLst>
                                            <p:tav tm="0">
                                              <p:val>
                                                <p:fltVal val="90"/>
                                              </p:val>
                                            </p:tav>
                                            <p:tav tm="100000">
                                              <p:val>
                                                <p:fltVal val="0"/>
                                              </p:val>
                                            </p:tav>
                                          </p:tavLst>
                                        </p:anim>
                                        <p:animEffect transition="in" filter="fade">
                                          <p:cBhvr>
                                            <p:cTn id="35" dur="750"/>
                                            <p:tgtEl>
                                              <p:spTgt spid="60"/>
                                            </p:tgtEl>
                                          </p:cBhvr>
                                        </p:animEffect>
                                      </p:childTnLst>
                                    </p:cTn>
                                  </p:par>
                                  <p:par>
                                    <p:cTn id="36" presetID="22" presetClass="entr" presetSubtype="2" fill="hold" grpId="0" nodeType="withEffect">
                                      <p:stCondLst>
                                        <p:cond delay="750"/>
                                      </p:stCondLst>
                                      <p:childTnLst>
                                        <p:set>
                                          <p:cBhvr>
                                            <p:cTn id="37" dur="1" fill="hold">
                                              <p:stCondLst>
                                                <p:cond delay="0"/>
                                              </p:stCondLst>
                                            </p:cTn>
                                            <p:tgtEl>
                                              <p:spTgt spid="179"/>
                                            </p:tgtEl>
                                            <p:attrNameLst>
                                              <p:attrName>style.visibility</p:attrName>
                                            </p:attrNameLst>
                                          </p:cBhvr>
                                          <p:to>
                                            <p:strVal val="visible"/>
                                          </p:to>
                                        </p:set>
                                        <p:animEffect transition="in" filter="wipe(right)">
                                          <p:cBhvr>
                                            <p:cTn id="38" dur="500"/>
                                            <p:tgtEl>
                                              <p:spTgt spid="179"/>
                                            </p:tgtEl>
                                          </p:cBhvr>
                                        </p:animEffect>
                                      </p:childTnLst>
                                    </p:cTn>
                                  </p:par>
                                  <p:par>
                                    <p:cTn id="39" presetID="2" presetClass="entr" presetSubtype="4" decel="50000" fill="hold" nodeType="withEffect">
                                      <p:stCondLst>
                                        <p:cond delay="500"/>
                                      </p:stCondLst>
                                      <p:childTnLst>
                                        <p:set>
                                          <p:cBhvr>
                                            <p:cTn id="40" dur="1" fill="hold">
                                              <p:stCondLst>
                                                <p:cond delay="0"/>
                                              </p:stCondLst>
                                            </p:cTn>
                                            <p:tgtEl>
                                              <p:spTgt spid="15"/>
                                            </p:tgtEl>
                                            <p:attrNameLst>
                                              <p:attrName>style.visibility</p:attrName>
                                            </p:attrNameLst>
                                          </p:cBhvr>
                                          <p:to>
                                            <p:strVal val="visible"/>
                                          </p:to>
                                        </p:set>
                                        <p:anim calcmode="lin" valueType="num">
                                          <p:cBhvr additive="base">
                                            <p:cTn id="41" dur="1000" fill="hold"/>
                                            <p:tgtEl>
                                              <p:spTgt spid="15"/>
                                            </p:tgtEl>
                                            <p:attrNameLst>
                                              <p:attrName>ppt_x</p:attrName>
                                            </p:attrNameLst>
                                          </p:cBhvr>
                                          <p:tavLst>
                                            <p:tav tm="0">
                                              <p:val>
                                                <p:strVal val="#ppt_x"/>
                                              </p:val>
                                            </p:tav>
                                            <p:tav tm="100000">
                                              <p:val>
                                                <p:strVal val="#ppt_x"/>
                                              </p:val>
                                            </p:tav>
                                          </p:tavLst>
                                        </p:anim>
                                        <p:anim calcmode="lin" valueType="num">
                                          <p:cBhvr additive="base">
                                            <p:cTn id="42" dur="1000" fill="hold"/>
                                            <p:tgtEl>
                                              <p:spTgt spid="15"/>
                                            </p:tgtEl>
                                            <p:attrNameLst>
                                              <p:attrName>ppt_y</p:attrName>
                                            </p:attrNameLst>
                                          </p:cBhvr>
                                          <p:tavLst>
                                            <p:tav tm="0">
                                              <p:val>
                                                <p:strVal val="1+#ppt_h/2"/>
                                              </p:val>
                                            </p:tav>
                                            <p:tav tm="100000">
                                              <p:val>
                                                <p:strVal val="#ppt_y"/>
                                              </p:val>
                                            </p:tav>
                                          </p:tavLst>
                                        </p:anim>
                                      </p:childTnLst>
                                    </p:cTn>
                                  </p:par>
                                  <p:par>
                                    <p:cTn id="43" presetID="2" presetClass="entr" presetSubtype="8" fill="hold" nodeType="withEffect" p14:presetBounceEnd="50000">
                                      <p:stCondLst>
                                        <p:cond delay="500"/>
                                      </p:stCondLst>
                                      <p:childTnLst>
                                        <p:set>
                                          <p:cBhvr>
                                            <p:cTn id="44" dur="1" fill="hold">
                                              <p:stCondLst>
                                                <p:cond delay="0"/>
                                              </p:stCondLst>
                                            </p:cTn>
                                            <p:tgtEl>
                                              <p:spTgt spid="18"/>
                                            </p:tgtEl>
                                            <p:attrNameLst>
                                              <p:attrName>style.visibility</p:attrName>
                                            </p:attrNameLst>
                                          </p:cBhvr>
                                          <p:to>
                                            <p:strVal val="visible"/>
                                          </p:to>
                                        </p:set>
                                        <p:anim calcmode="lin" valueType="num" p14:bounceEnd="50000">
                                          <p:cBhvr additive="base">
                                            <p:cTn id="45" dur="1250" fill="hold"/>
                                            <p:tgtEl>
                                              <p:spTgt spid="18"/>
                                            </p:tgtEl>
                                            <p:attrNameLst>
                                              <p:attrName>ppt_x</p:attrName>
                                            </p:attrNameLst>
                                          </p:cBhvr>
                                          <p:tavLst>
                                            <p:tav tm="0">
                                              <p:val>
                                                <p:strVal val="0-#ppt_w/2"/>
                                              </p:val>
                                            </p:tav>
                                            <p:tav tm="100000">
                                              <p:val>
                                                <p:strVal val="#ppt_x"/>
                                              </p:val>
                                            </p:tav>
                                          </p:tavLst>
                                        </p:anim>
                                        <p:anim calcmode="lin" valueType="num" p14:bounceEnd="50000">
                                          <p:cBhvr additive="base">
                                            <p:cTn id="46" dur="1250" fill="hold"/>
                                            <p:tgtEl>
                                              <p:spTgt spid="18"/>
                                            </p:tgtEl>
                                            <p:attrNameLst>
                                              <p:attrName>ppt_y</p:attrName>
                                            </p:attrNameLst>
                                          </p:cBhvr>
                                          <p:tavLst>
                                            <p:tav tm="0">
                                              <p:val>
                                                <p:strVal val="#ppt_y"/>
                                              </p:val>
                                            </p:tav>
                                            <p:tav tm="100000">
                                              <p:val>
                                                <p:strVal val="#ppt_y"/>
                                              </p:val>
                                            </p:tav>
                                          </p:tavLst>
                                        </p:anim>
                                      </p:childTnLst>
                                    </p:cTn>
                                  </p:par>
                                  <p:par>
                                    <p:cTn id="47" presetID="31" presetClass="entr" presetSubtype="0" fill="hold" nodeType="withEffect">
                                      <p:stCondLst>
                                        <p:cond delay="1000"/>
                                      </p:stCondLst>
                                      <p:childTnLst>
                                        <p:set>
                                          <p:cBhvr>
                                            <p:cTn id="48" dur="1" fill="hold">
                                              <p:stCondLst>
                                                <p:cond delay="0"/>
                                              </p:stCondLst>
                                            </p:cTn>
                                            <p:tgtEl>
                                              <p:spTgt spid="21"/>
                                            </p:tgtEl>
                                            <p:attrNameLst>
                                              <p:attrName>style.visibility</p:attrName>
                                            </p:attrNameLst>
                                          </p:cBhvr>
                                          <p:to>
                                            <p:strVal val="visible"/>
                                          </p:to>
                                        </p:set>
                                        <p:anim calcmode="lin" valueType="num">
                                          <p:cBhvr>
                                            <p:cTn id="49" dur="750" fill="hold"/>
                                            <p:tgtEl>
                                              <p:spTgt spid="21"/>
                                            </p:tgtEl>
                                            <p:attrNameLst>
                                              <p:attrName>ppt_w</p:attrName>
                                            </p:attrNameLst>
                                          </p:cBhvr>
                                          <p:tavLst>
                                            <p:tav tm="0">
                                              <p:val>
                                                <p:fltVal val="0"/>
                                              </p:val>
                                            </p:tav>
                                            <p:tav tm="100000">
                                              <p:val>
                                                <p:strVal val="#ppt_w"/>
                                              </p:val>
                                            </p:tav>
                                          </p:tavLst>
                                        </p:anim>
                                        <p:anim calcmode="lin" valueType="num">
                                          <p:cBhvr>
                                            <p:cTn id="50" dur="750" fill="hold"/>
                                            <p:tgtEl>
                                              <p:spTgt spid="21"/>
                                            </p:tgtEl>
                                            <p:attrNameLst>
                                              <p:attrName>ppt_h</p:attrName>
                                            </p:attrNameLst>
                                          </p:cBhvr>
                                          <p:tavLst>
                                            <p:tav tm="0">
                                              <p:val>
                                                <p:fltVal val="0"/>
                                              </p:val>
                                            </p:tav>
                                            <p:tav tm="100000">
                                              <p:val>
                                                <p:strVal val="#ppt_h"/>
                                              </p:val>
                                            </p:tav>
                                          </p:tavLst>
                                        </p:anim>
                                        <p:anim calcmode="lin" valueType="num">
                                          <p:cBhvr>
                                            <p:cTn id="51" dur="750" fill="hold"/>
                                            <p:tgtEl>
                                              <p:spTgt spid="21"/>
                                            </p:tgtEl>
                                            <p:attrNameLst>
                                              <p:attrName>style.rotation</p:attrName>
                                            </p:attrNameLst>
                                          </p:cBhvr>
                                          <p:tavLst>
                                            <p:tav tm="0">
                                              <p:val>
                                                <p:fltVal val="90"/>
                                              </p:val>
                                            </p:tav>
                                            <p:tav tm="100000">
                                              <p:val>
                                                <p:fltVal val="0"/>
                                              </p:val>
                                            </p:tav>
                                          </p:tavLst>
                                        </p:anim>
                                        <p:animEffect transition="in" filter="fade">
                                          <p:cBhvr>
                                            <p:cTn id="52" dur="750"/>
                                            <p:tgtEl>
                                              <p:spTgt spid="21"/>
                                            </p:tgtEl>
                                          </p:cBhvr>
                                        </p:animEffect>
                                      </p:childTnLst>
                                    </p:cTn>
                                  </p:par>
                                  <p:par>
                                    <p:cTn id="53" presetID="22" presetClass="entr" presetSubtype="2" fill="hold" grpId="0" nodeType="withEffect">
                                      <p:stCondLst>
                                        <p:cond delay="1000"/>
                                      </p:stCondLst>
                                      <p:childTnLst>
                                        <p:set>
                                          <p:cBhvr>
                                            <p:cTn id="54" dur="1" fill="hold">
                                              <p:stCondLst>
                                                <p:cond delay="0"/>
                                              </p:stCondLst>
                                            </p:cTn>
                                            <p:tgtEl>
                                              <p:spTgt spid="180"/>
                                            </p:tgtEl>
                                            <p:attrNameLst>
                                              <p:attrName>style.visibility</p:attrName>
                                            </p:attrNameLst>
                                          </p:cBhvr>
                                          <p:to>
                                            <p:strVal val="visible"/>
                                          </p:to>
                                        </p:set>
                                        <p:animEffect transition="in" filter="wipe(right)">
                                          <p:cBhvr>
                                            <p:cTn id="55" dur="500"/>
                                            <p:tgtEl>
                                              <p:spTgt spid="180"/>
                                            </p:tgtEl>
                                          </p:cBhvr>
                                        </p:animEffect>
                                      </p:childTnLst>
                                    </p:cTn>
                                  </p:par>
                                  <p:par>
                                    <p:cTn id="56" presetID="2" presetClass="entr" presetSubtype="4" decel="50000" fill="hold" nodeType="withEffect">
                                      <p:stCondLst>
                                        <p:cond delay="750"/>
                                      </p:stCondLst>
                                      <p:childTnLst>
                                        <p:set>
                                          <p:cBhvr>
                                            <p:cTn id="57" dur="1" fill="hold">
                                              <p:stCondLst>
                                                <p:cond delay="0"/>
                                              </p:stCondLst>
                                            </p:cTn>
                                            <p:tgtEl>
                                              <p:spTgt spid="26"/>
                                            </p:tgtEl>
                                            <p:attrNameLst>
                                              <p:attrName>style.visibility</p:attrName>
                                            </p:attrNameLst>
                                          </p:cBhvr>
                                          <p:to>
                                            <p:strVal val="visible"/>
                                          </p:to>
                                        </p:set>
                                        <p:anim calcmode="lin" valueType="num">
                                          <p:cBhvr additive="base">
                                            <p:cTn id="58" dur="1000" fill="hold"/>
                                            <p:tgtEl>
                                              <p:spTgt spid="26"/>
                                            </p:tgtEl>
                                            <p:attrNameLst>
                                              <p:attrName>ppt_x</p:attrName>
                                            </p:attrNameLst>
                                          </p:cBhvr>
                                          <p:tavLst>
                                            <p:tav tm="0">
                                              <p:val>
                                                <p:strVal val="#ppt_x"/>
                                              </p:val>
                                            </p:tav>
                                            <p:tav tm="100000">
                                              <p:val>
                                                <p:strVal val="#ppt_x"/>
                                              </p:val>
                                            </p:tav>
                                          </p:tavLst>
                                        </p:anim>
                                        <p:anim calcmode="lin" valueType="num">
                                          <p:cBhvr additive="base">
                                            <p:cTn id="59" dur="1000" fill="hold"/>
                                            <p:tgtEl>
                                              <p:spTgt spid="26"/>
                                            </p:tgtEl>
                                            <p:attrNameLst>
                                              <p:attrName>ppt_y</p:attrName>
                                            </p:attrNameLst>
                                          </p:cBhvr>
                                          <p:tavLst>
                                            <p:tav tm="0">
                                              <p:val>
                                                <p:strVal val="1+#ppt_h/2"/>
                                              </p:val>
                                            </p:tav>
                                            <p:tav tm="100000">
                                              <p:val>
                                                <p:strVal val="#ppt_y"/>
                                              </p:val>
                                            </p:tav>
                                          </p:tavLst>
                                        </p:anim>
                                      </p:childTnLst>
                                    </p:cTn>
                                  </p:par>
                                  <p:par>
                                    <p:cTn id="60" presetID="2" presetClass="entr" presetSubtype="8" fill="hold" nodeType="withEffect" p14:presetBounceEnd="50000">
                                      <p:stCondLst>
                                        <p:cond delay="750"/>
                                      </p:stCondLst>
                                      <p:childTnLst>
                                        <p:set>
                                          <p:cBhvr>
                                            <p:cTn id="61" dur="1" fill="hold">
                                              <p:stCondLst>
                                                <p:cond delay="0"/>
                                              </p:stCondLst>
                                            </p:cTn>
                                            <p:tgtEl>
                                              <p:spTgt spid="29"/>
                                            </p:tgtEl>
                                            <p:attrNameLst>
                                              <p:attrName>style.visibility</p:attrName>
                                            </p:attrNameLst>
                                          </p:cBhvr>
                                          <p:to>
                                            <p:strVal val="visible"/>
                                          </p:to>
                                        </p:set>
                                        <p:anim calcmode="lin" valueType="num" p14:bounceEnd="50000">
                                          <p:cBhvr additive="base">
                                            <p:cTn id="62" dur="1250" fill="hold"/>
                                            <p:tgtEl>
                                              <p:spTgt spid="29"/>
                                            </p:tgtEl>
                                            <p:attrNameLst>
                                              <p:attrName>ppt_x</p:attrName>
                                            </p:attrNameLst>
                                          </p:cBhvr>
                                          <p:tavLst>
                                            <p:tav tm="0">
                                              <p:val>
                                                <p:strVal val="0-#ppt_w/2"/>
                                              </p:val>
                                            </p:tav>
                                            <p:tav tm="100000">
                                              <p:val>
                                                <p:strVal val="#ppt_x"/>
                                              </p:val>
                                            </p:tav>
                                          </p:tavLst>
                                        </p:anim>
                                        <p:anim calcmode="lin" valueType="num" p14:bounceEnd="50000">
                                          <p:cBhvr additive="base">
                                            <p:cTn id="63" dur="1250" fill="hold"/>
                                            <p:tgtEl>
                                              <p:spTgt spid="29"/>
                                            </p:tgtEl>
                                            <p:attrNameLst>
                                              <p:attrName>ppt_y</p:attrName>
                                            </p:attrNameLst>
                                          </p:cBhvr>
                                          <p:tavLst>
                                            <p:tav tm="0">
                                              <p:val>
                                                <p:strVal val="#ppt_y"/>
                                              </p:val>
                                            </p:tav>
                                            <p:tav tm="100000">
                                              <p:val>
                                                <p:strVal val="#ppt_y"/>
                                              </p:val>
                                            </p:tav>
                                          </p:tavLst>
                                        </p:anim>
                                      </p:childTnLst>
                                    </p:cTn>
                                  </p:par>
                                  <p:par>
                                    <p:cTn id="64" presetID="31" presetClass="entr" presetSubtype="0" fill="hold" nodeType="withEffect">
                                      <p:stCondLst>
                                        <p:cond delay="1250"/>
                                      </p:stCondLst>
                                      <p:childTnLst>
                                        <p:set>
                                          <p:cBhvr>
                                            <p:cTn id="65" dur="1" fill="hold">
                                              <p:stCondLst>
                                                <p:cond delay="0"/>
                                              </p:stCondLst>
                                            </p:cTn>
                                            <p:tgtEl>
                                              <p:spTgt spid="159"/>
                                            </p:tgtEl>
                                            <p:attrNameLst>
                                              <p:attrName>style.visibility</p:attrName>
                                            </p:attrNameLst>
                                          </p:cBhvr>
                                          <p:to>
                                            <p:strVal val="visible"/>
                                          </p:to>
                                        </p:set>
                                        <p:anim calcmode="lin" valueType="num">
                                          <p:cBhvr>
                                            <p:cTn id="66" dur="750" fill="hold"/>
                                            <p:tgtEl>
                                              <p:spTgt spid="159"/>
                                            </p:tgtEl>
                                            <p:attrNameLst>
                                              <p:attrName>ppt_w</p:attrName>
                                            </p:attrNameLst>
                                          </p:cBhvr>
                                          <p:tavLst>
                                            <p:tav tm="0">
                                              <p:val>
                                                <p:fltVal val="0"/>
                                              </p:val>
                                            </p:tav>
                                            <p:tav tm="100000">
                                              <p:val>
                                                <p:strVal val="#ppt_w"/>
                                              </p:val>
                                            </p:tav>
                                          </p:tavLst>
                                        </p:anim>
                                        <p:anim calcmode="lin" valueType="num">
                                          <p:cBhvr>
                                            <p:cTn id="67" dur="750" fill="hold"/>
                                            <p:tgtEl>
                                              <p:spTgt spid="159"/>
                                            </p:tgtEl>
                                            <p:attrNameLst>
                                              <p:attrName>ppt_h</p:attrName>
                                            </p:attrNameLst>
                                          </p:cBhvr>
                                          <p:tavLst>
                                            <p:tav tm="0">
                                              <p:val>
                                                <p:fltVal val="0"/>
                                              </p:val>
                                            </p:tav>
                                            <p:tav tm="100000">
                                              <p:val>
                                                <p:strVal val="#ppt_h"/>
                                              </p:val>
                                            </p:tav>
                                          </p:tavLst>
                                        </p:anim>
                                        <p:anim calcmode="lin" valueType="num">
                                          <p:cBhvr>
                                            <p:cTn id="68" dur="750" fill="hold"/>
                                            <p:tgtEl>
                                              <p:spTgt spid="159"/>
                                            </p:tgtEl>
                                            <p:attrNameLst>
                                              <p:attrName>style.rotation</p:attrName>
                                            </p:attrNameLst>
                                          </p:cBhvr>
                                          <p:tavLst>
                                            <p:tav tm="0">
                                              <p:val>
                                                <p:fltVal val="90"/>
                                              </p:val>
                                            </p:tav>
                                            <p:tav tm="100000">
                                              <p:val>
                                                <p:fltVal val="0"/>
                                              </p:val>
                                            </p:tav>
                                          </p:tavLst>
                                        </p:anim>
                                        <p:animEffect transition="in" filter="fade">
                                          <p:cBhvr>
                                            <p:cTn id="69" dur="750"/>
                                            <p:tgtEl>
                                              <p:spTgt spid="159"/>
                                            </p:tgtEl>
                                          </p:cBhvr>
                                        </p:animEffect>
                                      </p:childTnLst>
                                    </p:cTn>
                                  </p:par>
                                  <p:par>
                                    <p:cTn id="70" presetID="22" presetClass="entr" presetSubtype="2" fill="hold" grpId="0" nodeType="withEffect">
                                      <p:stCondLst>
                                        <p:cond delay="1250"/>
                                      </p:stCondLst>
                                      <p:childTnLst>
                                        <p:set>
                                          <p:cBhvr>
                                            <p:cTn id="71" dur="1" fill="hold">
                                              <p:stCondLst>
                                                <p:cond delay="0"/>
                                              </p:stCondLst>
                                            </p:cTn>
                                            <p:tgtEl>
                                              <p:spTgt spid="178"/>
                                            </p:tgtEl>
                                            <p:attrNameLst>
                                              <p:attrName>style.visibility</p:attrName>
                                            </p:attrNameLst>
                                          </p:cBhvr>
                                          <p:to>
                                            <p:strVal val="visible"/>
                                          </p:to>
                                        </p:set>
                                        <p:animEffect transition="in" filter="wipe(right)">
                                          <p:cBhvr>
                                            <p:cTn id="72" dur="500"/>
                                            <p:tgtEl>
                                              <p:spTgt spid="178"/>
                                            </p:tgtEl>
                                          </p:cBhvr>
                                        </p:animEffect>
                                      </p:childTnLst>
                                    </p:cTn>
                                  </p:par>
                                  <p:par>
                                    <p:cTn id="73" presetID="2" presetClass="entr" presetSubtype="4" decel="50000" fill="hold" nodeType="withEffect">
                                      <p:stCondLst>
                                        <p:cond delay="1000"/>
                                      </p:stCondLst>
                                      <p:childTnLst>
                                        <p:set>
                                          <p:cBhvr>
                                            <p:cTn id="74" dur="1" fill="hold">
                                              <p:stCondLst>
                                                <p:cond delay="0"/>
                                              </p:stCondLst>
                                            </p:cTn>
                                            <p:tgtEl>
                                              <p:spTgt spid="141"/>
                                            </p:tgtEl>
                                            <p:attrNameLst>
                                              <p:attrName>style.visibility</p:attrName>
                                            </p:attrNameLst>
                                          </p:cBhvr>
                                          <p:to>
                                            <p:strVal val="visible"/>
                                          </p:to>
                                        </p:set>
                                        <p:anim calcmode="lin" valueType="num">
                                          <p:cBhvr additive="base">
                                            <p:cTn id="75" dur="1000" fill="hold"/>
                                            <p:tgtEl>
                                              <p:spTgt spid="141"/>
                                            </p:tgtEl>
                                            <p:attrNameLst>
                                              <p:attrName>ppt_x</p:attrName>
                                            </p:attrNameLst>
                                          </p:cBhvr>
                                          <p:tavLst>
                                            <p:tav tm="0">
                                              <p:val>
                                                <p:strVal val="#ppt_x"/>
                                              </p:val>
                                            </p:tav>
                                            <p:tav tm="100000">
                                              <p:val>
                                                <p:strVal val="#ppt_x"/>
                                              </p:val>
                                            </p:tav>
                                          </p:tavLst>
                                        </p:anim>
                                        <p:anim calcmode="lin" valueType="num">
                                          <p:cBhvr additive="base">
                                            <p:cTn id="76" dur="1000" fill="hold"/>
                                            <p:tgtEl>
                                              <p:spTgt spid="141"/>
                                            </p:tgtEl>
                                            <p:attrNameLst>
                                              <p:attrName>ppt_y</p:attrName>
                                            </p:attrNameLst>
                                          </p:cBhvr>
                                          <p:tavLst>
                                            <p:tav tm="0">
                                              <p:val>
                                                <p:strVal val="1+#ppt_h/2"/>
                                              </p:val>
                                            </p:tav>
                                            <p:tav tm="100000">
                                              <p:val>
                                                <p:strVal val="#ppt_y"/>
                                              </p:val>
                                            </p:tav>
                                          </p:tavLst>
                                        </p:anim>
                                      </p:childTnLst>
                                    </p:cTn>
                                  </p:par>
                                  <p:par>
                                    <p:cTn id="77" presetID="2" presetClass="entr" presetSubtype="8" fill="hold" nodeType="withEffect" p14:presetBounceEnd="50000">
                                      <p:stCondLst>
                                        <p:cond delay="1000"/>
                                      </p:stCondLst>
                                      <p:childTnLst>
                                        <p:set>
                                          <p:cBhvr>
                                            <p:cTn id="78" dur="1" fill="hold">
                                              <p:stCondLst>
                                                <p:cond delay="0"/>
                                              </p:stCondLst>
                                            </p:cTn>
                                            <p:tgtEl>
                                              <p:spTgt spid="144"/>
                                            </p:tgtEl>
                                            <p:attrNameLst>
                                              <p:attrName>style.visibility</p:attrName>
                                            </p:attrNameLst>
                                          </p:cBhvr>
                                          <p:to>
                                            <p:strVal val="visible"/>
                                          </p:to>
                                        </p:set>
                                        <p:anim calcmode="lin" valueType="num" p14:bounceEnd="50000">
                                          <p:cBhvr additive="base">
                                            <p:cTn id="79" dur="1250" fill="hold"/>
                                            <p:tgtEl>
                                              <p:spTgt spid="144"/>
                                            </p:tgtEl>
                                            <p:attrNameLst>
                                              <p:attrName>ppt_x</p:attrName>
                                            </p:attrNameLst>
                                          </p:cBhvr>
                                          <p:tavLst>
                                            <p:tav tm="0">
                                              <p:val>
                                                <p:strVal val="0-#ppt_w/2"/>
                                              </p:val>
                                            </p:tav>
                                            <p:tav tm="100000">
                                              <p:val>
                                                <p:strVal val="#ppt_x"/>
                                              </p:val>
                                            </p:tav>
                                          </p:tavLst>
                                        </p:anim>
                                        <p:anim calcmode="lin" valueType="num" p14:bounceEnd="50000">
                                          <p:cBhvr additive="base">
                                            <p:cTn id="80" dur="1250" fill="hold"/>
                                            <p:tgtEl>
                                              <p:spTgt spid="144"/>
                                            </p:tgtEl>
                                            <p:attrNameLst>
                                              <p:attrName>ppt_y</p:attrName>
                                            </p:attrNameLst>
                                          </p:cBhvr>
                                          <p:tavLst>
                                            <p:tav tm="0">
                                              <p:val>
                                                <p:strVal val="#ppt_y"/>
                                              </p:val>
                                            </p:tav>
                                            <p:tav tm="100000">
                                              <p:val>
                                                <p:strVal val="#ppt_y"/>
                                              </p:val>
                                            </p:tav>
                                          </p:tavLst>
                                        </p:anim>
                                      </p:childTnLst>
                                    </p:cTn>
                                  </p:par>
                                  <p:par>
                                    <p:cTn id="81" presetID="31" presetClass="entr" presetSubtype="0" fill="hold" nodeType="withEffect">
                                      <p:stCondLst>
                                        <p:cond delay="1500"/>
                                      </p:stCondLst>
                                      <p:childTnLst>
                                        <p:set>
                                          <p:cBhvr>
                                            <p:cTn id="82" dur="1" fill="hold">
                                              <p:stCondLst>
                                                <p:cond delay="0"/>
                                              </p:stCondLst>
                                            </p:cTn>
                                            <p:tgtEl>
                                              <p:spTgt spid="167"/>
                                            </p:tgtEl>
                                            <p:attrNameLst>
                                              <p:attrName>style.visibility</p:attrName>
                                            </p:attrNameLst>
                                          </p:cBhvr>
                                          <p:to>
                                            <p:strVal val="visible"/>
                                          </p:to>
                                        </p:set>
                                        <p:anim calcmode="lin" valueType="num">
                                          <p:cBhvr>
                                            <p:cTn id="83" dur="750" fill="hold"/>
                                            <p:tgtEl>
                                              <p:spTgt spid="167"/>
                                            </p:tgtEl>
                                            <p:attrNameLst>
                                              <p:attrName>ppt_w</p:attrName>
                                            </p:attrNameLst>
                                          </p:cBhvr>
                                          <p:tavLst>
                                            <p:tav tm="0">
                                              <p:val>
                                                <p:fltVal val="0"/>
                                              </p:val>
                                            </p:tav>
                                            <p:tav tm="100000">
                                              <p:val>
                                                <p:strVal val="#ppt_w"/>
                                              </p:val>
                                            </p:tav>
                                          </p:tavLst>
                                        </p:anim>
                                        <p:anim calcmode="lin" valueType="num">
                                          <p:cBhvr>
                                            <p:cTn id="84" dur="750" fill="hold"/>
                                            <p:tgtEl>
                                              <p:spTgt spid="167"/>
                                            </p:tgtEl>
                                            <p:attrNameLst>
                                              <p:attrName>ppt_h</p:attrName>
                                            </p:attrNameLst>
                                          </p:cBhvr>
                                          <p:tavLst>
                                            <p:tav tm="0">
                                              <p:val>
                                                <p:fltVal val="0"/>
                                              </p:val>
                                            </p:tav>
                                            <p:tav tm="100000">
                                              <p:val>
                                                <p:strVal val="#ppt_h"/>
                                              </p:val>
                                            </p:tav>
                                          </p:tavLst>
                                        </p:anim>
                                        <p:anim calcmode="lin" valueType="num">
                                          <p:cBhvr>
                                            <p:cTn id="85" dur="750" fill="hold"/>
                                            <p:tgtEl>
                                              <p:spTgt spid="167"/>
                                            </p:tgtEl>
                                            <p:attrNameLst>
                                              <p:attrName>style.rotation</p:attrName>
                                            </p:attrNameLst>
                                          </p:cBhvr>
                                          <p:tavLst>
                                            <p:tav tm="0">
                                              <p:val>
                                                <p:fltVal val="90"/>
                                              </p:val>
                                            </p:tav>
                                            <p:tav tm="100000">
                                              <p:val>
                                                <p:fltVal val="0"/>
                                              </p:val>
                                            </p:tav>
                                          </p:tavLst>
                                        </p:anim>
                                        <p:animEffect transition="in" filter="fade">
                                          <p:cBhvr>
                                            <p:cTn id="86" dur="750"/>
                                            <p:tgtEl>
                                              <p:spTgt spid="167"/>
                                            </p:tgtEl>
                                          </p:cBhvr>
                                        </p:animEffect>
                                      </p:childTnLst>
                                    </p:cTn>
                                  </p:par>
                                  <p:par>
                                    <p:cTn id="87" presetID="22" presetClass="entr" presetSubtype="2" fill="hold" grpId="0" nodeType="withEffect">
                                      <p:stCondLst>
                                        <p:cond delay="1500"/>
                                      </p:stCondLst>
                                      <p:childTnLst>
                                        <p:set>
                                          <p:cBhvr>
                                            <p:cTn id="88" dur="1" fill="hold">
                                              <p:stCondLst>
                                                <p:cond delay="0"/>
                                              </p:stCondLst>
                                            </p:cTn>
                                            <p:tgtEl>
                                              <p:spTgt spid="150"/>
                                            </p:tgtEl>
                                            <p:attrNameLst>
                                              <p:attrName>style.visibility</p:attrName>
                                            </p:attrNameLst>
                                          </p:cBhvr>
                                          <p:to>
                                            <p:strVal val="visible"/>
                                          </p:to>
                                        </p:set>
                                        <p:animEffect transition="in" filter="wipe(right)">
                                          <p:cBhvr>
                                            <p:cTn id="89" dur="500"/>
                                            <p:tgtEl>
                                              <p:spTgt spid="150"/>
                                            </p:tgtEl>
                                          </p:cBhvr>
                                        </p:animEffect>
                                      </p:childTnLst>
                                    </p:cTn>
                                  </p:par>
                                  <p:par>
                                    <p:cTn id="90" presetID="47" presetClass="entr" presetSubtype="0" fill="hold" grpId="0" nodeType="withEffect">
                                      <p:stCondLst>
                                        <p:cond delay="500"/>
                                      </p:stCondLst>
                                      <p:childTnLst>
                                        <p:set>
                                          <p:cBhvr>
                                            <p:cTn id="91" dur="1" fill="hold">
                                              <p:stCondLst>
                                                <p:cond delay="0"/>
                                              </p:stCondLst>
                                            </p:cTn>
                                            <p:tgtEl>
                                              <p:spTgt spid="152"/>
                                            </p:tgtEl>
                                            <p:attrNameLst>
                                              <p:attrName>style.visibility</p:attrName>
                                            </p:attrNameLst>
                                          </p:cBhvr>
                                          <p:to>
                                            <p:strVal val="visible"/>
                                          </p:to>
                                        </p:set>
                                        <p:animEffect transition="in" filter="fade">
                                          <p:cBhvr>
                                            <p:cTn id="92" dur="750"/>
                                            <p:tgtEl>
                                              <p:spTgt spid="152"/>
                                            </p:tgtEl>
                                          </p:cBhvr>
                                        </p:animEffect>
                                        <p:anim calcmode="lin" valueType="num">
                                          <p:cBhvr>
                                            <p:cTn id="93" dur="750" fill="hold"/>
                                            <p:tgtEl>
                                              <p:spTgt spid="152"/>
                                            </p:tgtEl>
                                            <p:attrNameLst>
                                              <p:attrName>ppt_x</p:attrName>
                                            </p:attrNameLst>
                                          </p:cBhvr>
                                          <p:tavLst>
                                            <p:tav tm="0">
                                              <p:val>
                                                <p:strVal val="#ppt_x"/>
                                              </p:val>
                                            </p:tav>
                                            <p:tav tm="100000">
                                              <p:val>
                                                <p:strVal val="#ppt_x"/>
                                              </p:val>
                                            </p:tav>
                                          </p:tavLst>
                                        </p:anim>
                                        <p:anim calcmode="lin" valueType="num">
                                          <p:cBhvr>
                                            <p:cTn id="94" dur="750" fill="hold"/>
                                            <p:tgtEl>
                                              <p:spTgt spid="152"/>
                                            </p:tgtEl>
                                            <p:attrNameLst>
                                              <p:attrName>ppt_y</p:attrName>
                                            </p:attrNameLst>
                                          </p:cBhvr>
                                          <p:tavLst>
                                            <p:tav tm="0">
                                              <p:val>
                                                <p:strVal val="#ppt_y-.1"/>
                                              </p:val>
                                            </p:tav>
                                            <p:tav tm="100000">
                                              <p:val>
                                                <p:strVal val="#ppt_y"/>
                                              </p:val>
                                            </p:tav>
                                          </p:tavLst>
                                        </p:anim>
                                      </p:childTnLst>
                                    </p:cTn>
                                  </p:par>
                                  <p:par>
                                    <p:cTn id="95" presetID="42" presetClass="entr" presetSubtype="0" fill="hold" grpId="0" nodeType="withEffect">
                                      <p:stCondLst>
                                        <p:cond delay="500"/>
                                      </p:stCondLst>
                                      <p:childTnLst>
                                        <p:set>
                                          <p:cBhvr>
                                            <p:cTn id="96" dur="1" fill="hold">
                                              <p:stCondLst>
                                                <p:cond delay="0"/>
                                              </p:stCondLst>
                                            </p:cTn>
                                            <p:tgtEl>
                                              <p:spTgt spid="151"/>
                                            </p:tgtEl>
                                            <p:attrNameLst>
                                              <p:attrName>style.visibility</p:attrName>
                                            </p:attrNameLst>
                                          </p:cBhvr>
                                          <p:to>
                                            <p:strVal val="visible"/>
                                          </p:to>
                                        </p:set>
                                        <p:animEffect transition="in" filter="fade">
                                          <p:cBhvr>
                                            <p:cTn id="97" dur="750"/>
                                            <p:tgtEl>
                                              <p:spTgt spid="151"/>
                                            </p:tgtEl>
                                          </p:cBhvr>
                                        </p:animEffect>
                                        <p:anim calcmode="lin" valueType="num">
                                          <p:cBhvr>
                                            <p:cTn id="98" dur="750" fill="hold"/>
                                            <p:tgtEl>
                                              <p:spTgt spid="151"/>
                                            </p:tgtEl>
                                            <p:attrNameLst>
                                              <p:attrName>ppt_x</p:attrName>
                                            </p:attrNameLst>
                                          </p:cBhvr>
                                          <p:tavLst>
                                            <p:tav tm="0">
                                              <p:val>
                                                <p:strVal val="#ppt_x"/>
                                              </p:val>
                                            </p:tav>
                                            <p:tav tm="100000">
                                              <p:val>
                                                <p:strVal val="#ppt_x"/>
                                              </p:val>
                                            </p:tav>
                                          </p:tavLst>
                                        </p:anim>
                                        <p:anim calcmode="lin" valueType="num">
                                          <p:cBhvr>
                                            <p:cTn id="99" dur="750" fill="hold"/>
                                            <p:tgtEl>
                                              <p:spTgt spid="151"/>
                                            </p:tgtEl>
                                            <p:attrNameLst>
                                              <p:attrName>ppt_y</p:attrName>
                                            </p:attrNameLst>
                                          </p:cBhvr>
                                          <p:tavLst>
                                            <p:tav tm="0">
                                              <p:val>
                                                <p:strVal val="#ppt_y+.1"/>
                                              </p:val>
                                            </p:tav>
                                            <p:tav tm="100000">
                                              <p:val>
                                                <p:strVal val="#ppt_y"/>
                                              </p:val>
                                            </p:tav>
                                          </p:tavLst>
                                        </p:anim>
                                      </p:childTnLst>
                                    </p:cTn>
                                  </p:par>
                                  <p:par>
                                    <p:cTn id="100" presetID="47" presetClass="entr" presetSubtype="0" fill="hold" grpId="0" nodeType="withEffect">
                                      <p:stCondLst>
                                        <p:cond delay="750"/>
                                      </p:stCondLst>
                                      <p:childTnLst>
                                        <p:set>
                                          <p:cBhvr>
                                            <p:cTn id="101" dur="1" fill="hold">
                                              <p:stCondLst>
                                                <p:cond delay="0"/>
                                              </p:stCondLst>
                                            </p:cTn>
                                            <p:tgtEl>
                                              <p:spTgt spid="140"/>
                                            </p:tgtEl>
                                            <p:attrNameLst>
                                              <p:attrName>style.visibility</p:attrName>
                                            </p:attrNameLst>
                                          </p:cBhvr>
                                          <p:to>
                                            <p:strVal val="visible"/>
                                          </p:to>
                                        </p:set>
                                        <p:animEffect transition="in" filter="fade">
                                          <p:cBhvr>
                                            <p:cTn id="102" dur="750"/>
                                            <p:tgtEl>
                                              <p:spTgt spid="140"/>
                                            </p:tgtEl>
                                          </p:cBhvr>
                                        </p:animEffect>
                                        <p:anim calcmode="lin" valueType="num">
                                          <p:cBhvr>
                                            <p:cTn id="103" dur="750" fill="hold"/>
                                            <p:tgtEl>
                                              <p:spTgt spid="140"/>
                                            </p:tgtEl>
                                            <p:attrNameLst>
                                              <p:attrName>ppt_x</p:attrName>
                                            </p:attrNameLst>
                                          </p:cBhvr>
                                          <p:tavLst>
                                            <p:tav tm="0">
                                              <p:val>
                                                <p:strVal val="#ppt_x"/>
                                              </p:val>
                                            </p:tav>
                                            <p:tav tm="100000">
                                              <p:val>
                                                <p:strVal val="#ppt_x"/>
                                              </p:val>
                                            </p:tav>
                                          </p:tavLst>
                                        </p:anim>
                                        <p:anim calcmode="lin" valueType="num">
                                          <p:cBhvr>
                                            <p:cTn id="104" dur="750" fill="hold"/>
                                            <p:tgtEl>
                                              <p:spTgt spid="140"/>
                                            </p:tgtEl>
                                            <p:attrNameLst>
                                              <p:attrName>ppt_y</p:attrName>
                                            </p:attrNameLst>
                                          </p:cBhvr>
                                          <p:tavLst>
                                            <p:tav tm="0">
                                              <p:val>
                                                <p:strVal val="#ppt_y-.1"/>
                                              </p:val>
                                            </p:tav>
                                            <p:tav tm="100000">
                                              <p:val>
                                                <p:strVal val="#ppt_y"/>
                                              </p:val>
                                            </p:tav>
                                          </p:tavLst>
                                        </p:anim>
                                      </p:childTnLst>
                                    </p:cTn>
                                  </p:par>
                                  <p:par>
                                    <p:cTn id="105" presetID="42" presetClass="entr" presetSubtype="0" fill="hold" grpId="0" nodeType="withEffect">
                                      <p:stCondLst>
                                        <p:cond delay="750"/>
                                      </p:stCondLst>
                                      <p:childTnLst>
                                        <p:set>
                                          <p:cBhvr>
                                            <p:cTn id="106" dur="1" fill="hold">
                                              <p:stCondLst>
                                                <p:cond delay="0"/>
                                              </p:stCondLst>
                                            </p:cTn>
                                            <p:tgtEl>
                                              <p:spTgt spid="139"/>
                                            </p:tgtEl>
                                            <p:attrNameLst>
                                              <p:attrName>style.visibility</p:attrName>
                                            </p:attrNameLst>
                                          </p:cBhvr>
                                          <p:to>
                                            <p:strVal val="visible"/>
                                          </p:to>
                                        </p:set>
                                        <p:animEffect transition="in" filter="fade">
                                          <p:cBhvr>
                                            <p:cTn id="107" dur="750"/>
                                            <p:tgtEl>
                                              <p:spTgt spid="139"/>
                                            </p:tgtEl>
                                          </p:cBhvr>
                                        </p:animEffect>
                                        <p:anim calcmode="lin" valueType="num">
                                          <p:cBhvr>
                                            <p:cTn id="108" dur="750" fill="hold"/>
                                            <p:tgtEl>
                                              <p:spTgt spid="139"/>
                                            </p:tgtEl>
                                            <p:attrNameLst>
                                              <p:attrName>ppt_x</p:attrName>
                                            </p:attrNameLst>
                                          </p:cBhvr>
                                          <p:tavLst>
                                            <p:tav tm="0">
                                              <p:val>
                                                <p:strVal val="#ppt_x"/>
                                              </p:val>
                                            </p:tav>
                                            <p:tav tm="100000">
                                              <p:val>
                                                <p:strVal val="#ppt_x"/>
                                              </p:val>
                                            </p:tav>
                                          </p:tavLst>
                                        </p:anim>
                                        <p:anim calcmode="lin" valueType="num">
                                          <p:cBhvr>
                                            <p:cTn id="109" dur="750" fill="hold"/>
                                            <p:tgtEl>
                                              <p:spTgt spid="139"/>
                                            </p:tgtEl>
                                            <p:attrNameLst>
                                              <p:attrName>ppt_y</p:attrName>
                                            </p:attrNameLst>
                                          </p:cBhvr>
                                          <p:tavLst>
                                            <p:tav tm="0">
                                              <p:val>
                                                <p:strVal val="#ppt_y+.1"/>
                                              </p:val>
                                            </p:tav>
                                            <p:tav tm="100000">
                                              <p:val>
                                                <p:strVal val="#ppt_y"/>
                                              </p:val>
                                            </p:tav>
                                          </p:tavLst>
                                        </p:anim>
                                      </p:childTnLst>
                                    </p:cTn>
                                  </p:par>
                                  <p:par>
                                    <p:cTn id="110" presetID="47" presetClass="entr" presetSubtype="0" fill="hold" grpId="0" nodeType="withEffect">
                                      <p:stCondLst>
                                        <p:cond delay="1000"/>
                                      </p:stCondLst>
                                      <p:childTnLst>
                                        <p:set>
                                          <p:cBhvr>
                                            <p:cTn id="111" dur="1" fill="hold">
                                              <p:stCondLst>
                                                <p:cond delay="0"/>
                                              </p:stCondLst>
                                            </p:cTn>
                                            <p:tgtEl>
                                              <p:spTgt spid="25"/>
                                            </p:tgtEl>
                                            <p:attrNameLst>
                                              <p:attrName>style.visibility</p:attrName>
                                            </p:attrNameLst>
                                          </p:cBhvr>
                                          <p:to>
                                            <p:strVal val="visible"/>
                                          </p:to>
                                        </p:set>
                                        <p:animEffect transition="in" filter="fade">
                                          <p:cBhvr>
                                            <p:cTn id="112" dur="750"/>
                                            <p:tgtEl>
                                              <p:spTgt spid="25"/>
                                            </p:tgtEl>
                                          </p:cBhvr>
                                        </p:animEffect>
                                        <p:anim calcmode="lin" valueType="num">
                                          <p:cBhvr>
                                            <p:cTn id="113" dur="750" fill="hold"/>
                                            <p:tgtEl>
                                              <p:spTgt spid="25"/>
                                            </p:tgtEl>
                                            <p:attrNameLst>
                                              <p:attrName>ppt_x</p:attrName>
                                            </p:attrNameLst>
                                          </p:cBhvr>
                                          <p:tavLst>
                                            <p:tav tm="0">
                                              <p:val>
                                                <p:strVal val="#ppt_x"/>
                                              </p:val>
                                            </p:tav>
                                            <p:tav tm="100000">
                                              <p:val>
                                                <p:strVal val="#ppt_x"/>
                                              </p:val>
                                            </p:tav>
                                          </p:tavLst>
                                        </p:anim>
                                        <p:anim calcmode="lin" valueType="num">
                                          <p:cBhvr>
                                            <p:cTn id="114" dur="750" fill="hold"/>
                                            <p:tgtEl>
                                              <p:spTgt spid="25"/>
                                            </p:tgtEl>
                                            <p:attrNameLst>
                                              <p:attrName>ppt_y</p:attrName>
                                            </p:attrNameLst>
                                          </p:cBhvr>
                                          <p:tavLst>
                                            <p:tav tm="0">
                                              <p:val>
                                                <p:strVal val="#ppt_y-.1"/>
                                              </p:val>
                                            </p:tav>
                                            <p:tav tm="100000">
                                              <p:val>
                                                <p:strVal val="#ppt_y"/>
                                              </p:val>
                                            </p:tav>
                                          </p:tavLst>
                                        </p:anim>
                                      </p:childTnLst>
                                    </p:cTn>
                                  </p:par>
                                  <p:par>
                                    <p:cTn id="115" presetID="42" presetClass="entr" presetSubtype="0" fill="hold" grpId="0" nodeType="withEffect">
                                      <p:stCondLst>
                                        <p:cond delay="1000"/>
                                      </p:stCondLst>
                                      <p:childTnLst>
                                        <p:set>
                                          <p:cBhvr>
                                            <p:cTn id="116" dur="1" fill="hold">
                                              <p:stCondLst>
                                                <p:cond delay="0"/>
                                              </p:stCondLst>
                                            </p:cTn>
                                            <p:tgtEl>
                                              <p:spTgt spid="24"/>
                                            </p:tgtEl>
                                            <p:attrNameLst>
                                              <p:attrName>style.visibility</p:attrName>
                                            </p:attrNameLst>
                                          </p:cBhvr>
                                          <p:to>
                                            <p:strVal val="visible"/>
                                          </p:to>
                                        </p:set>
                                        <p:animEffect transition="in" filter="fade">
                                          <p:cBhvr>
                                            <p:cTn id="117" dur="750"/>
                                            <p:tgtEl>
                                              <p:spTgt spid="24"/>
                                            </p:tgtEl>
                                          </p:cBhvr>
                                        </p:animEffect>
                                        <p:anim calcmode="lin" valueType="num">
                                          <p:cBhvr>
                                            <p:cTn id="118" dur="750" fill="hold"/>
                                            <p:tgtEl>
                                              <p:spTgt spid="24"/>
                                            </p:tgtEl>
                                            <p:attrNameLst>
                                              <p:attrName>ppt_x</p:attrName>
                                            </p:attrNameLst>
                                          </p:cBhvr>
                                          <p:tavLst>
                                            <p:tav tm="0">
                                              <p:val>
                                                <p:strVal val="#ppt_x"/>
                                              </p:val>
                                            </p:tav>
                                            <p:tav tm="100000">
                                              <p:val>
                                                <p:strVal val="#ppt_x"/>
                                              </p:val>
                                            </p:tav>
                                          </p:tavLst>
                                        </p:anim>
                                        <p:anim calcmode="lin" valueType="num">
                                          <p:cBhvr>
                                            <p:cTn id="119" dur="750" fill="hold"/>
                                            <p:tgtEl>
                                              <p:spTgt spid="24"/>
                                            </p:tgtEl>
                                            <p:attrNameLst>
                                              <p:attrName>ppt_y</p:attrName>
                                            </p:attrNameLst>
                                          </p:cBhvr>
                                          <p:tavLst>
                                            <p:tav tm="0">
                                              <p:val>
                                                <p:strVal val="#ppt_y+.1"/>
                                              </p:val>
                                            </p:tav>
                                            <p:tav tm="100000">
                                              <p:val>
                                                <p:strVal val="#ppt_y"/>
                                              </p:val>
                                            </p:tav>
                                          </p:tavLst>
                                        </p:anim>
                                      </p:childTnLst>
                                    </p:cTn>
                                  </p:par>
                                  <p:par>
                                    <p:cTn id="120" presetID="47" presetClass="entr" presetSubtype="0" fill="hold" grpId="0" nodeType="withEffect">
                                      <p:stCondLst>
                                        <p:cond delay="1250"/>
                                      </p:stCondLst>
                                      <p:childTnLst>
                                        <p:set>
                                          <p:cBhvr>
                                            <p:cTn id="121" dur="1" fill="hold">
                                              <p:stCondLst>
                                                <p:cond delay="0"/>
                                              </p:stCondLst>
                                            </p:cTn>
                                            <p:tgtEl>
                                              <p:spTgt spid="163"/>
                                            </p:tgtEl>
                                            <p:attrNameLst>
                                              <p:attrName>style.visibility</p:attrName>
                                            </p:attrNameLst>
                                          </p:cBhvr>
                                          <p:to>
                                            <p:strVal val="visible"/>
                                          </p:to>
                                        </p:set>
                                        <p:animEffect transition="in" filter="fade">
                                          <p:cBhvr>
                                            <p:cTn id="122" dur="750"/>
                                            <p:tgtEl>
                                              <p:spTgt spid="163"/>
                                            </p:tgtEl>
                                          </p:cBhvr>
                                        </p:animEffect>
                                        <p:anim calcmode="lin" valueType="num">
                                          <p:cBhvr>
                                            <p:cTn id="123" dur="750" fill="hold"/>
                                            <p:tgtEl>
                                              <p:spTgt spid="163"/>
                                            </p:tgtEl>
                                            <p:attrNameLst>
                                              <p:attrName>ppt_x</p:attrName>
                                            </p:attrNameLst>
                                          </p:cBhvr>
                                          <p:tavLst>
                                            <p:tav tm="0">
                                              <p:val>
                                                <p:strVal val="#ppt_x"/>
                                              </p:val>
                                            </p:tav>
                                            <p:tav tm="100000">
                                              <p:val>
                                                <p:strVal val="#ppt_x"/>
                                              </p:val>
                                            </p:tav>
                                          </p:tavLst>
                                        </p:anim>
                                        <p:anim calcmode="lin" valueType="num">
                                          <p:cBhvr>
                                            <p:cTn id="124" dur="750" fill="hold"/>
                                            <p:tgtEl>
                                              <p:spTgt spid="163"/>
                                            </p:tgtEl>
                                            <p:attrNameLst>
                                              <p:attrName>ppt_y</p:attrName>
                                            </p:attrNameLst>
                                          </p:cBhvr>
                                          <p:tavLst>
                                            <p:tav tm="0">
                                              <p:val>
                                                <p:strVal val="#ppt_y-.1"/>
                                              </p:val>
                                            </p:tav>
                                            <p:tav tm="100000">
                                              <p:val>
                                                <p:strVal val="#ppt_y"/>
                                              </p:val>
                                            </p:tav>
                                          </p:tavLst>
                                        </p:anim>
                                      </p:childTnLst>
                                    </p:cTn>
                                  </p:par>
                                  <p:par>
                                    <p:cTn id="125" presetID="42" presetClass="entr" presetSubtype="0" fill="hold" grpId="0" nodeType="withEffect">
                                      <p:stCondLst>
                                        <p:cond delay="1250"/>
                                      </p:stCondLst>
                                      <p:childTnLst>
                                        <p:set>
                                          <p:cBhvr>
                                            <p:cTn id="126" dur="1" fill="hold">
                                              <p:stCondLst>
                                                <p:cond delay="0"/>
                                              </p:stCondLst>
                                            </p:cTn>
                                            <p:tgtEl>
                                              <p:spTgt spid="162"/>
                                            </p:tgtEl>
                                            <p:attrNameLst>
                                              <p:attrName>style.visibility</p:attrName>
                                            </p:attrNameLst>
                                          </p:cBhvr>
                                          <p:to>
                                            <p:strVal val="visible"/>
                                          </p:to>
                                        </p:set>
                                        <p:animEffect transition="in" filter="fade">
                                          <p:cBhvr>
                                            <p:cTn id="127" dur="750"/>
                                            <p:tgtEl>
                                              <p:spTgt spid="162"/>
                                            </p:tgtEl>
                                          </p:cBhvr>
                                        </p:animEffect>
                                        <p:anim calcmode="lin" valueType="num">
                                          <p:cBhvr>
                                            <p:cTn id="128" dur="750" fill="hold"/>
                                            <p:tgtEl>
                                              <p:spTgt spid="162"/>
                                            </p:tgtEl>
                                            <p:attrNameLst>
                                              <p:attrName>ppt_x</p:attrName>
                                            </p:attrNameLst>
                                          </p:cBhvr>
                                          <p:tavLst>
                                            <p:tav tm="0">
                                              <p:val>
                                                <p:strVal val="#ppt_x"/>
                                              </p:val>
                                            </p:tav>
                                            <p:tav tm="100000">
                                              <p:val>
                                                <p:strVal val="#ppt_x"/>
                                              </p:val>
                                            </p:tav>
                                          </p:tavLst>
                                        </p:anim>
                                        <p:anim calcmode="lin" valueType="num">
                                          <p:cBhvr>
                                            <p:cTn id="129" dur="750" fill="hold"/>
                                            <p:tgtEl>
                                              <p:spTgt spid="162"/>
                                            </p:tgtEl>
                                            <p:attrNameLst>
                                              <p:attrName>ppt_y</p:attrName>
                                            </p:attrNameLst>
                                          </p:cBhvr>
                                          <p:tavLst>
                                            <p:tav tm="0">
                                              <p:val>
                                                <p:strVal val="#ppt_y+.1"/>
                                              </p:val>
                                            </p:tav>
                                            <p:tav tm="100000">
                                              <p:val>
                                                <p:strVal val="#ppt_y"/>
                                              </p:val>
                                            </p:tav>
                                          </p:tavLst>
                                        </p:anim>
                                      </p:childTnLst>
                                    </p:cTn>
                                  </p:par>
                                  <p:par>
                                    <p:cTn id="130" presetID="47" presetClass="entr" presetSubtype="0" fill="hold" grpId="0" nodeType="withEffect">
                                      <p:stCondLst>
                                        <p:cond delay="1500"/>
                                      </p:stCondLst>
                                      <p:childTnLst>
                                        <p:set>
                                          <p:cBhvr>
                                            <p:cTn id="131" dur="1" fill="hold">
                                              <p:stCondLst>
                                                <p:cond delay="0"/>
                                              </p:stCondLst>
                                            </p:cTn>
                                            <p:tgtEl>
                                              <p:spTgt spid="171"/>
                                            </p:tgtEl>
                                            <p:attrNameLst>
                                              <p:attrName>style.visibility</p:attrName>
                                            </p:attrNameLst>
                                          </p:cBhvr>
                                          <p:to>
                                            <p:strVal val="visible"/>
                                          </p:to>
                                        </p:set>
                                        <p:animEffect transition="in" filter="fade">
                                          <p:cBhvr>
                                            <p:cTn id="132" dur="750"/>
                                            <p:tgtEl>
                                              <p:spTgt spid="171"/>
                                            </p:tgtEl>
                                          </p:cBhvr>
                                        </p:animEffect>
                                        <p:anim calcmode="lin" valueType="num">
                                          <p:cBhvr>
                                            <p:cTn id="133" dur="750" fill="hold"/>
                                            <p:tgtEl>
                                              <p:spTgt spid="171"/>
                                            </p:tgtEl>
                                            <p:attrNameLst>
                                              <p:attrName>ppt_x</p:attrName>
                                            </p:attrNameLst>
                                          </p:cBhvr>
                                          <p:tavLst>
                                            <p:tav tm="0">
                                              <p:val>
                                                <p:strVal val="#ppt_x"/>
                                              </p:val>
                                            </p:tav>
                                            <p:tav tm="100000">
                                              <p:val>
                                                <p:strVal val="#ppt_x"/>
                                              </p:val>
                                            </p:tav>
                                          </p:tavLst>
                                        </p:anim>
                                        <p:anim calcmode="lin" valueType="num">
                                          <p:cBhvr>
                                            <p:cTn id="134" dur="750" fill="hold"/>
                                            <p:tgtEl>
                                              <p:spTgt spid="171"/>
                                            </p:tgtEl>
                                            <p:attrNameLst>
                                              <p:attrName>ppt_y</p:attrName>
                                            </p:attrNameLst>
                                          </p:cBhvr>
                                          <p:tavLst>
                                            <p:tav tm="0">
                                              <p:val>
                                                <p:strVal val="#ppt_y-.1"/>
                                              </p:val>
                                            </p:tav>
                                            <p:tav tm="100000">
                                              <p:val>
                                                <p:strVal val="#ppt_y"/>
                                              </p:val>
                                            </p:tav>
                                          </p:tavLst>
                                        </p:anim>
                                      </p:childTnLst>
                                    </p:cTn>
                                  </p:par>
                                  <p:par>
                                    <p:cTn id="135" presetID="42" presetClass="entr" presetSubtype="0" fill="hold" grpId="0" nodeType="withEffect">
                                      <p:stCondLst>
                                        <p:cond delay="1500"/>
                                      </p:stCondLst>
                                      <p:childTnLst>
                                        <p:set>
                                          <p:cBhvr>
                                            <p:cTn id="136" dur="1" fill="hold">
                                              <p:stCondLst>
                                                <p:cond delay="0"/>
                                              </p:stCondLst>
                                            </p:cTn>
                                            <p:tgtEl>
                                              <p:spTgt spid="170"/>
                                            </p:tgtEl>
                                            <p:attrNameLst>
                                              <p:attrName>style.visibility</p:attrName>
                                            </p:attrNameLst>
                                          </p:cBhvr>
                                          <p:to>
                                            <p:strVal val="visible"/>
                                          </p:to>
                                        </p:set>
                                        <p:animEffect transition="in" filter="fade">
                                          <p:cBhvr>
                                            <p:cTn id="137" dur="750"/>
                                            <p:tgtEl>
                                              <p:spTgt spid="170"/>
                                            </p:tgtEl>
                                          </p:cBhvr>
                                        </p:animEffect>
                                        <p:anim calcmode="lin" valueType="num">
                                          <p:cBhvr>
                                            <p:cTn id="138" dur="750" fill="hold"/>
                                            <p:tgtEl>
                                              <p:spTgt spid="170"/>
                                            </p:tgtEl>
                                            <p:attrNameLst>
                                              <p:attrName>ppt_x</p:attrName>
                                            </p:attrNameLst>
                                          </p:cBhvr>
                                          <p:tavLst>
                                            <p:tav tm="0">
                                              <p:val>
                                                <p:strVal val="#ppt_x"/>
                                              </p:val>
                                            </p:tav>
                                            <p:tav tm="100000">
                                              <p:val>
                                                <p:strVal val="#ppt_x"/>
                                              </p:val>
                                            </p:tav>
                                          </p:tavLst>
                                        </p:anim>
                                        <p:anim calcmode="lin" valueType="num">
                                          <p:cBhvr>
                                            <p:cTn id="139" dur="750" fill="hold"/>
                                            <p:tgtEl>
                                              <p:spTgt spid="170"/>
                                            </p:tgtEl>
                                            <p:attrNameLst>
                                              <p:attrName>ppt_y</p:attrName>
                                            </p:attrNameLst>
                                          </p:cBhvr>
                                          <p:tavLst>
                                            <p:tav tm="0">
                                              <p:val>
                                                <p:strVal val="#ppt_y+.1"/>
                                              </p:val>
                                            </p:tav>
                                            <p:tav tm="100000">
                                              <p:val>
                                                <p:strVal val="#ppt_y"/>
                                              </p:val>
                                            </p:tav>
                                          </p:tavLst>
                                        </p:anim>
                                      </p:childTnLst>
                                    </p:cTn>
                                  </p:par>
                                  <p:par>
                                    <p:cTn id="140" presetID="47" presetClass="entr" presetSubtype="0" fill="hold" grpId="0" nodeType="withEffect">
                                      <p:stCondLst>
                                        <p:cond delay="250"/>
                                      </p:stCondLst>
                                      <p:childTnLst>
                                        <p:set>
                                          <p:cBhvr>
                                            <p:cTn id="141" dur="1" fill="hold">
                                              <p:stCondLst>
                                                <p:cond delay="0"/>
                                              </p:stCondLst>
                                            </p:cTn>
                                            <p:tgtEl>
                                              <p:spTgt spid="177"/>
                                            </p:tgtEl>
                                            <p:attrNameLst>
                                              <p:attrName>style.visibility</p:attrName>
                                            </p:attrNameLst>
                                          </p:cBhvr>
                                          <p:to>
                                            <p:strVal val="visible"/>
                                          </p:to>
                                        </p:set>
                                        <p:animEffect transition="in" filter="fade">
                                          <p:cBhvr>
                                            <p:cTn id="142" dur="1000"/>
                                            <p:tgtEl>
                                              <p:spTgt spid="177"/>
                                            </p:tgtEl>
                                          </p:cBhvr>
                                        </p:animEffect>
                                        <p:anim calcmode="lin" valueType="num">
                                          <p:cBhvr>
                                            <p:cTn id="143" dur="1000" fill="hold"/>
                                            <p:tgtEl>
                                              <p:spTgt spid="177"/>
                                            </p:tgtEl>
                                            <p:attrNameLst>
                                              <p:attrName>ppt_x</p:attrName>
                                            </p:attrNameLst>
                                          </p:cBhvr>
                                          <p:tavLst>
                                            <p:tav tm="0">
                                              <p:val>
                                                <p:strVal val="#ppt_x"/>
                                              </p:val>
                                            </p:tav>
                                            <p:tav tm="100000">
                                              <p:val>
                                                <p:strVal val="#ppt_x"/>
                                              </p:val>
                                            </p:tav>
                                          </p:tavLst>
                                        </p:anim>
                                        <p:anim calcmode="lin" valueType="num">
                                          <p:cBhvr>
                                            <p:cTn id="144" dur="1000" fill="hold"/>
                                            <p:tgtEl>
                                              <p:spTgt spid="177"/>
                                            </p:tgtEl>
                                            <p:attrNameLst>
                                              <p:attrName>ppt_y</p:attrName>
                                            </p:attrNameLst>
                                          </p:cBhvr>
                                          <p:tavLst>
                                            <p:tav tm="0">
                                              <p:val>
                                                <p:strVal val="#ppt_y-.1"/>
                                              </p:val>
                                            </p:tav>
                                            <p:tav tm="100000">
                                              <p:val>
                                                <p:strVal val="#ppt_y"/>
                                              </p:val>
                                            </p:tav>
                                          </p:tavLst>
                                        </p:anim>
                                      </p:childTnLst>
                                    </p:cTn>
                                  </p:par>
                                  <p:par>
                                    <p:cTn id="145" presetID="42" presetClass="entr" presetSubtype="0" fill="hold" grpId="0" nodeType="withEffect">
                                      <p:stCondLst>
                                        <p:cond delay="500"/>
                                      </p:stCondLst>
                                      <p:childTnLst>
                                        <p:set>
                                          <p:cBhvr>
                                            <p:cTn id="146" dur="1" fill="hold">
                                              <p:stCondLst>
                                                <p:cond delay="0"/>
                                              </p:stCondLst>
                                            </p:cTn>
                                            <p:tgtEl>
                                              <p:spTgt spid="9"/>
                                            </p:tgtEl>
                                            <p:attrNameLst>
                                              <p:attrName>style.visibility</p:attrName>
                                            </p:attrNameLst>
                                          </p:cBhvr>
                                          <p:to>
                                            <p:strVal val="visible"/>
                                          </p:to>
                                        </p:set>
                                        <p:animEffect transition="in" filter="fade">
                                          <p:cBhvr>
                                            <p:cTn id="147" dur="750"/>
                                            <p:tgtEl>
                                              <p:spTgt spid="9"/>
                                            </p:tgtEl>
                                          </p:cBhvr>
                                        </p:animEffect>
                                        <p:anim calcmode="lin" valueType="num">
                                          <p:cBhvr>
                                            <p:cTn id="148" dur="750" fill="hold"/>
                                            <p:tgtEl>
                                              <p:spTgt spid="9"/>
                                            </p:tgtEl>
                                            <p:attrNameLst>
                                              <p:attrName>ppt_x</p:attrName>
                                            </p:attrNameLst>
                                          </p:cBhvr>
                                          <p:tavLst>
                                            <p:tav tm="0">
                                              <p:val>
                                                <p:strVal val="#ppt_x"/>
                                              </p:val>
                                            </p:tav>
                                            <p:tav tm="100000">
                                              <p:val>
                                                <p:strVal val="#ppt_x"/>
                                              </p:val>
                                            </p:tav>
                                          </p:tavLst>
                                        </p:anim>
                                        <p:anim calcmode="lin" valueType="num">
                                          <p:cBhvr>
                                            <p:cTn id="149" dur="750" fill="hold"/>
                                            <p:tgtEl>
                                              <p:spTgt spid="9"/>
                                            </p:tgtEl>
                                            <p:attrNameLst>
                                              <p:attrName>ppt_y</p:attrName>
                                            </p:attrNameLst>
                                          </p:cBhvr>
                                          <p:tavLst>
                                            <p:tav tm="0">
                                              <p:val>
                                                <p:strVal val="#ppt_y+.1"/>
                                              </p:val>
                                            </p:tav>
                                            <p:tav tm="100000">
                                              <p:val>
                                                <p:strVal val="#ppt_y"/>
                                              </p:val>
                                            </p:tav>
                                          </p:tavLst>
                                        </p:anim>
                                      </p:childTnLst>
                                    </p:cTn>
                                  </p:par>
                                  <p:par>
                                    <p:cTn id="150" presetID="42" presetClass="entr" presetSubtype="0" fill="hold" grpId="0" nodeType="withEffect">
                                      <p:stCondLst>
                                        <p:cond delay="750"/>
                                      </p:stCondLst>
                                      <p:childTnLst>
                                        <p:set>
                                          <p:cBhvr>
                                            <p:cTn id="151" dur="1" fill="hold">
                                              <p:stCondLst>
                                                <p:cond delay="0"/>
                                              </p:stCondLst>
                                            </p:cTn>
                                            <p:tgtEl>
                                              <p:spTgt spid="8"/>
                                            </p:tgtEl>
                                            <p:attrNameLst>
                                              <p:attrName>style.visibility</p:attrName>
                                            </p:attrNameLst>
                                          </p:cBhvr>
                                          <p:to>
                                            <p:strVal val="visible"/>
                                          </p:to>
                                        </p:set>
                                        <p:animEffect transition="in" filter="fade">
                                          <p:cBhvr>
                                            <p:cTn id="152" dur="750"/>
                                            <p:tgtEl>
                                              <p:spTgt spid="8"/>
                                            </p:tgtEl>
                                          </p:cBhvr>
                                        </p:animEffect>
                                        <p:anim calcmode="lin" valueType="num">
                                          <p:cBhvr>
                                            <p:cTn id="153" dur="750" fill="hold"/>
                                            <p:tgtEl>
                                              <p:spTgt spid="8"/>
                                            </p:tgtEl>
                                            <p:attrNameLst>
                                              <p:attrName>ppt_x</p:attrName>
                                            </p:attrNameLst>
                                          </p:cBhvr>
                                          <p:tavLst>
                                            <p:tav tm="0">
                                              <p:val>
                                                <p:strVal val="#ppt_x"/>
                                              </p:val>
                                            </p:tav>
                                            <p:tav tm="100000">
                                              <p:val>
                                                <p:strVal val="#ppt_x"/>
                                              </p:val>
                                            </p:tav>
                                          </p:tavLst>
                                        </p:anim>
                                        <p:anim calcmode="lin" valueType="num">
                                          <p:cBhvr>
                                            <p:cTn id="154" dur="750" fill="hold"/>
                                            <p:tgtEl>
                                              <p:spTgt spid="8"/>
                                            </p:tgtEl>
                                            <p:attrNameLst>
                                              <p:attrName>ppt_y</p:attrName>
                                            </p:attrNameLst>
                                          </p:cBhvr>
                                          <p:tavLst>
                                            <p:tav tm="0">
                                              <p:val>
                                                <p:strVal val="#ppt_y+.1"/>
                                              </p:val>
                                            </p:tav>
                                            <p:tav tm="100000">
                                              <p:val>
                                                <p:strVal val="#ppt_y"/>
                                              </p:val>
                                            </p:tav>
                                          </p:tavLst>
                                        </p:anim>
                                      </p:childTnLst>
                                    </p:cTn>
                                  </p:par>
                                  <p:par>
                                    <p:cTn id="155" presetID="42" presetClass="entr" presetSubtype="0" fill="hold" grpId="0" nodeType="withEffect">
                                      <p:stCondLst>
                                        <p:cond delay="1000"/>
                                      </p:stCondLst>
                                      <p:childTnLst>
                                        <p:set>
                                          <p:cBhvr>
                                            <p:cTn id="156" dur="1" fill="hold">
                                              <p:stCondLst>
                                                <p:cond delay="0"/>
                                              </p:stCondLst>
                                            </p:cTn>
                                            <p:tgtEl>
                                              <p:spTgt spid="7"/>
                                            </p:tgtEl>
                                            <p:attrNameLst>
                                              <p:attrName>style.visibility</p:attrName>
                                            </p:attrNameLst>
                                          </p:cBhvr>
                                          <p:to>
                                            <p:strVal val="visible"/>
                                          </p:to>
                                        </p:set>
                                        <p:animEffect transition="in" filter="fade">
                                          <p:cBhvr>
                                            <p:cTn id="157" dur="750"/>
                                            <p:tgtEl>
                                              <p:spTgt spid="7"/>
                                            </p:tgtEl>
                                          </p:cBhvr>
                                        </p:animEffect>
                                        <p:anim calcmode="lin" valueType="num">
                                          <p:cBhvr>
                                            <p:cTn id="158" dur="750" fill="hold"/>
                                            <p:tgtEl>
                                              <p:spTgt spid="7"/>
                                            </p:tgtEl>
                                            <p:attrNameLst>
                                              <p:attrName>ppt_x</p:attrName>
                                            </p:attrNameLst>
                                          </p:cBhvr>
                                          <p:tavLst>
                                            <p:tav tm="0">
                                              <p:val>
                                                <p:strVal val="#ppt_x"/>
                                              </p:val>
                                            </p:tav>
                                            <p:tav tm="100000">
                                              <p:val>
                                                <p:strVal val="#ppt_x"/>
                                              </p:val>
                                            </p:tav>
                                          </p:tavLst>
                                        </p:anim>
                                        <p:anim calcmode="lin" valueType="num">
                                          <p:cBhvr>
                                            <p:cTn id="159" dur="750" fill="hold"/>
                                            <p:tgtEl>
                                              <p:spTgt spid="7"/>
                                            </p:tgtEl>
                                            <p:attrNameLst>
                                              <p:attrName>ppt_y</p:attrName>
                                            </p:attrNameLst>
                                          </p:cBhvr>
                                          <p:tavLst>
                                            <p:tav tm="0">
                                              <p:val>
                                                <p:strVal val="#ppt_y+.1"/>
                                              </p:val>
                                            </p:tav>
                                            <p:tav tm="100000">
                                              <p:val>
                                                <p:strVal val="#ppt_y"/>
                                              </p:val>
                                            </p:tav>
                                          </p:tavLst>
                                        </p:anim>
                                      </p:childTnLst>
                                    </p:cTn>
                                  </p:par>
                                  <p:par>
                                    <p:cTn id="160" presetID="42" presetClass="entr" presetSubtype="0" fill="hold" grpId="0" nodeType="withEffect">
                                      <p:stCondLst>
                                        <p:cond delay="1250"/>
                                      </p:stCondLst>
                                      <p:childTnLst>
                                        <p:set>
                                          <p:cBhvr>
                                            <p:cTn id="161" dur="1" fill="hold">
                                              <p:stCondLst>
                                                <p:cond delay="0"/>
                                              </p:stCondLst>
                                            </p:cTn>
                                            <p:tgtEl>
                                              <p:spTgt spid="10"/>
                                            </p:tgtEl>
                                            <p:attrNameLst>
                                              <p:attrName>style.visibility</p:attrName>
                                            </p:attrNameLst>
                                          </p:cBhvr>
                                          <p:to>
                                            <p:strVal val="visible"/>
                                          </p:to>
                                        </p:set>
                                        <p:animEffect transition="in" filter="fade">
                                          <p:cBhvr>
                                            <p:cTn id="162" dur="750"/>
                                            <p:tgtEl>
                                              <p:spTgt spid="10"/>
                                            </p:tgtEl>
                                          </p:cBhvr>
                                        </p:animEffect>
                                        <p:anim calcmode="lin" valueType="num">
                                          <p:cBhvr>
                                            <p:cTn id="163" dur="750" fill="hold"/>
                                            <p:tgtEl>
                                              <p:spTgt spid="10"/>
                                            </p:tgtEl>
                                            <p:attrNameLst>
                                              <p:attrName>ppt_x</p:attrName>
                                            </p:attrNameLst>
                                          </p:cBhvr>
                                          <p:tavLst>
                                            <p:tav tm="0">
                                              <p:val>
                                                <p:strVal val="#ppt_x"/>
                                              </p:val>
                                            </p:tav>
                                            <p:tav tm="100000">
                                              <p:val>
                                                <p:strVal val="#ppt_x"/>
                                              </p:val>
                                            </p:tav>
                                          </p:tavLst>
                                        </p:anim>
                                        <p:anim calcmode="lin" valueType="num">
                                          <p:cBhvr>
                                            <p:cTn id="164" dur="750" fill="hold"/>
                                            <p:tgtEl>
                                              <p:spTgt spid="10"/>
                                            </p:tgtEl>
                                            <p:attrNameLst>
                                              <p:attrName>ppt_y</p:attrName>
                                            </p:attrNameLst>
                                          </p:cBhvr>
                                          <p:tavLst>
                                            <p:tav tm="0">
                                              <p:val>
                                                <p:strVal val="#ppt_y+.1"/>
                                              </p:val>
                                            </p:tav>
                                            <p:tav tm="100000">
                                              <p:val>
                                                <p:strVal val="#ppt_y"/>
                                              </p:val>
                                            </p:tav>
                                          </p:tavLst>
                                        </p:anim>
                                      </p:childTnLst>
                                    </p:cTn>
                                  </p:par>
                                  <p:par>
                                    <p:cTn id="165" presetID="42" presetClass="entr" presetSubtype="0" fill="hold" grpId="0" nodeType="withEffect">
                                      <p:stCondLst>
                                        <p:cond delay="1500"/>
                                      </p:stCondLst>
                                      <p:childTnLst>
                                        <p:set>
                                          <p:cBhvr>
                                            <p:cTn id="166" dur="1" fill="hold">
                                              <p:stCondLst>
                                                <p:cond delay="0"/>
                                              </p:stCondLst>
                                            </p:cTn>
                                            <p:tgtEl>
                                              <p:spTgt spid="11"/>
                                            </p:tgtEl>
                                            <p:attrNameLst>
                                              <p:attrName>style.visibility</p:attrName>
                                            </p:attrNameLst>
                                          </p:cBhvr>
                                          <p:to>
                                            <p:strVal val="visible"/>
                                          </p:to>
                                        </p:set>
                                        <p:animEffect transition="in" filter="fade">
                                          <p:cBhvr>
                                            <p:cTn id="167" dur="750"/>
                                            <p:tgtEl>
                                              <p:spTgt spid="11"/>
                                            </p:tgtEl>
                                          </p:cBhvr>
                                        </p:animEffect>
                                        <p:anim calcmode="lin" valueType="num">
                                          <p:cBhvr>
                                            <p:cTn id="168" dur="750" fill="hold"/>
                                            <p:tgtEl>
                                              <p:spTgt spid="11"/>
                                            </p:tgtEl>
                                            <p:attrNameLst>
                                              <p:attrName>ppt_x</p:attrName>
                                            </p:attrNameLst>
                                          </p:cBhvr>
                                          <p:tavLst>
                                            <p:tav tm="0">
                                              <p:val>
                                                <p:strVal val="#ppt_x"/>
                                              </p:val>
                                            </p:tav>
                                            <p:tav tm="100000">
                                              <p:val>
                                                <p:strVal val="#ppt_x"/>
                                              </p:val>
                                            </p:tav>
                                          </p:tavLst>
                                        </p:anim>
                                        <p:anim calcmode="lin" valueType="num">
                                          <p:cBhvr>
                                            <p:cTn id="169" dur="750" fill="hold"/>
                                            <p:tgtEl>
                                              <p:spTgt spid="11"/>
                                            </p:tgtEl>
                                            <p:attrNameLst>
                                              <p:attrName>ppt_y</p:attrName>
                                            </p:attrNameLst>
                                          </p:cBhvr>
                                          <p:tavLst>
                                            <p:tav tm="0">
                                              <p:val>
                                                <p:strVal val="#ppt_y+.1"/>
                                              </p:val>
                                            </p:tav>
                                            <p:tav tm="100000">
                                              <p:val>
                                                <p:strVal val="#ppt_y"/>
                                              </p:val>
                                            </p:tav>
                                          </p:tavLst>
                                        </p:anim>
                                      </p:childTnLst>
                                    </p:cTn>
                                  </p:par>
                                  <p:par>
                                    <p:cTn id="170" presetID="22" presetClass="entr" presetSubtype="1" fill="hold" grpId="0" nodeType="withEffect">
                                      <p:stCondLst>
                                        <p:cond delay="1250"/>
                                      </p:stCondLst>
                                      <p:childTnLst>
                                        <p:set>
                                          <p:cBhvr>
                                            <p:cTn id="171" dur="1" fill="hold">
                                              <p:stCondLst>
                                                <p:cond delay="0"/>
                                              </p:stCondLst>
                                            </p:cTn>
                                            <p:tgtEl>
                                              <p:spTgt spid="3"/>
                                            </p:tgtEl>
                                            <p:attrNameLst>
                                              <p:attrName>style.visibility</p:attrName>
                                            </p:attrNameLst>
                                          </p:cBhvr>
                                          <p:to>
                                            <p:strVal val="visible"/>
                                          </p:to>
                                        </p:set>
                                        <p:animEffect transition="in" filter="wipe(up)">
                                          <p:cBhvr>
                                            <p:cTn id="172" dur="500"/>
                                            <p:tgtEl>
                                              <p:spTgt spid="3"/>
                                            </p:tgtEl>
                                          </p:cBhvr>
                                        </p:animEffect>
                                      </p:childTnLst>
                                    </p:cTn>
                                  </p:par>
                                  <p:par>
                                    <p:cTn id="173" presetID="22" presetClass="entr" presetSubtype="1" fill="hold" grpId="0" nodeType="withEffect">
                                      <p:stCondLst>
                                        <p:cond delay="1500"/>
                                      </p:stCondLst>
                                      <p:childTnLst>
                                        <p:set>
                                          <p:cBhvr>
                                            <p:cTn id="174" dur="1" fill="hold">
                                              <p:stCondLst>
                                                <p:cond delay="0"/>
                                              </p:stCondLst>
                                            </p:cTn>
                                            <p:tgtEl>
                                              <p:spTgt spid="4"/>
                                            </p:tgtEl>
                                            <p:attrNameLst>
                                              <p:attrName>style.visibility</p:attrName>
                                            </p:attrNameLst>
                                          </p:cBhvr>
                                          <p:to>
                                            <p:strVal val="visible"/>
                                          </p:to>
                                        </p:set>
                                        <p:animEffect transition="in" filter="wipe(up)">
                                          <p:cBhvr>
                                            <p:cTn id="175" dur="500"/>
                                            <p:tgtEl>
                                              <p:spTgt spid="4"/>
                                            </p:tgtEl>
                                          </p:cBhvr>
                                        </p:animEffect>
                                      </p:childTnLst>
                                    </p:cTn>
                                  </p:par>
                                  <p:par>
                                    <p:cTn id="176" presetID="22" presetClass="entr" presetSubtype="1" fill="hold" grpId="0" nodeType="withEffect">
                                      <p:stCondLst>
                                        <p:cond delay="1750"/>
                                      </p:stCondLst>
                                      <p:childTnLst>
                                        <p:set>
                                          <p:cBhvr>
                                            <p:cTn id="177" dur="1" fill="hold">
                                              <p:stCondLst>
                                                <p:cond delay="0"/>
                                              </p:stCondLst>
                                            </p:cTn>
                                            <p:tgtEl>
                                              <p:spTgt spid="5"/>
                                            </p:tgtEl>
                                            <p:attrNameLst>
                                              <p:attrName>style.visibility</p:attrName>
                                            </p:attrNameLst>
                                          </p:cBhvr>
                                          <p:to>
                                            <p:strVal val="visible"/>
                                          </p:to>
                                        </p:set>
                                        <p:animEffect transition="in" filter="wipe(up)">
                                          <p:cBhvr>
                                            <p:cTn id="178" dur="500"/>
                                            <p:tgtEl>
                                              <p:spTgt spid="5"/>
                                            </p:tgtEl>
                                          </p:cBhvr>
                                        </p:animEffect>
                                      </p:childTnLst>
                                    </p:cTn>
                                  </p:par>
                                  <p:par>
                                    <p:cTn id="179" presetID="22" presetClass="entr" presetSubtype="1" fill="hold" grpId="0" nodeType="withEffect">
                                      <p:stCondLst>
                                        <p:cond delay="2000"/>
                                      </p:stCondLst>
                                      <p:childTnLst>
                                        <p:set>
                                          <p:cBhvr>
                                            <p:cTn id="180" dur="1" fill="hold">
                                              <p:stCondLst>
                                                <p:cond delay="0"/>
                                              </p:stCondLst>
                                            </p:cTn>
                                            <p:tgtEl>
                                              <p:spTgt spid="6"/>
                                            </p:tgtEl>
                                            <p:attrNameLst>
                                              <p:attrName>style.visibility</p:attrName>
                                            </p:attrNameLst>
                                          </p:cBhvr>
                                          <p:to>
                                            <p:strVal val="visible"/>
                                          </p:to>
                                        </p:set>
                                        <p:animEffect transition="in" filter="wipe(up)">
                                          <p:cBhvr>
                                            <p:cTn id="181" dur="500"/>
                                            <p:tgtEl>
                                              <p:spTgt spid="6"/>
                                            </p:tgtEl>
                                          </p:cBhvr>
                                        </p:animEffect>
                                      </p:childTnLst>
                                    </p:cTn>
                                  </p:par>
                                  <p:par>
                                    <p:cTn id="182" presetID="22" presetClass="entr" presetSubtype="1" fill="hold" grpId="0" nodeType="withEffect">
                                      <p:stCondLst>
                                        <p:cond delay="2250"/>
                                      </p:stCondLst>
                                      <p:childTnLst>
                                        <p:set>
                                          <p:cBhvr>
                                            <p:cTn id="183" dur="1" fill="hold">
                                              <p:stCondLst>
                                                <p:cond delay="0"/>
                                              </p:stCondLst>
                                            </p:cTn>
                                            <p:tgtEl>
                                              <p:spTgt spid="2"/>
                                            </p:tgtEl>
                                            <p:attrNameLst>
                                              <p:attrName>style.visibility</p:attrName>
                                            </p:attrNameLst>
                                          </p:cBhvr>
                                          <p:to>
                                            <p:strVal val="visible"/>
                                          </p:to>
                                        </p:set>
                                        <p:animEffect transition="in" filter="wipe(up)">
                                          <p:cBhvr>
                                            <p:cTn id="184"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animBg="1"/>
          <p:bldP spid="7" grpId="0"/>
          <p:bldP spid="8" grpId="0"/>
          <p:bldP spid="9" grpId="0"/>
          <p:bldP spid="10" grpId="0"/>
          <p:bldP spid="11" grpId="0"/>
          <p:bldP spid="24" grpId="0"/>
          <p:bldP spid="25" grpId="0"/>
          <p:bldP spid="139" grpId="0"/>
          <p:bldP spid="140" grpId="0"/>
          <p:bldP spid="150" grpId="0" animBg="1"/>
          <p:bldP spid="151" grpId="0"/>
          <p:bldP spid="152" grpId="0"/>
          <p:bldP spid="162" grpId="0"/>
          <p:bldP spid="163" grpId="0"/>
          <p:bldP spid="170" grpId="0"/>
          <p:bldP spid="171" grpId="0"/>
          <p:bldP spid="177" grpId="0"/>
          <p:bldP spid="178" grpId="0" animBg="1"/>
          <p:bldP spid="179" grpId="0" animBg="1"/>
          <p:bldP spid="180" grpId="0" animBg="1"/>
          <p:bldP spid="181" grpId="0" animBg="1"/>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50000" fill="hold" nodeType="with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1000" fill="hold"/>
                                            <p:tgtEl>
                                              <p:spTgt spid="12"/>
                                            </p:tgtEl>
                                            <p:attrNameLst>
                                              <p:attrName>ppt_x</p:attrName>
                                            </p:attrNameLst>
                                          </p:cBhvr>
                                          <p:tavLst>
                                            <p:tav tm="0">
                                              <p:val>
                                                <p:strVal val="#ppt_x"/>
                                              </p:val>
                                            </p:tav>
                                            <p:tav tm="100000">
                                              <p:val>
                                                <p:strVal val="#ppt_x"/>
                                              </p:val>
                                            </p:tav>
                                          </p:tavLst>
                                        </p:anim>
                                        <p:anim calcmode="lin" valueType="num">
                                          <p:cBhvr additive="base">
                                            <p:cTn id="8" dur="1000" fill="hold"/>
                                            <p:tgtEl>
                                              <p:spTgt spid="12"/>
                                            </p:tgtEl>
                                            <p:attrNameLst>
                                              <p:attrName>ppt_y</p:attrName>
                                            </p:attrNameLst>
                                          </p:cBhvr>
                                          <p:tavLst>
                                            <p:tav tm="0">
                                              <p:val>
                                                <p:strVal val="1+#ppt_h/2"/>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164"/>
                                            </p:tgtEl>
                                            <p:attrNameLst>
                                              <p:attrName>style.visibility</p:attrName>
                                            </p:attrNameLst>
                                          </p:cBhvr>
                                          <p:to>
                                            <p:strVal val="visible"/>
                                          </p:to>
                                        </p:set>
                                        <p:anim calcmode="lin" valueType="num">
                                          <p:cBhvr additive="base">
                                            <p:cTn id="11" dur="1250" fill="hold"/>
                                            <p:tgtEl>
                                              <p:spTgt spid="164"/>
                                            </p:tgtEl>
                                            <p:attrNameLst>
                                              <p:attrName>ppt_x</p:attrName>
                                            </p:attrNameLst>
                                          </p:cBhvr>
                                          <p:tavLst>
                                            <p:tav tm="0">
                                              <p:val>
                                                <p:strVal val="0-#ppt_w/2"/>
                                              </p:val>
                                            </p:tav>
                                            <p:tav tm="100000">
                                              <p:val>
                                                <p:strVal val="#ppt_x"/>
                                              </p:val>
                                            </p:tav>
                                          </p:tavLst>
                                        </p:anim>
                                        <p:anim calcmode="lin" valueType="num">
                                          <p:cBhvr additive="base">
                                            <p:cTn id="12" dur="1250" fill="hold"/>
                                            <p:tgtEl>
                                              <p:spTgt spid="164"/>
                                            </p:tgtEl>
                                            <p:attrNameLst>
                                              <p:attrName>ppt_y</p:attrName>
                                            </p:attrNameLst>
                                          </p:cBhvr>
                                          <p:tavLst>
                                            <p:tav tm="0">
                                              <p:val>
                                                <p:strVal val="#ppt_y"/>
                                              </p:val>
                                            </p:tav>
                                            <p:tav tm="100000">
                                              <p:val>
                                                <p:strVal val="#ppt_y"/>
                                              </p:val>
                                            </p:tav>
                                          </p:tavLst>
                                        </p:anim>
                                      </p:childTnLst>
                                    </p:cTn>
                                  </p:par>
                                  <p:par>
                                    <p:cTn id="13" presetID="31" presetClass="entr" presetSubtype="0" fill="hold" nodeType="withEffect">
                                      <p:stCondLst>
                                        <p:cond delay="500"/>
                                      </p:stCondLst>
                                      <p:childTnLst>
                                        <p:set>
                                          <p:cBhvr>
                                            <p:cTn id="14" dur="1" fill="hold">
                                              <p:stCondLst>
                                                <p:cond delay="0"/>
                                              </p:stCondLst>
                                            </p:cTn>
                                            <p:tgtEl>
                                              <p:spTgt spid="147"/>
                                            </p:tgtEl>
                                            <p:attrNameLst>
                                              <p:attrName>style.visibility</p:attrName>
                                            </p:attrNameLst>
                                          </p:cBhvr>
                                          <p:to>
                                            <p:strVal val="visible"/>
                                          </p:to>
                                        </p:set>
                                        <p:anim calcmode="lin" valueType="num">
                                          <p:cBhvr>
                                            <p:cTn id="15" dur="750" fill="hold"/>
                                            <p:tgtEl>
                                              <p:spTgt spid="147"/>
                                            </p:tgtEl>
                                            <p:attrNameLst>
                                              <p:attrName>ppt_w</p:attrName>
                                            </p:attrNameLst>
                                          </p:cBhvr>
                                          <p:tavLst>
                                            <p:tav tm="0">
                                              <p:val>
                                                <p:fltVal val="0"/>
                                              </p:val>
                                            </p:tav>
                                            <p:tav tm="100000">
                                              <p:val>
                                                <p:strVal val="#ppt_w"/>
                                              </p:val>
                                            </p:tav>
                                          </p:tavLst>
                                        </p:anim>
                                        <p:anim calcmode="lin" valueType="num">
                                          <p:cBhvr>
                                            <p:cTn id="16" dur="750" fill="hold"/>
                                            <p:tgtEl>
                                              <p:spTgt spid="147"/>
                                            </p:tgtEl>
                                            <p:attrNameLst>
                                              <p:attrName>ppt_h</p:attrName>
                                            </p:attrNameLst>
                                          </p:cBhvr>
                                          <p:tavLst>
                                            <p:tav tm="0">
                                              <p:val>
                                                <p:fltVal val="0"/>
                                              </p:val>
                                            </p:tav>
                                            <p:tav tm="100000">
                                              <p:val>
                                                <p:strVal val="#ppt_h"/>
                                              </p:val>
                                            </p:tav>
                                          </p:tavLst>
                                        </p:anim>
                                        <p:anim calcmode="lin" valueType="num">
                                          <p:cBhvr>
                                            <p:cTn id="17" dur="750" fill="hold"/>
                                            <p:tgtEl>
                                              <p:spTgt spid="147"/>
                                            </p:tgtEl>
                                            <p:attrNameLst>
                                              <p:attrName>style.rotation</p:attrName>
                                            </p:attrNameLst>
                                          </p:cBhvr>
                                          <p:tavLst>
                                            <p:tav tm="0">
                                              <p:val>
                                                <p:fltVal val="90"/>
                                              </p:val>
                                            </p:tav>
                                            <p:tav tm="100000">
                                              <p:val>
                                                <p:fltVal val="0"/>
                                              </p:val>
                                            </p:tav>
                                          </p:tavLst>
                                        </p:anim>
                                        <p:animEffect transition="in" filter="fade">
                                          <p:cBhvr>
                                            <p:cTn id="18" dur="750"/>
                                            <p:tgtEl>
                                              <p:spTgt spid="147"/>
                                            </p:tgtEl>
                                          </p:cBhvr>
                                        </p:animEffect>
                                      </p:childTnLst>
                                    </p:cTn>
                                  </p:par>
                                  <p:par>
                                    <p:cTn id="19" presetID="22" presetClass="entr" presetSubtype="2" fill="hold" grpId="0" nodeType="withEffect">
                                      <p:stCondLst>
                                        <p:cond delay="500"/>
                                      </p:stCondLst>
                                      <p:childTnLst>
                                        <p:set>
                                          <p:cBhvr>
                                            <p:cTn id="20" dur="1" fill="hold">
                                              <p:stCondLst>
                                                <p:cond delay="0"/>
                                              </p:stCondLst>
                                            </p:cTn>
                                            <p:tgtEl>
                                              <p:spTgt spid="181"/>
                                            </p:tgtEl>
                                            <p:attrNameLst>
                                              <p:attrName>style.visibility</p:attrName>
                                            </p:attrNameLst>
                                          </p:cBhvr>
                                          <p:to>
                                            <p:strVal val="visible"/>
                                          </p:to>
                                        </p:set>
                                        <p:animEffect transition="in" filter="wipe(right)">
                                          <p:cBhvr>
                                            <p:cTn id="21" dur="500"/>
                                            <p:tgtEl>
                                              <p:spTgt spid="181"/>
                                            </p:tgtEl>
                                          </p:cBhvr>
                                        </p:animEffect>
                                      </p:childTnLst>
                                    </p:cTn>
                                  </p:par>
                                  <p:par>
                                    <p:cTn id="22" presetID="2" presetClass="entr" presetSubtype="4" decel="50000" fill="hold" nodeType="withEffect">
                                      <p:stCondLst>
                                        <p:cond delay="250"/>
                                      </p:stCondLst>
                                      <p:childTnLst>
                                        <p:set>
                                          <p:cBhvr>
                                            <p:cTn id="23" dur="1" fill="hold">
                                              <p:stCondLst>
                                                <p:cond delay="0"/>
                                              </p:stCondLst>
                                            </p:cTn>
                                            <p:tgtEl>
                                              <p:spTgt spid="153"/>
                                            </p:tgtEl>
                                            <p:attrNameLst>
                                              <p:attrName>style.visibility</p:attrName>
                                            </p:attrNameLst>
                                          </p:cBhvr>
                                          <p:to>
                                            <p:strVal val="visible"/>
                                          </p:to>
                                        </p:set>
                                        <p:anim calcmode="lin" valueType="num">
                                          <p:cBhvr additive="base">
                                            <p:cTn id="24" dur="1000" fill="hold"/>
                                            <p:tgtEl>
                                              <p:spTgt spid="153"/>
                                            </p:tgtEl>
                                            <p:attrNameLst>
                                              <p:attrName>ppt_x</p:attrName>
                                            </p:attrNameLst>
                                          </p:cBhvr>
                                          <p:tavLst>
                                            <p:tav tm="0">
                                              <p:val>
                                                <p:strVal val="#ppt_x"/>
                                              </p:val>
                                            </p:tav>
                                            <p:tav tm="100000">
                                              <p:val>
                                                <p:strVal val="#ppt_x"/>
                                              </p:val>
                                            </p:tav>
                                          </p:tavLst>
                                        </p:anim>
                                        <p:anim calcmode="lin" valueType="num">
                                          <p:cBhvr additive="base">
                                            <p:cTn id="25" dur="1000" fill="hold"/>
                                            <p:tgtEl>
                                              <p:spTgt spid="153"/>
                                            </p:tgtEl>
                                            <p:attrNameLst>
                                              <p:attrName>ppt_y</p:attrName>
                                            </p:attrNameLst>
                                          </p:cBhvr>
                                          <p:tavLst>
                                            <p:tav tm="0">
                                              <p:val>
                                                <p:strVal val="1+#ppt_h/2"/>
                                              </p:val>
                                            </p:tav>
                                            <p:tav tm="100000">
                                              <p:val>
                                                <p:strVal val="#ppt_y"/>
                                              </p:val>
                                            </p:tav>
                                          </p:tavLst>
                                        </p:anim>
                                      </p:childTnLst>
                                    </p:cTn>
                                  </p:par>
                                  <p:par>
                                    <p:cTn id="26" presetID="2" presetClass="entr" presetSubtype="8" fill="hold" nodeType="withEffect">
                                      <p:stCondLst>
                                        <p:cond delay="250"/>
                                      </p:stCondLst>
                                      <p:childTnLst>
                                        <p:set>
                                          <p:cBhvr>
                                            <p:cTn id="27" dur="1" fill="hold">
                                              <p:stCondLst>
                                                <p:cond delay="0"/>
                                              </p:stCondLst>
                                            </p:cTn>
                                            <p:tgtEl>
                                              <p:spTgt spid="156"/>
                                            </p:tgtEl>
                                            <p:attrNameLst>
                                              <p:attrName>style.visibility</p:attrName>
                                            </p:attrNameLst>
                                          </p:cBhvr>
                                          <p:to>
                                            <p:strVal val="visible"/>
                                          </p:to>
                                        </p:set>
                                        <p:anim calcmode="lin" valueType="num">
                                          <p:cBhvr additive="base">
                                            <p:cTn id="28" dur="1250" fill="hold"/>
                                            <p:tgtEl>
                                              <p:spTgt spid="156"/>
                                            </p:tgtEl>
                                            <p:attrNameLst>
                                              <p:attrName>ppt_x</p:attrName>
                                            </p:attrNameLst>
                                          </p:cBhvr>
                                          <p:tavLst>
                                            <p:tav tm="0">
                                              <p:val>
                                                <p:strVal val="0-#ppt_w/2"/>
                                              </p:val>
                                            </p:tav>
                                            <p:tav tm="100000">
                                              <p:val>
                                                <p:strVal val="#ppt_x"/>
                                              </p:val>
                                            </p:tav>
                                          </p:tavLst>
                                        </p:anim>
                                        <p:anim calcmode="lin" valueType="num">
                                          <p:cBhvr additive="base">
                                            <p:cTn id="29" dur="1250" fill="hold"/>
                                            <p:tgtEl>
                                              <p:spTgt spid="156"/>
                                            </p:tgtEl>
                                            <p:attrNameLst>
                                              <p:attrName>ppt_y</p:attrName>
                                            </p:attrNameLst>
                                          </p:cBhvr>
                                          <p:tavLst>
                                            <p:tav tm="0">
                                              <p:val>
                                                <p:strVal val="#ppt_y"/>
                                              </p:val>
                                            </p:tav>
                                            <p:tav tm="100000">
                                              <p:val>
                                                <p:strVal val="#ppt_y"/>
                                              </p:val>
                                            </p:tav>
                                          </p:tavLst>
                                        </p:anim>
                                      </p:childTnLst>
                                    </p:cTn>
                                  </p:par>
                                  <p:par>
                                    <p:cTn id="30" presetID="31" presetClass="entr" presetSubtype="0" fill="hold" nodeType="withEffect">
                                      <p:stCondLst>
                                        <p:cond delay="750"/>
                                      </p:stCondLst>
                                      <p:childTnLst>
                                        <p:set>
                                          <p:cBhvr>
                                            <p:cTn id="31" dur="1" fill="hold">
                                              <p:stCondLst>
                                                <p:cond delay="0"/>
                                              </p:stCondLst>
                                            </p:cTn>
                                            <p:tgtEl>
                                              <p:spTgt spid="60"/>
                                            </p:tgtEl>
                                            <p:attrNameLst>
                                              <p:attrName>style.visibility</p:attrName>
                                            </p:attrNameLst>
                                          </p:cBhvr>
                                          <p:to>
                                            <p:strVal val="visible"/>
                                          </p:to>
                                        </p:set>
                                        <p:anim calcmode="lin" valueType="num">
                                          <p:cBhvr>
                                            <p:cTn id="32" dur="750" fill="hold"/>
                                            <p:tgtEl>
                                              <p:spTgt spid="60"/>
                                            </p:tgtEl>
                                            <p:attrNameLst>
                                              <p:attrName>ppt_w</p:attrName>
                                            </p:attrNameLst>
                                          </p:cBhvr>
                                          <p:tavLst>
                                            <p:tav tm="0">
                                              <p:val>
                                                <p:fltVal val="0"/>
                                              </p:val>
                                            </p:tav>
                                            <p:tav tm="100000">
                                              <p:val>
                                                <p:strVal val="#ppt_w"/>
                                              </p:val>
                                            </p:tav>
                                          </p:tavLst>
                                        </p:anim>
                                        <p:anim calcmode="lin" valueType="num">
                                          <p:cBhvr>
                                            <p:cTn id="33" dur="750" fill="hold"/>
                                            <p:tgtEl>
                                              <p:spTgt spid="60"/>
                                            </p:tgtEl>
                                            <p:attrNameLst>
                                              <p:attrName>ppt_h</p:attrName>
                                            </p:attrNameLst>
                                          </p:cBhvr>
                                          <p:tavLst>
                                            <p:tav tm="0">
                                              <p:val>
                                                <p:fltVal val="0"/>
                                              </p:val>
                                            </p:tav>
                                            <p:tav tm="100000">
                                              <p:val>
                                                <p:strVal val="#ppt_h"/>
                                              </p:val>
                                            </p:tav>
                                          </p:tavLst>
                                        </p:anim>
                                        <p:anim calcmode="lin" valueType="num">
                                          <p:cBhvr>
                                            <p:cTn id="34" dur="750" fill="hold"/>
                                            <p:tgtEl>
                                              <p:spTgt spid="60"/>
                                            </p:tgtEl>
                                            <p:attrNameLst>
                                              <p:attrName>style.rotation</p:attrName>
                                            </p:attrNameLst>
                                          </p:cBhvr>
                                          <p:tavLst>
                                            <p:tav tm="0">
                                              <p:val>
                                                <p:fltVal val="90"/>
                                              </p:val>
                                            </p:tav>
                                            <p:tav tm="100000">
                                              <p:val>
                                                <p:fltVal val="0"/>
                                              </p:val>
                                            </p:tav>
                                          </p:tavLst>
                                        </p:anim>
                                        <p:animEffect transition="in" filter="fade">
                                          <p:cBhvr>
                                            <p:cTn id="35" dur="750"/>
                                            <p:tgtEl>
                                              <p:spTgt spid="60"/>
                                            </p:tgtEl>
                                          </p:cBhvr>
                                        </p:animEffect>
                                      </p:childTnLst>
                                    </p:cTn>
                                  </p:par>
                                  <p:par>
                                    <p:cTn id="36" presetID="22" presetClass="entr" presetSubtype="2" fill="hold" grpId="0" nodeType="withEffect">
                                      <p:stCondLst>
                                        <p:cond delay="750"/>
                                      </p:stCondLst>
                                      <p:childTnLst>
                                        <p:set>
                                          <p:cBhvr>
                                            <p:cTn id="37" dur="1" fill="hold">
                                              <p:stCondLst>
                                                <p:cond delay="0"/>
                                              </p:stCondLst>
                                            </p:cTn>
                                            <p:tgtEl>
                                              <p:spTgt spid="179"/>
                                            </p:tgtEl>
                                            <p:attrNameLst>
                                              <p:attrName>style.visibility</p:attrName>
                                            </p:attrNameLst>
                                          </p:cBhvr>
                                          <p:to>
                                            <p:strVal val="visible"/>
                                          </p:to>
                                        </p:set>
                                        <p:animEffect transition="in" filter="wipe(right)">
                                          <p:cBhvr>
                                            <p:cTn id="38" dur="500"/>
                                            <p:tgtEl>
                                              <p:spTgt spid="179"/>
                                            </p:tgtEl>
                                          </p:cBhvr>
                                        </p:animEffect>
                                      </p:childTnLst>
                                    </p:cTn>
                                  </p:par>
                                  <p:par>
                                    <p:cTn id="39" presetID="2" presetClass="entr" presetSubtype="4" decel="50000" fill="hold" nodeType="withEffect">
                                      <p:stCondLst>
                                        <p:cond delay="500"/>
                                      </p:stCondLst>
                                      <p:childTnLst>
                                        <p:set>
                                          <p:cBhvr>
                                            <p:cTn id="40" dur="1" fill="hold">
                                              <p:stCondLst>
                                                <p:cond delay="0"/>
                                              </p:stCondLst>
                                            </p:cTn>
                                            <p:tgtEl>
                                              <p:spTgt spid="15"/>
                                            </p:tgtEl>
                                            <p:attrNameLst>
                                              <p:attrName>style.visibility</p:attrName>
                                            </p:attrNameLst>
                                          </p:cBhvr>
                                          <p:to>
                                            <p:strVal val="visible"/>
                                          </p:to>
                                        </p:set>
                                        <p:anim calcmode="lin" valueType="num">
                                          <p:cBhvr additive="base">
                                            <p:cTn id="41" dur="1000" fill="hold"/>
                                            <p:tgtEl>
                                              <p:spTgt spid="15"/>
                                            </p:tgtEl>
                                            <p:attrNameLst>
                                              <p:attrName>ppt_x</p:attrName>
                                            </p:attrNameLst>
                                          </p:cBhvr>
                                          <p:tavLst>
                                            <p:tav tm="0">
                                              <p:val>
                                                <p:strVal val="#ppt_x"/>
                                              </p:val>
                                            </p:tav>
                                            <p:tav tm="100000">
                                              <p:val>
                                                <p:strVal val="#ppt_x"/>
                                              </p:val>
                                            </p:tav>
                                          </p:tavLst>
                                        </p:anim>
                                        <p:anim calcmode="lin" valueType="num">
                                          <p:cBhvr additive="base">
                                            <p:cTn id="42" dur="1000" fill="hold"/>
                                            <p:tgtEl>
                                              <p:spTgt spid="15"/>
                                            </p:tgtEl>
                                            <p:attrNameLst>
                                              <p:attrName>ppt_y</p:attrName>
                                            </p:attrNameLst>
                                          </p:cBhvr>
                                          <p:tavLst>
                                            <p:tav tm="0">
                                              <p:val>
                                                <p:strVal val="1+#ppt_h/2"/>
                                              </p:val>
                                            </p:tav>
                                            <p:tav tm="100000">
                                              <p:val>
                                                <p:strVal val="#ppt_y"/>
                                              </p:val>
                                            </p:tav>
                                          </p:tavLst>
                                        </p:anim>
                                      </p:childTnLst>
                                    </p:cTn>
                                  </p:par>
                                  <p:par>
                                    <p:cTn id="43" presetID="2" presetClass="entr" presetSubtype="8" fill="hold" nodeType="withEffect">
                                      <p:stCondLst>
                                        <p:cond delay="500"/>
                                      </p:stCondLst>
                                      <p:childTnLst>
                                        <p:set>
                                          <p:cBhvr>
                                            <p:cTn id="44" dur="1" fill="hold">
                                              <p:stCondLst>
                                                <p:cond delay="0"/>
                                              </p:stCondLst>
                                            </p:cTn>
                                            <p:tgtEl>
                                              <p:spTgt spid="18"/>
                                            </p:tgtEl>
                                            <p:attrNameLst>
                                              <p:attrName>style.visibility</p:attrName>
                                            </p:attrNameLst>
                                          </p:cBhvr>
                                          <p:to>
                                            <p:strVal val="visible"/>
                                          </p:to>
                                        </p:set>
                                        <p:anim calcmode="lin" valueType="num">
                                          <p:cBhvr additive="base">
                                            <p:cTn id="45" dur="1250" fill="hold"/>
                                            <p:tgtEl>
                                              <p:spTgt spid="18"/>
                                            </p:tgtEl>
                                            <p:attrNameLst>
                                              <p:attrName>ppt_x</p:attrName>
                                            </p:attrNameLst>
                                          </p:cBhvr>
                                          <p:tavLst>
                                            <p:tav tm="0">
                                              <p:val>
                                                <p:strVal val="0-#ppt_w/2"/>
                                              </p:val>
                                            </p:tav>
                                            <p:tav tm="100000">
                                              <p:val>
                                                <p:strVal val="#ppt_x"/>
                                              </p:val>
                                            </p:tav>
                                          </p:tavLst>
                                        </p:anim>
                                        <p:anim calcmode="lin" valueType="num">
                                          <p:cBhvr additive="base">
                                            <p:cTn id="46" dur="1250" fill="hold"/>
                                            <p:tgtEl>
                                              <p:spTgt spid="18"/>
                                            </p:tgtEl>
                                            <p:attrNameLst>
                                              <p:attrName>ppt_y</p:attrName>
                                            </p:attrNameLst>
                                          </p:cBhvr>
                                          <p:tavLst>
                                            <p:tav tm="0">
                                              <p:val>
                                                <p:strVal val="#ppt_y"/>
                                              </p:val>
                                            </p:tav>
                                            <p:tav tm="100000">
                                              <p:val>
                                                <p:strVal val="#ppt_y"/>
                                              </p:val>
                                            </p:tav>
                                          </p:tavLst>
                                        </p:anim>
                                      </p:childTnLst>
                                    </p:cTn>
                                  </p:par>
                                  <p:par>
                                    <p:cTn id="47" presetID="31" presetClass="entr" presetSubtype="0" fill="hold" nodeType="withEffect">
                                      <p:stCondLst>
                                        <p:cond delay="1000"/>
                                      </p:stCondLst>
                                      <p:childTnLst>
                                        <p:set>
                                          <p:cBhvr>
                                            <p:cTn id="48" dur="1" fill="hold">
                                              <p:stCondLst>
                                                <p:cond delay="0"/>
                                              </p:stCondLst>
                                            </p:cTn>
                                            <p:tgtEl>
                                              <p:spTgt spid="21"/>
                                            </p:tgtEl>
                                            <p:attrNameLst>
                                              <p:attrName>style.visibility</p:attrName>
                                            </p:attrNameLst>
                                          </p:cBhvr>
                                          <p:to>
                                            <p:strVal val="visible"/>
                                          </p:to>
                                        </p:set>
                                        <p:anim calcmode="lin" valueType="num">
                                          <p:cBhvr>
                                            <p:cTn id="49" dur="750" fill="hold"/>
                                            <p:tgtEl>
                                              <p:spTgt spid="21"/>
                                            </p:tgtEl>
                                            <p:attrNameLst>
                                              <p:attrName>ppt_w</p:attrName>
                                            </p:attrNameLst>
                                          </p:cBhvr>
                                          <p:tavLst>
                                            <p:tav tm="0">
                                              <p:val>
                                                <p:fltVal val="0"/>
                                              </p:val>
                                            </p:tav>
                                            <p:tav tm="100000">
                                              <p:val>
                                                <p:strVal val="#ppt_w"/>
                                              </p:val>
                                            </p:tav>
                                          </p:tavLst>
                                        </p:anim>
                                        <p:anim calcmode="lin" valueType="num">
                                          <p:cBhvr>
                                            <p:cTn id="50" dur="750" fill="hold"/>
                                            <p:tgtEl>
                                              <p:spTgt spid="21"/>
                                            </p:tgtEl>
                                            <p:attrNameLst>
                                              <p:attrName>ppt_h</p:attrName>
                                            </p:attrNameLst>
                                          </p:cBhvr>
                                          <p:tavLst>
                                            <p:tav tm="0">
                                              <p:val>
                                                <p:fltVal val="0"/>
                                              </p:val>
                                            </p:tav>
                                            <p:tav tm="100000">
                                              <p:val>
                                                <p:strVal val="#ppt_h"/>
                                              </p:val>
                                            </p:tav>
                                          </p:tavLst>
                                        </p:anim>
                                        <p:anim calcmode="lin" valueType="num">
                                          <p:cBhvr>
                                            <p:cTn id="51" dur="750" fill="hold"/>
                                            <p:tgtEl>
                                              <p:spTgt spid="21"/>
                                            </p:tgtEl>
                                            <p:attrNameLst>
                                              <p:attrName>style.rotation</p:attrName>
                                            </p:attrNameLst>
                                          </p:cBhvr>
                                          <p:tavLst>
                                            <p:tav tm="0">
                                              <p:val>
                                                <p:fltVal val="90"/>
                                              </p:val>
                                            </p:tav>
                                            <p:tav tm="100000">
                                              <p:val>
                                                <p:fltVal val="0"/>
                                              </p:val>
                                            </p:tav>
                                          </p:tavLst>
                                        </p:anim>
                                        <p:animEffect transition="in" filter="fade">
                                          <p:cBhvr>
                                            <p:cTn id="52" dur="750"/>
                                            <p:tgtEl>
                                              <p:spTgt spid="21"/>
                                            </p:tgtEl>
                                          </p:cBhvr>
                                        </p:animEffect>
                                      </p:childTnLst>
                                    </p:cTn>
                                  </p:par>
                                  <p:par>
                                    <p:cTn id="53" presetID="22" presetClass="entr" presetSubtype="2" fill="hold" grpId="0" nodeType="withEffect">
                                      <p:stCondLst>
                                        <p:cond delay="1000"/>
                                      </p:stCondLst>
                                      <p:childTnLst>
                                        <p:set>
                                          <p:cBhvr>
                                            <p:cTn id="54" dur="1" fill="hold">
                                              <p:stCondLst>
                                                <p:cond delay="0"/>
                                              </p:stCondLst>
                                            </p:cTn>
                                            <p:tgtEl>
                                              <p:spTgt spid="180"/>
                                            </p:tgtEl>
                                            <p:attrNameLst>
                                              <p:attrName>style.visibility</p:attrName>
                                            </p:attrNameLst>
                                          </p:cBhvr>
                                          <p:to>
                                            <p:strVal val="visible"/>
                                          </p:to>
                                        </p:set>
                                        <p:animEffect transition="in" filter="wipe(right)">
                                          <p:cBhvr>
                                            <p:cTn id="55" dur="500"/>
                                            <p:tgtEl>
                                              <p:spTgt spid="180"/>
                                            </p:tgtEl>
                                          </p:cBhvr>
                                        </p:animEffect>
                                      </p:childTnLst>
                                    </p:cTn>
                                  </p:par>
                                  <p:par>
                                    <p:cTn id="56" presetID="2" presetClass="entr" presetSubtype="4" decel="50000" fill="hold" nodeType="withEffect">
                                      <p:stCondLst>
                                        <p:cond delay="750"/>
                                      </p:stCondLst>
                                      <p:childTnLst>
                                        <p:set>
                                          <p:cBhvr>
                                            <p:cTn id="57" dur="1" fill="hold">
                                              <p:stCondLst>
                                                <p:cond delay="0"/>
                                              </p:stCondLst>
                                            </p:cTn>
                                            <p:tgtEl>
                                              <p:spTgt spid="26"/>
                                            </p:tgtEl>
                                            <p:attrNameLst>
                                              <p:attrName>style.visibility</p:attrName>
                                            </p:attrNameLst>
                                          </p:cBhvr>
                                          <p:to>
                                            <p:strVal val="visible"/>
                                          </p:to>
                                        </p:set>
                                        <p:anim calcmode="lin" valueType="num">
                                          <p:cBhvr additive="base">
                                            <p:cTn id="58" dur="1000" fill="hold"/>
                                            <p:tgtEl>
                                              <p:spTgt spid="26"/>
                                            </p:tgtEl>
                                            <p:attrNameLst>
                                              <p:attrName>ppt_x</p:attrName>
                                            </p:attrNameLst>
                                          </p:cBhvr>
                                          <p:tavLst>
                                            <p:tav tm="0">
                                              <p:val>
                                                <p:strVal val="#ppt_x"/>
                                              </p:val>
                                            </p:tav>
                                            <p:tav tm="100000">
                                              <p:val>
                                                <p:strVal val="#ppt_x"/>
                                              </p:val>
                                            </p:tav>
                                          </p:tavLst>
                                        </p:anim>
                                        <p:anim calcmode="lin" valueType="num">
                                          <p:cBhvr additive="base">
                                            <p:cTn id="59" dur="1000" fill="hold"/>
                                            <p:tgtEl>
                                              <p:spTgt spid="26"/>
                                            </p:tgtEl>
                                            <p:attrNameLst>
                                              <p:attrName>ppt_y</p:attrName>
                                            </p:attrNameLst>
                                          </p:cBhvr>
                                          <p:tavLst>
                                            <p:tav tm="0">
                                              <p:val>
                                                <p:strVal val="1+#ppt_h/2"/>
                                              </p:val>
                                            </p:tav>
                                            <p:tav tm="100000">
                                              <p:val>
                                                <p:strVal val="#ppt_y"/>
                                              </p:val>
                                            </p:tav>
                                          </p:tavLst>
                                        </p:anim>
                                      </p:childTnLst>
                                    </p:cTn>
                                  </p:par>
                                  <p:par>
                                    <p:cTn id="60" presetID="2" presetClass="entr" presetSubtype="8" fill="hold" nodeType="withEffect">
                                      <p:stCondLst>
                                        <p:cond delay="750"/>
                                      </p:stCondLst>
                                      <p:childTnLst>
                                        <p:set>
                                          <p:cBhvr>
                                            <p:cTn id="61" dur="1" fill="hold">
                                              <p:stCondLst>
                                                <p:cond delay="0"/>
                                              </p:stCondLst>
                                            </p:cTn>
                                            <p:tgtEl>
                                              <p:spTgt spid="29"/>
                                            </p:tgtEl>
                                            <p:attrNameLst>
                                              <p:attrName>style.visibility</p:attrName>
                                            </p:attrNameLst>
                                          </p:cBhvr>
                                          <p:to>
                                            <p:strVal val="visible"/>
                                          </p:to>
                                        </p:set>
                                        <p:anim calcmode="lin" valueType="num">
                                          <p:cBhvr additive="base">
                                            <p:cTn id="62" dur="1250" fill="hold"/>
                                            <p:tgtEl>
                                              <p:spTgt spid="29"/>
                                            </p:tgtEl>
                                            <p:attrNameLst>
                                              <p:attrName>ppt_x</p:attrName>
                                            </p:attrNameLst>
                                          </p:cBhvr>
                                          <p:tavLst>
                                            <p:tav tm="0">
                                              <p:val>
                                                <p:strVal val="0-#ppt_w/2"/>
                                              </p:val>
                                            </p:tav>
                                            <p:tav tm="100000">
                                              <p:val>
                                                <p:strVal val="#ppt_x"/>
                                              </p:val>
                                            </p:tav>
                                          </p:tavLst>
                                        </p:anim>
                                        <p:anim calcmode="lin" valueType="num">
                                          <p:cBhvr additive="base">
                                            <p:cTn id="63" dur="1250" fill="hold"/>
                                            <p:tgtEl>
                                              <p:spTgt spid="29"/>
                                            </p:tgtEl>
                                            <p:attrNameLst>
                                              <p:attrName>ppt_y</p:attrName>
                                            </p:attrNameLst>
                                          </p:cBhvr>
                                          <p:tavLst>
                                            <p:tav tm="0">
                                              <p:val>
                                                <p:strVal val="#ppt_y"/>
                                              </p:val>
                                            </p:tav>
                                            <p:tav tm="100000">
                                              <p:val>
                                                <p:strVal val="#ppt_y"/>
                                              </p:val>
                                            </p:tav>
                                          </p:tavLst>
                                        </p:anim>
                                      </p:childTnLst>
                                    </p:cTn>
                                  </p:par>
                                  <p:par>
                                    <p:cTn id="64" presetID="31" presetClass="entr" presetSubtype="0" fill="hold" nodeType="withEffect">
                                      <p:stCondLst>
                                        <p:cond delay="1250"/>
                                      </p:stCondLst>
                                      <p:childTnLst>
                                        <p:set>
                                          <p:cBhvr>
                                            <p:cTn id="65" dur="1" fill="hold">
                                              <p:stCondLst>
                                                <p:cond delay="0"/>
                                              </p:stCondLst>
                                            </p:cTn>
                                            <p:tgtEl>
                                              <p:spTgt spid="159"/>
                                            </p:tgtEl>
                                            <p:attrNameLst>
                                              <p:attrName>style.visibility</p:attrName>
                                            </p:attrNameLst>
                                          </p:cBhvr>
                                          <p:to>
                                            <p:strVal val="visible"/>
                                          </p:to>
                                        </p:set>
                                        <p:anim calcmode="lin" valueType="num">
                                          <p:cBhvr>
                                            <p:cTn id="66" dur="750" fill="hold"/>
                                            <p:tgtEl>
                                              <p:spTgt spid="159"/>
                                            </p:tgtEl>
                                            <p:attrNameLst>
                                              <p:attrName>ppt_w</p:attrName>
                                            </p:attrNameLst>
                                          </p:cBhvr>
                                          <p:tavLst>
                                            <p:tav tm="0">
                                              <p:val>
                                                <p:fltVal val="0"/>
                                              </p:val>
                                            </p:tav>
                                            <p:tav tm="100000">
                                              <p:val>
                                                <p:strVal val="#ppt_w"/>
                                              </p:val>
                                            </p:tav>
                                          </p:tavLst>
                                        </p:anim>
                                        <p:anim calcmode="lin" valueType="num">
                                          <p:cBhvr>
                                            <p:cTn id="67" dur="750" fill="hold"/>
                                            <p:tgtEl>
                                              <p:spTgt spid="159"/>
                                            </p:tgtEl>
                                            <p:attrNameLst>
                                              <p:attrName>ppt_h</p:attrName>
                                            </p:attrNameLst>
                                          </p:cBhvr>
                                          <p:tavLst>
                                            <p:tav tm="0">
                                              <p:val>
                                                <p:fltVal val="0"/>
                                              </p:val>
                                            </p:tav>
                                            <p:tav tm="100000">
                                              <p:val>
                                                <p:strVal val="#ppt_h"/>
                                              </p:val>
                                            </p:tav>
                                          </p:tavLst>
                                        </p:anim>
                                        <p:anim calcmode="lin" valueType="num">
                                          <p:cBhvr>
                                            <p:cTn id="68" dur="750" fill="hold"/>
                                            <p:tgtEl>
                                              <p:spTgt spid="159"/>
                                            </p:tgtEl>
                                            <p:attrNameLst>
                                              <p:attrName>style.rotation</p:attrName>
                                            </p:attrNameLst>
                                          </p:cBhvr>
                                          <p:tavLst>
                                            <p:tav tm="0">
                                              <p:val>
                                                <p:fltVal val="90"/>
                                              </p:val>
                                            </p:tav>
                                            <p:tav tm="100000">
                                              <p:val>
                                                <p:fltVal val="0"/>
                                              </p:val>
                                            </p:tav>
                                          </p:tavLst>
                                        </p:anim>
                                        <p:animEffect transition="in" filter="fade">
                                          <p:cBhvr>
                                            <p:cTn id="69" dur="750"/>
                                            <p:tgtEl>
                                              <p:spTgt spid="159"/>
                                            </p:tgtEl>
                                          </p:cBhvr>
                                        </p:animEffect>
                                      </p:childTnLst>
                                    </p:cTn>
                                  </p:par>
                                  <p:par>
                                    <p:cTn id="70" presetID="22" presetClass="entr" presetSubtype="2" fill="hold" grpId="0" nodeType="withEffect">
                                      <p:stCondLst>
                                        <p:cond delay="1250"/>
                                      </p:stCondLst>
                                      <p:childTnLst>
                                        <p:set>
                                          <p:cBhvr>
                                            <p:cTn id="71" dur="1" fill="hold">
                                              <p:stCondLst>
                                                <p:cond delay="0"/>
                                              </p:stCondLst>
                                            </p:cTn>
                                            <p:tgtEl>
                                              <p:spTgt spid="178"/>
                                            </p:tgtEl>
                                            <p:attrNameLst>
                                              <p:attrName>style.visibility</p:attrName>
                                            </p:attrNameLst>
                                          </p:cBhvr>
                                          <p:to>
                                            <p:strVal val="visible"/>
                                          </p:to>
                                        </p:set>
                                        <p:animEffect transition="in" filter="wipe(right)">
                                          <p:cBhvr>
                                            <p:cTn id="72" dur="500"/>
                                            <p:tgtEl>
                                              <p:spTgt spid="178"/>
                                            </p:tgtEl>
                                          </p:cBhvr>
                                        </p:animEffect>
                                      </p:childTnLst>
                                    </p:cTn>
                                  </p:par>
                                  <p:par>
                                    <p:cTn id="73" presetID="2" presetClass="entr" presetSubtype="4" decel="50000" fill="hold" nodeType="withEffect">
                                      <p:stCondLst>
                                        <p:cond delay="1000"/>
                                      </p:stCondLst>
                                      <p:childTnLst>
                                        <p:set>
                                          <p:cBhvr>
                                            <p:cTn id="74" dur="1" fill="hold">
                                              <p:stCondLst>
                                                <p:cond delay="0"/>
                                              </p:stCondLst>
                                            </p:cTn>
                                            <p:tgtEl>
                                              <p:spTgt spid="141"/>
                                            </p:tgtEl>
                                            <p:attrNameLst>
                                              <p:attrName>style.visibility</p:attrName>
                                            </p:attrNameLst>
                                          </p:cBhvr>
                                          <p:to>
                                            <p:strVal val="visible"/>
                                          </p:to>
                                        </p:set>
                                        <p:anim calcmode="lin" valueType="num">
                                          <p:cBhvr additive="base">
                                            <p:cTn id="75" dur="1000" fill="hold"/>
                                            <p:tgtEl>
                                              <p:spTgt spid="141"/>
                                            </p:tgtEl>
                                            <p:attrNameLst>
                                              <p:attrName>ppt_x</p:attrName>
                                            </p:attrNameLst>
                                          </p:cBhvr>
                                          <p:tavLst>
                                            <p:tav tm="0">
                                              <p:val>
                                                <p:strVal val="#ppt_x"/>
                                              </p:val>
                                            </p:tav>
                                            <p:tav tm="100000">
                                              <p:val>
                                                <p:strVal val="#ppt_x"/>
                                              </p:val>
                                            </p:tav>
                                          </p:tavLst>
                                        </p:anim>
                                        <p:anim calcmode="lin" valueType="num">
                                          <p:cBhvr additive="base">
                                            <p:cTn id="76" dur="1000" fill="hold"/>
                                            <p:tgtEl>
                                              <p:spTgt spid="141"/>
                                            </p:tgtEl>
                                            <p:attrNameLst>
                                              <p:attrName>ppt_y</p:attrName>
                                            </p:attrNameLst>
                                          </p:cBhvr>
                                          <p:tavLst>
                                            <p:tav tm="0">
                                              <p:val>
                                                <p:strVal val="1+#ppt_h/2"/>
                                              </p:val>
                                            </p:tav>
                                            <p:tav tm="100000">
                                              <p:val>
                                                <p:strVal val="#ppt_y"/>
                                              </p:val>
                                            </p:tav>
                                          </p:tavLst>
                                        </p:anim>
                                      </p:childTnLst>
                                    </p:cTn>
                                  </p:par>
                                  <p:par>
                                    <p:cTn id="77" presetID="2" presetClass="entr" presetSubtype="8" fill="hold" nodeType="withEffect">
                                      <p:stCondLst>
                                        <p:cond delay="1000"/>
                                      </p:stCondLst>
                                      <p:childTnLst>
                                        <p:set>
                                          <p:cBhvr>
                                            <p:cTn id="78" dur="1" fill="hold">
                                              <p:stCondLst>
                                                <p:cond delay="0"/>
                                              </p:stCondLst>
                                            </p:cTn>
                                            <p:tgtEl>
                                              <p:spTgt spid="144"/>
                                            </p:tgtEl>
                                            <p:attrNameLst>
                                              <p:attrName>style.visibility</p:attrName>
                                            </p:attrNameLst>
                                          </p:cBhvr>
                                          <p:to>
                                            <p:strVal val="visible"/>
                                          </p:to>
                                        </p:set>
                                        <p:anim calcmode="lin" valueType="num">
                                          <p:cBhvr additive="base">
                                            <p:cTn id="79" dur="1250" fill="hold"/>
                                            <p:tgtEl>
                                              <p:spTgt spid="144"/>
                                            </p:tgtEl>
                                            <p:attrNameLst>
                                              <p:attrName>ppt_x</p:attrName>
                                            </p:attrNameLst>
                                          </p:cBhvr>
                                          <p:tavLst>
                                            <p:tav tm="0">
                                              <p:val>
                                                <p:strVal val="0-#ppt_w/2"/>
                                              </p:val>
                                            </p:tav>
                                            <p:tav tm="100000">
                                              <p:val>
                                                <p:strVal val="#ppt_x"/>
                                              </p:val>
                                            </p:tav>
                                          </p:tavLst>
                                        </p:anim>
                                        <p:anim calcmode="lin" valueType="num">
                                          <p:cBhvr additive="base">
                                            <p:cTn id="80" dur="1250" fill="hold"/>
                                            <p:tgtEl>
                                              <p:spTgt spid="144"/>
                                            </p:tgtEl>
                                            <p:attrNameLst>
                                              <p:attrName>ppt_y</p:attrName>
                                            </p:attrNameLst>
                                          </p:cBhvr>
                                          <p:tavLst>
                                            <p:tav tm="0">
                                              <p:val>
                                                <p:strVal val="#ppt_y"/>
                                              </p:val>
                                            </p:tav>
                                            <p:tav tm="100000">
                                              <p:val>
                                                <p:strVal val="#ppt_y"/>
                                              </p:val>
                                            </p:tav>
                                          </p:tavLst>
                                        </p:anim>
                                      </p:childTnLst>
                                    </p:cTn>
                                  </p:par>
                                  <p:par>
                                    <p:cTn id="81" presetID="31" presetClass="entr" presetSubtype="0" fill="hold" nodeType="withEffect">
                                      <p:stCondLst>
                                        <p:cond delay="1500"/>
                                      </p:stCondLst>
                                      <p:childTnLst>
                                        <p:set>
                                          <p:cBhvr>
                                            <p:cTn id="82" dur="1" fill="hold">
                                              <p:stCondLst>
                                                <p:cond delay="0"/>
                                              </p:stCondLst>
                                            </p:cTn>
                                            <p:tgtEl>
                                              <p:spTgt spid="167"/>
                                            </p:tgtEl>
                                            <p:attrNameLst>
                                              <p:attrName>style.visibility</p:attrName>
                                            </p:attrNameLst>
                                          </p:cBhvr>
                                          <p:to>
                                            <p:strVal val="visible"/>
                                          </p:to>
                                        </p:set>
                                        <p:anim calcmode="lin" valueType="num">
                                          <p:cBhvr>
                                            <p:cTn id="83" dur="750" fill="hold"/>
                                            <p:tgtEl>
                                              <p:spTgt spid="167"/>
                                            </p:tgtEl>
                                            <p:attrNameLst>
                                              <p:attrName>ppt_w</p:attrName>
                                            </p:attrNameLst>
                                          </p:cBhvr>
                                          <p:tavLst>
                                            <p:tav tm="0">
                                              <p:val>
                                                <p:fltVal val="0"/>
                                              </p:val>
                                            </p:tav>
                                            <p:tav tm="100000">
                                              <p:val>
                                                <p:strVal val="#ppt_w"/>
                                              </p:val>
                                            </p:tav>
                                          </p:tavLst>
                                        </p:anim>
                                        <p:anim calcmode="lin" valueType="num">
                                          <p:cBhvr>
                                            <p:cTn id="84" dur="750" fill="hold"/>
                                            <p:tgtEl>
                                              <p:spTgt spid="167"/>
                                            </p:tgtEl>
                                            <p:attrNameLst>
                                              <p:attrName>ppt_h</p:attrName>
                                            </p:attrNameLst>
                                          </p:cBhvr>
                                          <p:tavLst>
                                            <p:tav tm="0">
                                              <p:val>
                                                <p:fltVal val="0"/>
                                              </p:val>
                                            </p:tav>
                                            <p:tav tm="100000">
                                              <p:val>
                                                <p:strVal val="#ppt_h"/>
                                              </p:val>
                                            </p:tav>
                                          </p:tavLst>
                                        </p:anim>
                                        <p:anim calcmode="lin" valueType="num">
                                          <p:cBhvr>
                                            <p:cTn id="85" dur="750" fill="hold"/>
                                            <p:tgtEl>
                                              <p:spTgt spid="167"/>
                                            </p:tgtEl>
                                            <p:attrNameLst>
                                              <p:attrName>style.rotation</p:attrName>
                                            </p:attrNameLst>
                                          </p:cBhvr>
                                          <p:tavLst>
                                            <p:tav tm="0">
                                              <p:val>
                                                <p:fltVal val="90"/>
                                              </p:val>
                                            </p:tav>
                                            <p:tav tm="100000">
                                              <p:val>
                                                <p:fltVal val="0"/>
                                              </p:val>
                                            </p:tav>
                                          </p:tavLst>
                                        </p:anim>
                                        <p:animEffect transition="in" filter="fade">
                                          <p:cBhvr>
                                            <p:cTn id="86" dur="750"/>
                                            <p:tgtEl>
                                              <p:spTgt spid="167"/>
                                            </p:tgtEl>
                                          </p:cBhvr>
                                        </p:animEffect>
                                      </p:childTnLst>
                                    </p:cTn>
                                  </p:par>
                                  <p:par>
                                    <p:cTn id="87" presetID="22" presetClass="entr" presetSubtype="2" fill="hold" grpId="0" nodeType="withEffect">
                                      <p:stCondLst>
                                        <p:cond delay="1500"/>
                                      </p:stCondLst>
                                      <p:childTnLst>
                                        <p:set>
                                          <p:cBhvr>
                                            <p:cTn id="88" dur="1" fill="hold">
                                              <p:stCondLst>
                                                <p:cond delay="0"/>
                                              </p:stCondLst>
                                            </p:cTn>
                                            <p:tgtEl>
                                              <p:spTgt spid="150"/>
                                            </p:tgtEl>
                                            <p:attrNameLst>
                                              <p:attrName>style.visibility</p:attrName>
                                            </p:attrNameLst>
                                          </p:cBhvr>
                                          <p:to>
                                            <p:strVal val="visible"/>
                                          </p:to>
                                        </p:set>
                                        <p:animEffect transition="in" filter="wipe(right)">
                                          <p:cBhvr>
                                            <p:cTn id="89" dur="500"/>
                                            <p:tgtEl>
                                              <p:spTgt spid="150"/>
                                            </p:tgtEl>
                                          </p:cBhvr>
                                        </p:animEffect>
                                      </p:childTnLst>
                                    </p:cTn>
                                  </p:par>
                                  <p:par>
                                    <p:cTn id="90" presetID="47" presetClass="entr" presetSubtype="0" fill="hold" grpId="0" nodeType="withEffect">
                                      <p:stCondLst>
                                        <p:cond delay="500"/>
                                      </p:stCondLst>
                                      <p:childTnLst>
                                        <p:set>
                                          <p:cBhvr>
                                            <p:cTn id="91" dur="1" fill="hold">
                                              <p:stCondLst>
                                                <p:cond delay="0"/>
                                              </p:stCondLst>
                                            </p:cTn>
                                            <p:tgtEl>
                                              <p:spTgt spid="152"/>
                                            </p:tgtEl>
                                            <p:attrNameLst>
                                              <p:attrName>style.visibility</p:attrName>
                                            </p:attrNameLst>
                                          </p:cBhvr>
                                          <p:to>
                                            <p:strVal val="visible"/>
                                          </p:to>
                                        </p:set>
                                        <p:animEffect transition="in" filter="fade">
                                          <p:cBhvr>
                                            <p:cTn id="92" dur="750"/>
                                            <p:tgtEl>
                                              <p:spTgt spid="152"/>
                                            </p:tgtEl>
                                          </p:cBhvr>
                                        </p:animEffect>
                                        <p:anim calcmode="lin" valueType="num">
                                          <p:cBhvr>
                                            <p:cTn id="93" dur="750" fill="hold"/>
                                            <p:tgtEl>
                                              <p:spTgt spid="152"/>
                                            </p:tgtEl>
                                            <p:attrNameLst>
                                              <p:attrName>ppt_x</p:attrName>
                                            </p:attrNameLst>
                                          </p:cBhvr>
                                          <p:tavLst>
                                            <p:tav tm="0">
                                              <p:val>
                                                <p:strVal val="#ppt_x"/>
                                              </p:val>
                                            </p:tav>
                                            <p:tav tm="100000">
                                              <p:val>
                                                <p:strVal val="#ppt_x"/>
                                              </p:val>
                                            </p:tav>
                                          </p:tavLst>
                                        </p:anim>
                                        <p:anim calcmode="lin" valueType="num">
                                          <p:cBhvr>
                                            <p:cTn id="94" dur="750" fill="hold"/>
                                            <p:tgtEl>
                                              <p:spTgt spid="152"/>
                                            </p:tgtEl>
                                            <p:attrNameLst>
                                              <p:attrName>ppt_y</p:attrName>
                                            </p:attrNameLst>
                                          </p:cBhvr>
                                          <p:tavLst>
                                            <p:tav tm="0">
                                              <p:val>
                                                <p:strVal val="#ppt_y-.1"/>
                                              </p:val>
                                            </p:tav>
                                            <p:tav tm="100000">
                                              <p:val>
                                                <p:strVal val="#ppt_y"/>
                                              </p:val>
                                            </p:tav>
                                          </p:tavLst>
                                        </p:anim>
                                      </p:childTnLst>
                                    </p:cTn>
                                  </p:par>
                                  <p:par>
                                    <p:cTn id="95" presetID="42" presetClass="entr" presetSubtype="0" fill="hold" grpId="0" nodeType="withEffect">
                                      <p:stCondLst>
                                        <p:cond delay="500"/>
                                      </p:stCondLst>
                                      <p:childTnLst>
                                        <p:set>
                                          <p:cBhvr>
                                            <p:cTn id="96" dur="1" fill="hold">
                                              <p:stCondLst>
                                                <p:cond delay="0"/>
                                              </p:stCondLst>
                                            </p:cTn>
                                            <p:tgtEl>
                                              <p:spTgt spid="151"/>
                                            </p:tgtEl>
                                            <p:attrNameLst>
                                              <p:attrName>style.visibility</p:attrName>
                                            </p:attrNameLst>
                                          </p:cBhvr>
                                          <p:to>
                                            <p:strVal val="visible"/>
                                          </p:to>
                                        </p:set>
                                        <p:animEffect transition="in" filter="fade">
                                          <p:cBhvr>
                                            <p:cTn id="97" dur="750"/>
                                            <p:tgtEl>
                                              <p:spTgt spid="151"/>
                                            </p:tgtEl>
                                          </p:cBhvr>
                                        </p:animEffect>
                                        <p:anim calcmode="lin" valueType="num">
                                          <p:cBhvr>
                                            <p:cTn id="98" dur="750" fill="hold"/>
                                            <p:tgtEl>
                                              <p:spTgt spid="151"/>
                                            </p:tgtEl>
                                            <p:attrNameLst>
                                              <p:attrName>ppt_x</p:attrName>
                                            </p:attrNameLst>
                                          </p:cBhvr>
                                          <p:tavLst>
                                            <p:tav tm="0">
                                              <p:val>
                                                <p:strVal val="#ppt_x"/>
                                              </p:val>
                                            </p:tav>
                                            <p:tav tm="100000">
                                              <p:val>
                                                <p:strVal val="#ppt_x"/>
                                              </p:val>
                                            </p:tav>
                                          </p:tavLst>
                                        </p:anim>
                                        <p:anim calcmode="lin" valueType="num">
                                          <p:cBhvr>
                                            <p:cTn id="99" dur="750" fill="hold"/>
                                            <p:tgtEl>
                                              <p:spTgt spid="151"/>
                                            </p:tgtEl>
                                            <p:attrNameLst>
                                              <p:attrName>ppt_y</p:attrName>
                                            </p:attrNameLst>
                                          </p:cBhvr>
                                          <p:tavLst>
                                            <p:tav tm="0">
                                              <p:val>
                                                <p:strVal val="#ppt_y+.1"/>
                                              </p:val>
                                            </p:tav>
                                            <p:tav tm="100000">
                                              <p:val>
                                                <p:strVal val="#ppt_y"/>
                                              </p:val>
                                            </p:tav>
                                          </p:tavLst>
                                        </p:anim>
                                      </p:childTnLst>
                                    </p:cTn>
                                  </p:par>
                                  <p:par>
                                    <p:cTn id="100" presetID="47" presetClass="entr" presetSubtype="0" fill="hold" grpId="0" nodeType="withEffect">
                                      <p:stCondLst>
                                        <p:cond delay="750"/>
                                      </p:stCondLst>
                                      <p:childTnLst>
                                        <p:set>
                                          <p:cBhvr>
                                            <p:cTn id="101" dur="1" fill="hold">
                                              <p:stCondLst>
                                                <p:cond delay="0"/>
                                              </p:stCondLst>
                                            </p:cTn>
                                            <p:tgtEl>
                                              <p:spTgt spid="140"/>
                                            </p:tgtEl>
                                            <p:attrNameLst>
                                              <p:attrName>style.visibility</p:attrName>
                                            </p:attrNameLst>
                                          </p:cBhvr>
                                          <p:to>
                                            <p:strVal val="visible"/>
                                          </p:to>
                                        </p:set>
                                        <p:animEffect transition="in" filter="fade">
                                          <p:cBhvr>
                                            <p:cTn id="102" dur="750"/>
                                            <p:tgtEl>
                                              <p:spTgt spid="140"/>
                                            </p:tgtEl>
                                          </p:cBhvr>
                                        </p:animEffect>
                                        <p:anim calcmode="lin" valueType="num">
                                          <p:cBhvr>
                                            <p:cTn id="103" dur="750" fill="hold"/>
                                            <p:tgtEl>
                                              <p:spTgt spid="140"/>
                                            </p:tgtEl>
                                            <p:attrNameLst>
                                              <p:attrName>ppt_x</p:attrName>
                                            </p:attrNameLst>
                                          </p:cBhvr>
                                          <p:tavLst>
                                            <p:tav tm="0">
                                              <p:val>
                                                <p:strVal val="#ppt_x"/>
                                              </p:val>
                                            </p:tav>
                                            <p:tav tm="100000">
                                              <p:val>
                                                <p:strVal val="#ppt_x"/>
                                              </p:val>
                                            </p:tav>
                                          </p:tavLst>
                                        </p:anim>
                                        <p:anim calcmode="lin" valueType="num">
                                          <p:cBhvr>
                                            <p:cTn id="104" dur="750" fill="hold"/>
                                            <p:tgtEl>
                                              <p:spTgt spid="140"/>
                                            </p:tgtEl>
                                            <p:attrNameLst>
                                              <p:attrName>ppt_y</p:attrName>
                                            </p:attrNameLst>
                                          </p:cBhvr>
                                          <p:tavLst>
                                            <p:tav tm="0">
                                              <p:val>
                                                <p:strVal val="#ppt_y-.1"/>
                                              </p:val>
                                            </p:tav>
                                            <p:tav tm="100000">
                                              <p:val>
                                                <p:strVal val="#ppt_y"/>
                                              </p:val>
                                            </p:tav>
                                          </p:tavLst>
                                        </p:anim>
                                      </p:childTnLst>
                                    </p:cTn>
                                  </p:par>
                                  <p:par>
                                    <p:cTn id="105" presetID="42" presetClass="entr" presetSubtype="0" fill="hold" grpId="0" nodeType="withEffect">
                                      <p:stCondLst>
                                        <p:cond delay="750"/>
                                      </p:stCondLst>
                                      <p:childTnLst>
                                        <p:set>
                                          <p:cBhvr>
                                            <p:cTn id="106" dur="1" fill="hold">
                                              <p:stCondLst>
                                                <p:cond delay="0"/>
                                              </p:stCondLst>
                                            </p:cTn>
                                            <p:tgtEl>
                                              <p:spTgt spid="139"/>
                                            </p:tgtEl>
                                            <p:attrNameLst>
                                              <p:attrName>style.visibility</p:attrName>
                                            </p:attrNameLst>
                                          </p:cBhvr>
                                          <p:to>
                                            <p:strVal val="visible"/>
                                          </p:to>
                                        </p:set>
                                        <p:animEffect transition="in" filter="fade">
                                          <p:cBhvr>
                                            <p:cTn id="107" dur="750"/>
                                            <p:tgtEl>
                                              <p:spTgt spid="139"/>
                                            </p:tgtEl>
                                          </p:cBhvr>
                                        </p:animEffect>
                                        <p:anim calcmode="lin" valueType="num">
                                          <p:cBhvr>
                                            <p:cTn id="108" dur="750" fill="hold"/>
                                            <p:tgtEl>
                                              <p:spTgt spid="139"/>
                                            </p:tgtEl>
                                            <p:attrNameLst>
                                              <p:attrName>ppt_x</p:attrName>
                                            </p:attrNameLst>
                                          </p:cBhvr>
                                          <p:tavLst>
                                            <p:tav tm="0">
                                              <p:val>
                                                <p:strVal val="#ppt_x"/>
                                              </p:val>
                                            </p:tav>
                                            <p:tav tm="100000">
                                              <p:val>
                                                <p:strVal val="#ppt_x"/>
                                              </p:val>
                                            </p:tav>
                                          </p:tavLst>
                                        </p:anim>
                                        <p:anim calcmode="lin" valueType="num">
                                          <p:cBhvr>
                                            <p:cTn id="109" dur="750" fill="hold"/>
                                            <p:tgtEl>
                                              <p:spTgt spid="139"/>
                                            </p:tgtEl>
                                            <p:attrNameLst>
                                              <p:attrName>ppt_y</p:attrName>
                                            </p:attrNameLst>
                                          </p:cBhvr>
                                          <p:tavLst>
                                            <p:tav tm="0">
                                              <p:val>
                                                <p:strVal val="#ppt_y+.1"/>
                                              </p:val>
                                            </p:tav>
                                            <p:tav tm="100000">
                                              <p:val>
                                                <p:strVal val="#ppt_y"/>
                                              </p:val>
                                            </p:tav>
                                          </p:tavLst>
                                        </p:anim>
                                      </p:childTnLst>
                                    </p:cTn>
                                  </p:par>
                                  <p:par>
                                    <p:cTn id="110" presetID="47" presetClass="entr" presetSubtype="0" fill="hold" grpId="0" nodeType="withEffect">
                                      <p:stCondLst>
                                        <p:cond delay="1000"/>
                                      </p:stCondLst>
                                      <p:childTnLst>
                                        <p:set>
                                          <p:cBhvr>
                                            <p:cTn id="111" dur="1" fill="hold">
                                              <p:stCondLst>
                                                <p:cond delay="0"/>
                                              </p:stCondLst>
                                            </p:cTn>
                                            <p:tgtEl>
                                              <p:spTgt spid="25"/>
                                            </p:tgtEl>
                                            <p:attrNameLst>
                                              <p:attrName>style.visibility</p:attrName>
                                            </p:attrNameLst>
                                          </p:cBhvr>
                                          <p:to>
                                            <p:strVal val="visible"/>
                                          </p:to>
                                        </p:set>
                                        <p:animEffect transition="in" filter="fade">
                                          <p:cBhvr>
                                            <p:cTn id="112" dur="750"/>
                                            <p:tgtEl>
                                              <p:spTgt spid="25"/>
                                            </p:tgtEl>
                                          </p:cBhvr>
                                        </p:animEffect>
                                        <p:anim calcmode="lin" valueType="num">
                                          <p:cBhvr>
                                            <p:cTn id="113" dur="750" fill="hold"/>
                                            <p:tgtEl>
                                              <p:spTgt spid="25"/>
                                            </p:tgtEl>
                                            <p:attrNameLst>
                                              <p:attrName>ppt_x</p:attrName>
                                            </p:attrNameLst>
                                          </p:cBhvr>
                                          <p:tavLst>
                                            <p:tav tm="0">
                                              <p:val>
                                                <p:strVal val="#ppt_x"/>
                                              </p:val>
                                            </p:tav>
                                            <p:tav tm="100000">
                                              <p:val>
                                                <p:strVal val="#ppt_x"/>
                                              </p:val>
                                            </p:tav>
                                          </p:tavLst>
                                        </p:anim>
                                        <p:anim calcmode="lin" valueType="num">
                                          <p:cBhvr>
                                            <p:cTn id="114" dur="750" fill="hold"/>
                                            <p:tgtEl>
                                              <p:spTgt spid="25"/>
                                            </p:tgtEl>
                                            <p:attrNameLst>
                                              <p:attrName>ppt_y</p:attrName>
                                            </p:attrNameLst>
                                          </p:cBhvr>
                                          <p:tavLst>
                                            <p:tav tm="0">
                                              <p:val>
                                                <p:strVal val="#ppt_y-.1"/>
                                              </p:val>
                                            </p:tav>
                                            <p:tav tm="100000">
                                              <p:val>
                                                <p:strVal val="#ppt_y"/>
                                              </p:val>
                                            </p:tav>
                                          </p:tavLst>
                                        </p:anim>
                                      </p:childTnLst>
                                    </p:cTn>
                                  </p:par>
                                  <p:par>
                                    <p:cTn id="115" presetID="42" presetClass="entr" presetSubtype="0" fill="hold" grpId="0" nodeType="withEffect">
                                      <p:stCondLst>
                                        <p:cond delay="1000"/>
                                      </p:stCondLst>
                                      <p:childTnLst>
                                        <p:set>
                                          <p:cBhvr>
                                            <p:cTn id="116" dur="1" fill="hold">
                                              <p:stCondLst>
                                                <p:cond delay="0"/>
                                              </p:stCondLst>
                                            </p:cTn>
                                            <p:tgtEl>
                                              <p:spTgt spid="24"/>
                                            </p:tgtEl>
                                            <p:attrNameLst>
                                              <p:attrName>style.visibility</p:attrName>
                                            </p:attrNameLst>
                                          </p:cBhvr>
                                          <p:to>
                                            <p:strVal val="visible"/>
                                          </p:to>
                                        </p:set>
                                        <p:animEffect transition="in" filter="fade">
                                          <p:cBhvr>
                                            <p:cTn id="117" dur="750"/>
                                            <p:tgtEl>
                                              <p:spTgt spid="24"/>
                                            </p:tgtEl>
                                          </p:cBhvr>
                                        </p:animEffect>
                                        <p:anim calcmode="lin" valueType="num">
                                          <p:cBhvr>
                                            <p:cTn id="118" dur="750" fill="hold"/>
                                            <p:tgtEl>
                                              <p:spTgt spid="24"/>
                                            </p:tgtEl>
                                            <p:attrNameLst>
                                              <p:attrName>ppt_x</p:attrName>
                                            </p:attrNameLst>
                                          </p:cBhvr>
                                          <p:tavLst>
                                            <p:tav tm="0">
                                              <p:val>
                                                <p:strVal val="#ppt_x"/>
                                              </p:val>
                                            </p:tav>
                                            <p:tav tm="100000">
                                              <p:val>
                                                <p:strVal val="#ppt_x"/>
                                              </p:val>
                                            </p:tav>
                                          </p:tavLst>
                                        </p:anim>
                                        <p:anim calcmode="lin" valueType="num">
                                          <p:cBhvr>
                                            <p:cTn id="119" dur="750" fill="hold"/>
                                            <p:tgtEl>
                                              <p:spTgt spid="24"/>
                                            </p:tgtEl>
                                            <p:attrNameLst>
                                              <p:attrName>ppt_y</p:attrName>
                                            </p:attrNameLst>
                                          </p:cBhvr>
                                          <p:tavLst>
                                            <p:tav tm="0">
                                              <p:val>
                                                <p:strVal val="#ppt_y+.1"/>
                                              </p:val>
                                            </p:tav>
                                            <p:tav tm="100000">
                                              <p:val>
                                                <p:strVal val="#ppt_y"/>
                                              </p:val>
                                            </p:tav>
                                          </p:tavLst>
                                        </p:anim>
                                      </p:childTnLst>
                                    </p:cTn>
                                  </p:par>
                                  <p:par>
                                    <p:cTn id="120" presetID="47" presetClass="entr" presetSubtype="0" fill="hold" grpId="0" nodeType="withEffect">
                                      <p:stCondLst>
                                        <p:cond delay="1250"/>
                                      </p:stCondLst>
                                      <p:childTnLst>
                                        <p:set>
                                          <p:cBhvr>
                                            <p:cTn id="121" dur="1" fill="hold">
                                              <p:stCondLst>
                                                <p:cond delay="0"/>
                                              </p:stCondLst>
                                            </p:cTn>
                                            <p:tgtEl>
                                              <p:spTgt spid="163"/>
                                            </p:tgtEl>
                                            <p:attrNameLst>
                                              <p:attrName>style.visibility</p:attrName>
                                            </p:attrNameLst>
                                          </p:cBhvr>
                                          <p:to>
                                            <p:strVal val="visible"/>
                                          </p:to>
                                        </p:set>
                                        <p:animEffect transition="in" filter="fade">
                                          <p:cBhvr>
                                            <p:cTn id="122" dur="750"/>
                                            <p:tgtEl>
                                              <p:spTgt spid="163"/>
                                            </p:tgtEl>
                                          </p:cBhvr>
                                        </p:animEffect>
                                        <p:anim calcmode="lin" valueType="num">
                                          <p:cBhvr>
                                            <p:cTn id="123" dur="750" fill="hold"/>
                                            <p:tgtEl>
                                              <p:spTgt spid="163"/>
                                            </p:tgtEl>
                                            <p:attrNameLst>
                                              <p:attrName>ppt_x</p:attrName>
                                            </p:attrNameLst>
                                          </p:cBhvr>
                                          <p:tavLst>
                                            <p:tav tm="0">
                                              <p:val>
                                                <p:strVal val="#ppt_x"/>
                                              </p:val>
                                            </p:tav>
                                            <p:tav tm="100000">
                                              <p:val>
                                                <p:strVal val="#ppt_x"/>
                                              </p:val>
                                            </p:tav>
                                          </p:tavLst>
                                        </p:anim>
                                        <p:anim calcmode="lin" valueType="num">
                                          <p:cBhvr>
                                            <p:cTn id="124" dur="750" fill="hold"/>
                                            <p:tgtEl>
                                              <p:spTgt spid="163"/>
                                            </p:tgtEl>
                                            <p:attrNameLst>
                                              <p:attrName>ppt_y</p:attrName>
                                            </p:attrNameLst>
                                          </p:cBhvr>
                                          <p:tavLst>
                                            <p:tav tm="0">
                                              <p:val>
                                                <p:strVal val="#ppt_y-.1"/>
                                              </p:val>
                                            </p:tav>
                                            <p:tav tm="100000">
                                              <p:val>
                                                <p:strVal val="#ppt_y"/>
                                              </p:val>
                                            </p:tav>
                                          </p:tavLst>
                                        </p:anim>
                                      </p:childTnLst>
                                    </p:cTn>
                                  </p:par>
                                  <p:par>
                                    <p:cTn id="125" presetID="42" presetClass="entr" presetSubtype="0" fill="hold" grpId="0" nodeType="withEffect">
                                      <p:stCondLst>
                                        <p:cond delay="1250"/>
                                      </p:stCondLst>
                                      <p:childTnLst>
                                        <p:set>
                                          <p:cBhvr>
                                            <p:cTn id="126" dur="1" fill="hold">
                                              <p:stCondLst>
                                                <p:cond delay="0"/>
                                              </p:stCondLst>
                                            </p:cTn>
                                            <p:tgtEl>
                                              <p:spTgt spid="162"/>
                                            </p:tgtEl>
                                            <p:attrNameLst>
                                              <p:attrName>style.visibility</p:attrName>
                                            </p:attrNameLst>
                                          </p:cBhvr>
                                          <p:to>
                                            <p:strVal val="visible"/>
                                          </p:to>
                                        </p:set>
                                        <p:animEffect transition="in" filter="fade">
                                          <p:cBhvr>
                                            <p:cTn id="127" dur="750"/>
                                            <p:tgtEl>
                                              <p:spTgt spid="162"/>
                                            </p:tgtEl>
                                          </p:cBhvr>
                                        </p:animEffect>
                                        <p:anim calcmode="lin" valueType="num">
                                          <p:cBhvr>
                                            <p:cTn id="128" dur="750" fill="hold"/>
                                            <p:tgtEl>
                                              <p:spTgt spid="162"/>
                                            </p:tgtEl>
                                            <p:attrNameLst>
                                              <p:attrName>ppt_x</p:attrName>
                                            </p:attrNameLst>
                                          </p:cBhvr>
                                          <p:tavLst>
                                            <p:tav tm="0">
                                              <p:val>
                                                <p:strVal val="#ppt_x"/>
                                              </p:val>
                                            </p:tav>
                                            <p:tav tm="100000">
                                              <p:val>
                                                <p:strVal val="#ppt_x"/>
                                              </p:val>
                                            </p:tav>
                                          </p:tavLst>
                                        </p:anim>
                                        <p:anim calcmode="lin" valueType="num">
                                          <p:cBhvr>
                                            <p:cTn id="129" dur="750" fill="hold"/>
                                            <p:tgtEl>
                                              <p:spTgt spid="162"/>
                                            </p:tgtEl>
                                            <p:attrNameLst>
                                              <p:attrName>ppt_y</p:attrName>
                                            </p:attrNameLst>
                                          </p:cBhvr>
                                          <p:tavLst>
                                            <p:tav tm="0">
                                              <p:val>
                                                <p:strVal val="#ppt_y+.1"/>
                                              </p:val>
                                            </p:tav>
                                            <p:tav tm="100000">
                                              <p:val>
                                                <p:strVal val="#ppt_y"/>
                                              </p:val>
                                            </p:tav>
                                          </p:tavLst>
                                        </p:anim>
                                      </p:childTnLst>
                                    </p:cTn>
                                  </p:par>
                                  <p:par>
                                    <p:cTn id="130" presetID="47" presetClass="entr" presetSubtype="0" fill="hold" grpId="0" nodeType="withEffect">
                                      <p:stCondLst>
                                        <p:cond delay="1500"/>
                                      </p:stCondLst>
                                      <p:childTnLst>
                                        <p:set>
                                          <p:cBhvr>
                                            <p:cTn id="131" dur="1" fill="hold">
                                              <p:stCondLst>
                                                <p:cond delay="0"/>
                                              </p:stCondLst>
                                            </p:cTn>
                                            <p:tgtEl>
                                              <p:spTgt spid="171"/>
                                            </p:tgtEl>
                                            <p:attrNameLst>
                                              <p:attrName>style.visibility</p:attrName>
                                            </p:attrNameLst>
                                          </p:cBhvr>
                                          <p:to>
                                            <p:strVal val="visible"/>
                                          </p:to>
                                        </p:set>
                                        <p:animEffect transition="in" filter="fade">
                                          <p:cBhvr>
                                            <p:cTn id="132" dur="750"/>
                                            <p:tgtEl>
                                              <p:spTgt spid="171"/>
                                            </p:tgtEl>
                                          </p:cBhvr>
                                        </p:animEffect>
                                        <p:anim calcmode="lin" valueType="num">
                                          <p:cBhvr>
                                            <p:cTn id="133" dur="750" fill="hold"/>
                                            <p:tgtEl>
                                              <p:spTgt spid="171"/>
                                            </p:tgtEl>
                                            <p:attrNameLst>
                                              <p:attrName>ppt_x</p:attrName>
                                            </p:attrNameLst>
                                          </p:cBhvr>
                                          <p:tavLst>
                                            <p:tav tm="0">
                                              <p:val>
                                                <p:strVal val="#ppt_x"/>
                                              </p:val>
                                            </p:tav>
                                            <p:tav tm="100000">
                                              <p:val>
                                                <p:strVal val="#ppt_x"/>
                                              </p:val>
                                            </p:tav>
                                          </p:tavLst>
                                        </p:anim>
                                        <p:anim calcmode="lin" valueType="num">
                                          <p:cBhvr>
                                            <p:cTn id="134" dur="750" fill="hold"/>
                                            <p:tgtEl>
                                              <p:spTgt spid="171"/>
                                            </p:tgtEl>
                                            <p:attrNameLst>
                                              <p:attrName>ppt_y</p:attrName>
                                            </p:attrNameLst>
                                          </p:cBhvr>
                                          <p:tavLst>
                                            <p:tav tm="0">
                                              <p:val>
                                                <p:strVal val="#ppt_y-.1"/>
                                              </p:val>
                                            </p:tav>
                                            <p:tav tm="100000">
                                              <p:val>
                                                <p:strVal val="#ppt_y"/>
                                              </p:val>
                                            </p:tav>
                                          </p:tavLst>
                                        </p:anim>
                                      </p:childTnLst>
                                    </p:cTn>
                                  </p:par>
                                  <p:par>
                                    <p:cTn id="135" presetID="42" presetClass="entr" presetSubtype="0" fill="hold" grpId="0" nodeType="withEffect">
                                      <p:stCondLst>
                                        <p:cond delay="1500"/>
                                      </p:stCondLst>
                                      <p:childTnLst>
                                        <p:set>
                                          <p:cBhvr>
                                            <p:cTn id="136" dur="1" fill="hold">
                                              <p:stCondLst>
                                                <p:cond delay="0"/>
                                              </p:stCondLst>
                                            </p:cTn>
                                            <p:tgtEl>
                                              <p:spTgt spid="170"/>
                                            </p:tgtEl>
                                            <p:attrNameLst>
                                              <p:attrName>style.visibility</p:attrName>
                                            </p:attrNameLst>
                                          </p:cBhvr>
                                          <p:to>
                                            <p:strVal val="visible"/>
                                          </p:to>
                                        </p:set>
                                        <p:animEffect transition="in" filter="fade">
                                          <p:cBhvr>
                                            <p:cTn id="137" dur="750"/>
                                            <p:tgtEl>
                                              <p:spTgt spid="170"/>
                                            </p:tgtEl>
                                          </p:cBhvr>
                                        </p:animEffect>
                                        <p:anim calcmode="lin" valueType="num">
                                          <p:cBhvr>
                                            <p:cTn id="138" dur="750" fill="hold"/>
                                            <p:tgtEl>
                                              <p:spTgt spid="170"/>
                                            </p:tgtEl>
                                            <p:attrNameLst>
                                              <p:attrName>ppt_x</p:attrName>
                                            </p:attrNameLst>
                                          </p:cBhvr>
                                          <p:tavLst>
                                            <p:tav tm="0">
                                              <p:val>
                                                <p:strVal val="#ppt_x"/>
                                              </p:val>
                                            </p:tav>
                                            <p:tav tm="100000">
                                              <p:val>
                                                <p:strVal val="#ppt_x"/>
                                              </p:val>
                                            </p:tav>
                                          </p:tavLst>
                                        </p:anim>
                                        <p:anim calcmode="lin" valueType="num">
                                          <p:cBhvr>
                                            <p:cTn id="139" dur="750" fill="hold"/>
                                            <p:tgtEl>
                                              <p:spTgt spid="170"/>
                                            </p:tgtEl>
                                            <p:attrNameLst>
                                              <p:attrName>ppt_y</p:attrName>
                                            </p:attrNameLst>
                                          </p:cBhvr>
                                          <p:tavLst>
                                            <p:tav tm="0">
                                              <p:val>
                                                <p:strVal val="#ppt_y+.1"/>
                                              </p:val>
                                            </p:tav>
                                            <p:tav tm="100000">
                                              <p:val>
                                                <p:strVal val="#ppt_y"/>
                                              </p:val>
                                            </p:tav>
                                          </p:tavLst>
                                        </p:anim>
                                      </p:childTnLst>
                                    </p:cTn>
                                  </p:par>
                                  <p:par>
                                    <p:cTn id="140" presetID="47" presetClass="entr" presetSubtype="0" fill="hold" grpId="0" nodeType="withEffect">
                                      <p:stCondLst>
                                        <p:cond delay="250"/>
                                      </p:stCondLst>
                                      <p:childTnLst>
                                        <p:set>
                                          <p:cBhvr>
                                            <p:cTn id="141" dur="1" fill="hold">
                                              <p:stCondLst>
                                                <p:cond delay="0"/>
                                              </p:stCondLst>
                                            </p:cTn>
                                            <p:tgtEl>
                                              <p:spTgt spid="177"/>
                                            </p:tgtEl>
                                            <p:attrNameLst>
                                              <p:attrName>style.visibility</p:attrName>
                                            </p:attrNameLst>
                                          </p:cBhvr>
                                          <p:to>
                                            <p:strVal val="visible"/>
                                          </p:to>
                                        </p:set>
                                        <p:animEffect transition="in" filter="fade">
                                          <p:cBhvr>
                                            <p:cTn id="142" dur="1000"/>
                                            <p:tgtEl>
                                              <p:spTgt spid="177"/>
                                            </p:tgtEl>
                                          </p:cBhvr>
                                        </p:animEffect>
                                        <p:anim calcmode="lin" valueType="num">
                                          <p:cBhvr>
                                            <p:cTn id="143" dur="1000" fill="hold"/>
                                            <p:tgtEl>
                                              <p:spTgt spid="177"/>
                                            </p:tgtEl>
                                            <p:attrNameLst>
                                              <p:attrName>ppt_x</p:attrName>
                                            </p:attrNameLst>
                                          </p:cBhvr>
                                          <p:tavLst>
                                            <p:tav tm="0">
                                              <p:val>
                                                <p:strVal val="#ppt_x"/>
                                              </p:val>
                                            </p:tav>
                                            <p:tav tm="100000">
                                              <p:val>
                                                <p:strVal val="#ppt_x"/>
                                              </p:val>
                                            </p:tav>
                                          </p:tavLst>
                                        </p:anim>
                                        <p:anim calcmode="lin" valueType="num">
                                          <p:cBhvr>
                                            <p:cTn id="144" dur="1000" fill="hold"/>
                                            <p:tgtEl>
                                              <p:spTgt spid="177"/>
                                            </p:tgtEl>
                                            <p:attrNameLst>
                                              <p:attrName>ppt_y</p:attrName>
                                            </p:attrNameLst>
                                          </p:cBhvr>
                                          <p:tavLst>
                                            <p:tav tm="0">
                                              <p:val>
                                                <p:strVal val="#ppt_y-.1"/>
                                              </p:val>
                                            </p:tav>
                                            <p:tav tm="100000">
                                              <p:val>
                                                <p:strVal val="#ppt_y"/>
                                              </p:val>
                                            </p:tav>
                                          </p:tavLst>
                                        </p:anim>
                                      </p:childTnLst>
                                    </p:cTn>
                                  </p:par>
                                  <p:par>
                                    <p:cTn id="145" presetID="42" presetClass="entr" presetSubtype="0" fill="hold" grpId="0" nodeType="withEffect">
                                      <p:stCondLst>
                                        <p:cond delay="500"/>
                                      </p:stCondLst>
                                      <p:childTnLst>
                                        <p:set>
                                          <p:cBhvr>
                                            <p:cTn id="146" dur="1" fill="hold">
                                              <p:stCondLst>
                                                <p:cond delay="0"/>
                                              </p:stCondLst>
                                            </p:cTn>
                                            <p:tgtEl>
                                              <p:spTgt spid="9"/>
                                            </p:tgtEl>
                                            <p:attrNameLst>
                                              <p:attrName>style.visibility</p:attrName>
                                            </p:attrNameLst>
                                          </p:cBhvr>
                                          <p:to>
                                            <p:strVal val="visible"/>
                                          </p:to>
                                        </p:set>
                                        <p:animEffect transition="in" filter="fade">
                                          <p:cBhvr>
                                            <p:cTn id="147" dur="750"/>
                                            <p:tgtEl>
                                              <p:spTgt spid="9"/>
                                            </p:tgtEl>
                                          </p:cBhvr>
                                        </p:animEffect>
                                        <p:anim calcmode="lin" valueType="num">
                                          <p:cBhvr>
                                            <p:cTn id="148" dur="750" fill="hold"/>
                                            <p:tgtEl>
                                              <p:spTgt spid="9"/>
                                            </p:tgtEl>
                                            <p:attrNameLst>
                                              <p:attrName>ppt_x</p:attrName>
                                            </p:attrNameLst>
                                          </p:cBhvr>
                                          <p:tavLst>
                                            <p:tav tm="0">
                                              <p:val>
                                                <p:strVal val="#ppt_x"/>
                                              </p:val>
                                            </p:tav>
                                            <p:tav tm="100000">
                                              <p:val>
                                                <p:strVal val="#ppt_x"/>
                                              </p:val>
                                            </p:tav>
                                          </p:tavLst>
                                        </p:anim>
                                        <p:anim calcmode="lin" valueType="num">
                                          <p:cBhvr>
                                            <p:cTn id="149" dur="750" fill="hold"/>
                                            <p:tgtEl>
                                              <p:spTgt spid="9"/>
                                            </p:tgtEl>
                                            <p:attrNameLst>
                                              <p:attrName>ppt_y</p:attrName>
                                            </p:attrNameLst>
                                          </p:cBhvr>
                                          <p:tavLst>
                                            <p:tav tm="0">
                                              <p:val>
                                                <p:strVal val="#ppt_y+.1"/>
                                              </p:val>
                                            </p:tav>
                                            <p:tav tm="100000">
                                              <p:val>
                                                <p:strVal val="#ppt_y"/>
                                              </p:val>
                                            </p:tav>
                                          </p:tavLst>
                                        </p:anim>
                                      </p:childTnLst>
                                    </p:cTn>
                                  </p:par>
                                  <p:par>
                                    <p:cTn id="150" presetID="42" presetClass="entr" presetSubtype="0" fill="hold" grpId="0" nodeType="withEffect">
                                      <p:stCondLst>
                                        <p:cond delay="750"/>
                                      </p:stCondLst>
                                      <p:childTnLst>
                                        <p:set>
                                          <p:cBhvr>
                                            <p:cTn id="151" dur="1" fill="hold">
                                              <p:stCondLst>
                                                <p:cond delay="0"/>
                                              </p:stCondLst>
                                            </p:cTn>
                                            <p:tgtEl>
                                              <p:spTgt spid="8"/>
                                            </p:tgtEl>
                                            <p:attrNameLst>
                                              <p:attrName>style.visibility</p:attrName>
                                            </p:attrNameLst>
                                          </p:cBhvr>
                                          <p:to>
                                            <p:strVal val="visible"/>
                                          </p:to>
                                        </p:set>
                                        <p:animEffect transition="in" filter="fade">
                                          <p:cBhvr>
                                            <p:cTn id="152" dur="750"/>
                                            <p:tgtEl>
                                              <p:spTgt spid="8"/>
                                            </p:tgtEl>
                                          </p:cBhvr>
                                        </p:animEffect>
                                        <p:anim calcmode="lin" valueType="num">
                                          <p:cBhvr>
                                            <p:cTn id="153" dur="750" fill="hold"/>
                                            <p:tgtEl>
                                              <p:spTgt spid="8"/>
                                            </p:tgtEl>
                                            <p:attrNameLst>
                                              <p:attrName>ppt_x</p:attrName>
                                            </p:attrNameLst>
                                          </p:cBhvr>
                                          <p:tavLst>
                                            <p:tav tm="0">
                                              <p:val>
                                                <p:strVal val="#ppt_x"/>
                                              </p:val>
                                            </p:tav>
                                            <p:tav tm="100000">
                                              <p:val>
                                                <p:strVal val="#ppt_x"/>
                                              </p:val>
                                            </p:tav>
                                          </p:tavLst>
                                        </p:anim>
                                        <p:anim calcmode="lin" valueType="num">
                                          <p:cBhvr>
                                            <p:cTn id="154" dur="750" fill="hold"/>
                                            <p:tgtEl>
                                              <p:spTgt spid="8"/>
                                            </p:tgtEl>
                                            <p:attrNameLst>
                                              <p:attrName>ppt_y</p:attrName>
                                            </p:attrNameLst>
                                          </p:cBhvr>
                                          <p:tavLst>
                                            <p:tav tm="0">
                                              <p:val>
                                                <p:strVal val="#ppt_y+.1"/>
                                              </p:val>
                                            </p:tav>
                                            <p:tav tm="100000">
                                              <p:val>
                                                <p:strVal val="#ppt_y"/>
                                              </p:val>
                                            </p:tav>
                                          </p:tavLst>
                                        </p:anim>
                                      </p:childTnLst>
                                    </p:cTn>
                                  </p:par>
                                  <p:par>
                                    <p:cTn id="155" presetID="42" presetClass="entr" presetSubtype="0" fill="hold" grpId="0" nodeType="withEffect">
                                      <p:stCondLst>
                                        <p:cond delay="1000"/>
                                      </p:stCondLst>
                                      <p:childTnLst>
                                        <p:set>
                                          <p:cBhvr>
                                            <p:cTn id="156" dur="1" fill="hold">
                                              <p:stCondLst>
                                                <p:cond delay="0"/>
                                              </p:stCondLst>
                                            </p:cTn>
                                            <p:tgtEl>
                                              <p:spTgt spid="7"/>
                                            </p:tgtEl>
                                            <p:attrNameLst>
                                              <p:attrName>style.visibility</p:attrName>
                                            </p:attrNameLst>
                                          </p:cBhvr>
                                          <p:to>
                                            <p:strVal val="visible"/>
                                          </p:to>
                                        </p:set>
                                        <p:animEffect transition="in" filter="fade">
                                          <p:cBhvr>
                                            <p:cTn id="157" dur="750"/>
                                            <p:tgtEl>
                                              <p:spTgt spid="7"/>
                                            </p:tgtEl>
                                          </p:cBhvr>
                                        </p:animEffect>
                                        <p:anim calcmode="lin" valueType="num">
                                          <p:cBhvr>
                                            <p:cTn id="158" dur="750" fill="hold"/>
                                            <p:tgtEl>
                                              <p:spTgt spid="7"/>
                                            </p:tgtEl>
                                            <p:attrNameLst>
                                              <p:attrName>ppt_x</p:attrName>
                                            </p:attrNameLst>
                                          </p:cBhvr>
                                          <p:tavLst>
                                            <p:tav tm="0">
                                              <p:val>
                                                <p:strVal val="#ppt_x"/>
                                              </p:val>
                                            </p:tav>
                                            <p:tav tm="100000">
                                              <p:val>
                                                <p:strVal val="#ppt_x"/>
                                              </p:val>
                                            </p:tav>
                                          </p:tavLst>
                                        </p:anim>
                                        <p:anim calcmode="lin" valueType="num">
                                          <p:cBhvr>
                                            <p:cTn id="159" dur="750" fill="hold"/>
                                            <p:tgtEl>
                                              <p:spTgt spid="7"/>
                                            </p:tgtEl>
                                            <p:attrNameLst>
                                              <p:attrName>ppt_y</p:attrName>
                                            </p:attrNameLst>
                                          </p:cBhvr>
                                          <p:tavLst>
                                            <p:tav tm="0">
                                              <p:val>
                                                <p:strVal val="#ppt_y+.1"/>
                                              </p:val>
                                            </p:tav>
                                            <p:tav tm="100000">
                                              <p:val>
                                                <p:strVal val="#ppt_y"/>
                                              </p:val>
                                            </p:tav>
                                          </p:tavLst>
                                        </p:anim>
                                      </p:childTnLst>
                                    </p:cTn>
                                  </p:par>
                                  <p:par>
                                    <p:cTn id="160" presetID="42" presetClass="entr" presetSubtype="0" fill="hold" grpId="0" nodeType="withEffect">
                                      <p:stCondLst>
                                        <p:cond delay="1250"/>
                                      </p:stCondLst>
                                      <p:childTnLst>
                                        <p:set>
                                          <p:cBhvr>
                                            <p:cTn id="161" dur="1" fill="hold">
                                              <p:stCondLst>
                                                <p:cond delay="0"/>
                                              </p:stCondLst>
                                            </p:cTn>
                                            <p:tgtEl>
                                              <p:spTgt spid="10"/>
                                            </p:tgtEl>
                                            <p:attrNameLst>
                                              <p:attrName>style.visibility</p:attrName>
                                            </p:attrNameLst>
                                          </p:cBhvr>
                                          <p:to>
                                            <p:strVal val="visible"/>
                                          </p:to>
                                        </p:set>
                                        <p:animEffect transition="in" filter="fade">
                                          <p:cBhvr>
                                            <p:cTn id="162" dur="750"/>
                                            <p:tgtEl>
                                              <p:spTgt spid="10"/>
                                            </p:tgtEl>
                                          </p:cBhvr>
                                        </p:animEffect>
                                        <p:anim calcmode="lin" valueType="num">
                                          <p:cBhvr>
                                            <p:cTn id="163" dur="750" fill="hold"/>
                                            <p:tgtEl>
                                              <p:spTgt spid="10"/>
                                            </p:tgtEl>
                                            <p:attrNameLst>
                                              <p:attrName>ppt_x</p:attrName>
                                            </p:attrNameLst>
                                          </p:cBhvr>
                                          <p:tavLst>
                                            <p:tav tm="0">
                                              <p:val>
                                                <p:strVal val="#ppt_x"/>
                                              </p:val>
                                            </p:tav>
                                            <p:tav tm="100000">
                                              <p:val>
                                                <p:strVal val="#ppt_x"/>
                                              </p:val>
                                            </p:tav>
                                          </p:tavLst>
                                        </p:anim>
                                        <p:anim calcmode="lin" valueType="num">
                                          <p:cBhvr>
                                            <p:cTn id="164" dur="750" fill="hold"/>
                                            <p:tgtEl>
                                              <p:spTgt spid="10"/>
                                            </p:tgtEl>
                                            <p:attrNameLst>
                                              <p:attrName>ppt_y</p:attrName>
                                            </p:attrNameLst>
                                          </p:cBhvr>
                                          <p:tavLst>
                                            <p:tav tm="0">
                                              <p:val>
                                                <p:strVal val="#ppt_y+.1"/>
                                              </p:val>
                                            </p:tav>
                                            <p:tav tm="100000">
                                              <p:val>
                                                <p:strVal val="#ppt_y"/>
                                              </p:val>
                                            </p:tav>
                                          </p:tavLst>
                                        </p:anim>
                                      </p:childTnLst>
                                    </p:cTn>
                                  </p:par>
                                  <p:par>
                                    <p:cTn id="165" presetID="42" presetClass="entr" presetSubtype="0" fill="hold" grpId="0" nodeType="withEffect">
                                      <p:stCondLst>
                                        <p:cond delay="1500"/>
                                      </p:stCondLst>
                                      <p:childTnLst>
                                        <p:set>
                                          <p:cBhvr>
                                            <p:cTn id="166" dur="1" fill="hold">
                                              <p:stCondLst>
                                                <p:cond delay="0"/>
                                              </p:stCondLst>
                                            </p:cTn>
                                            <p:tgtEl>
                                              <p:spTgt spid="11"/>
                                            </p:tgtEl>
                                            <p:attrNameLst>
                                              <p:attrName>style.visibility</p:attrName>
                                            </p:attrNameLst>
                                          </p:cBhvr>
                                          <p:to>
                                            <p:strVal val="visible"/>
                                          </p:to>
                                        </p:set>
                                        <p:animEffect transition="in" filter="fade">
                                          <p:cBhvr>
                                            <p:cTn id="167" dur="750"/>
                                            <p:tgtEl>
                                              <p:spTgt spid="11"/>
                                            </p:tgtEl>
                                          </p:cBhvr>
                                        </p:animEffect>
                                        <p:anim calcmode="lin" valueType="num">
                                          <p:cBhvr>
                                            <p:cTn id="168" dur="750" fill="hold"/>
                                            <p:tgtEl>
                                              <p:spTgt spid="11"/>
                                            </p:tgtEl>
                                            <p:attrNameLst>
                                              <p:attrName>ppt_x</p:attrName>
                                            </p:attrNameLst>
                                          </p:cBhvr>
                                          <p:tavLst>
                                            <p:tav tm="0">
                                              <p:val>
                                                <p:strVal val="#ppt_x"/>
                                              </p:val>
                                            </p:tav>
                                            <p:tav tm="100000">
                                              <p:val>
                                                <p:strVal val="#ppt_x"/>
                                              </p:val>
                                            </p:tav>
                                          </p:tavLst>
                                        </p:anim>
                                        <p:anim calcmode="lin" valueType="num">
                                          <p:cBhvr>
                                            <p:cTn id="169" dur="750" fill="hold"/>
                                            <p:tgtEl>
                                              <p:spTgt spid="11"/>
                                            </p:tgtEl>
                                            <p:attrNameLst>
                                              <p:attrName>ppt_y</p:attrName>
                                            </p:attrNameLst>
                                          </p:cBhvr>
                                          <p:tavLst>
                                            <p:tav tm="0">
                                              <p:val>
                                                <p:strVal val="#ppt_y+.1"/>
                                              </p:val>
                                            </p:tav>
                                            <p:tav tm="100000">
                                              <p:val>
                                                <p:strVal val="#ppt_y"/>
                                              </p:val>
                                            </p:tav>
                                          </p:tavLst>
                                        </p:anim>
                                      </p:childTnLst>
                                    </p:cTn>
                                  </p:par>
                                  <p:par>
                                    <p:cTn id="170" presetID="22" presetClass="entr" presetSubtype="1" fill="hold" grpId="0" nodeType="withEffect">
                                      <p:stCondLst>
                                        <p:cond delay="1250"/>
                                      </p:stCondLst>
                                      <p:childTnLst>
                                        <p:set>
                                          <p:cBhvr>
                                            <p:cTn id="171" dur="1" fill="hold">
                                              <p:stCondLst>
                                                <p:cond delay="0"/>
                                              </p:stCondLst>
                                            </p:cTn>
                                            <p:tgtEl>
                                              <p:spTgt spid="3"/>
                                            </p:tgtEl>
                                            <p:attrNameLst>
                                              <p:attrName>style.visibility</p:attrName>
                                            </p:attrNameLst>
                                          </p:cBhvr>
                                          <p:to>
                                            <p:strVal val="visible"/>
                                          </p:to>
                                        </p:set>
                                        <p:animEffect transition="in" filter="wipe(up)">
                                          <p:cBhvr>
                                            <p:cTn id="172" dur="500"/>
                                            <p:tgtEl>
                                              <p:spTgt spid="3"/>
                                            </p:tgtEl>
                                          </p:cBhvr>
                                        </p:animEffect>
                                      </p:childTnLst>
                                    </p:cTn>
                                  </p:par>
                                  <p:par>
                                    <p:cTn id="173" presetID="22" presetClass="entr" presetSubtype="1" fill="hold" grpId="0" nodeType="withEffect">
                                      <p:stCondLst>
                                        <p:cond delay="1500"/>
                                      </p:stCondLst>
                                      <p:childTnLst>
                                        <p:set>
                                          <p:cBhvr>
                                            <p:cTn id="174" dur="1" fill="hold">
                                              <p:stCondLst>
                                                <p:cond delay="0"/>
                                              </p:stCondLst>
                                            </p:cTn>
                                            <p:tgtEl>
                                              <p:spTgt spid="4"/>
                                            </p:tgtEl>
                                            <p:attrNameLst>
                                              <p:attrName>style.visibility</p:attrName>
                                            </p:attrNameLst>
                                          </p:cBhvr>
                                          <p:to>
                                            <p:strVal val="visible"/>
                                          </p:to>
                                        </p:set>
                                        <p:animEffect transition="in" filter="wipe(up)">
                                          <p:cBhvr>
                                            <p:cTn id="175" dur="500"/>
                                            <p:tgtEl>
                                              <p:spTgt spid="4"/>
                                            </p:tgtEl>
                                          </p:cBhvr>
                                        </p:animEffect>
                                      </p:childTnLst>
                                    </p:cTn>
                                  </p:par>
                                  <p:par>
                                    <p:cTn id="176" presetID="22" presetClass="entr" presetSubtype="1" fill="hold" grpId="0" nodeType="withEffect">
                                      <p:stCondLst>
                                        <p:cond delay="1750"/>
                                      </p:stCondLst>
                                      <p:childTnLst>
                                        <p:set>
                                          <p:cBhvr>
                                            <p:cTn id="177" dur="1" fill="hold">
                                              <p:stCondLst>
                                                <p:cond delay="0"/>
                                              </p:stCondLst>
                                            </p:cTn>
                                            <p:tgtEl>
                                              <p:spTgt spid="5"/>
                                            </p:tgtEl>
                                            <p:attrNameLst>
                                              <p:attrName>style.visibility</p:attrName>
                                            </p:attrNameLst>
                                          </p:cBhvr>
                                          <p:to>
                                            <p:strVal val="visible"/>
                                          </p:to>
                                        </p:set>
                                        <p:animEffect transition="in" filter="wipe(up)">
                                          <p:cBhvr>
                                            <p:cTn id="178" dur="500"/>
                                            <p:tgtEl>
                                              <p:spTgt spid="5"/>
                                            </p:tgtEl>
                                          </p:cBhvr>
                                        </p:animEffect>
                                      </p:childTnLst>
                                    </p:cTn>
                                  </p:par>
                                  <p:par>
                                    <p:cTn id="179" presetID="22" presetClass="entr" presetSubtype="1" fill="hold" grpId="0" nodeType="withEffect">
                                      <p:stCondLst>
                                        <p:cond delay="2000"/>
                                      </p:stCondLst>
                                      <p:childTnLst>
                                        <p:set>
                                          <p:cBhvr>
                                            <p:cTn id="180" dur="1" fill="hold">
                                              <p:stCondLst>
                                                <p:cond delay="0"/>
                                              </p:stCondLst>
                                            </p:cTn>
                                            <p:tgtEl>
                                              <p:spTgt spid="6"/>
                                            </p:tgtEl>
                                            <p:attrNameLst>
                                              <p:attrName>style.visibility</p:attrName>
                                            </p:attrNameLst>
                                          </p:cBhvr>
                                          <p:to>
                                            <p:strVal val="visible"/>
                                          </p:to>
                                        </p:set>
                                        <p:animEffect transition="in" filter="wipe(up)">
                                          <p:cBhvr>
                                            <p:cTn id="181" dur="500"/>
                                            <p:tgtEl>
                                              <p:spTgt spid="6"/>
                                            </p:tgtEl>
                                          </p:cBhvr>
                                        </p:animEffect>
                                      </p:childTnLst>
                                    </p:cTn>
                                  </p:par>
                                  <p:par>
                                    <p:cTn id="182" presetID="22" presetClass="entr" presetSubtype="1" fill="hold" grpId="0" nodeType="withEffect">
                                      <p:stCondLst>
                                        <p:cond delay="2250"/>
                                      </p:stCondLst>
                                      <p:childTnLst>
                                        <p:set>
                                          <p:cBhvr>
                                            <p:cTn id="183" dur="1" fill="hold">
                                              <p:stCondLst>
                                                <p:cond delay="0"/>
                                              </p:stCondLst>
                                            </p:cTn>
                                            <p:tgtEl>
                                              <p:spTgt spid="2"/>
                                            </p:tgtEl>
                                            <p:attrNameLst>
                                              <p:attrName>style.visibility</p:attrName>
                                            </p:attrNameLst>
                                          </p:cBhvr>
                                          <p:to>
                                            <p:strVal val="visible"/>
                                          </p:to>
                                        </p:set>
                                        <p:animEffect transition="in" filter="wipe(up)">
                                          <p:cBhvr>
                                            <p:cTn id="184"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animBg="1"/>
          <p:bldP spid="7" grpId="0"/>
          <p:bldP spid="8" grpId="0"/>
          <p:bldP spid="9" grpId="0"/>
          <p:bldP spid="10" grpId="0"/>
          <p:bldP spid="11" grpId="0"/>
          <p:bldP spid="24" grpId="0"/>
          <p:bldP spid="25" grpId="0"/>
          <p:bldP spid="139" grpId="0"/>
          <p:bldP spid="140" grpId="0"/>
          <p:bldP spid="150" grpId="0" animBg="1"/>
          <p:bldP spid="151" grpId="0"/>
          <p:bldP spid="152" grpId="0"/>
          <p:bldP spid="162" grpId="0"/>
          <p:bldP spid="163" grpId="0"/>
          <p:bldP spid="170" grpId="0"/>
          <p:bldP spid="171" grpId="0"/>
          <p:bldP spid="177" grpId="0"/>
          <p:bldP spid="178" grpId="0" animBg="1"/>
          <p:bldP spid="179" grpId="0" animBg="1"/>
          <p:bldP spid="180" grpId="0" animBg="1"/>
          <p:bldP spid="181" grpId="0" animBg="1"/>
        </p:bldLst>
      </p:timing>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tx1">
            <a:lumMod val="10000"/>
            <a:lumOff val="90000"/>
          </a:schemeClr>
        </a:solidFill>
        <a:effectLst/>
      </p:bgPr>
    </p:bg>
    <p:spTree>
      <p:nvGrpSpPr>
        <p:cNvPr id="1" name=""/>
        <p:cNvGrpSpPr/>
        <p:nvPr/>
      </p:nvGrpSpPr>
      <p:grpSpPr>
        <a:xfrm>
          <a:off x="0" y="0"/>
          <a:ext cx="0" cy="0"/>
          <a:chOff x="0" y="0"/>
          <a:chExt cx="0" cy="0"/>
        </a:xfrm>
      </p:grpSpPr>
      <p:sp>
        <p:nvSpPr>
          <p:cNvPr id="2" name="Circle: Hollow 1">
            <a:extLst>
              <a:ext uri="{FF2B5EF4-FFF2-40B4-BE49-F238E27FC236}">
                <a16:creationId xmlns:a16="http://schemas.microsoft.com/office/drawing/2014/main" id="{439B6D6D-299C-1B1F-E771-C737C718C3D8}"/>
              </a:ext>
            </a:extLst>
          </p:cNvPr>
          <p:cNvSpPr/>
          <p:nvPr/>
        </p:nvSpPr>
        <p:spPr>
          <a:xfrm>
            <a:off x="20424915" y="10085980"/>
            <a:ext cx="1315104" cy="1315104"/>
          </a:xfrm>
          <a:prstGeom prst="donut">
            <a:avLst/>
          </a:prstGeom>
          <a:gradFill>
            <a:gsLst>
              <a:gs pos="0">
                <a:schemeClr val="accent6"/>
              </a:gs>
              <a:gs pos="100000">
                <a:schemeClr val="bg2">
                  <a:alpha val="0"/>
                </a:schemeClr>
              </a:gs>
            </a:gsLst>
            <a:lin ang="5400000" scaled="1"/>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3" name="Circle: Hollow 2">
            <a:extLst>
              <a:ext uri="{FF2B5EF4-FFF2-40B4-BE49-F238E27FC236}">
                <a16:creationId xmlns:a16="http://schemas.microsoft.com/office/drawing/2014/main" id="{ECEE6836-F887-3B5E-D026-2600F6AB0B77}"/>
              </a:ext>
            </a:extLst>
          </p:cNvPr>
          <p:cNvSpPr/>
          <p:nvPr/>
        </p:nvSpPr>
        <p:spPr>
          <a:xfrm>
            <a:off x="2639218" y="10085980"/>
            <a:ext cx="1315104" cy="1315104"/>
          </a:xfrm>
          <a:prstGeom prst="donut">
            <a:avLst/>
          </a:prstGeom>
          <a:gradFill>
            <a:gsLst>
              <a:gs pos="0">
                <a:schemeClr val="accent1"/>
              </a:gs>
              <a:gs pos="100000">
                <a:schemeClr val="bg2">
                  <a:alpha val="0"/>
                </a:schemeClr>
              </a:gs>
            </a:gsLst>
            <a:lin ang="5400000" scaled="1"/>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nvGrpSpPr>
          <p:cNvPr id="4" name="Group 3">
            <a:extLst>
              <a:ext uri="{FF2B5EF4-FFF2-40B4-BE49-F238E27FC236}">
                <a16:creationId xmlns:a16="http://schemas.microsoft.com/office/drawing/2014/main" id="{161BE02B-B46C-A49A-B179-56CB42F66837}"/>
              </a:ext>
            </a:extLst>
          </p:cNvPr>
          <p:cNvGrpSpPr/>
          <p:nvPr/>
        </p:nvGrpSpPr>
        <p:grpSpPr>
          <a:xfrm>
            <a:off x="19343174" y="5671236"/>
            <a:ext cx="3478587" cy="4860365"/>
            <a:chOff x="19343174" y="5671236"/>
            <a:chExt cx="3478587" cy="4860365"/>
          </a:xfrm>
        </p:grpSpPr>
        <p:sp>
          <p:nvSpPr>
            <p:cNvPr id="5" name="Rectangle: Rounded Corners 4">
              <a:extLst>
                <a:ext uri="{FF2B5EF4-FFF2-40B4-BE49-F238E27FC236}">
                  <a16:creationId xmlns:a16="http://schemas.microsoft.com/office/drawing/2014/main" id="{C42D488C-B8AE-7C96-E86E-096DACECCB5B}"/>
                </a:ext>
              </a:extLst>
            </p:cNvPr>
            <p:cNvSpPr/>
            <p:nvPr/>
          </p:nvSpPr>
          <p:spPr>
            <a:xfrm flipH="1">
              <a:off x="19343174" y="5671236"/>
              <a:ext cx="3473824" cy="4860365"/>
            </a:xfrm>
            <a:prstGeom prst="roundRect">
              <a:avLst>
                <a:gd name="adj" fmla="val 2832"/>
              </a:avLst>
            </a:prstGeom>
            <a:gradFill>
              <a:gsLst>
                <a:gs pos="0">
                  <a:schemeClr val="bg2"/>
                </a:gs>
                <a:gs pos="100000">
                  <a:schemeClr val="bg2">
                    <a:lumMod val="95000"/>
                  </a:schemeClr>
                </a:gs>
              </a:gsLst>
              <a:lin ang="5400000" scaled="1"/>
            </a:gradFill>
            <a:ln>
              <a:noFill/>
            </a:ln>
            <a:effectLst>
              <a:outerShdw blurRad="444500" dist="317500" dir="2700000" algn="tl" rotWithShape="0">
                <a:prstClr val="black">
                  <a:alpha val="2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Rounded Corners 5">
              <a:extLst>
                <a:ext uri="{FF2B5EF4-FFF2-40B4-BE49-F238E27FC236}">
                  <a16:creationId xmlns:a16="http://schemas.microsoft.com/office/drawing/2014/main" id="{BDBCF801-689F-52A2-77E1-5DABBAD44742}"/>
                </a:ext>
              </a:extLst>
            </p:cNvPr>
            <p:cNvSpPr/>
            <p:nvPr/>
          </p:nvSpPr>
          <p:spPr>
            <a:xfrm flipH="1">
              <a:off x="19347937" y="5671236"/>
              <a:ext cx="3473824" cy="4860365"/>
            </a:xfrm>
            <a:prstGeom prst="roundRect">
              <a:avLst>
                <a:gd name="adj" fmla="val 2832"/>
              </a:avLst>
            </a:prstGeom>
            <a:gradFill>
              <a:gsLst>
                <a:gs pos="0">
                  <a:schemeClr val="bg1"/>
                </a:gs>
                <a:gs pos="100000">
                  <a:schemeClr val="bg1">
                    <a:lumMod val="95000"/>
                  </a:schemeClr>
                </a:gs>
              </a:gsLst>
              <a:lin ang="5400000" scaled="1"/>
            </a:gradFill>
            <a:ln>
              <a:solidFill>
                <a:schemeClr val="bg2"/>
              </a:solidFill>
            </a:ln>
            <a:effectLst>
              <a:outerShdw blurRad="127000" dist="127000" dir="2700000" algn="tl" rotWithShape="0">
                <a:prstClr val="black">
                  <a:alpha val="2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sp>
        <p:nvSpPr>
          <p:cNvPr id="7" name="Circle: Hollow 6">
            <a:extLst>
              <a:ext uri="{FF2B5EF4-FFF2-40B4-BE49-F238E27FC236}">
                <a16:creationId xmlns:a16="http://schemas.microsoft.com/office/drawing/2014/main" id="{59F17C91-8C20-05EA-20DC-0FB1286B3CFC}"/>
              </a:ext>
            </a:extLst>
          </p:cNvPr>
          <p:cNvSpPr/>
          <p:nvPr/>
        </p:nvSpPr>
        <p:spPr>
          <a:xfrm>
            <a:off x="7085642" y="10085980"/>
            <a:ext cx="1315104" cy="1315104"/>
          </a:xfrm>
          <a:prstGeom prst="donut">
            <a:avLst/>
          </a:prstGeom>
          <a:gradFill>
            <a:gsLst>
              <a:gs pos="0">
                <a:schemeClr val="accent3"/>
              </a:gs>
              <a:gs pos="100000">
                <a:schemeClr val="bg2">
                  <a:alpha val="0"/>
                </a:schemeClr>
              </a:gs>
            </a:gsLst>
            <a:lin ang="5400000" scaled="1"/>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8" name="Circle: Hollow 7">
            <a:extLst>
              <a:ext uri="{FF2B5EF4-FFF2-40B4-BE49-F238E27FC236}">
                <a16:creationId xmlns:a16="http://schemas.microsoft.com/office/drawing/2014/main" id="{ED4E3B16-8FEE-C6A1-89F1-E0F2788F9183}"/>
              </a:ext>
            </a:extLst>
          </p:cNvPr>
          <p:cNvSpPr/>
          <p:nvPr/>
        </p:nvSpPr>
        <p:spPr>
          <a:xfrm>
            <a:off x="11532066" y="10085980"/>
            <a:ext cx="1315104" cy="1315104"/>
          </a:xfrm>
          <a:prstGeom prst="donut">
            <a:avLst/>
          </a:prstGeom>
          <a:gradFill>
            <a:gsLst>
              <a:gs pos="0">
                <a:schemeClr val="accent4"/>
              </a:gs>
              <a:gs pos="100000">
                <a:schemeClr val="bg2">
                  <a:alpha val="0"/>
                </a:schemeClr>
              </a:gs>
            </a:gsLst>
            <a:lin ang="5400000" scaled="1"/>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9" name="Circle: Hollow 8">
            <a:extLst>
              <a:ext uri="{FF2B5EF4-FFF2-40B4-BE49-F238E27FC236}">
                <a16:creationId xmlns:a16="http://schemas.microsoft.com/office/drawing/2014/main" id="{D9CECC73-3F96-A0D0-7131-7006364EE835}"/>
              </a:ext>
            </a:extLst>
          </p:cNvPr>
          <p:cNvSpPr/>
          <p:nvPr/>
        </p:nvSpPr>
        <p:spPr>
          <a:xfrm>
            <a:off x="15978490" y="10085980"/>
            <a:ext cx="1315104" cy="1315104"/>
          </a:xfrm>
          <a:prstGeom prst="donut">
            <a:avLst/>
          </a:prstGeom>
          <a:gradFill>
            <a:gsLst>
              <a:gs pos="0">
                <a:schemeClr val="accent5"/>
              </a:gs>
              <a:gs pos="100000">
                <a:schemeClr val="bg2">
                  <a:alpha val="0"/>
                </a:schemeClr>
              </a:gs>
            </a:gsLst>
            <a:lin ang="5400000" scaled="1"/>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nvGrpSpPr>
          <p:cNvPr id="10" name="Group 9">
            <a:extLst>
              <a:ext uri="{FF2B5EF4-FFF2-40B4-BE49-F238E27FC236}">
                <a16:creationId xmlns:a16="http://schemas.microsoft.com/office/drawing/2014/main" id="{3301CF06-0468-AC75-0954-9F6CC99DD2E7}"/>
              </a:ext>
            </a:extLst>
          </p:cNvPr>
          <p:cNvGrpSpPr/>
          <p:nvPr/>
        </p:nvGrpSpPr>
        <p:grpSpPr>
          <a:xfrm>
            <a:off x="10450325" y="5671236"/>
            <a:ext cx="3478587" cy="4860365"/>
            <a:chOff x="10450325" y="5671236"/>
            <a:chExt cx="3478587" cy="4860365"/>
          </a:xfrm>
        </p:grpSpPr>
        <p:sp>
          <p:nvSpPr>
            <p:cNvPr id="11" name="Rectangle: Rounded Corners 10">
              <a:extLst>
                <a:ext uri="{FF2B5EF4-FFF2-40B4-BE49-F238E27FC236}">
                  <a16:creationId xmlns:a16="http://schemas.microsoft.com/office/drawing/2014/main" id="{36D1188C-399B-EE70-44CD-E167BAF22640}"/>
                </a:ext>
              </a:extLst>
            </p:cNvPr>
            <p:cNvSpPr/>
            <p:nvPr/>
          </p:nvSpPr>
          <p:spPr>
            <a:xfrm flipH="1">
              <a:off x="10450325" y="5671236"/>
              <a:ext cx="3473824" cy="4860365"/>
            </a:xfrm>
            <a:prstGeom prst="roundRect">
              <a:avLst>
                <a:gd name="adj" fmla="val 2832"/>
              </a:avLst>
            </a:prstGeom>
            <a:gradFill>
              <a:gsLst>
                <a:gs pos="0">
                  <a:schemeClr val="bg2"/>
                </a:gs>
                <a:gs pos="100000">
                  <a:schemeClr val="bg2">
                    <a:lumMod val="95000"/>
                  </a:schemeClr>
                </a:gs>
              </a:gsLst>
              <a:lin ang="5400000" scaled="1"/>
            </a:gradFill>
            <a:ln>
              <a:noFill/>
            </a:ln>
            <a:effectLst>
              <a:outerShdw blurRad="444500" dist="317500" dir="2700000" algn="tl" rotWithShape="0">
                <a:prstClr val="black">
                  <a:alpha val="2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Rounded Corners 11">
              <a:extLst>
                <a:ext uri="{FF2B5EF4-FFF2-40B4-BE49-F238E27FC236}">
                  <a16:creationId xmlns:a16="http://schemas.microsoft.com/office/drawing/2014/main" id="{56B48C74-8E7D-7D26-B934-F5FFF6D55909}"/>
                </a:ext>
              </a:extLst>
            </p:cNvPr>
            <p:cNvSpPr/>
            <p:nvPr/>
          </p:nvSpPr>
          <p:spPr>
            <a:xfrm flipH="1">
              <a:off x="10455088" y="5671236"/>
              <a:ext cx="3473824" cy="4860365"/>
            </a:xfrm>
            <a:prstGeom prst="roundRect">
              <a:avLst>
                <a:gd name="adj" fmla="val 2832"/>
              </a:avLst>
            </a:prstGeom>
            <a:gradFill>
              <a:gsLst>
                <a:gs pos="0">
                  <a:schemeClr val="bg1"/>
                </a:gs>
                <a:gs pos="100000">
                  <a:schemeClr val="bg1">
                    <a:lumMod val="95000"/>
                  </a:schemeClr>
                </a:gs>
              </a:gsLst>
              <a:lin ang="5400000" scaled="1"/>
            </a:gradFill>
            <a:ln>
              <a:solidFill>
                <a:schemeClr val="bg2"/>
              </a:solidFill>
            </a:ln>
            <a:effectLst>
              <a:outerShdw blurRad="127000" dist="127000" dir="2700000" algn="tl" rotWithShape="0">
                <a:prstClr val="black">
                  <a:alpha val="2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grpSp>
        <p:nvGrpSpPr>
          <p:cNvPr id="13" name="Group 12">
            <a:extLst>
              <a:ext uri="{FF2B5EF4-FFF2-40B4-BE49-F238E27FC236}">
                <a16:creationId xmlns:a16="http://schemas.microsoft.com/office/drawing/2014/main" id="{E6C7EC09-002D-CED2-152B-32B73661514F}"/>
              </a:ext>
            </a:extLst>
          </p:cNvPr>
          <p:cNvGrpSpPr/>
          <p:nvPr/>
        </p:nvGrpSpPr>
        <p:grpSpPr>
          <a:xfrm>
            <a:off x="10455088" y="5671236"/>
            <a:ext cx="3478587" cy="3154176"/>
            <a:chOff x="10455088" y="5671236"/>
            <a:chExt cx="3478587" cy="3154176"/>
          </a:xfrm>
        </p:grpSpPr>
        <p:sp>
          <p:nvSpPr>
            <p:cNvPr id="14" name="Freeform: Shape 13">
              <a:extLst>
                <a:ext uri="{FF2B5EF4-FFF2-40B4-BE49-F238E27FC236}">
                  <a16:creationId xmlns:a16="http://schemas.microsoft.com/office/drawing/2014/main" id="{4AFCA030-5BEE-9716-2716-A96A03D723D0}"/>
                </a:ext>
              </a:extLst>
            </p:cNvPr>
            <p:cNvSpPr/>
            <p:nvPr/>
          </p:nvSpPr>
          <p:spPr>
            <a:xfrm flipH="1">
              <a:off x="10455088" y="5671236"/>
              <a:ext cx="2767012" cy="3154176"/>
            </a:xfrm>
            <a:custGeom>
              <a:avLst/>
              <a:gdLst>
                <a:gd name="connsiteX0" fmla="*/ 2668634 w 2767012"/>
                <a:gd name="connsiteY0" fmla="*/ 0 h 3154176"/>
                <a:gd name="connsiteX1" fmla="*/ 735016 w 2767012"/>
                <a:gd name="connsiteY1" fmla="*/ 0 h 3154176"/>
                <a:gd name="connsiteX2" fmla="*/ 632074 w 2767012"/>
                <a:gd name="connsiteY2" fmla="*/ 76979 h 3154176"/>
                <a:gd name="connsiteX3" fmla="*/ 0 w 2767012"/>
                <a:gd name="connsiteY3" fmla="*/ 1417264 h 3154176"/>
                <a:gd name="connsiteX4" fmla="*/ 1736912 w 2767012"/>
                <a:gd name="connsiteY4" fmla="*/ 3154176 h 3154176"/>
                <a:gd name="connsiteX5" fmla="*/ 2708036 w 2767012"/>
                <a:gd name="connsiteY5" fmla="*/ 2857539 h 3154176"/>
                <a:gd name="connsiteX6" fmla="*/ 2767012 w 2767012"/>
                <a:gd name="connsiteY6" fmla="*/ 2813438 h 3154176"/>
                <a:gd name="connsiteX7" fmla="*/ 2767012 w 2767012"/>
                <a:gd name="connsiteY7" fmla="*/ 98379 h 3154176"/>
                <a:gd name="connsiteX8" fmla="*/ 2668634 w 2767012"/>
                <a:gd name="connsiteY8" fmla="*/ 0 h 31541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767012" h="3154176">
                  <a:moveTo>
                    <a:pt x="2668634" y="0"/>
                  </a:moveTo>
                  <a:lnTo>
                    <a:pt x="735016" y="0"/>
                  </a:lnTo>
                  <a:lnTo>
                    <a:pt x="632074" y="76979"/>
                  </a:lnTo>
                  <a:cubicBezTo>
                    <a:pt x="246050" y="395554"/>
                    <a:pt x="0" y="877675"/>
                    <a:pt x="0" y="1417264"/>
                  </a:cubicBezTo>
                  <a:cubicBezTo>
                    <a:pt x="0" y="2376534"/>
                    <a:pt x="777642" y="3154176"/>
                    <a:pt x="1736912" y="3154176"/>
                  </a:cubicBezTo>
                  <a:cubicBezTo>
                    <a:pt x="2096638" y="3154176"/>
                    <a:pt x="2430822" y="3044820"/>
                    <a:pt x="2708036" y="2857539"/>
                  </a:cubicBezTo>
                  <a:lnTo>
                    <a:pt x="2767012" y="2813438"/>
                  </a:lnTo>
                  <a:lnTo>
                    <a:pt x="2767012" y="98379"/>
                  </a:lnTo>
                  <a:cubicBezTo>
                    <a:pt x="2767012" y="44046"/>
                    <a:pt x="2722966" y="0"/>
                    <a:pt x="2668634" y="0"/>
                  </a:cubicBezTo>
                  <a:close/>
                </a:path>
              </a:pathLst>
            </a:custGeom>
            <a:solidFill>
              <a:schemeClr val="accent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8FD457A9-44D3-745F-6E84-290DECEF8874}"/>
                </a:ext>
              </a:extLst>
            </p:cNvPr>
            <p:cNvSpPr/>
            <p:nvPr/>
          </p:nvSpPr>
          <p:spPr>
            <a:xfrm flipH="1">
              <a:off x="12412476" y="6816851"/>
              <a:ext cx="1521199" cy="508000"/>
            </a:xfrm>
            <a:prstGeom prst="rect">
              <a:avLst/>
            </a:prstGeom>
            <a:solidFill>
              <a:schemeClr val="accent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6" name="Group 15">
            <a:extLst>
              <a:ext uri="{FF2B5EF4-FFF2-40B4-BE49-F238E27FC236}">
                <a16:creationId xmlns:a16="http://schemas.microsoft.com/office/drawing/2014/main" id="{07615D4E-2616-E5D3-B877-6A8F44556DCB}"/>
              </a:ext>
            </a:extLst>
          </p:cNvPr>
          <p:cNvGrpSpPr/>
          <p:nvPr/>
        </p:nvGrpSpPr>
        <p:grpSpPr>
          <a:xfrm>
            <a:off x="12499975" y="6540719"/>
            <a:ext cx="1073150" cy="1073150"/>
            <a:chOff x="12499975" y="6540719"/>
            <a:chExt cx="1073150" cy="1073150"/>
          </a:xfrm>
        </p:grpSpPr>
        <p:sp>
          <p:nvSpPr>
            <p:cNvPr id="17" name="Oval 16">
              <a:extLst>
                <a:ext uri="{FF2B5EF4-FFF2-40B4-BE49-F238E27FC236}">
                  <a16:creationId xmlns:a16="http://schemas.microsoft.com/office/drawing/2014/main" id="{7F78D66C-DBE9-7917-3B66-05DA969567C6}"/>
                </a:ext>
              </a:extLst>
            </p:cNvPr>
            <p:cNvSpPr/>
            <p:nvPr/>
          </p:nvSpPr>
          <p:spPr>
            <a:xfrm>
              <a:off x="12499975" y="6540719"/>
              <a:ext cx="1073150" cy="1073150"/>
            </a:xfrm>
            <a:prstGeom prst="ellipse">
              <a:avLst/>
            </a:prstGeom>
            <a:gradFill>
              <a:gsLst>
                <a:gs pos="0">
                  <a:schemeClr val="bg2"/>
                </a:gs>
                <a:gs pos="100000">
                  <a:schemeClr val="bg2">
                    <a:lumMod val="85000"/>
                  </a:schemeClr>
                </a:gs>
              </a:gsLst>
              <a:lin ang="5400000" scaled="1"/>
            </a:gradFill>
            <a:ln w="6350">
              <a:solidFill>
                <a:schemeClr val="bg2"/>
              </a:solidFill>
            </a:ln>
            <a:effectLst>
              <a:outerShdw blurRad="127000" dist="127000" dir="2700000" algn="tl" rotWithShape="0">
                <a:prstClr val="black">
                  <a:alpha val="2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18" name="Oval 17">
              <a:extLst>
                <a:ext uri="{FF2B5EF4-FFF2-40B4-BE49-F238E27FC236}">
                  <a16:creationId xmlns:a16="http://schemas.microsoft.com/office/drawing/2014/main" id="{3270CB9B-DAFB-714A-BC2C-FC51F3EF19E4}"/>
                </a:ext>
              </a:extLst>
            </p:cNvPr>
            <p:cNvSpPr/>
            <p:nvPr/>
          </p:nvSpPr>
          <p:spPr>
            <a:xfrm>
              <a:off x="12641450" y="6682194"/>
              <a:ext cx="790200" cy="790200"/>
            </a:xfrm>
            <a:prstGeom prst="ellipse">
              <a:avLst/>
            </a:prstGeom>
            <a:gradFill>
              <a:gsLst>
                <a:gs pos="100000">
                  <a:schemeClr val="bg2"/>
                </a:gs>
                <a:gs pos="0">
                  <a:schemeClr val="bg2">
                    <a:lumMod val="95000"/>
                  </a:schemeClr>
                </a:gs>
              </a:gsLst>
              <a:lin ang="5400000" scaled="1"/>
            </a:gradFill>
            <a:ln>
              <a:solidFill>
                <a:schemeClr val="bg2"/>
              </a:solidFill>
            </a:ln>
            <a:effectLst/>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sz="2200" b="1" dirty="0">
                  <a:solidFill>
                    <a:schemeClr val="tx2"/>
                  </a:solidFill>
                  <a:latin typeface="+mj-lt"/>
                </a:rPr>
                <a:t>01</a:t>
              </a:r>
            </a:p>
          </p:txBody>
        </p:sp>
      </p:grpSp>
      <p:sp>
        <p:nvSpPr>
          <p:cNvPr id="19" name="TextBox 18">
            <a:extLst>
              <a:ext uri="{FF2B5EF4-FFF2-40B4-BE49-F238E27FC236}">
                <a16:creationId xmlns:a16="http://schemas.microsoft.com/office/drawing/2014/main" id="{202D4891-F6B8-8617-9244-6BBFFAF9E96D}"/>
              </a:ext>
            </a:extLst>
          </p:cNvPr>
          <p:cNvSpPr txBox="1"/>
          <p:nvPr/>
        </p:nvSpPr>
        <p:spPr>
          <a:xfrm rot="10800000" flipV="1">
            <a:off x="10643381" y="9541060"/>
            <a:ext cx="3097238" cy="615553"/>
          </a:xfrm>
          <a:prstGeom prst="rect">
            <a:avLst/>
          </a:prstGeom>
          <a:noFill/>
        </p:spPr>
        <p:txBody>
          <a:bodyPr wrap="square" rtlCol="0" anchor="t">
            <a:spAutoFit/>
          </a:bodyPr>
          <a:lstStyle/>
          <a:p>
            <a:pPr lvl="0" algn="ctr"/>
            <a:r>
              <a:rPr lang="vi-VN" sz="1700" dirty="0">
                <a:solidFill>
                  <a:schemeClr val="tx2"/>
                </a:solidFill>
              </a:rPr>
              <a:t>Xác định nhu cầu, lợi ích thực sự của từng bên.</a:t>
            </a:r>
            <a:endParaRPr kumimoji="0" lang="en-US" sz="1700" b="0" i="0" u="none" strike="noStrike" kern="1200" cap="none" spc="0" normalizeH="0" baseline="0" noProof="0" dirty="0">
              <a:ln>
                <a:noFill/>
              </a:ln>
              <a:solidFill>
                <a:schemeClr val="tx2"/>
              </a:solidFill>
              <a:effectLst/>
              <a:uLnTx/>
              <a:uFillTx/>
              <a:latin typeface="Open Sans Light"/>
            </a:endParaRPr>
          </a:p>
        </p:txBody>
      </p:sp>
      <p:sp>
        <p:nvSpPr>
          <p:cNvPr id="20" name="TextBox 19">
            <a:extLst>
              <a:ext uri="{FF2B5EF4-FFF2-40B4-BE49-F238E27FC236}">
                <a16:creationId xmlns:a16="http://schemas.microsoft.com/office/drawing/2014/main" id="{F23067DE-A9C3-D091-5B27-7676E403E31B}"/>
              </a:ext>
            </a:extLst>
          </p:cNvPr>
          <p:cNvSpPr txBox="1"/>
          <p:nvPr/>
        </p:nvSpPr>
        <p:spPr>
          <a:xfrm rot="10800000" flipV="1">
            <a:off x="10455089" y="9022612"/>
            <a:ext cx="3473824" cy="461665"/>
          </a:xfrm>
          <a:prstGeom prst="rect">
            <a:avLst/>
          </a:prstGeom>
          <a:noFill/>
        </p:spPr>
        <p:txBody>
          <a:bodyPr wrap="square" rtlCol="0" anchor="t">
            <a:spAutoFit/>
          </a:bodyPr>
          <a:lstStyle/>
          <a:p>
            <a:pPr lvl="0" algn="ctr"/>
            <a:r>
              <a:rPr lang="en-US" sz="2400" b="1" dirty="0">
                <a:solidFill>
                  <a:schemeClr val="accent4">
                    <a:lumMod val="75000"/>
                  </a:schemeClr>
                </a:solidFill>
                <a:latin typeface="UTM Avo"/>
              </a:rPr>
              <a:t>CLARIFICATION</a:t>
            </a:r>
            <a:endParaRPr kumimoji="0" lang="en-US" sz="2400" b="1" i="0" u="none" strike="noStrike" kern="1200" cap="none" spc="0" normalizeH="0" baseline="0" noProof="0" dirty="0">
              <a:ln>
                <a:noFill/>
              </a:ln>
              <a:solidFill>
                <a:schemeClr val="accent4">
                  <a:lumMod val="75000"/>
                </a:schemeClr>
              </a:solidFill>
              <a:effectLst/>
              <a:uLnTx/>
              <a:uFillTx/>
              <a:latin typeface="UTM Avo"/>
            </a:endParaRPr>
          </a:p>
        </p:txBody>
      </p:sp>
      <p:grpSp>
        <p:nvGrpSpPr>
          <p:cNvPr id="21" name="Group 20">
            <a:extLst>
              <a:ext uri="{FF2B5EF4-FFF2-40B4-BE49-F238E27FC236}">
                <a16:creationId xmlns:a16="http://schemas.microsoft.com/office/drawing/2014/main" id="{014C8F1E-F8BC-3C44-63EC-B06D34DD61DD}"/>
              </a:ext>
            </a:extLst>
          </p:cNvPr>
          <p:cNvGrpSpPr/>
          <p:nvPr/>
        </p:nvGrpSpPr>
        <p:grpSpPr>
          <a:xfrm>
            <a:off x="6003901" y="5671236"/>
            <a:ext cx="3478587" cy="4860365"/>
            <a:chOff x="6003901" y="5671236"/>
            <a:chExt cx="3478587" cy="4860365"/>
          </a:xfrm>
        </p:grpSpPr>
        <p:sp>
          <p:nvSpPr>
            <p:cNvPr id="22" name="Rectangle: Rounded Corners 21">
              <a:extLst>
                <a:ext uri="{FF2B5EF4-FFF2-40B4-BE49-F238E27FC236}">
                  <a16:creationId xmlns:a16="http://schemas.microsoft.com/office/drawing/2014/main" id="{CFF90642-477D-8101-3513-8F1ED6F6C474}"/>
                </a:ext>
              </a:extLst>
            </p:cNvPr>
            <p:cNvSpPr/>
            <p:nvPr/>
          </p:nvSpPr>
          <p:spPr>
            <a:xfrm flipH="1">
              <a:off x="6003901" y="5671236"/>
              <a:ext cx="3473824" cy="4860365"/>
            </a:xfrm>
            <a:prstGeom prst="roundRect">
              <a:avLst>
                <a:gd name="adj" fmla="val 2832"/>
              </a:avLst>
            </a:prstGeom>
            <a:gradFill>
              <a:gsLst>
                <a:gs pos="0">
                  <a:schemeClr val="bg2"/>
                </a:gs>
                <a:gs pos="100000">
                  <a:schemeClr val="bg2">
                    <a:lumMod val="95000"/>
                  </a:schemeClr>
                </a:gs>
              </a:gsLst>
              <a:lin ang="5400000" scaled="1"/>
            </a:gradFill>
            <a:ln>
              <a:noFill/>
            </a:ln>
            <a:effectLst>
              <a:outerShdw blurRad="444500" dist="317500" dir="2700000" algn="tl" rotWithShape="0">
                <a:prstClr val="black">
                  <a:alpha val="2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Rounded Corners 22">
              <a:extLst>
                <a:ext uri="{FF2B5EF4-FFF2-40B4-BE49-F238E27FC236}">
                  <a16:creationId xmlns:a16="http://schemas.microsoft.com/office/drawing/2014/main" id="{375ADC3E-F7FC-9D20-DB24-2BF2DAE1EF7D}"/>
                </a:ext>
              </a:extLst>
            </p:cNvPr>
            <p:cNvSpPr/>
            <p:nvPr/>
          </p:nvSpPr>
          <p:spPr>
            <a:xfrm flipH="1">
              <a:off x="6008664" y="5671236"/>
              <a:ext cx="3473824" cy="4860365"/>
            </a:xfrm>
            <a:prstGeom prst="roundRect">
              <a:avLst>
                <a:gd name="adj" fmla="val 2832"/>
              </a:avLst>
            </a:prstGeom>
            <a:gradFill>
              <a:gsLst>
                <a:gs pos="0">
                  <a:schemeClr val="bg1"/>
                </a:gs>
                <a:gs pos="100000">
                  <a:schemeClr val="bg1">
                    <a:lumMod val="95000"/>
                  </a:schemeClr>
                </a:gs>
              </a:gsLst>
              <a:lin ang="5400000" scaled="1"/>
            </a:gradFill>
            <a:ln>
              <a:solidFill>
                <a:schemeClr val="bg2"/>
              </a:solidFill>
            </a:ln>
            <a:effectLst>
              <a:outerShdw blurRad="127000" dist="127000" dir="2700000" algn="tl" rotWithShape="0">
                <a:prstClr val="black">
                  <a:alpha val="2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grpSp>
        <p:nvGrpSpPr>
          <p:cNvPr id="24" name="Group 23">
            <a:extLst>
              <a:ext uri="{FF2B5EF4-FFF2-40B4-BE49-F238E27FC236}">
                <a16:creationId xmlns:a16="http://schemas.microsoft.com/office/drawing/2014/main" id="{9280F5CD-A4BC-D6A7-6B2E-6BF65E29D5D3}"/>
              </a:ext>
            </a:extLst>
          </p:cNvPr>
          <p:cNvGrpSpPr/>
          <p:nvPr/>
        </p:nvGrpSpPr>
        <p:grpSpPr>
          <a:xfrm>
            <a:off x="6008664" y="5671236"/>
            <a:ext cx="3478587" cy="3154176"/>
            <a:chOff x="6008664" y="5671236"/>
            <a:chExt cx="3478587" cy="3154176"/>
          </a:xfrm>
        </p:grpSpPr>
        <p:sp>
          <p:nvSpPr>
            <p:cNvPr id="25" name="Freeform: Shape 24">
              <a:extLst>
                <a:ext uri="{FF2B5EF4-FFF2-40B4-BE49-F238E27FC236}">
                  <a16:creationId xmlns:a16="http://schemas.microsoft.com/office/drawing/2014/main" id="{B872CC0E-F5B3-6CE8-5645-250DD6A26763}"/>
                </a:ext>
              </a:extLst>
            </p:cNvPr>
            <p:cNvSpPr/>
            <p:nvPr/>
          </p:nvSpPr>
          <p:spPr>
            <a:xfrm flipH="1">
              <a:off x="6008664" y="5671236"/>
              <a:ext cx="2767012" cy="3154176"/>
            </a:xfrm>
            <a:custGeom>
              <a:avLst/>
              <a:gdLst>
                <a:gd name="connsiteX0" fmla="*/ 2668634 w 2767012"/>
                <a:gd name="connsiteY0" fmla="*/ 0 h 3154176"/>
                <a:gd name="connsiteX1" fmla="*/ 735016 w 2767012"/>
                <a:gd name="connsiteY1" fmla="*/ 0 h 3154176"/>
                <a:gd name="connsiteX2" fmla="*/ 632074 w 2767012"/>
                <a:gd name="connsiteY2" fmla="*/ 76979 h 3154176"/>
                <a:gd name="connsiteX3" fmla="*/ 0 w 2767012"/>
                <a:gd name="connsiteY3" fmla="*/ 1417264 h 3154176"/>
                <a:gd name="connsiteX4" fmla="*/ 1736912 w 2767012"/>
                <a:gd name="connsiteY4" fmla="*/ 3154176 h 3154176"/>
                <a:gd name="connsiteX5" fmla="*/ 2708036 w 2767012"/>
                <a:gd name="connsiteY5" fmla="*/ 2857539 h 3154176"/>
                <a:gd name="connsiteX6" fmla="*/ 2767012 w 2767012"/>
                <a:gd name="connsiteY6" fmla="*/ 2813438 h 3154176"/>
                <a:gd name="connsiteX7" fmla="*/ 2767012 w 2767012"/>
                <a:gd name="connsiteY7" fmla="*/ 98379 h 3154176"/>
                <a:gd name="connsiteX8" fmla="*/ 2668634 w 2767012"/>
                <a:gd name="connsiteY8" fmla="*/ 0 h 31541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767012" h="3154176">
                  <a:moveTo>
                    <a:pt x="2668634" y="0"/>
                  </a:moveTo>
                  <a:lnTo>
                    <a:pt x="735016" y="0"/>
                  </a:lnTo>
                  <a:lnTo>
                    <a:pt x="632074" y="76979"/>
                  </a:lnTo>
                  <a:cubicBezTo>
                    <a:pt x="246050" y="395554"/>
                    <a:pt x="0" y="877675"/>
                    <a:pt x="0" y="1417264"/>
                  </a:cubicBezTo>
                  <a:cubicBezTo>
                    <a:pt x="0" y="2376534"/>
                    <a:pt x="777642" y="3154176"/>
                    <a:pt x="1736912" y="3154176"/>
                  </a:cubicBezTo>
                  <a:cubicBezTo>
                    <a:pt x="2096638" y="3154176"/>
                    <a:pt x="2430822" y="3044820"/>
                    <a:pt x="2708036" y="2857539"/>
                  </a:cubicBezTo>
                  <a:lnTo>
                    <a:pt x="2767012" y="2813438"/>
                  </a:lnTo>
                  <a:lnTo>
                    <a:pt x="2767012" y="98379"/>
                  </a:lnTo>
                  <a:cubicBezTo>
                    <a:pt x="2767012" y="44046"/>
                    <a:pt x="2722966" y="0"/>
                    <a:pt x="2668634" y="0"/>
                  </a:cubicBezTo>
                  <a:close/>
                </a:path>
              </a:pathLst>
            </a:custGeom>
            <a:solidFill>
              <a:schemeClr val="accent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a:extLst>
                <a:ext uri="{FF2B5EF4-FFF2-40B4-BE49-F238E27FC236}">
                  <a16:creationId xmlns:a16="http://schemas.microsoft.com/office/drawing/2014/main" id="{5EE40427-03B1-B4C8-19B6-8F99907E070C}"/>
                </a:ext>
              </a:extLst>
            </p:cNvPr>
            <p:cNvSpPr/>
            <p:nvPr/>
          </p:nvSpPr>
          <p:spPr>
            <a:xfrm flipH="1">
              <a:off x="7966052" y="6816851"/>
              <a:ext cx="1521199" cy="508000"/>
            </a:xfrm>
            <a:prstGeom prst="rect">
              <a:avLst/>
            </a:prstGeom>
            <a:solidFill>
              <a:schemeClr val="accent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27" name="Group 26">
            <a:extLst>
              <a:ext uri="{FF2B5EF4-FFF2-40B4-BE49-F238E27FC236}">
                <a16:creationId xmlns:a16="http://schemas.microsoft.com/office/drawing/2014/main" id="{C364E56E-37C4-518F-2344-0E74F99321A0}"/>
              </a:ext>
            </a:extLst>
          </p:cNvPr>
          <p:cNvGrpSpPr/>
          <p:nvPr/>
        </p:nvGrpSpPr>
        <p:grpSpPr>
          <a:xfrm>
            <a:off x="8053551" y="6540719"/>
            <a:ext cx="1073150" cy="1073150"/>
            <a:chOff x="8053551" y="6540719"/>
            <a:chExt cx="1073150" cy="1073150"/>
          </a:xfrm>
        </p:grpSpPr>
        <p:sp>
          <p:nvSpPr>
            <p:cNvPr id="28" name="Oval 27">
              <a:extLst>
                <a:ext uri="{FF2B5EF4-FFF2-40B4-BE49-F238E27FC236}">
                  <a16:creationId xmlns:a16="http://schemas.microsoft.com/office/drawing/2014/main" id="{3A773F06-6888-5989-687B-96B55F11F4F9}"/>
                </a:ext>
              </a:extLst>
            </p:cNvPr>
            <p:cNvSpPr/>
            <p:nvPr/>
          </p:nvSpPr>
          <p:spPr>
            <a:xfrm>
              <a:off x="8053551" y="6540719"/>
              <a:ext cx="1073150" cy="1073150"/>
            </a:xfrm>
            <a:prstGeom prst="ellipse">
              <a:avLst/>
            </a:prstGeom>
            <a:gradFill>
              <a:gsLst>
                <a:gs pos="0">
                  <a:schemeClr val="bg2"/>
                </a:gs>
                <a:gs pos="100000">
                  <a:schemeClr val="bg2">
                    <a:lumMod val="85000"/>
                  </a:schemeClr>
                </a:gs>
              </a:gsLst>
              <a:lin ang="5400000" scaled="1"/>
            </a:gradFill>
            <a:ln w="6350">
              <a:solidFill>
                <a:schemeClr val="bg2"/>
              </a:solidFill>
            </a:ln>
            <a:effectLst>
              <a:outerShdw blurRad="127000" dist="127000" dir="2700000" algn="tl" rotWithShape="0">
                <a:prstClr val="black">
                  <a:alpha val="2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29" name="Oval 28">
              <a:extLst>
                <a:ext uri="{FF2B5EF4-FFF2-40B4-BE49-F238E27FC236}">
                  <a16:creationId xmlns:a16="http://schemas.microsoft.com/office/drawing/2014/main" id="{4FE710A1-77F1-44B3-1AAF-313EFDE312F9}"/>
                </a:ext>
              </a:extLst>
            </p:cNvPr>
            <p:cNvSpPr/>
            <p:nvPr/>
          </p:nvSpPr>
          <p:spPr>
            <a:xfrm>
              <a:off x="8195026" y="6682194"/>
              <a:ext cx="790200" cy="790200"/>
            </a:xfrm>
            <a:prstGeom prst="ellipse">
              <a:avLst/>
            </a:prstGeom>
            <a:gradFill>
              <a:gsLst>
                <a:gs pos="100000">
                  <a:schemeClr val="bg2"/>
                </a:gs>
                <a:gs pos="0">
                  <a:schemeClr val="bg2">
                    <a:lumMod val="95000"/>
                  </a:schemeClr>
                </a:gs>
              </a:gsLst>
              <a:lin ang="5400000" scaled="1"/>
            </a:gradFill>
            <a:ln>
              <a:solidFill>
                <a:schemeClr val="bg2"/>
              </a:solidFill>
            </a:ln>
            <a:effectLst/>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sz="2200" b="1" dirty="0">
                  <a:solidFill>
                    <a:schemeClr val="tx2"/>
                  </a:solidFill>
                  <a:latin typeface="+mj-lt"/>
                </a:rPr>
                <a:t>01</a:t>
              </a:r>
            </a:p>
          </p:txBody>
        </p:sp>
      </p:grpSp>
      <p:sp>
        <p:nvSpPr>
          <p:cNvPr id="30" name="TextBox 29">
            <a:extLst>
              <a:ext uri="{FF2B5EF4-FFF2-40B4-BE49-F238E27FC236}">
                <a16:creationId xmlns:a16="http://schemas.microsoft.com/office/drawing/2014/main" id="{2D304AD2-7676-9C1F-6891-95DD695B2FA3}"/>
              </a:ext>
            </a:extLst>
          </p:cNvPr>
          <p:cNvSpPr txBox="1"/>
          <p:nvPr/>
        </p:nvSpPr>
        <p:spPr>
          <a:xfrm rot="10800000" flipV="1">
            <a:off x="6196957" y="9541060"/>
            <a:ext cx="3097238" cy="615553"/>
          </a:xfrm>
          <a:prstGeom prst="rect">
            <a:avLst/>
          </a:prstGeom>
          <a:noFill/>
        </p:spPr>
        <p:txBody>
          <a:bodyPr wrap="square" rtlCol="0" anchor="t">
            <a:spAutoFit/>
          </a:bodyPr>
          <a:lstStyle/>
          <a:p>
            <a:pPr lvl="0" algn="ctr"/>
            <a:r>
              <a:rPr lang="vi-VN" sz="1700" dirty="0">
                <a:solidFill>
                  <a:schemeClr val="tx2"/>
                </a:solidFill>
              </a:rPr>
              <a:t>Chia sẻ quan điểm, lắng nghe để tạo sự tin tưởng ban đầu.</a:t>
            </a:r>
            <a:endParaRPr kumimoji="0" lang="en-US" sz="1700" b="0" i="0" u="none" strike="noStrike" kern="1200" cap="none" spc="0" normalizeH="0" baseline="0" noProof="0" dirty="0">
              <a:ln>
                <a:noFill/>
              </a:ln>
              <a:solidFill>
                <a:schemeClr val="tx2"/>
              </a:solidFill>
              <a:effectLst/>
              <a:uLnTx/>
              <a:uFillTx/>
              <a:latin typeface="Open Sans Light"/>
            </a:endParaRPr>
          </a:p>
        </p:txBody>
      </p:sp>
      <p:sp>
        <p:nvSpPr>
          <p:cNvPr id="31" name="TextBox 30">
            <a:extLst>
              <a:ext uri="{FF2B5EF4-FFF2-40B4-BE49-F238E27FC236}">
                <a16:creationId xmlns:a16="http://schemas.microsoft.com/office/drawing/2014/main" id="{D57FCC47-5B2B-8717-1811-269310F69660}"/>
              </a:ext>
            </a:extLst>
          </p:cNvPr>
          <p:cNvSpPr txBox="1"/>
          <p:nvPr/>
        </p:nvSpPr>
        <p:spPr>
          <a:xfrm rot="10800000" flipV="1">
            <a:off x="6008665" y="9022612"/>
            <a:ext cx="3473824" cy="461665"/>
          </a:xfrm>
          <a:prstGeom prst="rect">
            <a:avLst/>
          </a:prstGeom>
          <a:noFill/>
        </p:spPr>
        <p:txBody>
          <a:bodyPr wrap="square" rtlCol="0" anchor="t">
            <a:spAutoFit/>
          </a:bodyPr>
          <a:lstStyle/>
          <a:p>
            <a:pPr lvl="0" algn="ctr"/>
            <a:r>
              <a:rPr lang="en-US" sz="2400" b="1" dirty="0">
                <a:solidFill>
                  <a:schemeClr val="accent3">
                    <a:lumMod val="25000"/>
                  </a:schemeClr>
                </a:solidFill>
                <a:latin typeface="UTM Avo"/>
              </a:rPr>
              <a:t>DISCUSSION</a:t>
            </a:r>
            <a:endParaRPr kumimoji="0" lang="en-US" sz="2400" b="1" i="0" u="none" strike="noStrike" kern="1200" cap="none" spc="0" normalizeH="0" baseline="0" noProof="0" dirty="0">
              <a:ln>
                <a:noFill/>
              </a:ln>
              <a:solidFill>
                <a:schemeClr val="accent3">
                  <a:lumMod val="25000"/>
                </a:schemeClr>
              </a:solidFill>
              <a:effectLst/>
              <a:uLnTx/>
              <a:uFillTx/>
              <a:latin typeface="UTM Avo"/>
            </a:endParaRPr>
          </a:p>
        </p:txBody>
      </p:sp>
      <p:grpSp>
        <p:nvGrpSpPr>
          <p:cNvPr id="62" name="Group 61">
            <a:extLst>
              <a:ext uri="{FF2B5EF4-FFF2-40B4-BE49-F238E27FC236}">
                <a16:creationId xmlns:a16="http://schemas.microsoft.com/office/drawing/2014/main" id="{6001F35F-ACD3-2E1C-E2F7-78AE21A71F53}"/>
              </a:ext>
            </a:extLst>
          </p:cNvPr>
          <p:cNvGrpSpPr/>
          <p:nvPr/>
        </p:nvGrpSpPr>
        <p:grpSpPr>
          <a:xfrm>
            <a:off x="1557477" y="5671236"/>
            <a:ext cx="3478587" cy="4860365"/>
            <a:chOff x="1557477" y="5671236"/>
            <a:chExt cx="3478587" cy="4860365"/>
          </a:xfrm>
        </p:grpSpPr>
        <p:sp>
          <p:nvSpPr>
            <p:cNvPr id="137" name="Rectangle: Rounded Corners 136">
              <a:extLst>
                <a:ext uri="{FF2B5EF4-FFF2-40B4-BE49-F238E27FC236}">
                  <a16:creationId xmlns:a16="http://schemas.microsoft.com/office/drawing/2014/main" id="{EA2F895A-D081-2826-A499-A93A0E87CFAE}"/>
                </a:ext>
              </a:extLst>
            </p:cNvPr>
            <p:cNvSpPr/>
            <p:nvPr/>
          </p:nvSpPr>
          <p:spPr>
            <a:xfrm flipH="1">
              <a:off x="1557477" y="5671236"/>
              <a:ext cx="3473824" cy="4860365"/>
            </a:xfrm>
            <a:prstGeom prst="roundRect">
              <a:avLst>
                <a:gd name="adj" fmla="val 2832"/>
              </a:avLst>
            </a:prstGeom>
            <a:gradFill>
              <a:gsLst>
                <a:gs pos="0">
                  <a:schemeClr val="bg2"/>
                </a:gs>
                <a:gs pos="100000">
                  <a:schemeClr val="bg2">
                    <a:lumMod val="95000"/>
                  </a:schemeClr>
                </a:gs>
              </a:gsLst>
              <a:lin ang="5400000" scaled="1"/>
            </a:gradFill>
            <a:ln>
              <a:noFill/>
            </a:ln>
            <a:effectLst>
              <a:outerShdw blurRad="444500" dist="317500" dir="2700000" algn="tl" rotWithShape="0">
                <a:prstClr val="black">
                  <a:alpha val="2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8" name="Rectangle: Rounded Corners 137">
              <a:extLst>
                <a:ext uri="{FF2B5EF4-FFF2-40B4-BE49-F238E27FC236}">
                  <a16:creationId xmlns:a16="http://schemas.microsoft.com/office/drawing/2014/main" id="{5BAE2BE7-B2DE-5EA8-8805-E248065B78F6}"/>
                </a:ext>
              </a:extLst>
            </p:cNvPr>
            <p:cNvSpPr/>
            <p:nvPr/>
          </p:nvSpPr>
          <p:spPr>
            <a:xfrm flipH="1">
              <a:off x="1562240" y="5671236"/>
              <a:ext cx="3473824" cy="4860365"/>
            </a:xfrm>
            <a:prstGeom prst="roundRect">
              <a:avLst>
                <a:gd name="adj" fmla="val 2832"/>
              </a:avLst>
            </a:prstGeom>
            <a:gradFill>
              <a:gsLst>
                <a:gs pos="0">
                  <a:schemeClr val="bg1"/>
                </a:gs>
                <a:gs pos="100000">
                  <a:schemeClr val="bg1">
                    <a:lumMod val="95000"/>
                  </a:schemeClr>
                </a:gs>
              </a:gsLst>
              <a:lin ang="5400000" scaled="1"/>
            </a:gradFill>
            <a:ln>
              <a:solidFill>
                <a:schemeClr val="bg2"/>
              </a:solidFill>
            </a:ln>
            <a:effectLst>
              <a:outerShdw blurRad="127000" dist="127000" dir="2700000" algn="tl" rotWithShape="0">
                <a:prstClr val="black">
                  <a:alpha val="2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39" name="Group 138">
            <a:extLst>
              <a:ext uri="{FF2B5EF4-FFF2-40B4-BE49-F238E27FC236}">
                <a16:creationId xmlns:a16="http://schemas.microsoft.com/office/drawing/2014/main" id="{0AD94AEE-54A0-A79A-EC47-3EFF4EF565D4}"/>
              </a:ext>
            </a:extLst>
          </p:cNvPr>
          <p:cNvGrpSpPr/>
          <p:nvPr/>
        </p:nvGrpSpPr>
        <p:grpSpPr>
          <a:xfrm>
            <a:off x="1562240" y="5671236"/>
            <a:ext cx="3478587" cy="3154176"/>
            <a:chOff x="1562240" y="5671236"/>
            <a:chExt cx="3478587" cy="3154176"/>
          </a:xfrm>
        </p:grpSpPr>
        <p:sp>
          <p:nvSpPr>
            <p:cNvPr id="140" name="Freeform: Shape 139">
              <a:extLst>
                <a:ext uri="{FF2B5EF4-FFF2-40B4-BE49-F238E27FC236}">
                  <a16:creationId xmlns:a16="http://schemas.microsoft.com/office/drawing/2014/main" id="{0A0E2714-3990-5331-242D-09426251E231}"/>
                </a:ext>
              </a:extLst>
            </p:cNvPr>
            <p:cNvSpPr/>
            <p:nvPr/>
          </p:nvSpPr>
          <p:spPr>
            <a:xfrm flipH="1">
              <a:off x="1562240" y="5671236"/>
              <a:ext cx="2767012" cy="3154176"/>
            </a:xfrm>
            <a:custGeom>
              <a:avLst/>
              <a:gdLst>
                <a:gd name="connsiteX0" fmla="*/ 2668634 w 2767012"/>
                <a:gd name="connsiteY0" fmla="*/ 0 h 3154176"/>
                <a:gd name="connsiteX1" fmla="*/ 735016 w 2767012"/>
                <a:gd name="connsiteY1" fmla="*/ 0 h 3154176"/>
                <a:gd name="connsiteX2" fmla="*/ 632074 w 2767012"/>
                <a:gd name="connsiteY2" fmla="*/ 76979 h 3154176"/>
                <a:gd name="connsiteX3" fmla="*/ 0 w 2767012"/>
                <a:gd name="connsiteY3" fmla="*/ 1417264 h 3154176"/>
                <a:gd name="connsiteX4" fmla="*/ 1736912 w 2767012"/>
                <a:gd name="connsiteY4" fmla="*/ 3154176 h 3154176"/>
                <a:gd name="connsiteX5" fmla="*/ 2708036 w 2767012"/>
                <a:gd name="connsiteY5" fmla="*/ 2857539 h 3154176"/>
                <a:gd name="connsiteX6" fmla="*/ 2767012 w 2767012"/>
                <a:gd name="connsiteY6" fmla="*/ 2813438 h 3154176"/>
                <a:gd name="connsiteX7" fmla="*/ 2767012 w 2767012"/>
                <a:gd name="connsiteY7" fmla="*/ 98379 h 3154176"/>
                <a:gd name="connsiteX8" fmla="*/ 2668634 w 2767012"/>
                <a:gd name="connsiteY8" fmla="*/ 0 h 31541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767012" h="3154176">
                  <a:moveTo>
                    <a:pt x="2668634" y="0"/>
                  </a:moveTo>
                  <a:lnTo>
                    <a:pt x="735016" y="0"/>
                  </a:lnTo>
                  <a:lnTo>
                    <a:pt x="632074" y="76979"/>
                  </a:lnTo>
                  <a:cubicBezTo>
                    <a:pt x="246050" y="395554"/>
                    <a:pt x="0" y="877675"/>
                    <a:pt x="0" y="1417264"/>
                  </a:cubicBezTo>
                  <a:cubicBezTo>
                    <a:pt x="0" y="2376534"/>
                    <a:pt x="777642" y="3154176"/>
                    <a:pt x="1736912" y="3154176"/>
                  </a:cubicBezTo>
                  <a:cubicBezTo>
                    <a:pt x="2096638" y="3154176"/>
                    <a:pt x="2430822" y="3044820"/>
                    <a:pt x="2708036" y="2857539"/>
                  </a:cubicBezTo>
                  <a:lnTo>
                    <a:pt x="2767012" y="2813438"/>
                  </a:lnTo>
                  <a:lnTo>
                    <a:pt x="2767012" y="98379"/>
                  </a:lnTo>
                  <a:cubicBezTo>
                    <a:pt x="2767012" y="44046"/>
                    <a:pt x="2722966" y="0"/>
                    <a:pt x="2668634" y="0"/>
                  </a:cubicBezTo>
                  <a:close/>
                </a:path>
              </a:pathLst>
            </a:cu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1" name="Rectangle 140">
              <a:extLst>
                <a:ext uri="{FF2B5EF4-FFF2-40B4-BE49-F238E27FC236}">
                  <a16:creationId xmlns:a16="http://schemas.microsoft.com/office/drawing/2014/main" id="{5C412FA7-1A19-AE1C-D45F-1209290AD151}"/>
                </a:ext>
              </a:extLst>
            </p:cNvPr>
            <p:cNvSpPr/>
            <p:nvPr/>
          </p:nvSpPr>
          <p:spPr>
            <a:xfrm flipH="1">
              <a:off x="3519628" y="6816851"/>
              <a:ext cx="1521199" cy="508000"/>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42" name="Group 141">
            <a:extLst>
              <a:ext uri="{FF2B5EF4-FFF2-40B4-BE49-F238E27FC236}">
                <a16:creationId xmlns:a16="http://schemas.microsoft.com/office/drawing/2014/main" id="{79B9EFB9-06C3-8EE2-BF01-FC0CE79AE2B1}"/>
              </a:ext>
            </a:extLst>
          </p:cNvPr>
          <p:cNvGrpSpPr/>
          <p:nvPr/>
        </p:nvGrpSpPr>
        <p:grpSpPr>
          <a:xfrm>
            <a:off x="3607127" y="6540719"/>
            <a:ext cx="1073150" cy="1073150"/>
            <a:chOff x="3607127" y="6540719"/>
            <a:chExt cx="1073150" cy="1073150"/>
          </a:xfrm>
        </p:grpSpPr>
        <p:sp>
          <p:nvSpPr>
            <p:cNvPr id="143" name="Oval 142">
              <a:extLst>
                <a:ext uri="{FF2B5EF4-FFF2-40B4-BE49-F238E27FC236}">
                  <a16:creationId xmlns:a16="http://schemas.microsoft.com/office/drawing/2014/main" id="{EE7AE863-2F56-982E-FEA4-28C94C86C2EF}"/>
                </a:ext>
              </a:extLst>
            </p:cNvPr>
            <p:cNvSpPr/>
            <p:nvPr/>
          </p:nvSpPr>
          <p:spPr>
            <a:xfrm>
              <a:off x="3607127" y="6540719"/>
              <a:ext cx="1073150" cy="1073150"/>
            </a:xfrm>
            <a:prstGeom prst="ellipse">
              <a:avLst/>
            </a:prstGeom>
            <a:gradFill>
              <a:gsLst>
                <a:gs pos="0">
                  <a:schemeClr val="bg2"/>
                </a:gs>
                <a:gs pos="100000">
                  <a:schemeClr val="bg2">
                    <a:lumMod val="85000"/>
                  </a:schemeClr>
                </a:gs>
              </a:gsLst>
              <a:lin ang="5400000" scaled="1"/>
            </a:gradFill>
            <a:ln w="6350">
              <a:solidFill>
                <a:schemeClr val="bg2"/>
              </a:solidFill>
            </a:ln>
            <a:effectLst>
              <a:outerShdw blurRad="127000" dist="127000" dir="2700000" algn="tl" rotWithShape="0">
                <a:prstClr val="black">
                  <a:alpha val="2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144" name="Oval 143">
              <a:extLst>
                <a:ext uri="{FF2B5EF4-FFF2-40B4-BE49-F238E27FC236}">
                  <a16:creationId xmlns:a16="http://schemas.microsoft.com/office/drawing/2014/main" id="{2AA280BC-0E14-A1EF-B36D-F941DA1238E4}"/>
                </a:ext>
              </a:extLst>
            </p:cNvPr>
            <p:cNvSpPr/>
            <p:nvPr/>
          </p:nvSpPr>
          <p:spPr>
            <a:xfrm>
              <a:off x="3748602" y="6682194"/>
              <a:ext cx="790200" cy="790200"/>
            </a:xfrm>
            <a:prstGeom prst="ellipse">
              <a:avLst/>
            </a:prstGeom>
            <a:gradFill>
              <a:gsLst>
                <a:gs pos="100000">
                  <a:schemeClr val="bg2"/>
                </a:gs>
                <a:gs pos="0">
                  <a:schemeClr val="bg2">
                    <a:lumMod val="95000"/>
                  </a:schemeClr>
                </a:gs>
              </a:gsLst>
              <a:lin ang="5400000" scaled="1"/>
            </a:gradFill>
            <a:ln>
              <a:solidFill>
                <a:schemeClr val="bg2"/>
              </a:solidFill>
            </a:ln>
            <a:effectLst/>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sz="2200" b="1" dirty="0">
                  <a:solidFill>
                    <a:schemeClr val="tx2"/>
                  </a:solidFill>
                  <a:latin typeface="+mj-lt"/>
                </a:rPr>
                <a:t>01</a:t>
              </a:r>
            </a:p>
          </p:txBody>
        </p:sp>
      </p:grpSp>
      <p:sp>
        <p:nvSpPr>
          <p:cNvPr id="145" name="Freeform: Shape 144">
            <a:extLst>
              <a:ext uri="{FF2B5EF4-FFF2-40B4-BE49-F238E27FC236}">
                <a16:creationId xmlns:a16="http://schemas.microsoft.com/office/drawing/2014/main" id="{FFAAA3DE-A1FE-27E8-A6FC-A5EC5C230E38}"/>
              </a:ext>
            </a:extLst>
          </p:cNvPr>
          <p:cNvSpPr/>
          <p:nvPr/>
        </p:nvSpPr>
        <p:spPr>
          <a:xfrm>
            <a:off x="1931003" y="6404358"/>
            <a:ext cx="1322674" cy="1368284"/>
          </a:xfrm>
          <a:custGeom>
            <a:avLst/>
            <a:gdLst>
              <a:gd name="connsiteX0" fmla="*/ 358064 w 441960"/>
              <a:gd name="connsiteY0" fmla="*/ 444170 h 457200"/>
              <a:gd name="connsiteX1" fmla="*/ 95631 w 441960"/>
              <a:gd name="connsiteY1" fmla="*/ 444170 h 457200"/>
              <a:gd name="connsiteX2" fmla="*/ 19431 w 441960"/>
              <a:gd name="connsiteY2" fmla="*/ 367970 h 457200"/>
              <a:gd name="connsiteX3" fmla="*/ 19431 w 441960"/>
              <a:gd name="connsiteY3" fmla="*/ 205207 h 457200"/>
              <a:gd name="connsiteX4" fmla="*/ 95631 w 441960"/>
              <a:gd name="connsiteY4" fmla="*/ 129007 h 457200"/>
              <a:gd name="connsiteX5" fmla="*/ 358064 w 441960"/>
              <a:gd name="connsiteY5" fmla="*/ 129007 h 457200"/>
              <a:gd name="connsiteX6" fmla="*/ 434264 w 441960"/>
              <a:gd name="connsiteY6" fmla="*/ 205207 h 457200"/>
              <a:gd name="connsiteX7" fmla="*/ 434264 w 441960"/>
              <a:gd name="connsiteY7" fmla="*/ 368122 h 457200"/>
              <a:gd name="connsiteX8" fmla="*/ 358064 w 441960"/>
              <a:gd name="connsiteY8" fmla="*/ 444170 h 457200"/>
              <a:gd name="connsiteX9" fmla="*/ 300152 w 441960"/>
              <a:gd name="connsiteY9" fmla="*/ 86944 h 457200"/>
              <a:gd name="connsiteX10" fmla="*/ 300152 w 441960"/>
              <a:gd name="connsiteY10" fmla="*/ 86944 h 457200"/>
              <a:gd name="connsiteX11" fmla="*/ 232638 w 441960"/>
              <a:gd name="connsiteY11" fmla="*/ 19431 h 457200"/>
              <a:gd name="connsiteX12" fmla="*/ 221057 w 441960"/>
              <a:gd name="connsiteY12" fmla="*/ 19431 h 457200"/>
              <a:gd name="connsiteX13" fmla="*/ 153543 w 441960"/>
              <a:gd name="connsiteY13" fmla="*/ 86944 h 457200"/>
              <a:gd name="connsiteX14" fmla="*/ 153543 w 441960"/>
              <a:gd name="connsiteY14" fmla="*/ 86944 h 457200"/>
              <a:gd name="connsiteX15" fmla="*/ 19431 w 441960"/>
              <a:gd name="connsiteY15" fmla="*/ 245745 h 457200"/>
              <a:gd name="connsiteX16" fmla="*/ 135408 w 441960"/>
              <a:gd name="connsiteY16" fmla="*/ 290855 h 457200"/>
              <a:gd name="connsiteX17" fmla="*/ 318440 w 441960"/>
              <a:gd name="connsiteY17" fmla="*/ 290855 h 457200"/>
              <a:gd name="connsiteX18" fmla="*/ 434417 w 441960"/>
              <a:gd name="connsiteY18" fmla="*/ 245745 h 457200"/>
              <a:gd name="connsiteX19" fmla="*/ 226848 w 441960"/>
              <a:gd name="connsiteY19" fmla="*/ 350444 h 457200"/>
              <a:gd name="connsiteX20" fmla="*/ 226848 w 441960"/>
              <a:gd name="connsiteY20" fmla="*/ 265405 h 457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441960" h="457200">
                <a:moveTo>
                  <a:pt x="358064" y="444170"/>
                </a:moveTo>
                <a:lnTo>
                  <a:pt x="95631" y="444170"/>
                </a:lnTo>
                <a:cubicBezTo>
                  <a:pt x="53568" y="444170"/>
                  <a:pt x="19431" y="410032"/>
                  <a:pt x="19431" y="367970"/>
                </a:cubicBezTo>
                <a:lnTo>
                  <a:pt x="19431" y="205207"/>
                </a:lnTo>
                <a:cubicBezTo>
                  <a:pt x="19431" y="163144"/>
                  <a:pt x="53568" y="129007"/>
                  <a:pt x="95631" y="129007"/>
                </a:cubicBezTo>
                <a:lnTo>
                  <a:pt x="358064" y="129007"/>
                </a:lnTo>
                <a:cubicBezTo>
                  <a:pt x="400127" y="129007"/>
                  <a:pt x="434264" y="163144"/>
                  <a:pt x="434264" y="205207"/>
                </a:cubicBezTo>
                <a:lnTo>
                  <a:pt x="434264" y="368122"/>
                </a:lnTo>
                <a:cubicBezTo>
                  <a:pt x="434264" y="410032"/>
                  <a:pt x="400127" y="444170"/>
                  <a:pt x="358064" y="444170"/>
                </a:cubicBezTo>
                <a:close/>
                <a:moveTo>
                  <a:pt x="300152" y="86944"/>
                </a:moveTo>
                <a:lnTo>
                  <a:pt x="300152" y="86944"/>
                </a:lnTo>
                <a:cubicBezTo>
                  <a:pt x="300152" y="49606"/>
                  <a:pt x="269977" y="19431"/>
                  <a:pt x="232638" y="19431"/>
                </a:cubicBezTo>
                <a:lnTo>
                  <a:pt x="221057" y="19431"/>
                </a:lnTo>
                <a:cubicBezTo>
                  <a:pt x="183719" y="19431"/>
                  <a:pt x="153543" y="49606"/>
                  <a:pt x="153543" y="86944"/>
                </a:cubicBezTo>
                <a:lnTo>
                  <a:pt x="153543" y="86944"/>
                </a:lnTo>
                <a:moveTo>
                  <a:pt x="19431" y="245745"/>
                </a:moveTo>
                <a:lnTo>
                  <a:pt x="135408" y="290855"/>
                </a:lnTo>
                <a:cubicBezTo>
                  <a:pt x="194234" y="313715"/>
                  <a:pt x="259614" y="313715"/>
                  <a:pt x="318440" y="290855"/>
                </a:cubicBezTo>
                <a:lnTo>
                  <a:pt x="434417" y="245745"/>
                </a:lnTo>
                <a:moveTo>
                  <a:pt x="226848" y="350444"/>
                </a:moveTo>
                <a:lnTo>
                  <a:pt x="226848" y="265405"/>
                </a:lnTo>
              </a:path>
            </a:pathLst>
          </a:custGeom>
          <a:noFill/>
          <a:ln w="19050">
            <a:solidFill>
              <a:schemeClr val="bg2"/>
            </a:solidFill>
            <a:round/>
            <a:headEnd/>
            <a:tailEnd/>
          </a:ln>
          <a:extLst>
            <a:ext uri="{909E8E84-426E-40DD-AFC4-6F175D3DCCD1}">
              <a14:hiddenFill xmlns:a14="http://schemas.microsoft.com/office/drawing/2010/main">
                <a:solidFill>
                  <a:srgbClr val="FFFFFF"/>
                </a:solidFill>
              </a14:hiddenFill>
            </a:ext>
          </a:extLst>
        </p:spPr>
        <p:txBody>
          <a:bodyPr vert="horz" wrap="square" lIns="182832" tIns="91416" rIns="182832" bIns="91416" numCol="1" anchor="t" anchorCtr="0" compatLnSpc="1">
            <a:prstTxWarp prst="textNoShape">
              <a:avLst/>
            </a:prstTxWarp>
          </a:bodyPr>
          <a:lstStyle/>
          <a:p>
            <a:endParaRPr lang="ru-UA" sz="7198"/>
          </a:p>
        </p:txBody>
      </p:sp>
      <p:sp>
        <p:nvSpPr>
          <p:cNvPr id="146" name="TextBox 145">
            <a:extLst>
              <a:ext uri="{FF2B5EF4-FFF2-40B4-BE49-F238E27FC236}">
                <a16:creationId xmlns:a16="http://schemas.microsoft.com/office/drawing/2014/main" id="{06D5656E-C94E-968B-2CE7-DA70B8B16E30}"/>
              </a:ext>
            </a:extLst>
          </p:cNvPr>
          <p:cNvSpPr txBox="1"/>
          <p:nvPr/>
        </p:nvSpPr>
        <p:spPr>
          <a:xfrm rot="10800000" flipV="1">
            <a:off x="1750533" y="9541060"/>
            <a:ext cx="3097238" cy="615553"/>
          </a:xfrm>
          <a:prstGeom prst="rect">
            <a:avLst/>
          </a:prstGeom>
          <a:noFill/>
        </p:spPr>
        <p:txBody>
          <a:bodyPr wrap="square" rtlCol="0" anchor="t">
            <a:spAutoFit/>
          </a:bodyPr>
          <a:lstStyle/>
          <a:p>
            <a:pPr lvl="0" algn="ctr"/>
            <a:r>
              <a:rPr lang="vi-VN" sz="1700" dirty="0">
                <a:solidFill>
                  <a:schemeClr val="tx2"/>
                </a:solidFill>
              </a:rPr>
              <a:t>Xác định mục tiêu, thu thập thông tin, hiểu rõ đối tác.</a:t>
            </a:r>
            <a:endParaRPr kumimoji="0" lang="en-US" sz="1700" b="0" i="0" u="none" strike="noStrike" kern="1200" cap="none" spc="0" normalizeH="0" baseline="0" noProof="0" dirty="0">
              <a:ln>
                <a:noFill/>
              </a:ln>
              <a:solidFill>
                <a:schemeClr val="tx2"/>
              </a:solidFill>
              <a:effectLst/>
              <a:uLnTx/>
              <a:uFillTx/>
              <a:latin typeface="Open Sans Light"/>
            </a:endParaRPr>
          </a:p>
        </p:txBody>
      </p:sp>
      <p:sp>
        <p:nvSpPr>
          <p:cNvPr id="147" name="TextBox 146">
            <a:extLst>
              <a:ext uri="{FF2B5EF4-FFF2-40B4-BE49-F238E27FC236}">
                <a16:creationId xmlns:a16="http://schemas.microsoft.com/office/drawing/2014/main" id="{C3F5FE94-FEF9-919D-DFB5-B80129F08BF5}"/>
              </a:ext>
            </a:extLst>
          </p:cNvPr>
          <p:cNvSpPr txBox="1"/>
          <p:nvPr/>
        </p:nvSpPr>
        <p:spPr>
          <a:xfrm rot="10800000" flipV="1">
            <a:off x="1562241" y="9022612"/>
            <a:ext cx="3473824" cy="461665"/>
          </a:xfrm>
          <a:prstGeom prst="rect">
            <a:avLst/>
          </a:prstGeom>
          <a:noFill/>
        </p:spPr>
        <p:txBody>
          <a:bodyPr wrap="square" rtlCol="0" anchor="t">
            <a:spAutoFit/>
          </a:bodyPr>
          <a:lstStyle/>
          <a:p>
            <a:pPr lvl="0" algn="ctr"/>
            <a:r>
              <a:rPr lang="en-US" sz="2400" b="1" dirty="0">
                <a:solidFill>
                  <a:schemeClr val="accent1">
                    <a:lumMod val="75000"/>
                  </a:schemeClr>
                </a:solidFill>
                <a:latin typeface="UTM Avo"/>
              </a:rPr>
              <a:t>PREPARATION</a:t>
            </a:r>
            <a:endParaRPr kumimoji="0" lang="en-US" sz="2400" b="1" i="0" u="none" strike="noStrike" kern="1200" cap="none" spc="0" normalizeH="0" baseline="0" noProof="0" dirty="0">
              <a:ln>
                <a:noFill/>
              </a:ln>
              <a:solidFill>
                <a:schemeClr val="accent1">
                  <a:lumMod val="75000"/>
                </a:schemeClr>
              </a:solidFill>
              <a:effectLst/>
              <a:uLnTx/>
              <a:uFillTx/>
              <a:latin typeface="UTM Avo"/>
            </a:endParaRPr>
          </a:p>
        </p:txBody>
      </p:sp>
      <p:grpSp>
        <p:nvGrpSpPr>
          <p:cNvPr id="148" name="Group 147">
            <a:extLst>
              <a:ext uri="{FF2B5EF4-FFF2-40B4-BE49-F238E27FC236}">
                <a16:creationId xmlns:a16="http://schemas.microsoft.com/office/drawing/2014/main" id="{B8314437-25FF-0D4B-2210-13D78883E0C6}"/>
              </a:ext>
            </a:extLst>
          </p:cNvPr>
          <p:cNvGrpSpPr/>
          <p:nvPr/>
        </p:nvGrpSpPr>
        <p:grpSpPr>
          <a:xfrm>
            <a:off x="14896749" y="5671236"/>
            <a:ext cx="3478587" cy="4860365"/>
            <a:chOff x="14896749" y="5671236"/>
            <a:chExt cx="3478587" cy="4860365"/>
          </a:xfrm>
        </p:grpSpPr>
        <p:sp>
          <p:nvSpPr>
            <p:cNvPr id="149" name="Rectangle: Rounded Corners 148">
              <a:extLst>
                <a:ext uri="{FF2B5EF4-FFF2-40B4-BE49-F238E27FC236}">
                  <a16:creationId xmlns:a16="http://schemas.microsoft.com/office/drawing/2014/main" id="{655A2BD8-7E63-ECE3-F178-982FD74FE23C}"/>
                </a:ext>
              </a:extLst>
            </p:cNvPr>
            <p:cNvSpPr/>
            <p:nvPr/>
          </p:nvSpPr>
          <p:spPr>
            <a:xfrm flipH="1">
              <a:off x="14896749" y="5671236"/>
              <a:ext cx="3473824" cy="4860365"/>
            </a:xfrm>
            <a:prstGeom prst="roundRect">
              <a:avLst>
                <a:gd name="adj" fmla="val 2832"/>
              </a:avLst>
            </a:prstGeom>
            <a:gradFill>
              <a:gsLst>
                <a:gs pos="0">
                  <a:schemeClr val="bg2"/>
                </a:gs>
                <a:gs pos="100000">
                  <a:schemeClr val="bg2">
                    <a:lumMod val="95000"/>
                  </a:schemeClr>
                </a:gs>
              </a:gsLst>
              <a:lin ang="5400000" scaled="1"/>
            </a:gradFill>
            <a:ln>
              <a:noFill/>
            </a:ln>
            <a:effectLst>
              <a:outerShdw blurRad="444500" dist="317500" dir="2700000" algn="tl" rotWithShape="0">
                <a:prstClr val="black">
                  <a:alpha val="2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0" name="Rectangle: Rounded Corners 149">
              <a:extLst>
                <a:ext uri="{FF2B5EF4-FFF2-40B4-BE49-F238E27FC236}">
                  <a16:creationId xmlns:a16="http://schemas.microsoft.com/office/drawing/2014/main" id="{4C7178AC-CBF1-64F4-5E1E-8208EF0DBAC4}"/>
                </a:ext>
              </a:extLst>
            </p:cNvPr>
            <p:cNvSpPr/>
            <p:nvPr/>
          </p:nvSpPr>
          <p:spPr>
            <a:xfrm flipH="1">
              <a:off x="14901512" y="5671236"/>
              <a:ext cx="3473824" cy="4860365"/>
            </a:xfrm>
            <a:prstGeom prst="roundRect">
              <a:avLst>
                <a:gd name="adj" fmla="val 2832"/>
              </a:avLst>
            </a:prstGeom>
            <a:gradFill>
              <a:gsLst>
                <a:gs pos="0">
                  <a:schemeClr val="bg1"/>
                </a:gs>
                <a:gs pos="100000">
                  <a:schemeClr val="bg1">
                    <a:lumMod val="95000"/>
                  </a:schemeClr>
                </a:gs>
              </a:gsLst>
              <a:lin ang="5400000" scaled="1"/>
            </a:gradFill>
            <a:ln>
              <a:solidFill>
                <a:schemeClr val="bg2"/>
              </a:solidFill>
            </a:ln>
            <a:effectLst>
              <a:outerShdw blurRad="127000" dist="127000" dir="2700000" algn="tl" rotWithShape="0">
                <a:prstClr val="black">
                  <a:alpha val="2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grpSp>
        <p:nvGrpSpPr>
          <p:cNvPr id="151" name="Group 150">
            <a:extLst>
              <a:ext uri="{FF2B5EF4-FFF2-40B4-BE49-F238E27FC236}">
                <a16:creationId xmlns:a16="http://schemas.microsoft.com/office/drawing/2014/main" id="{E0C2FA0D-1394-51B9-BC2A-0D63FFF274EB}"/>
              </a:ext>
            </a:extLst>
          </p:cNvPr>
          <p:cNvGrpSpPr/>
          <p:nvPr/>
        </p:nvGrpSpPr>
        <p:grpSpPr>
          <a:xfrm>
            <a:off x="14901512" y="5671236"/>
            <a:ext cx="3478587" cy="3154176"/>
            <a:chOff x="14901512" y="5671236"/>
            <a:chExt cx="3478587" cy="3154176"/>
          </a:xfrm>
        </p:grpSpPr>
        <p:sp>
          <p:nvSpPr>
            <p:cNvPr id="152" name="Freeform: Shape 151">
              <a:extLst>
                <a:ext uri="{FF2B5EF4-FFF2-40B4-BE49-F238E27FC236}">
                  <a16:creationId xmlns:a16="http://schemas.microsoft.com/office/drawing/2014/main" id="{AAE31CB5-C1B8-F529-2DBA-EF363F2D9810}"/>
                </a:ext>
              </a:extLst>
            </p:cNvPr>
            <p:cNvSpPr/>
            <p:nvPr/>
          </p:nvSpPr>
          <p:spPr>
            <a:xfrm flipH="1">
              <a:off x="14901512" y="5671236"/>
              <a:ext cx="2767012" cy="3154176"/>
            </a:xfrm>
            <a:custGeom>
              <a:avLst/>
              <a:gdLst>
                <a:gd name="connsiteX0" fmla="*/ 2668634 w 2767012"/>
                <a:gd name="connsiteY0" fmla="*/ 0 h 3154176"/>
                <a:gd name="connsiteX1" fmla="*/ 735016 w 2767012"/>
                <a:gd name="connsiteY1" fmla="*/ 0 h 3154176"/>
                <a:gd name="connsiteX2" fmla="*/ 632074 w 2767012"/>
                <a:gd name="connsiteY2" fmla="*/ 76979 h 3154176"/>
                <a:gd name="connsiteX3" fmla="*/ 0 w 2767012"/>
                <a:gd name="connsiteY3" fmla="*/ 1417264 h 3154176"/>
                <a:gd name="connsiteX4" fmla="*/ 1736912 w 2767012"/>
                <a:gd name="connsiteY4" fmla="*/ 3154176 h 3154176"/>
                <a:gd name="connsiteX5" fmla="*/ 2708036 w 2767012"/>
                <a:gd name="connsiteY5" fmla="*/ 2857539 h 3154176"/>
                <a:gd name="connsiteX6" fmla="*/ 2767012 w 2767012"/>
                <a:gd name="connsiteY6" fmla="*/ 2813438 h 3154176"/>
                <a:gd name="connsiteX7" fmla="*/ 2767012 w 2767012"/>
                <a:gd name="connsiteY7" fmla="*/ 98379 h 3154176"/>
                <a:gd name="connsiteX8" fmla="*/ 2668634 w 2767012"/>
                <a:gd name="connsiteY8" fmla="*/ 0 h 31541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767012" h="3154176">
                  <a:moveTo>
                    <a:pt x="2668634" y="0"/>
                  </a:moveTo>
                  <a:lnTo>
                    <a:pt x="735016" y="0"/>
                  </a:lnTo>
                  <a:lnTo>
                    <a:pt x="632074" y="76979"/>
                  </a:lnTo>
                  <a:cubicBezTo>
                    <a:pt x="246050" y="395554"/>
                    <a:pt x="0" y="877675"/>
                    <a:pt x="0" y="1417264"/>
                  </a:cubicBezTo>
                  <a:cubicBezTo>
                    <a:pt x="0" y="2376534"/>
                    <a:pt x="777642" y="3154176"/>
                    <a:pt x="1736912" y="3154176"/>
                  </a:cubicBezTo>
                  <a:cubicBezTo>
                    <a:pt x="2096638" y="3154176"/>
                    <a:pt x="2430822" y="3044820"/>
                    <a:pt x="2708036" y="2857539"/>
                  </a:cubicBezTo>
                  <a:lnTo>
                    <a:pt x="2767012" y="2813438"/>
                  </a:lnTo>
                  <a:lnTo>
                    <a:pt x="2767012" y="98379"/>
                  </a:lnTo>
                  <a:cubicBezTo>
                    <a:pt x="2767012" y="44046"/>
                    <a:pt x="2722966" y="0"/>
                    <a:pt x="2668634" y="0"/>
                  </a:cubicBezTo>
                  <a:close/>
                </a:path>
              </a:pathLst>
            </a:custGeom>
            <a:solidFill>
              <a:schemeClr val="accent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3" name="Rectangle 152">
              <a:extLst>
                <a:ext uri="{FF2B5EF4-FFF2-40B4-BE49-F238E27FC236}">
                  <a16:creationId xmlns:a16="http://schemas.microsoft.com/office/drawing/2014/main" id="{7E6DB953-A750-8F23-A9CF-B90C4E826CD4}"/>
                </a:ext>
              </a:extLst>
            </p:cNvPr>
            <p:cNvSpPr/>
            <p:nvPr/>
          </p:nvSpPr>
          <p:spPr>
            <a:xfrm flipH="1">
              <a:off x="16858900" y="6816851"/>
              <a:ext cx="1521199" cy="508000"/>
            </a:xfrm>
            <a:prstGeom prst="rect">
              <a:avLst/>
            </a:prstGeom>
            <a:solidFill>
              <a:schemeClr val="accent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54" name="Group 153">
            <a:extLst>
              <a:ext uri="{FF2B5EF4-FFF2-40B4-BE49-F238E27FC236}">
                <a16:creationId xmlns:a16="http://schemas.microsoft.com/office/drawing/2014/main" id="{CF00406F-183D-F022-D775-91B7833486E1}"/>
              </a:ext>
            </a:extLst>
          </p:cNvPr>
          <p:cNvGrpSpPr/>
          <p:nvPr/>
        </p:nvGrpSpPr>
        <p:grpSpPr>
          <a:xfrm>
            <a:off x="16946399" y="6540719"/>
            <a:ext cx="1073150" cy="1073150"/>
            <a:chOff x="16946399" y="6540719"/>
            <a:chExt cx="1073150" cy="1073150"/>
          </a:xfrm>
        </p:grpSpPr>
        <p:sp>
          <p:nvSpPr>
            <p:cNvPr id="155" name="Oval 154">
              <a:extLst>
                <a:ext uri="{FF2B5EF4-FFF2-40B4-BE49-F238E27FC236}">
                  <a16:creationId xmlns:a16="http://schemas.microsoft.com/office/drawing/2014/main" id="{9029BBA7-A638-00A9-D80C-5972BD858E2E}"/>
                </a:ext>
              </a:extLst>
            </p:cNvPr>
            <p:cNvSpPr/>
            <p:nvPr/>
          </p:nvSpPr>
          <p:spPr>
            <a:xfrm>
              <a:off x="16946399" y="6540719"/>
              <a:ext cx="1073150" cy="1073150"/>
            </a:xfrm>
            <a:prstGeom prst="ellipse">
              <a:avLst/>
            </a:prstGeom>
            <a:gradFill>
              <a:gsLst>
                <a:gs pos="0">
                  <a:schemeClr val="bg2"/>
                </a:gs>
                <a:gs pos="100000">
                  <a:schemeClr val="bg2">
                    <a:lumMod val="85000"/>
                  </a:schemeClr>
                </a:gs>
              </a:gsLst>
              <a:lin ang="5400000" scaled="1"/>
            </a:gradFill>
            <a:ln w="6350">
              <a:solidFill>
                <a:schemeClr val="bg2"/>
              </a:solidFill>
            </a:ln>
            <a:effectLst>
              <a:outerShdw blurRad="127000" dist="127000" dir="2700000" algn="tl" rotWithShape="0">
                <a:prstClr val="black">
                  <a:alpha val="2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156" name="Oval 155">
              <a:extLst>
                <a:ext uri="{FF2B5EF4-FFF2-40B4-BE49-F238E27FC236}">
                  <a16:creationId xmlns:a16="http://schemas.microsoft.com/office/drawing/2014/main" id="{110F28C9-67C0-A5EC-9AA3-E641F082AF8E}"/>
                </a:ext>
              </a:extLst>
            </p:cNvPr>
            <p:cNvSpPr/>
            <p:nvPr/>
          </p:nvSpPr>
          <p:spPr>
            <a:xfrm>
              <a:off x="17087874" y="6682194"/>
              <a:ext cx="790200" cy="790200"/>
            </a:xfrm>
            <a:prstGeom prst="ellipse">
              <a:avLst/>
            </a:prstGeom>
            <a:gradFill>
              <a:gsLst>
                <a:gs pos="100000">
                  <a:schemeClr val="bg2"/>
                </a:gs>
                <a:gs pos="0">
                  <a:schemeClr val="bg2">
                    <a:lumMod val="95000"/>
                  </a:schemeClr>
                </a:gs>
              </a:gsLst>
              <a:lin ang="5400000" scaled="1"/>
            </a:gradFill>
            <a:ln>
              <a:solidFill>
                <a:schemeClr val="bg2"/>
              </a:solidFill>
            </a:ln>
            <a:effectLst/>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sz="2200" b="1" dirty="0">
                  <a:solidFill>
                    <a:schemeClr val="tx2"/>
                  </a:solidFill>
                  <a:latin typeface="+mj-lt"/>
                </a:rPr>
                <a:t>01</a:t>
              </a:r>
            </a:p>
          </p:txBody>
        </p:sp>
      </p:grpSp>
      <p:sp>
        <p:nvSpPr>
          <p:cNvPr id="157" name="TextBox 156">
            <a:extLst>
              <a:ext uri="{FF2B5EF4-FFF2-40B4-BE49-F238E27FC236}">
                <a16:creationId xmlns:a16="http://schemas.microsoft.com/office/drawing/2014/main" id="{06E834E7-0292-787A-CE93-DB6288A69459}"/>
              </a:ext>
            </a:extLst>
          </p:cNvPr>
          <p:cNvSpPr txBox="1"/>
          <p:nvPr/>
        </p:nvSpPr>
        <p:spPr>
          <a:xfrm rot="10800000" flipV="1">
            <a:off x="15089805" y="9541060"/>
            <a:ext cx="3097238" cy="615553"/>
          </a:xfrm>
          <a:prstGeom prst="rect">
            <a:avLst/>
          </a:prstGeom>
          <a:noFill/>
        </p:spPr>
        <p:txBody>
          <a:bodyPr wrap="square" rtlCol="0" anchor="t">
            <a:spAutoFit/>
          </a:bodyPr>
          <a:lstStyle/>
          <a:p>
            <a:pPr lvl="0" algn="ctr"/>
            <a:r>
              <a:rPr lang="vi-VN" sz="1700" dirty="0">
                <a:solidFill>
                  <a:schemeClr val="tx2"/>
                </a:solidFill>
              </a:rPr>
              <a:t>Đề xuất, nhượng bộ hợp lý để đạt thỏa thuận cân bằng.</a:t>
            </a:r>
            <a:endParaRPr kumimoji="0" lang="en-US" sz="1700" b="0" i="0" u="none" strike="noStrike" kern="1200" cap="none" spc="0" normalizeH="0" baseline="0" noProof="0" dirty="0">
              <a:ln>
                <a:noFill/>
              </a:ln>
              <a:solidFill>
                <a:schemeClr val="tx2"/>
              </a:solidFill>
              <a:effectLst/>
              <a:uLnTx/>
              <a:uFillTx/>
              <a:latin typeface="Open Sans Light"/>
            </a:endParaRPr>
          </a:p>
        </p:txBody>
      </p:sp>
      <p:sp>
        <p:nvSpPr>
          <p:cNvPr id="158" name="TextBox 157">
            <a:extLst>
              <a:ext uri="{FF2B5EF4-FFF2-40B4-BE49-F238E27FC236}">
                <a16:creationId xmlns:a16="http://schemas.microsoft.com/office/drawing/2014/main" id="{2BB75A5E-77A2-0E58-D54B-BF396C78A45A}"/>
              </a:ext>
            </a:extLst>
          </p:cNvPr>
          <p:cNvSpPr txBox="1"/>
          <p:nvPr/>
        </p:nvSpPr>
        <p:spPr>
          <a:xfrm rot="10800000" flipV="1">
            <a:off x="14901513" y="9022612"/>
            <a:ext cx="3473824" cy="461665"/>
          </a:xfrm>
          <a:prstGeom prst="rect">
            <a:avLst/>
          </a:prstGeom>
          <a:noFill/>
        </p:spPr>
        <p:txBody>
          <a:bodyPr wrap="square" rtlCol="0" anchor="t">
            <a:spAutoFit/>
          </a:bodyPr>
          <a:lstStyle/>
          <a:p>
            <a:pPr lvl="0" algn="ctr"/>
            <a:r>
              <a:rPr lang="en-US" sz="2400" b="1" dirty="0">
                <a:solidFill>
                  <a:schemeClr val="accent5">
                    <a:lumMod val="75000"/>
                  </a:schemeClr>
                </a:solidFill>
                <a:latin typeface="UTM Avo"/>
              </a:rPr>
              <a:t>BARGAINING</a:t>
            </a:r>
            <a:endParaRPr kumimoji="0" lang="en-US" sz="2400" b="1" i="0" u="none" strike="noStrike" kern="1200" cap="none" spc="0" normalizeH="0" baseline="0" noProof="0" dirty="0">
              <a:ln>
                <a:noFill/>
              </a:ln>
              <a:solidFill>
                <a:schemeClr val="accent5">
                  <a:lumMod val="75000"/>
                </a:schemeClr>
              </a:solidFill>
              <a:effectLst/>
              <a:uLnTx/>
              <a:uFillTx/>
              <a:latin typeface="UTM Avo"/>
            </a:endParaRPr>
          </a:p>
        </p:txBody>
      </p:sp>
      <p:grpSp>
        <p:nvGrpSpPr>
          <p:cNvPr id="159" name="Group 158">
            <a:extLst>
              <a:ext uri="{FF2B5EF4-FFF2-40B4-BE49-F238E27FC236}">
                <a16:creationId xmlns:a16="http://schemas.microsoft.com/office/drawing/2014/main" id="{9065151D-E44D-C3A4-ECE2-69C53096167D}"/>
              </a:ext>
            </a:extLst>
          </p:cNvPr>
          <p:cNvGrpSpPr/>
          <p:nvPr/>
        </p:nvGrpSpPr>
        <p:grpSpPr>
          <a:xfrm>
            <a:off x="19347937" y="5671236"/>
            <a:ext cx="3478587" cy="3154176"/>
            <a:chOff x="19347937" y="5671236"/>
            <a:chExt cx="3478587" cy="3154176"/>
          </a:xfrm>
        </p:grpSpPr>
        <p:sp>
          <p:nvSpPr>
            <p:cNvPr id="160" name="Freeform: Shape 159">
              <a:extLst>
                <a:ext uri="{FF2B5EF4-FFF2-40B4-BE49-F238E27FC236}">
                  <a16:creationId xmlns:a16="http://schemas.microsoft.com/office/drawing/2014/main" id="{92081DEB-4E62-D629-2B76-343020BEAD4C}"/>
                </a:ext>
              </a:extLst>
            </p:cNvPr>
            <p:cNvSpPr/>
            <p:nvPr/>
          </p:nvSpPr>
          <p:spPr>
            <a:xfrm flipH="1">
              <a:off x="19347937" y="5671236"/>
              <a:ext cx="2767012" cy="3154176"/>
            </a:xfrm>
            <a:custGeom>
              <a:avLst/>
              <a:gdLst>
                <a:gd name="connsiteX0" fmla="*/ 2668634 w 2767012"/>
                <a:gd name="connsiteY0" fmla="*/ 0 h 3154176"/>
                <a:gd name="connsiteX1" fmla="*/ 735016 w 2767012"/>
                <a:gd name="connsiteY1" fmla="*/ 0 h 3154176"/>
                <a:gd name="connsiteX2" fmla="*/ 632074 w 2767012"/>
                <a:gd name="connsiteY2" fmla="*/ 76979 h 3154176"/>
                <a:gd name="connsiteX3" fmla="*/ 0 w 2767012"/>
                <a:gd name="connsiteY3" fmla="*/ 1417264 h 3154176"/>
                <a:gd name="connsiteX4" fmla="*/ 1736912 w 2767012"/>
                <a:gd name="connsiteY4" fmla="*/ 3154176 h 3154176"/>
                <a:gd name="connsiteX5" fmla="*/ 2708036 w 2767012"/>
                <a:gd name="connsiteY5" fmla="*/ 2857539 h 3154176"/>
                <a:gd name="connsiteX6" fmla="*/ 2767012 w 2767012"/>
                <a:gd name="connsiteY6" fmla="*/ 2813438 h 3154176"/>
                <a:gd name="connsiteX7" fmla="*/ 2767012 w 2767012"/>
                <a:gd name="connsiteY7" fmla="*/ 98379 h 3154176"/>
                <a:gd name="connsiteX8" fmla="*/ 2668634 w 2767012"/>
                <a:gd name="connsiteY8" fmla="*/ 0 h 31541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767012" h="3154176">
                  <a:moveTo>
                    <a:pt x="2668634" y="0"/>
                  </a:moveTo>
                  <a:lnTo>
                    <a:pt x="735016" y="0"/>
                  </a:lnTo>
                  <a:lnTo>
                    <a:pt x="632074" y="76979"/>
                  </a:lnTo>
                  <a:cubicBezTo>
                    <a:pt x="246050" y="395554"/>
                    <a:pt x="0" y="877675"/>
                    <a:pt x="0" y="1417264"/>
                  </a:cubicBezTo>
                  <a:cubicBezTo>
                    <a:pt x="0" y="2376534"/>
                    <a:pt x="777642" y="3154176"/>
                    <a:pt x="1736912" y="3154176"/>
                  </a:cubicBezTo>
                  <a:cubicBezTo>
                    <a:pt x="2096638" y="3154176"/>
                    <a:pt x="2430822" y="3044820"/>
                    <a:pt x="2708036" y="2857539"/>
                  </a:cubicBezTo>
                  <a:lnTo>
                    <a:pt x="2767012" y="2813438"/>
                  </a:lnTo>
                  <a:lnTo>
                    <a:pt x="2767012" y="98379"/>
                  </a:lnTo>
                  <a:cubicBezTo>
                    <a:pt x="2767012" y="44046"/>
                    <a:pt x="2722966" y="0"/>
                    <a:pt x="2668634" y="0"/>
                  </a:cubicBezTo>
                  <a:close/>
                </a:path>
              </a:pathLst>
            </a:custGeom>
            <a:solidFill>
              <a:schemeClr val="accent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1" name="Rectangle 160">
              <a:extLst>
                <a:ext uri="{FF2B5EF4-FFF2-40B4-BE49-F238E27FC236}">
                  <a16:creationId xmlns:a16="http://schemas.microsoft.com/office/drawing/2014/main" id="{5E42ABD7-4B11-668F-119F-6ABB07BDB92D}"/>
                </a:ext>
              </a:extLst>
            </p:cNvPr>
            <p:cNvSpPr/>
            <p:nvPr/>
          </p:nvSpPr>
          <p:spPr>
            <a:xfrm flipH="1">
              <a:off x="21305325" y="6816851"/>
              <a:ext cx="1521199" cy="508000"/>
            </a:xfrm>
            <a:prstGeom prst="rect">
              <a:avLst/>
            </a:prstGeom>
            <a:solidFill>
              <a:schemeClr val="accent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62" name="Group 161">
            <a:extLst>
              <a:ext uri="{FF2B5EF4-FFF2-40B4-BE49-F238E27FC236}">
                <a16:creationId xmlns:a16="http://schemas.microsoft.com/office/drawing/2014/main" id="{3CF8C690-D1EE-5FAE-1722-E77BBB6FCCEB}"/>
              </a:ext>
            </a:extLst>
          </p:cNvPr>
          <p:cNvGrpSpPr/>
          <p:nvPr/>
        </p:nvGrpSpPr>
        <p:grpSpPr>
          <a:xfrm>
            <a:off x="21392824" y="6540719"/>
            <a:ext cx="1073150" cy="1073150"/>
            <a:chOff x="21392824" y="6540719"/>
            <a:chExt cx="1073150" cy="1073150"/>
          </a:xfrm>
        </p:grpSpPr>
        <p:sp>
          <p:nvSpPr>
            <p:cNvPr id="163" name="Oval 162">
              <a:extLst>
                <a:ext uri="{FF2B5EF4-FFF2-40B4-BE49-F238E27FC236}">
                  <a16:creationId xmlns:a16="http://schemas.microsoft.com/office/drawing/2014/main" id="{99C0DC6A-1F78-185E-C38F-7D93FFC01CCE}"/>
                </a:ext>
              </a:extLst>
            </p:cNvPr>
            <p:cNvSpPr/>
            <p:nvPr/>
          </p:nvSpPr>
          <p:spPr>
            <a:xfrm>
              <a:off x="21392824" y="6540719"/>
              <a:ext cx="1073150" cy="1073150"/>
            </a:xfrm>
            <a:prstGeom prst="ellipse">
              <a:avLst/>
            </a:prstGeom>
            <a:gradFill>
              <a:gsLst>
                <a:gs pos="0">
                  <a:schemeClr val="bg2"/>
                </a:gs>
                <a:gs pos="100000">
                  <a:schemeClr val="bg2">
                    <a:lumMod val="85000"/>
                  </a:schemeClr>
                </a:gs>
              </a:gsLst>
              <a:lin ang="5400000" scaled="1"/>
            </a:gradFill>
            <a:ln w="6350">
              <a:solidFill>
                <a:schemeClr val="bg2"/>
              </a:solidFill>
            </a:ln>
            <a:effectLst>
              <a:outerShdw blurRad="127000" dist="127000" dir="2700000" algn="tl" rotWithShape="0">
                <a:prstClr val="black">
                  <a:alpha val="2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164" name="Oval 163">
              <a:extLst>
                <a:ext uri="{FF2B5EF4-FFF2-40B4-BE49-F238E27FC236}">
                  <a16:creationId xmlns:a16="http://schemas.microsoft.com/office/drawing/2014/main" id="{3AFE1DC7-266D-715E-F0BB-3B61F579ADCE}"/>
                </a:ext>
              </a:extLst>
            </p:cNvPr>
            <p:cNvSpPr/>
            <p:nvPr/>
          </p:nvSpPr>
          <p:spPr>
            <a:xfrm>
              <a:off x="21534299" y="6682194"/>
              <a:ext cx="790200" cy="790200"/>
            </a:xfrm>
            <a:prstGeom prst="ellipse">
              <a:avLst/>
            </a:prstGeom>
            <a:gradFill>
              <a:gsLst>
                <a:gs pos="100000">
                  <a:schemeClr val="bg2"/>
                </a:gs>
                <a:gs pos="0">
                  <a:schemeClr val="bg2">
                    <a:lumMod val="95000"/>
                  </a:schemeClr>
                </a:gs>
              </a:gsLst>
              <a:lin ang="5400000" scaled="1"/>
            </a:gradFill>
            <a:ln>
              <a:solidFill>
                <a:schemeClr val="bg2"/>
              </a:solidFill>
            </a:ln>
            <a:effectLst/>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sz="2200" b="1" dirty="0">
                  <a:solidFill>
                    <a:schemeClr val="tx2"/>
                  </a:solidFill>
                  <a:latin typeface="+mj-lt"/>
                </a:rPr>
                <a:t>01</a:t>
              </a:r>
            </a:p>
          </p:txBody>
        </p:sp>
      </p:grpSp>
      <p:sp>
        <p:nvSpPr>
          <p:cNvPr id="165" name="TextBox 164">
            <a:extLst>
              <a:ext uri="{FF2B5EF4-FFF2-40B4-BE49-F238E27FC236}">
                <a16:creationId xmlns:a16="http://schemas.microsoft.com/office/drawing/2014/main" id="{9E71E9AD-4345-E9CF-D56F-320FD7C721C8}"/>
              </a:ext>
            </a:extLst>
          </p:cNvPr>
          <p:cNvSpPr txBox="1"/>
          <p:nvPr/>
        </p:nvSpPr>
        <p:spPr>
          <a:xfrm rot="10800000" flipV="1">
            <a:off x="19536230" y="9541060"/>
            <a:ext cx="3097238" cy="615553"/>
          </a:xfrm>
          <a:prstGeom prst="rect">
            <a:avLst/>
          </a:prstGeom>
          <a:noFill/>
        </p:spPr>
        <p:txBody>
          <a:bodyPr wrap="square" rtlCol="0" anchor="t">
            <a:spAutoFit/>
          </a:bodyPr>
          <a:lstStyle/>
          <a:p>
            <a:pPr lvl="0" algn="ctr"/>
            <a:r>
              <a:rPr lang="vi-VN" sz="1700" dirty="0">
                <a:solidFill>
                  <a:schemeClr val="tx2"/>
                </a:solidFill>
              </a:rPr>
              <a:t>Ký kết điều khoản rõ ràng và cam kết thực hiện.</a:t>
            </a:r>
            <a:endParaRPr kumimoji="0" lang="en-US" sz="1700" b="0" i="0" u="none" strike="noStrike" kern="1200" cap="none" spc="0" normalizeH="0" baseline="0" noProof="0" dirty="0">
              <a:ln>
                <a:noFill/>
              </a:ln>
              <a:solidFill>
                <a:schemeClr val="tx2"/>
              </a:solidFill>
              <a:effectLst/>
              <a:uLnTx/>
              <a:uFillTx/>
              <a:latin typeface="Open Sans Light"/>
            </a:endParaRPr>
          </a:p>
        </p:txBody>
      </p:sp>
      <p:sp>
        <p:nvSpPr>
          <p:cNvPr id="166" name="TextBox 165">
            <a:extLst>
              <a:ext uri="{FF2B5EF4-FFF2-40B4-BE49-F238E27FC236}">
                <a16:creationId xmlns:a16="http://schemas.microsoft.com/office/drawing/2014/main" id="{44A1F6FB-1EC1-C755-5259-72E7A64A9C35}"/>
              </a:ext>
            </a:extLst>
          </p:cNvPr>
          <p:cNvSpPr txBox="1"/>
          <p:nvPr/>
        </p:nvSpPr>
        <p:spPr>
          <a:xfrm rot="10800000" flipV="1">
            <a:off x="19347938" y="9022612"/>
            <a:ext cx="3473824" cy="461665"/>
          </a:xfrm>
          <a:prstGeom prst="rect">
            <a:avLst/>
          </a:prstGeom>
          <a:noFill/>
        </p:spPr>
        <p:txBody>
          <a:bodyPr wrap="square" rtlCol="0" anchor="t">
            <a:spAutoFit/>
          </a:bodyPr>
          <a:lstStyle/>
          <a:p>
            <a:pPr lvl="0" algn="ctr"/>
            <a:r>
              <a:rPr lang="en-US" sz="2400" b="1" dirty="0">
                <a:solidFill>
                  <a:schemeClr val="accent6">
                    <a:lumMod val="75000"/>
                  </a:schemeClr>
                </a:solidFill>
                <a:latin typeface="UTM Avo"/>
              </a:rPr>
              <a:t>AGREEMENT</a:t>
            </a:r>
            <a:endParaRPr kumimoji="0" lang="en-US" sz="2400" b="1" i="0" u="none" strike="noStrike" kern="1200" cap="none" spc="0" normalizeH="0" baseline="0" noProof="0" dirty="0">
              <a:ln>
                <a:noFill/>
              </a:ln>
              <a:solidFill>
                <a:schemeClr val="accent6">
                  <a:lumMod val="75000"/>
                </a:schemeClr>
              </a:solidFill>
              <a:effectLst/>
              <a:uLnTx/>
              <a:uFillTx/>
              <a:latin typeface="UTM Avo"/>
            </a:endParaRPr>
          </a:p>
        </p:txBody>
      </p:sp>
      <p:sp>
        <p:nvSpPr>
          <p:cNvPr id="167" name="TextBox 48">
            <a:extLst>
              <a:ext uri="{FF2B5EF4-FFF2-40B4-BE49-F238E27FC236}">
                <a16:creationId xmlns:a16="http://schemas.microsoft.com/office/drawing/2014/main" id="{230C8B47-3943-0C37-07FA-B1B5842664C0}"/>
              </a:ext>
            </a:extLst>
          </p:cNvPr>
          <p:cNvSpPr txBox="1"/>
          <p:nvPr/>
        </p:nvSpPr>
        <p:spPr>
          <a:xfrm>
            <a:off x="9272355" y="1959987"/>
            <a:ext cx="5839291" cy="523220"/>
          </a:xfrm>
          <a:prstGeom prst="rect">
            <a:avLst/>
          </a:prstGeom>
          <a:noFill/>
        </p:spPr>
        <p:txBody>
          <a:bodyPr wrap="none" rtlCol="0" anchor="ct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2800" b="0" i="0" u="none" strike="noStrike" kern="1200" cap="none" spc="0" normalizeH="0" baseline="0" noProof="0" dirty="0">
                <a:ln>
                  <a:noFill/>
                </a:ln>
                <a:solidFill>
                  <a:srgbClr val="2A2834"/>
                </a:solidFill>
                <a:effectLst/>
                <a:uLnTx/>
                <a:uFillTx/>
                <a:latin typeface="Open Sans Light"/>
                <a:ea typeface="+mn-ea"/>
                <a:cs typeface="+mn-cs"/>
              </a:rPr>
              <a:t>we sell CONFIDENCE not templates</a:t>
            </a:r>
          </a:p>
        </p:txBody>
      </p:sp>
      <p:grpSp>
        <p:nvGrpSpPr>
          <p:cNvPr id="168" name="Group 167">
            <a:extLst>
              <a:ext uri="{FF2B5EF4-FFF2-40B4-BE49-F238E27FC236}">
                <a16:creationId xmlns:a16="http://schemas.microsoft.com/office/drawing/2014/main" id="{7C1BE5B5-E5B0-B423-4F12-E46C9C85727B}"/>
              </a:ext>
            </a:extLst>
          </p:cNvPr>
          <p:cNvGrpSpPr/>
          <p:nvPr/>
        </p:nvGrpSpPr>
        <p:grpSpPr>
          <a:xfrm>
            <a:off x="3724919" y="818641"/>
            <a:ext cx="17006524" cy="1323439"/>
            <a:chOff x="4773427" y="818641"/>
            <a:chExt cx="17006524" cy="1323439"/>
          </a:xfrm>
        </p:grpSpPr>
        <p:sp>
          <p:nvSpPr>
            <p:cNvPr id="169" name="TextBox 48">
              <a:extLst>
                <a:ext uri="{FF2B5EF4-FFF2-40B4-BE49-F238E27FC236}">
                  <a16:creationId xmlns:a16="http://schemas.microsoft.com/office/drawing/2014/main" id="{FDF7BB40-335A-8498-2ED4-01CA657195BD}"/>
                </a:ext>
              </a:extLst>
            </p:cNvPr>
            <p:cNvSpPr txBox="1"/>
            <p:nvPr/>
          </p:nvSpPr>
          <p:spPr>
            <a:xfrm>
              <a:off x="9423299" y="818641"/>
              <a:ext cx="12356652" cy="1323439"/>
            </a:xfrm>
            <a:prstGeom prst="rect">
              <a:avLst/>
            </a:prstGeom>
            <a:noFill/>
          </p:spPr>
          <p:txBody>
            <a:bodyPr wrap="none" rtlCol="0" anchor="ct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US" sz="8000" b="1" dirty="0">
                  <a:gradFill>
                    <a:gsLst>
                      <a:gs pos="0">
                        <a:schemeClr val="accent1"/>
                      </a:gs>
                      <a:gs pos="100000">
                        <a:schemeClr val="accent5"/>
                      </a:gs>
                    </a:gsLst>
                    <a:lin ang="0" scaled="0"/>
                  </a:gradFill>
                  <a:effectLst>
                    <a:outerShdw blurRad="63500" dist="101600" dir="5400000" algn="t" rotWithShape="0">
                      <a:prstClr val="black">
                        <a:alpha val="20000"/>
                      </a:prstClr>
                    </a:outerShdw>
                  </a:effectLst>
                  <a:latin typeface="UTM Avo"/>
                </a:rPr>
                <a:t>NEGOTIATION</a:t>
              </a:r>
              <a:r>
                <a:rPr kumimoji="0" lang="en-US" sz="8000" b="1" i="0" u="none" strike="noStrike" kern="1200" cap="none" spc="0" normalizeH="0" baseline="0" noProof="0" dirty="0">
                  <a:ln>
                    <a:noFill/>
                  </a:ln>
                  <a:gradFill>
                    <a:gsLst>
                      <a:gs pos="0">
                        <a:schemeClr val="accent1"/>
                      </a:gs>
                      <a:gs pos="100000">
                        <a:schemeClr val="accent5"/>
                      </a:gs>
                    </a:gsLst>
                    <a:lin ang="0" scaled="0"/>
                  </a:gradFill>
                  <a:effectLst>
                    <a:outerShdw blurRad="63500" dist="101600" dir="5400000" algn="t" rotWithShape="0">
                      <a:prstClr val="black">
                        <a:alpha val="20000"/>
                      </a:prstClr>
                    </a:outerShdw>
                  </a:effectLst>
                  <a:uLnTx/>
                  <a:uFillTx/>
                  <a:latin typeface="UTM Avo"/>
                  <a:ea typeface="+mn-ea"/>
                  <a:cs typeface="+mn-cs"/>
                </a:rPr>
                <a:t> PROCESS</a:t>
              </a:r>
            </a:p>
          </p:txBody>
        </p:sp>
        <p:sp>
          <p:nvSpPr>
            <p:cNvPr id="170" name="TextBox 48">
              <a:extLst>
                <a:ext uri="{FF2B5EF4-FFF2-40B4-BE49-F238E27FC236}">
                  <a16:creationId xmlns:a16="http://schemas.microsoft.com/office/drawing/2014/main" id="{02190948-85F5-A80D-33C4-5EE2C2B960B9}"/>
                </a:ext>
              </a:extLst>
            </p:cNvPr>
            <p:cNvSpPr txBox="1"/>
            <p:nvPr/>
          </p:nvSpPr>
          <p:spPr>
            <a:xfrm>
              <a:off x="4773427" y="818641"/>
              <a:ext cx="4940776" cy="1323439"/>
            </a:xfrm>
            <a:prstGeom prst="rect">
              <a:avLst/>
            </a:prstGeom>
            <a:noFill/>
          </p:spPr>
          <p:txBody>
            <a:bodyPr wrap="none" rtlCol="0" anchor="ct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8000" b="1" i="0" u="none" strike="noStrike" kern="1200" cap="none" spc="0" normalizeH="0" baseline="0" noProof="0" dirty="0">
                  <a:ln>
                    <a:noFill/>
                  </a:ln>
                  <a:solidFill>
                    <a:srgbClr val="2A2834"/>
                  </a:solidFill>
                  <a:effectLst>
                    <a:outerShdw blurRad="63500" dist="101600" dir="5400000" algn="t" rotWithShape="0">
                      <a:prstClr val="black">
                        <a:alpha val="20000"/>
                      </a:prstClr>
                    </a:outerShdw>
                  </a:effectLst>
                  <a:uLnTx/>
                  <a:uFillTx/>
                  <a:latin typeface="UTM Avo"/>
                  <a:ea typeface="+mn-ea"/>
                  <a:cs typeface="+mn-cs"/>
                </a:rPr>
                <a:t>5 STEPS - </a:t>
              </a:r>
              <a:endParaRPr kumimoji="0" lang="en-US" sz="8000" b="1" i="0" u="none" strike="noStrike" kern="1200" cap="none" spc="0" normalizeH="0" baseline="0" noProof="0" dirty="0">
                <a:ln>
                  <a:noFill/>
                </a:ln>
                <a:gradFill>
                  <a:gsLst>
                    <a:gs pos="0">
                      <a:srgbClr val="CE54F5"/>
                    </a:gs>
                    <a:gs pos="100000">
                      <a:srgbClr val="3DE9EE"/>
                    </a:gs>
                  </a:gsLst>
                  <a:lin ang="0" scaled="0"/>
                </a:gradFill>
                <a:effectLst>
                  <a:outerShdw blurRad="63500" dist="101600" dir="5400000" algn="t" rotWithShape="0">
                    <a:prstClr val="black">
                      <a:alpha val="20000"/>
                    </a:prstClr>
                  </a:outerShdw>
                </a:effectLst>
                <a:uLnTx/>
                <a:uFillTx/>
                <a:latin typeface="UTM Avo"/>
                <a:ea typeface="+mn-ea"/>
                <a:cs typeface="+mn-cs"/>
              </a:endParaRPr>
            </a:p>
          </p:txBody>
        </p:sp>
      </p:grpSp>
      <p:sp>
        <p:nvSpPr>
          <p:cNvPr id="171" name="TextBox 25">
            <a:extLst>
              <a:ext uri="{FF2B5EF4-FFF2-40B4-BE49-F238E27FC236}">
                <a16:creationId xmlns:a16="http://schemas.microsoft.com/office/drawing/2014/main" id="{8498D3D9-057A-B1D0-859E-6F2E55B2C6EA}"/>
              </a:ext>
            </a:extLst>
          </p:cNvPr>
          <p:cNvSpPr txBox="1"/>
          <p:nvPr/>
        </p:nvSpPr>
        <p:spPr>
          <a:xfrm>
            <a:off x="11147484" y="12697304"/>
            <a:ext cx="2089033" cy="400110"/>
          </a:xfrm>
          <a:prstGeom prst="rect">
            <a:avLst/>
          </a:prstGeom>
          <a:noFill/>
        </p:spPr>
        <p:txBody>
          <a:bodyPr wrap="non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r>
              <a:rPr lang="en-US" sz="2000" b="1" u="none" dirty="0">
                <a:solidFill>
                  <a:schemeClr val="bg1">
                    <a:lumMod val="75000"/>
                  </a:schemeClr>
                </a:solidFill>
                <a:latin typeface="+mj-lt"/>
              </a:rPr>
              <a:t>slideocean</a:t>
            </a:r>
            <a:r>
              <a:rPr lang="en-US" sz="2000" b="1" u="none" dirty="0">
                <a:solidFill>
                  <a:schemeClr val="bg1">
                    <a:lumMod val="75000"/>
                  </a:schemeClr>
                </a:solidFill>
                <a:latin typeface="+mn-lt"/>
              </a:rPr>
              <a:t>.net</a:t>
            </a:r>
          </a:p>
        </p:txBody>
      </p:sp>
      <p:sp>
        <p:nvSpPr>
          <p:cNvPr id="172" name="TextBox 25">
            <a:extLst>
              <a:ext uri="{FF2B5EF4-FFF2-40B4-BE49-F238E27FC236}">
                <a16:creationId xmlns:a16="http://schemas.microsoft.com/office/drawing/2014/main" id="{484EBE78-B5E2-48D3-2B3F-9B557DA32D44}"/>
              </a:ext>
            </a:extLst>
          </p:cNvPr>
          <p:cNvSpPr txBox="1"/>
          <p:nvPr/>
        </p:nvSpPr>
        <p:spPr>
          <a:xfrm>
            <a:off x="5345474" y="4161429"/>
            <a:ext cx="13693053" cy="769441"/>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r>
              <a:rPr lang="vi-VN" sz="2200" u="none" dirty="0">
                <a:solidFill>
                  <a:schemeClr val="tx2"/>
                </a:solidFill>
              </a:rPr>
              <a:t>Quy trình đàm phán 5 bước giúp các bên tiếp cận chuyên nghiệp, từ chuẩn bị kỹ lưỡng, trao đổi thẳng thắn, làm rõ nhu cầu, thương lượng hợp lý đến đi đến thỏa thuận cuối cùng.</a:t>
            </a:r>
            <a:endParaRPr lang="en-US" sz="2200" u="none" dirty="0">
              <a:solidFill>
                <a:schemeClr val="tx2"/>
              </a:solidFill>
            </a:endParaRPr>
          </a:p>
        </p:txBody>
      </p:sp>
      <p:sp>
        <p:nvSpPr>
          <p:cNvPr id="173" name="Freeform 109">
            <a:extLst>
              <a:ext uri="{FF2B5EF4-FFF2-40B4-BE49-F238E27FC236}">
                <a16:creationId xmlns:a16="http://schemas.microsoft.com/office/drawing/2014/main" id="{A5E7B9C3-42B0-DFF8-25DA-E166DABB4161}"/>
              </a:ext>
            </a:extLst>
          </p:cNvPr>
          <p:cNvSpPr>
            <a:spLocks noEditPoints="1"/>
          </p:cNvSpPr>
          <p:nvPr/>
        </p:nvSpPr>
        <p:spPr bwMode="auto">
          <a:xfrm>
            <a:off x="6422331" y="6452986"/>
            <a:ext cx="1217554" cy="1248616"/>
          </a:xfrm>
          <a:custGeom>
            <a:avLst/>
            <a:gdLst>
              <a:gd name="T0" fmla="*/ 704 w 819"/>
              <a:gd name="T1" fmla="*/ 341 h 836"/>
              <a:gd name="T2" fmla="*/ 363 w 819"/>
              <a:gd name="T3" fmla="*/ 682 h 836"/>
              <a:gd name="T4" fmla="*/ 175 w 819"/>
              <a:gd name="T5" fmla="*/ 626 h 836"/>
              <a:gd name="T6" fmla="*/ 0 w 819"/>
              <a:gd name="T7" fmla="*/ 682 h 836"/>
              <a:gd name="T8" fmla="*/ 59 w 819"/>
              <a:gd name="T9" fmla="*/ 497 h 836"/>
              <a:gd name="T10" fmla="*/ 22 w 819"/>
              <a:gd name="T11" fmla="*/ 341 h 836"/>
              <a:gd name="T12" fmla="*/ 363 w 819"/>
              <a:gd name="T13" fmla="*/ 0 h 836"/>
              <a:gd name="T14" fmla="*/ 704 w 819"/>
              <a:gd name="T15" fmla="*/ 341 h 836"/>
              <a:gd name="T16" fmla="*/ 409 w 819"/>
              <a:gd name="T17" fmla="*/ 794 h 836"/>
              <a:gd name="T18" fmla="*/ 549 w 819"/>
              <a:gd name="T19" fmla="*/ 836 h 836"/>
              <a:gd name="T20" fmla="*/ 688 w 819"/>
              <a:gd name="T21" fmla="*/ 794 h 836"/>
              <a:gd name="T22" fmla="*/ 819 w 819"/>
              <a:gd name="T23" fmla="*/ 836 h 836"/>
              <a:gd name="T24" fmla="*/ 775 w 819"/>
              <a:gd name="T25" fmla="*/ 697 h 836"/>
              <a:gd name="T26" fmla="*/ 803 w 819"/>
              <a:gd name="T27" fmla="*/ 581 h 836"/>
              <a:gd name="T28" fmla="*/ 786 w 819"/>
              <a:gd name="T29" fmla="*/ 491 h 836"/>
              <a:gd name="T30" fmla="*/ 204 w 819"/>
              <a:gd name="T31" fmla="*/ 276 h 836"/>
              <a:gd name="T32" fmla="*/ 522 w 819"/>
              <a:gd name="T33" fmla="*/ 276 h 836"/>
              <a:gd name="T34" fmla="*/ 204 w 819"/>
              <a:gd name="T35" fmla="*/ 406 h 836"/>
              <a:gd name="T36" fmla="*/ 522 w 819"/>
              <a:gd name="T37" fmla="*/ 406 h 8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819" h="836">
                <a:moveTo>
                  <a:pt x="704" y="341"/>
                </a:moveTo>
                <a:cubicBezTo>
                  <a:pt x="704" y="529"/>
                  <a:pt x="551" y="682"/>
                  <a:pt x="363" y="682"/>
                </a:cubicBezTo>
                <a:cubicBezTo>
                  <a:pt x="293" y="682"/>
                  <a:pt x="229" y="661"/>
                  <a:pt x="175" y="626"/>
                </a:cubicBezTo>
                <a:cubicBezTo>
                  <a:pt x="0" y="682"/>
                  <a:pt x="0" y="682"/>
                  <a:pt x="0" y="682"/>
                </a:cubicBezTo>
                <a:cubicBezTo>
                  <a:pt x="59" y="497"/>
                  <a:pt x="59" y="497"/>
                  <a:pt x="59" y="497"/>
                </a:cubicBezTo>
                <a:cubicBezTo>
                  <a:pt x="35" y="450"/>
                  <a:pt x="22" y="397"/>
                  <a:pt x="22" y="341"/>
                </a:cubicBezTo>
                <a:cubicBezTo>
                  <a:pt x="22" y="153"/>
                  <a:pt x="174" y="0"/>
                  <a:pt x="363" y="0"/>
                </a:cubicBezTo>
                <a:cubicBezTo>
                  <a:pt x="551" y="0"/>
                  <a:pt x="704" y="153"/>
                  <a:pt x="704" y="341"/>
                </a:cubicBezTo>
                <a:close/>
                <a:moveTo>
                  <a:pt x="409" y="794"/>
                </a:moveTo>
                <a:cubicBezTo>
                  <a:pt x="449" y="820"/>
                  <a:pt x="497" y="836"/>
                  <a:pt x="549" y="836"/>
                </a:cubicBezTo>
                <a:cubicBezTo>
                  <a:pt x="600" y="836"/>
                  <a:pt x="648" y="820"/>
                  <a:pt x="688" y="794"/>
                </a:cubicBezTo>
                <a:cubicBezTo>
                  <a:pt x="819" y="836"/>
                  <a:pt x="819" y="836"/>
                  <a:pt x="819" y="836"/>
                </a:cubicBezTo>
                <a:cubicBezTo>
                  <a:pt x="775" y="697"/>
                  <a:pt x="775" y="697"/>
                  <a:pt x="775" y="697"/>
                </a:cubicBezTo>
                <a:cubicBezTo>
                  <a:pt x="792" y="663"/>
                  <a:pt x="803" y="623"/>
                  <a:pt x="803" y="581"/>
                </a:cubicBezTo>
                <a:cubicBezTo>
                  <a:pt x="803" y="549"/>
                  <a:pt x="797" y="519"/>
                  <a:pt x="786" y="491"/>
                </a:cubicBezTo>
                <a:moveTo>
                  <a:pt x="204" y="276"/>
                </a:moveTo>
                <a:cubicBezTo>
                  <a:pt x="522" y="276"/>
                  <a:pt x="522" y="276"/>
                  <a:pt x="522" y="276"/>
                </a:cubicBezTo>
                <a:moveTo>
                  <a:pt x="204" y="406"/>
                </a:moveTo>
                <a:cubicBezTo>
                  <a:pt x="522" y="406"/>
                  <a:pt x="522" y="406"/>
                  <a:pt x="522" y="406"/>
                </a:cubicBezTo>
              </a:path>
            </a:pathLst>
          </a:custGeom>
          <a:noFill/>
          <a:ln w="19050">
            <a:solidFill>
              <a:schemeClr val="bg2"/>
            </a:solidFill>
            <a:round/>
            <a:headEnd/>
            <a:tailEnd/>
          </a:ln>
          <a:extLst>
            <a:ext uri="{909E8E84-426E-40DD-AFC4-6F175D3DCCD1}">
              <a14:hiddenFill xmlns:a14="http://schemas.microsoft.com/office/drawing/2010/main">
                <a:solidFill>
                  <a:srgbClr val="FFFFFF"/>
                </a:solidFill>
              </a14:hiddenFill>
            </a:ext>
          </a:extLst>
        </p:spPr>
        <p:txBody>
          <a:bodyPr vert="horz" wrap="square" lIns="182832" tIns="91416" rIns="182832" bIns="91416" numCol="1" anchor="t" anchorCtr="0" compatLnSpc="1">
            <a:prstTxWarp prst="textNoShape">
              <a:avLst/>
            </a:prstTxWarp>
          </a:bodyPr>
          <a:lstStyle/>
          <a:p>
            <a:endParaRPr lang="ru-UA" sz="7198"/>
          </a:p>
        </p:txBody>
      </p:sp>
      <p:sp>
        <p:nvSpPr>
          <p:cNvPr id="174" name="Freeform: Shape 173">
            <a:extLst>
              <a:ext uri="{FF2B5EF4-FFF2-40B4-BE49-F238E27FC236}">
                <a16:creationId xmlns:a16="http://schemas.microsoft.com/office/drawing/2014/main" id="{2410924A-7577-901C-D4DB-73C86BB70E81}"/>
              </a:ext>
            </a:extLst>
          </p:cNvPr>
          <p:cNvSpPr/>
          <p:nvPr/>
        </p:nvSpPr>
        <p:spPr>
          <a:xfrm>
            <a:off x="15208067" y="6413821"/>
            <a:ext cx="1395888" cy="1349358"/>
          </a:xfrm>
          <a:custGeom>
            <a:avLst/>
            <a:gdLst>
              <a:gd name="connsiteX0" fmla="*/ 351739 w 457200"/>
              <a:gd name="connsiteY0" fmla="*/ 100601 h 441960"/>
              <a:gd name="connsiteX1" fmla="*/ 395478 w 457200"/>
              <a:gd name="connsiteY1" fmla="*/ 100601 h 441960"/>
              <a:gd name="connsiteX2" fmla="*/ 420167 w 457200"/>
              <a:gd name="connsiteY2" fmla="*/ 118127 h 441960"/>
              <a:gd name="connsiteX3" fmla="*/ 449123 w 457200"/>
              <a:gd name="connsiteY3" fmla="*/ 200423 h 441960"/>
              <a:gd name="connsiteX4" fmla="*/ 450647 w 457200"/>
              <a:gd name="connsiteY4" fmla="*/ 209110 h 441960"/>
              <a:gd name="connsiteX5" fmla="*/ 450647 w 457200"/>
              <a:gd name="connsiteY5" fmla="*/ 400067 h 441960"/>
              <a:gd name="connsiteX6" fmla="*/ 424435 w 457200"/>
              <a:gd name="connsiteY6" fmla="*/ 426280 h 441960"/>
              <a:gd name="connsiteX7" fmla="*/ 226467 w 457200"/>
              <a:gd name="connsiteY7" fmla="*/ 426280 h 441960"/>
              <a:gd name="connsiteX8" fmla="*/ 200254 w 457200"/>
              <a:gd name="connsiteY8" fmla="*/ 400067 h 441960"/>
              <a:gd name="connsiteX9" fmla="*/ 200254 w 457200"/>
              <a:gd name="connsiteY9" fmla="*/ 381627 h 441960"/>
              <a:gd name="connsiteX10" fmla="*/ 378409 w 457200"/>
              <a:gd name="connsiteY10" fmla="*/ 127271 h 441960"/>
              <a:gd name="connsiteX11" fmla="*/ 277673 w 457200"/>
              <a:gd name="connsiteY11" fmla="*/ 26535 h 441960"/>
              <a:gd name="connsiteX12" fmla="*/ 249936 w 457200"/>
              <a:gd name="connsiteY12" fmla="*/ 21810 h 441960"/>
              <a:gd name="connsiteX13" fmla="*/ 169774 w 457200"/>
              <a:gd name="connsiteY13" fmla="*/ 60215 h 441960"/>
              <a:gd name="connsiteX14" fmla="*/ 163068 w 457200"/>
              <a:gd name="connsiteY14" fmla="*/ 64940 h 441960"/>
              <a:gd name="connsiteX15" fmla="*/ 26518 w 457200"/>
              <a:gd name="connsiteY15" fmla="*/ 201490 h 441960"/>
              <a:gd name="connsiteX16" fmla="*/ 26518 w 457200"/>
              <a:gd name="connsiteY16" fmla="*/ 235932 h 441960"/>
              <a:gd name="connsiteX17" fmla="*/ 169164 w 457200"/>
              <a:gd name="connsiteY17" fmla="*/ 378579 h 441960"/>
              <a:gd name="connsiteX18" fmla="*/ 203607 w 457200"/>
              <a:gd name="connsiteY18" fmla="*/ 378579 h 441960"/>
              <a:gd name="connsiteX19" fmla="*/ 340157 w 457200"/>
              <a:gd name="connsiteY19" fmla="*/ 242028 h 441960"/>
              <a:gd name="connsiteX20" fmla="*/ 344881 w 457200"/>
              <a:gd name="connsiteY20" fmla="*/ 235323 h 441960"/>
              <a:gd name="connsiteX21" fmla="*/ 383286 w 457200"/>
              <a:gd name="connsiteY21" fmla="*/ 155160 h 441960"/>
              <a:gd name="connsiteX22" fmla="*/ 378409 w 457200"/>
              <a:gd name="connsiteY22" fmla="*/ 127271 h 441960"/>
              <a:gd name="connsiteX23" fmla="*/ 142189 w 457200"/>
              <a:gd name="connsiteY23" fmla="*/ 175277 h 441960"/>
              <a:gd name="connsiteX24" fmla="*/ 130912 w 457200"/>
              <a:gd name="connsiteY24" fmla="*/ 201795 h 441960"/>
              <a:gd name="connsiteX25" fmla="*/ 157429 w 457200"/>
              <a:gd name="connsiteY25" fmla="*/ 213072 h 441960"/>
              <a:gd name="connsiteX26" fmla="*/ 168707 w 457200"/>
              <a:gd name="connsiteY26" fmla="*/ 186555 h 441960"/>
              <a:gd name="connsiteX27" fmla="*/ 142189 w 457200"/>
              <a:gd name="connsiteY27" fmla="*/ 175277 h 441960"/>
              <a:gd name="connsiteX28" fmla="*/ 241554 w 457200"/>
              <a:gd name="connsiteY28" fmla="*/ 217340 h 441960"/>
              <a:gd name="connsiteX29" fmla="*/ 230277 w 457200"/>
              <a:gd name="connsiteY29" fmla="*/ 243857 h 441960"/>
              <a:gd name="connsiteX30" fmla="*/ 256794 w 457200"/>
              <a:gd name="connsiteY30" fmla="*/ 255135 h 441960"/>
              <a:gd name="connsiteX31" fmla="*/ 268072 w 457200"/>
              <a:gd name="connsiteY31" fmla="*/ 228617 h 441960"/>
              <a:gd name="connsiteX32" fmla="*/ 241554 w 457200"/>
              <a:gd name="connsiteY32" fmla="*/ 217340 h 441960"/>
              <a:gd name="connsiteX33" fmla="*/ 226619 w 457200"/>
              <a:gd name="connsiteY33" fmla="*/ 154398 h 441960"/>
              <a:gd name="connsiteX34" fmla="*/ 173127 w 457200"/>
              <a:gd name="connsiteY34" fmla="*/ 280586 h 441960"/>
              <a:gd name="connsiteX35" fmla="*/ 369265 w 457200"/>
              <a:gd name="connsiteY35" fmla="*/ 35679 h 441960"/>
              <a:gd name="connsiteX36" fmla="*/ 290932 w 457200"/>
              <a:gd name="connsiteY36" fmla="*/ 114012 h 441960"/>
              <a:gd name="connsiteX37" fmla="*/ 271424 w 457200"/>
              <a:gd name="connsiteY37" fmla="*/ 94505 h 441960"/>
              <a:gd name="connsiteX38" fmla="*/ 310439 w 457200"/>
              <a:gd name="connsiteY38" fmla="*/ 133520 h 441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457200" h="441960">
                <a:moveTo>
                  <a:pt x="351739" y="100601"/>
                </a:moveTo>
                <a:lnTo>
                  <a:pt x="395478" y="100601"/>
                </a:lnTo>
                <a:cubicBezTo>
                  <a:pt x="406603" y="100601"/>
                  <a:pt x="416509" y="107612"/>
                  <a:pt x="420167" y="118127"/>
                </a:cubicBezTo>
                <a:lnTo>
                  <a:pt x="449123" y="200423"/>
                </a:lnTo>
                <a:cubicBezTo>
                  <a:pt x="450038" y="203166"/>
                  <a:pt x="450647" y="206214"/>
                  <a:pt x="450647" y="209110"/>
                </a:cubicBezTo>
                <a:lnTo>
                  <a:pt x="450647" y="400067"/>
                </a:lnTo>
                <a:cubicBezTo>
                  <a:pt x="450647" y="414545"/>
                  <a:pt x="438912" y="426280"/>
                  <a:pt x="424435" y="426280"/>
                </a:cubicBezTo>
                <a:lnTo>
                  <a:pt x="226467" y="426280"/>
                </a:lnTo>
                <a:cubicBezTo>
                  <a:pt x="211988" y="426280"/>
                  <a:pt x="200254" y="414545"/>
                  <a:pt x="200254" y="400067"/>
                </a:cubicBezTo>
                <a:lnTo>
                  <a:pt x="200254" y="381627"/>
                </a:lnTo>
                <a:moveTo>
                  <a:pt x="378409" y="127271"/>
                </a:moveTo>
                <a:lnTo>
                  <a:pt x="277673" y="26535"/>
                </a:lnTo>
                <a:cubicBezTo>
                  <a:pt x="270358" y="19220"/>
                  <a:pt x="259233" y="17391"/>
                  <a:pt x="249936" y="21810"/>
                </a:cubicBezTo>
                <a:lnTo>
                  <a:pt x="169774" y="60215"/>
                </a:lnTo>
                <a:cubicBezTo>
                  <a:pt x="167335" y="61434"/>
                  <a:pt x="165049" y="62958"/>
                  <a:pt x="163068" y="64940"/>
                </a:cubicBezTo>
                <a:lnTo>
                  <a:pt x="26518" y="201490"/>
                </a:lnTo>
                <a:cubicBezTo>
                  <a:pt x="17069" y="210939"/>
                  <a:pt x="17069" y="226331"/>
                  <a:pt x="26518" y="235932"/>
                </a:cubicBezTo>
                <a:lnTo>
                  <a:pt x="169164" y="378579"/>
                </a:lnTo>
                <a:cubicBezTo>
                  <a:pt x="178613" y="388028"/>
                  <a:pt x="194005" y="388028"/>
                  <a:pt x="203607" y="378579"/>
                </a:cubicBezTo>
                <a:lnTo>
                  <a:pt x="340157" y="242028"/>
                </a:lnTo>
                <a:cubicBezTo>
                  <a:pt x="342138" y="240047"/>
                  <a:pt x="343662" y="237761"/>
                  <a:pt x="344881" y="235323"/>
                </a:cubicBezTo>
                <a:lnTo>
                  <a:pt x="383286" y="155160"/>
                </a:lnTo>
                <a:cubicBezTo>
                  <a:pt x="387706" y="145712"/>
                  <a:pt x="385724" y="134586"/>
                  <a:pt x="378409" y="127271"/>
                </a:cubicBezTo>
                <a:close/>
                <a:moveTo>
                  <a:pt x="142189" y="175277"/>
                </a:moveTo>
                <a:cubicBezTo>
                  <a:pt x="131674" y="179544"/>
                  <a:pt x="126644" y="191432"/>
                  <a:pt x="130912" y="201795"/>
                </a:cubicBezTo>
                <a:cubicBezTo>
                  <a:pt x="135179" y="212310"/>
                  <a:pt x="147066" y="217340"/>
                  <a:pt x="157429" y="213072"/>
                </a:cubicBezTo>
                <a:cubicBezTo>
                  <a:pt x="167945" y="208805"/>
                  <a:pt x="172974" y="196918"/>
                  <a:pt x="168707" y="186555"/>
                </a:cubicBezTo>
                <a:cubicBezTo>
                  <a:pt x="164592" y="176039"/>
                  <a:pt x="152705" y="171010"/>
                  <a:pt x="142189" y="175277"/>
                </a:cubicBezTo>
                <a:close/>
                <a:moveTo>
                  <a:pt x="241554" y="217340"/>
                </a:moveTo>
                <a:cubicBezTo>
                  <a:pt x="231038" y="221607"/>
                  <a:pt x="226009" y="233494"/>
                  <a:pt x="230277" y="243857"/>
                </a:cubicBezTo>
                <a:cubicBezTo>
                  <a:pt x="234544" y="254373"/>
                  <a:pt x="246431" y="259402"/>
                  <a:pt x="256794" y="255135"/>
                </a:cubicBezTo>
                <a:cubicBezTo>
                  <a:pt x="267310" y="250868"/>
                  <a:pt x="272339" y="238980"/>
                  <a:pt x="268072" y="228617"/>
                </a:cubicBezTo>
                <a:cubicBezTo>
                  <a:pt x="263957" y="218102"/>
                  <a:pt x="252070" y="213072"/>
                  <a:pt x="241554" y="217340"/>
                </a:cubicBezTo>
                <a:close/>
                <a:moveTo>
                  <a:pt x="226619" y="154398"/>
                </a:moveTo>
                <a:lnTo>
                  <a:pt x="173127" y="280586"/>
                </a:lnTo>
                <a:moveTo>
                  <a:pt x="369265" y="35679"/>
                </a:moveTo>
                <a:lnTo>
                  <a:pt x="290932" y="114012"/>
                </a:lnTo>
                <a:moveTo>
                  <a:pt x="271424" y="94505"/>
                </a:moveTo>
                <a:lnTo>
                  <a:pt x="310439" y="133520"/>
                </a:lnTo>
              </a:path>
            </a:pathLst>
          </a:custGeom>
          <a:noFill/>
          <a:ln w="19050">
            <a:solidFill>
              <a:schemeClr val="bg2"/>
            </a:solidFill>
            <a:round/>
            <a:headEnd/>
            <a:tailEnd/>
          </a:ln>
          <a:extLst>
            <a:ext uri="{909E8E84-426E-40DD-AFC4-6F175D3DCCD1}">
              <a14:hiddenFill xmlns:a14="http://schemas.microsoft.com/office/drawing/2010/main">
                <a:solidFill>
                  <a:srgbClr val="FFFFFF"/>
                </a:solidFill>
              </a14:hiddenFill>
            </a:ext>
          </a:extLst>
        </p:spPr>
        <p:txBody>
          <a:bodyPr vert="horz" wrap="square" lIns="182832" tIns="91416" rIns="182832" bIns="91416" numCol="1" anchor="t" anchorCtr="0" compatLnSpc="1">
            <a:prstTxWarp prst="textNoShape">
              <a:avLst/>
            </a:prstTxWarp>
          </a:bodyPr>
          <a:lstStyle/>
          <a:p>
            <a:endParaRPr lang="ru-UA" sz="7198"/>
          </a:p>
        </p:txBody>
      </p:sp>
      <p:sp>
        <p:nvSpPr>
          <p:cNvPr id="175" name="Freeform: Shape 174">
            <a:extLst>
              <a:ext uri="{FF2B5EF4-FFF2-40B4-BE49-F238E27FC236}">
                <a16:creationId xmlns:a16="http://schemas.microsoft.com/office/drawing/2014/main" id="{19580889-0D73-F078-BDA7-C50101266920}"/>
              </a:ext>
            </a:extLst>
          </p:cNvPr>
          <p:cNvSpPr/>
          <p:nvPr/>
        </p:nvSpPr>
        <p:spPr>
          <a:xfrm>
            <a:off x="10826637" y="6335026"/>
            <a:ext cx="1444364" cy="1497860"/>
          </a:xfrm>
          <a:custGeom>
            <a:avLst/>
            <a:gdLst>
              <a:gd name="connsiteX0" fmla="*/ 284150 w 411480"/>
              <a:gd name="connsiteY0" fmla="*/ 60579 h 426720"/>
              <a:gd name="connsiteX1" fmla="*/ 345872 w 411480"/>
              <a:gd name="connsiteY1" fmla="*/ 175336 h 426720"/>
              <a:gd name="connsiteX2" fmla="*/ 392658 w 411480"/>
              <a:gd name="connsiteY2" fmla="*/ 269824 h 426720"/>
              <a:gd name="connsiteX3" fmla="*/ 353187 w 411480"/>
              <a:gd name="connsiteY3" fmla="*/ 269824 h 426720"/>
              <a:gd name="connsiteX4" fmla="*/ 353187 w 411480"/>
              <a:gd name="connsiteY4" fmla="*/ 335356 h 426720"/>
              <a:gd name="connsiteX5" fmla="*/ 332613 w 411480"/>
              <a:gd name="connsiteY5" fmla="*/ 355930 h 426720"/>
              <a:gd name="connsiteX6" fmla="*/ 289179 w 411480"/>
              <a:gd name="connsiteY6" fmla="*/ 355930 h 426720"/>
              <a:gd name="connsiteX7" fmla="*/ 289179 w 411480"/>
              <a:gd name="connsiteY7" fmla="*/ 410032 h 426720"/>
              <a:gd name="connsiteX8" fmla="*/ 114986 w 411480"/>
              <a:gd name="connsiteY8" fmla="*/ 410032 h 426720"/>
              <a:gd name="connsiteX9" fmla="*/ 83439 w 411480"/>
              <a:gd name="connsiteY9" fmla="*/ 291922 h 426720"/>
              <a:gd name="connsiteX10" fmla="*/ 221514 w 411480"/>
              <a:gd name="connsiteY10" fmla="*/ 140741 h 426720"/>
              <a:gd name="connsiteX11" fmla="*/ 219989 w 411480"/>
              <a:gd name="connsiteY11" fmla="*/ 124282 h 426720"/>
              <a:gd name="connsiteX12" fmla="*/ 247269 w 411480"/>
              <a:gd name="connsiteY12" fmla="*/ 95478 h 426720"/>
              <a:gd name="connsiteX13" fmla="*/ 229439 w 411480"/>
              <a:gd name="connsiteY13" fmla="*/ 64694 h 426720"/>
              <a:gd name="connsiteX14" fmla="*/ 190728 w 411480"/>
              <a:gd name="connsiteY14" fmla="*/ 73990 h 426720"/>
              <a:gd name="connsiteX15" fmla="*/ 162382 w 411480"/>
              <a:gd name="connsiteY15" fmla="*/ 57531 h 426720"/>
              <a:gd name="connsiteX16" fmla="*/ 151105 w 411480"/>
              <a:gd name="connsiteY16" fmla="*/ 19431 h 426720"/>
              <a:gd name="connsiteX17" fmla="*/ 115595 w 411480"/>
              <a:gd name="connsiteY17" fmla="*/ 19431 h 426720"/>
              <a:gd name="connsiteX18" fmla="*/ 104318 w 411480"/>
              <a:gd name="connsiteY18" fmla="*/ 57531 h 426720"/>
              <a:gd name="connsiteX19" fmla="*/ 75972 w 411480"/>
              <a:gd name="connsiteY19" fmla="*/ 73990 h 426720"/>
              <a:gd name="connsiteX20" fmla="*/ 37262 w 411480"/>
              <a:gd name="connsiteY20" fmla="*/ 64694 h 426720"/>
              <a:gd name="connsiteX21" fmla="*/ 19431 w 411480"/>
              <a:gd name="connsiteY21" fmla="*/ 95478 h 426720"/>
              <a:gd name="connsiteX22" fmla="*/ 46710 w 411480"/>
              <a:gd name="connsiteY22" fmla="*/ 124282 h 426720"/>
              <a:gd name="connsiteX23" fmla="*/ 45187 w 411480"/>
              <a:gd name="connsiteY23" fmla="*/ 140741 h 426720"/>
              <a:gd name="connsiteX24" fmla="*/ 46710 w 411480"/>
              <a:gd name="connsiteY24" fmla="*/ 157201 h 426720"/>
              <a:gd name="connsiteX25" fmla="*/ 19431 w 411480"/>
              <a:gd name="connsiteY25" fmla="*/ 186004 h 426720"/>
              <a:gd name="connsiteX26" fmla="*/ 37262 w 411480"/>
              <a:gd name="connsiteY26" fmla="*/ 216789 h 426720"/>
              <a:gd name="connsiteX27" fmla="*/ 75972 w 411480"/>
              <a:gd name="connsiteY27" fmla="*/ 207493 h 426720"/>
              <a:gd name="connsiteX28" fmla="*/ 104318 w 411480"/>
              <a:gd name="connsiteY28" fmla="*/ 223952 h 426720"/>
              <a:gd name="connsiteX29" fmla="*/ 115595 w 411480"/>
              <a:gd name="connsiteY29" fmla="*/ 262052 h 426720"/>
              <a:gd name="connsiteX30" fmla="*/ 151105 w 411480"/>
              <a:gd name="connsiteY30" fmla="*/ 262052 h 426720"/>
              <a:gd name="connsiteX31" fmla="*/ 162382 w 411480"/>
              <a:gd name="connsiteY31" fmla="*/ 223952 h 426720"/>
              <a:gd name="connsiteX32" fmla="*/ 190728 w 411480"/>
              <a:gd name="connsiteY32" fmla="*/ 207493 h 426720"/>
              <a:gd name="connsiteX33" fmla="*/ 229439 w 411480"/>
              <a:gd name="connsiteY33" fmla="*/ 216789 h 426720"/>
              <a:gd name="connsiteX34" fmla="*/ 247269 w 411480"/>
              <a:gd name="connsiteY34" fmla="*/ 186004 h 426720"/>
              <a:gd name="connsiteX35" fmla="*/ 219989 w 411480"/>
              <a:gd name="connsiteY35" fmla="*/ 157201 h 426720"/>
              <a:gd name="connsiteX36" fmla="*/ 221514 w 411480"/>
              <a:gd name="connsiteY36" fmla="*/ 140741 h 426720"/>
              <a:gd name="connsiteX37" fmla="*/ 175488 w 411480"/>
              <a:gd name="connsiteY37" fmla="*/ 140741 h 426720"/>
              <a:gd name="connsiteX38" fmla="*/ 133274 w 411480"/>
              <a:gd name="connsiteY38" fmla="*/ 182956 h 426720"/>
              <a:gd name="connsiteX39" fmla="*/ 91059 w 411480"/>
              <a:gd name="connsiteY39" fmla="*/ 140741 h 426720"/>
              <a:gd name="connsiteX40" fmla="*/ 133274 w 411480"/>
              <a:gd name="connsiteY40" fmla="*/ 98526 h 426720"/>
              <a:gd name="connsiteX41" fmla="*/ 175488 w 411480"/>
              <a:gd name="connsiteY41" fmla="*/ 140741 h 4267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Lst>
            <a:rect l="l" t="t" r="r" b="b"/>
            <a:pathLst>
              <a:path w="411480" h="426720">
                <a:moveTo>
                  <a:pt x="284150" y="60579"/>
                </a:moveTo>
                <a:cubicBezTo>
                  <a:pt x="355016" y="91516"/>
                  <a:pt x="345872" y="175336"/>
                  <a:pt x="345872" y="175336"/>
                </a:cubicBezTo>
                <a:lnTo>
                  <a:pt x="392658" y="269824"/>
                </a:lnTo>
                <a:lnTo>
                  <a:pt x="353187" y="269824"/>
                </a:lnTo>
                <a:lnTo>
                  <a:pt x="353187" y="335356"/>
                </a:lnTo>
                <a:cubicBezTo>
                  <a:pt x="353187" y="346634"/>
                  <a:pt x="344043" y="355930"/>
                  <a:pt x="332613" y="355930"/>
                </a:cubicBezTo>
                <a:lnTo>
                  <a:pt x="289179" y="355930"/>
                </a:lnTo>
                <a:lnTo>
                  <a:pt x="289179" y="410032"/>
                </a:lnTo>
                <a:lnTo>
                  <a:pt x="114986" y="410032"/>
                </a:lnTo>
                <a:cubicBezTo>
                  <a:pt x="115748" y="368579"/>
                  <a:pt x="104470" y="327888"/>
                  <a:pt x="83439" y="291922"/>
                </a:cubicBezTo>
                <a:moveTo>
                  <a:pt x="221514" y="140741"/>
                </a:moveTo>
                <a:cubicBezTo>
                  <a:pt x="221514" y="135103"/>
                  <a:pt x="220904" y="129616"/>
                  <a:pt x="219989" y="124282"/>
                </a:cubicBezTo>
                <a:lnTo>
                  <a:pt x="247269" y="95478"/>
                </a:lnTo>
                <a:lnTo>
                  <a:pt x="229439" y="64694"/>
                </a:lnTo>
                <a:lnTo>
                  <a:pt x="190728" y="73990"/>
                </a:lnTo>
                <a:cubicBezTo>
                  <a:pt x="182499" y="66827"/>
                  <a:pt x="172898" y="61341"/>
                  <a:pt x="162382" y="57531"/>
                </a:cubicBezTo>
                <a:lnTo>
                  <a:pt x="151105" y="19431"/>
                </a:lnTo>
                <a:lnTo>
                  <a:pt x="115595" y="19431"/>
                </a:lnTo>
                <a:lnTo>
                  <a:pt x="104318" y="57531"/>
                </a:lnTo>
                <a:cubicBezTo>
                  <a:pt x="93802" y="61188"/>
                  <a:pt x="84201" y="66827"/>
                  <a:pt x="75972" y="73990"/>
                </a:cubicBezTo>
                <a:lnTo>
                  <a:pt x="37262" y="64694"/>
                </a:lnTo>
                <a:lnTo>
                  <a:pt x="19431" y="95478"/>
                </a:lnTo>
                <a:lnTo>
                  <a:pt x="46710" y="124282"/>
                </a:lnTo>
                <a:cubicBezTo>
                  <a:pt x="45644" y="129616"/>
                  <a:pt x="45187" y="135103"/>
                  <a:pt x="45187" y="140741"/>
                </a:cubicBezTo>
                <a:cubicBezTo>
                  <a:pt x="45187" y="146380"/>
                  <a:pt x="45796" y="151866"/>
                  <a:pt x="46710" y="157201"/>
                </a:cubicBezTo>
                <a:lnTo>
                  <a:pt x="19431" y="186004"/>
                </a:lnTo>
                <a:lnTo>
                  <a:pt x="37262" y="216789"/>
                </a:lnTo>
                <a:lnTo>
                  <a:pt x="75972" y="207493"/>
                </a:lnTo>
                <a:cubicBezTo>
                  <a:pt x="84201" y="214655"/>
                  <a:pt x="93802" y="220142"/>
                  <a:pt x="104318" y="223952"/>
                </a:cubicBezTo>
                <a:lnTo>
                  <a:pt x="115595" y="262052"/>
                </a:lnTo>
                <a:lnTo>
                  <a:pt x="151105" y="262052"/>
                </a:lnTo>
                <a:lnTo>
                  <a:pt x="162382" y="223952"/>
                </a:lnTo>
                <a:cubicBezTo>
                  <a:pt x="172898" y="220294"/>
                  <a:pt x="182499" y="214655"/>
                  <a:pt x="190728" y="207493"/>
                </a:cubicBezTo>
                <a:lnTo>
                  <a:pt x="229439" y="216789"/>
                </a:lnTo>
                <a:lnTo>
                  <a:pt x="247269" y="186004"/>
                </a:lnTo>
                <a:lnTo>
                  <a:pt x="219989" y="157201"/>
                </a:lnTo>
                <a:cubicBezTo>
                  <a:pt x="220904" y="151866"/>
                  <a:pt x="221514" y="146380"/>
                  <a:pt x="221514" y="140741"/>
                </a:cubicBezTo>
                <a:close/>
                <a:moveTo>
                  <a:pt x="175488" y="140741"/>
                </a:moveTo>
                <a:cubicBezTo>
                  <a:pt x="175488" y="164058"/>
                  <a:pt x="156591" y="182956"/>
                  <a:pt x="133274" y="182956"/>
                </a:cubicBezTo>
                <a:cubicBezTo>
                  <a:pt x="109957" y="182956"/>
                  <a:pt x="91059" y="164058"/>
                  <a:pt x="91059" y="140741"/>
                </a:cubicBezTo>
                <a:cubicBezTo>
                  <a:pt x="91059" y="117424"/>
                  <a:pt x="109957" y="98526"/>
                  <a:pt x="133274" y="98526"/>
                </a:cubicBezTo>
                <a:cubicBezTo>
                  <a:pt x="156591" y="98526"/>
                  <a:pt x="175488" y="117424"/>
                  <a:pt x="175488" y="140741"/>
                </a:cubicBezTo>
                <a:close/>
              </a:path>
            </a:pathLst>
          </a:custGeom>
          <a:noFill/>
          <a:ln w="19050">
            <a:solidFill>
              <a:schemeClr val="bg2"/>
            </a:solidFill>
            <a:round/>
            <a:headEnd/>
            <a:tailEnd/>
          </a:ln>
          <a:extLst>
            <a:ext uri="{909E8E84-426E-40DD-AFC4-6F175D3DCCD1}">
              <a14:hiddenFill xmlns:a14="http://schemas.microsoft.com/office/drawing/2010/main">
                <a:solidFill>
                  <a:srgbClr val="FFFFFF"/>
                </a:solidFill>
              </a14:hiddenFill>
            </a:ext>
          </a:extLst>
        </p:spPr>
        <p:txBody>
          <a:bodyPr vert="horz" wrap="square" lIns="182832" tIns="91416" rIns="182832" bIns="91416" numCol="1" anchor="t" anchorCtr="0" compatLnSpc="1">
            <a:prstTxWarp prst="textNoShape">
              <a:avLst/>
            </a:prstTxWarp>
          </a:bodyPr>
          <a:lstStyle/>
          <a:p>
            <a:endParaRPr lang="ru-UA" sz="7198"/>
          </a:p>
        </p:txBody>
      </p:sp>
      <p:sp>
        <p:nvSpPr>
          <p:cNvPr id="176" name="Freeform: Shape 175">
            <a:extLst>
              <a:ext uri="{FF2B5EF4-FFF2-40B4-BE49-F238E27FC236}">
                <a16:creationId xmlns:a16="http://schemas.microsoft.com/office/drawing/2014/main" id="{57F95CA1-AC2C-2A21-A7BB-70563A0D05DF}"/>
              </a:ext>
            </a:extLst>
          </p:cNvPr>
          <p:cNvSpPr/>
          <p:nvPr/>
        </p:nvSpPr>
        <p:spPr>
          <a:xfrm>
            <a:off x="19560544" y="6598230"/>
            <a:ext cx="1701032" cy="1103372"/>
          </a:xfrm>
          <a:custGeom>
            <a:avLst/>
            <a:gdLst>
              <a:gd name="connsiteX0" fmla="*/ 468668 w 563880"/>
              <a:gd name="connsiteY0" fmla="*/ 192931 h 365760"/>
              <a:gd name="connsiteX1" fmla="*/ 425081 w 563880"/>
              <a:gd name="connsiteY1" fmla="*/ 219296 h 365760"/>
              <a:gd name="connsiteX2" fmla="*/ 315201 w 563880"/>
              <a:gd name="connsiteY2" fmla="*/ 144925 h 365760"/>
              <a:gd name="connsiteX3" fmla="*/ 260184 w 563880"/>
              <a:gd name="connsiteY3" fmla="*/ 142639 h 365760"/>
              <a:gd name="connsiteX4" fmla="*/ 194348 w 563880"/>
              <a:gd name="connsiteY4" fmla="*/ 163213 h 365760"/>
              <a:gd name="connsiteX5" fmla="*/ 217208 w 563880"/>
              <a:gd name="connsiteY5" fmla="*/ 115055 h 365760"/>
              <a:gd name="connsiteX6" fmla="*/ 319773 w 563880"/>
              <a:gd name="connsiteY6" fmla="*/ 82593 h 365760"/>
              <a:gd name="connsiteX7" fmla="*/ 398869 w 563880"/>
              <a:gd name="connsiteY7" fmla="*/ 88994 h 365760"/>
              <a:gd name="connsiteX8" fmla="*/ 468668 w 563880"/>
              <a:gd name="connsiteY8" fmla="*/ 192931 h 365760"/>
              <a:gd name="connsiteX9" fmla="*/ 256070 w 563880"/>
              <a:gd name="connsiteY9" fmla="*/ 326433 h 365760"/>
              <a:gd name="connsiteX10" fmla="*/ 288836 w 563880"/>
              <a:gd name="connsiteY10" fmla="*/ 341826 h 365760"/>
              <a:gd name="connsiteX11" fmla="*/ 330593 w 563880"/>
              <a:gd name="connsiteY11" fmla="*/ 324147 h 365760"/>
              <a:gd name="connsiteX12" fmla="*/ 368389 w 563880"/>
              <a:gd name="connsiteY12" fmla="*/ 295496 h 365760"/>
              <a:gd name="connsiteX13" fmla="*/ 404507 w 563880"/>
              <a:gd name="connsiteY13" fmla="*/ 263492 h 365760"/>
              <a:gd name="connsiteX14" fmla="*/ 428587 w 563880"/>
              <a:gd name="connsiteY14" fmla="*/ 221125 h 365760"/>
              <a:gd name="connsiteX15" fmla="*/ 237934 w 563880"/>
              <a:gd name="connsiteY15" fmla="*/ 103472 h 365760"/>
              <a:gd name="connsiteX16" fmla="*/ 164630 w 563880"/>
              <a:gd name="connsiteY16" fmla="*/ 85794 h 365760"/>
              <a:gd name="connsiteX17" fmla="*/ 93611 w 563880"/>
              <a:gd name="connsiteY17" fmla="*/ 190645 h 365760"/>
              <a:gd name="connsiteX18" fmla="*/ 125310 w 563880"/>
              <a:gd name="connsiteY18" fmla="*/ 229202 h 365760"/>
              <a:gd name="connsiteX19" fmla="*/ 125310 w 563880"/>
              <a:gd name="connsiteY19" fmla="*/ 229202 h 365760"/>
              <a:gd name="connsiteX20" fmla="*/ 133236 w 563880"/>
              <a:gd name="connsiteY20" fmla="*/ 280561 h 365760"/>
              <a:gd name="connsiteX21" fmla="*/ 168440 w 563880"/>
              <a:gd name="connsiteY21" fmla="*/ 312108 h 365760"/>
              <a:gd name="connsiteX22" fmla="*/ 207454 w 563880"/>
              <a:gd name="connsiteY22" fmla="*/ 331005 h 365760"/>
              <a:gd name="connsiteX23" fmla="*/ 243573 w 563880"/>
              <a:gd name="connsiteY23" fmla="*/ 341826 h 365760"/>
              <a:gd name="connsiteX24" fmla="*/ 262013 w 563880"/>
              <a:gd name="connsiteY24" fmla="*/ 319423 h 365760"/>
              <a:gd name="connsiteX25" fmla="*/ 245859 w 563880"/>
              <a:gd name="connsiteY25" fmla="*/ 285438 h 365760"/>
              <a:gd name="connsiteX26" fmla="*/ 221323 w 563880"/>
              <a:gd name="connsiteY26" fmla="*/ 249776 h 365760"/>
              <a:gd name="connsiteX27" fmla="*/ 184899 w 563880"/>
              <a:gd name="connsiteY27" fmla="*/ 219601 h 365760"/>
              <a:gd name="connsiteX28" fmla="*/ 132930 w 563880"/>
              <a:gd name="connsiteY28" fmla="*/ 219449 h 365760"/>
              <a:gd name="connsiteX29" fmla="*/ 125310 w 563880"/>
              <a:gd name="connsiteY29" fmla="*/ 229202 h 365760"/>
              <a:gd name="connsiteX30" fmla="*/ 507377 w 563880"/>
              <a:gd name="connsiteY30" fmla="*/ 212133 h 365760"/>
              <a:gd name="connsiteX31" fmla="*/ 535876 w 563880"/>
              <a:gd name="connsiteY31" fmla="*/ 193083 h 365760"/>
              <a:gd name="connsiteX32" fmla="*/ 541667 w 563880"/>
              <a:gd name="connsiteY32" fmla="*/ 163213 h 365760"/>
              <a:gd name="connsiteX33" fmla="*/ 454190 w 563880"/>
              <a:gd name="connsiteY33" fmla="*/ 34130 h 365760"/>
              <a:gd name="connsiteX34" fmla="*/ 424472 w 563880"/>
              <a:gd name="connsiteY34" fmla="*/ 28339 h 365760"/>
              <a:gd name="connsiteX35" fmla="*/ 396430 w 563880"/>
              <a:gd name="connsiteY35" fmla="*/ 47084 h 365760"/>
              <a:gd name="connsiteX36" fmla="*/ 390487 w 563880"/>
              <a:gd name="connsiteY36" fmla="*/ 76955 h 365760"/>
              <a:gd name="connsiteX37" fmla="*/ 477507 w 563880"/>
              <a:gd name="connsiteY37" fmla="*/ 206342 h 365760"/>
              <a:gd name="connsiteX38" fmla="*/ 507377 w 563880"/>
              <a:gd name="connsiteY38" fmla="*/ 212133 h 365760"/>
              <a:gd name="connsiteX39" fmla="*/ 167983 w 563880"/>
              <a:gd name="connsiteY39" fmla="*/ 42360 h 365760"/>
              <a:gd name="connsiteX40" fmla="*/ 139636 w 563880"/>
              <a:gd name="connsiteY40" fmla="*/ 23157 h 365760"/>
              <a:gd name="connsiteX41" fmla="*/ 109766 w 563880"/>
              <a:gd name="connsiteY41" fmla="*/ 28949 h 365760"/>
              <a:gd name="connsiteX42" fmla="*/ 23050 w 563880"/>
              <a:gd name="connsiteY42" fmla="*/ 158641 h 365760"/>
              <a:gd name="connsiteX43" fmla="*/ 28841 w 563880"/>
              <a:gd name="connsiteY43" fmla="*/ 188359 h 365760"/>
              <a:gd name="connsiteX44" fmla="*/ 56730 w 563880"/>
              <a:gd name="connsiteY44" fmla="*/ 207257 h 365760"/>
              <a:gd name="connsiteX45" fmla="*/ 86601 w 563880"/>
              <a:gd name="connsiteY45" fmla="*/ 201465 h 365760"/>
              <a:gd name="connsiteX46" fmla="*/ 173774 w 563880"/>
              <a:gd name="connsiteY46" fmla="*/ 72230 h 365760"/>
              <a:gd name="connsiteX47" fmla="*/ 167983 w 563880"/>
              <a:gd name="connsiteY47" fmla="*/ 42360 h 3657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563880" h="365760">
                <a:moveTo>
                  <a:pt x="468668" y="192931"/>
                </a:moveTo>
                <a:cubicBezTo>
                  <a:pt x="468668" y="192931"/>
                  <a:pt x="433768" y="229050"/>
                  <a:pt x="425081" y="219296"/>
                </a:cubicBezTo>
                <a:cubicBezTo>
                  <a:pt x="416547" y="209543"/>
                  <a:pt x="331813" y="154526"/>
                  <a:pt x="315201" y="144925"/>
                </a:cubicBezTo>
                <a:cubicBezTo>
                  <a:pt x="298590" y="135171"/>
                  <a:pt x="275120" y="138677"/>
                  <a:pt x="260184" y="142639"/>
                </a:cubicBezTo>
                <a:cubicBezTo>
                  <a:pt x="215531" y="180434"/>
                  <a:pt x="209283" y="168395"/>
                  <a:pt x="194348" y="163213"/>
                </a:cubicBezTo>
                <a:cubicBezTo>
                  <a:pt x="179413" y="158031"/>
                  <a:pt x="209740" y="121455"/>
                  <a:pt x="217208" y="115055"/>
                </a:cubicBezTo>
                <a:cubicBezTo>
                  <a:pt x="224676" y="108654"/>
                  <a:pt x="302552" y="69182"/>
                  <a:pt x="319773" y="82593"/>
                </a:cubicBezTo>
                <a:cubicBezTo>
                  <a:pt x="336994" y="96005"/>
                  <a:pt x="381038" y="94481"/>
                  <a:pt x="398869" y="88994"/>
                </a:cubicBezTo>
                <a:lnTo>
                  <a:pt x="468668" y="192931"/>
                </a:lnTo>
                <a:close/>
                <a:moveTo>
                  <a:pt x="256070" y="326433"/>
                </a:moveTo>
                <a:cubicBezTo>
                  <a:pt x="266433" y="331767"/>
                  <a:pt x="277406" y="336949"/>
                  <a:pt x="288836" y="341826"/>
                </a:cubicBezTo>
                <a:cubicBezTo>
                  <a:pt x="293103" y="343197"/>
                  <a:pt x="327240" y="356151"/>
                  <a:pt x="330593" y="324147"/>
                </a:cubicBezTo>
                <a:cubicBezTo>
                  <a:pt x="356349" y="322776"/>
                  <a:pt x="372351" y="304945"/>
                  <a:pt x="368389" y="295496"/>
                </a:cubicBezTo>
                <a:cubicBezTo>
                  <a:pt x="393077" y="294887"/>
                  <a:pt x="410146" y="275227"/>
                  <a:pt x="404507" y="263492"/>
                </a:cubicBezTo>
                <a:cubicBezTo>
                  <a:pt x="415328" y="260901"/>
                  <a:pt x="441693" y="252824"/>
                  <a:pt x="428587" y="221125"/>
                </a:cubicBezTo>
                <a:moveTo>
                  <a:pt x="237934" y="103472"/>
                </a:moveTo>
                <a:cubicBezTo>
                  <a:pt x="215684" y="103015"/>
                  <a:pt x="172097" y="93109"/>
                  <a:pt x="164630" y="85794"/>
                </a:cubicBezTo>
                <a:cubicBezTo>
                  <a:pt x="148628" y="109873"/>
                  <a:pt x="93611" y="190645"/>
                  <a:pt x="93611" y="190645"/>
                </a:cubicBezTo>
                <a:cubicBezTo>
                  <a:pt x="93611" y="190645"/>
                  <a:pt x="103822" y="206495"/>
                  <a:pt x="125310" y="229202"/>
                </a:cubicBezTo>
                <a:moveTo>
                  <a:pt x="125310" y="229202"/>
                </a:moveTo>
                <a:cubicBezTo>
                  <a:pt x="119977" y="234231"/>
                  <a:pt x="89344" y="273398"/>
                  <a:pt x="133236" y="280561"/>
                </a:cubicBezTo>
                <a:cubicBezTo>
                  <a:pt x="134454" y="300678"/>
                  <a:pt x="131559" y="318356"/>
                  <a:pt x="168440" y="312108"/>
                </a:cubicBezTo>
                <a:cubicBezTo>
                  <a:pt x="168440" y="312108"/>
                  <a:pt x="172402" y="348989"/>
                  <a:pt x="207454" y="331005"/>
                </a:cubicBezTo>
                <a:cubicBezTo>
                  <a:pt x="215531" y="343959"/>
                  <a:pt x="228943" y="356304"/>
                  <a:pt x="243573" y="341826"/>
                </a:cubicBezTo>
                <a:lnTo>
                  <a:pt x="262013" y="319423"/>
                </a:lnTo>
                <a:cubicBezTo>
                  <a:pt x="274206" y="302811"/>
                  <a:pt x="259727" y="291381"/>
                  <a:pt x="245859" y="285438"/>
                </a:cubicBezTo>
                <a:cubicBezTo>
                  <a:pt x="258508" y="248252"/>
                  <a:pt x="221323" y="249776"/>
                  <a:pt x="221323" y="249776"/>
                </a:cubicBezTo>
                <a:cubicBezTo>
                  <a:pt x="222084" y="212286"/>
                  <a:pt x="204863" y="217772"/>
                  <a:pt x="184899" y="219601"/>
                </a:cubicBezTo>
                <a:cubicBezTo>
                  <a:pt x="171336" y="177386"/>
                  <a:pt x="137046" y="213505"/>
                  <a:pt x="132930" y="219449"/>
                </a:cubicBezTo>
                <a:lnTo>
                  <a:pt x="125310" y="229202"/>
                </a:lnTo>
                <a:close/>
                <a:moveTo>
                  <a:pt x="507377" y="212133"/>
                </a:moveTo>
                <a:lnTo>
                  <a:pt x="535876" y="193083"/>
                </a:lnTo>
                <a:cubicBezTo>
                  <a:pt x="545782" y="186378"/>
                  <a:pt x="548373" y="172967"/>
                  <a:pt x="541667" y="163213"/>
                </a:cubicBezTo>
                <a:lnTo>
                  <a:pt x="454190" y="34130"/>
                </a:lnTo>
                <a:cubicBezTo>
                  <a:pt x="447484" y="24377"/>
                  <a:pt x="434226" y="21786"/>
                  <a:pt x="424472" y="28339"/>
                </a:cubicBezTo>
                <a:lnTo>
                  <a:pt x="396430" y="47084"/>
                </a:lnTo>
                <a:cubicBezTo>
                  <a:pt x="386524" y="53637"/>
                  <a:pt x="383933" y="67049"/>
                  <a:pt x="390487" y="76955"/>
                </a:cubicBezTo>
                <a:lnTo>
                  <a:pt x="477507" y="206342"/>
                </a:lnTo>
                <a:cubicBezTo>
                  <a:pt x="484213" y="216096"/>
                  <a:pt x="497471" y="218687"/>
                  <a:pt x="507377" y="212133"/>
                </a:cubicBezTo>
                <a:close/>
                <a:moveTo>
                  <a:pt x="167983" y="42360"/>
                </a:moveTo>
                <a:lnTo>
                  <a:pt x="139636" y="23157"/>
                </a:lnTo>
                <a:cubicBezTo>
                  <a:pt x="129730" y="16452"/>
                  <a:pt x="116319" y="19043"/>
                  <a:pt x="109766" y="28949"/>
                </a:cubicBezTo>
                <a:lnTo>
                  <a:pt x="23050" y="158641"/>
                </a:lnTo>
                <a:cubicBezTo>
                  <a:pt x="16497" y="168547"/>
                  <a:pt x="19088" y="181806"/>
                  <a:pt x="28841" y="188359"/>
                </a:cubicBezTo>
                <a:lnTo>
                  <a:pt x="56730" y="207257"/>
                </a:lnTo>
                <a:cubicBezTo>
                  <a:pt x="66637" y="213962"/>
                  <a:pt x="79895" y="211371"/>
                  <a:pt x="86601" y="201465"/>
                </a:cubicBezTo>
                <a:lnTo>
                  <a:pt x="173774" y="72230"/>
                </a:lnTo>
                <a:cubicBezTo>
                  <a:pt x="180327" y="62324"/>
                  <a:pt x="177889" y="49065"/>
                  <a:pt x="167983" y="42360"/>
                </a:cubicBezTo>
                <a:close/>
              </a:path>
            </a:pathLst>
          </a:custGeom>
          <a:noFill/>
          <a:ln w="19050">
            <a:solidFill>
              <a:schemeClr val="bg2"/>
            </a:solidFill>
            <a:round/>
            <a:headEnd/>
            <a:tailEnd/>
          </a:ln>
          <a:extLst>
            <a:ext uri="{909E8E84-426E-40DD-AFC4-6F175D3DCCD1}">
              <a14:hiddenFill xmlns:a14="http://schemas.microsoft.com/office/drawing/2010/main">
                <a:solidFill>
                  <a:srgbClr val="FFFFFF"/>
                </a:solidFill>
              </a14:hiddenFill>
            </a:ext>
          </a:extLst>
        </p:spPr>
        <p:txBody>
          <a:bodyPr vert="horz" wrap="square" lIns="182832" tIns="91416" rIns="182832" bIns="91416" numCol="1" anchor="t" anchorCtr="0" compatLnSpc="1">
            <a:prstTxWarp prst="textNoShape">
              <a:avLst/>
            </a:prstTxWarp>
          </a:bodyPr>
          <a:lstStyle/>
          <a:p>
            <a:endParaRPr lang="ru-UA" sz="7198"/>
          </a:p>
        </p:txBody>
      </p:sp>
    </p:spTree>
    <p:extLst>
      <p:ext uri="{BB962C8B-B14F-4D97-AF65-F5344CB8AC3E}">
        <p14:creationId xmlns:p14="http://schemas.microsoft.com/office/powerpoint/2010/main" val="2859229851"/>
      </p:ext>
    </p:extLst>
  </p:cSld>
  <p:clrMapOvr>
    <a:masterClrMapping/>
  </p:clrMapOvr>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5000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000" fill="hold"/>
                                            <p:tgtEl>
                                              <p:spTgt spid="4"/>
                                            </p:tgtEl>
                                            <p:attrNameLst>
                                              <p:attrName>ppt_x</p:attrName>
                                            </p:attrNameLst>
                                          </p:cBhvr>
                                          <p:tavLst>
                                            <p:tav tm="0">
                                              <p:val>
                                                <p:strVal val="#ppt_x"/>
                                              </p:val>
                                            </p:tav>
                                            <p:tav tm="100000">
                                              <p:val>
                                                <p:strVal val="#ppt_x"/>
                                              </p:val>
                                            </p:tav>
                                          </p:tavLst>
                                        </p:anim>
                                        <p:anim calcmode="lin" valueType="num">
                                          <p:cBhvr additive="base">
                                            <p:cTn id="8" dur="1000" fill="hold"/>
                                            <p:tgtEl>
                                              <p:spTgt spid="4"/>
                                            </p:tgtEl>
                                            <p:attrNameLst>
                                              <p:attrName>ppt_y</p:attrName>
                                            </p:attrNameLst>
                                          </p:cBhvr>
                                          <p:tavLst>
                                            <p:tav tm="0">
                                              <p:val>
                                                <p:strVal val="1+#ppt_h/2"/>
                                              </p:val>
                                            </p:tav>
                                            <p:tav tm="100000">
                                              <p:val>
                                                <p:strVal val="#ppt_y"/>
                                              </p:val>
                                            </p:tav>
                                          </p:tavLst>
                                        </p:anim>
                                      </p:childTnLst>
                                    </p:cTn>
                                  </p:par>
                                  <p:par>
                                    <p:cTn id="9" presetID="2" presetClass="entr" presetSubtype="8" fill="hold" nodeType="withEffect" p14:presetBounceEnd="50000">
                                      <p:stCondLst>
                                        <p:cond delay="0"/>
                                      </p:stCondLst>
                                      <p:childTnLst>
                                        <p:set>
                                          <p:cBhvr>
                                            <p:cTn id="10" dur="1" fill="hold">
                                              <p:stCondLst>
                                                <p:cond delay="0"/>
                                              </p:stCondLst>
                                            </p:cTn>
                                            <p:tgtEl>
                                              <p:spTgt spid="159"/>
                                            </p:tgtEl>
                                            <p:attrNameLst>
                                              <p:attrName>style.visibility</p:attrName>
                                            </p:attrNameLst>
                                          </p:cBhvr>
                                          <p:to>
                                            <p:strVal val="visible"/>
                                          </p:to>
                                        </p:set>
                                        <p:anim calcmode="lin" valueType="num" p14:bounceEnd="50000">
                                          <p:cBhvr additive="base">
                                            <p:cTn id="11" dur="1250" fill="hold"/>
                                            <p:tgtEl>
                                              <p:spTgt spid="159"/>
                                            </p:tgtEl>
                                            <p:attrNameLst>
                                              <p:attrName>ppt_x</p:attrName>
                                            </p:attrNameLst>
                                          </p:cBhvr>
                                          <p:tavLst>
                                            <p:tav tm="0">
                                              <p:val>
                                                <p:strVal val="0-#ppt_w/2"/>
                                              </p:val>
                                            </p:tav>
                                            <p:tav tm="100000">
                                              <p:val>
                                                <p:strVal val="#ppt_x"/>
                                              </p:val>
                                            </p:tav>
                                          </p:tavLst>
                                        </p:anim>
                                        <p:anim calcmode="lin" valueType="num" p14:bounceEnd="50000">
                                          <p:cBhvr additive="base">
                                            <p:cTn id="12" dur="1250" fill="hold"/>
                                            <p:tgtEl>
                                              <p:spTgt spid="159"/>
                                            </p:tgtEl>
                                            <p:attrNameLst>
                                              <p:attrName>ppt_y</p:attrName>
                                            </p:attrNameLst>
                                          </p:cBhvr>
                                          <p:tavLst>
                                            <p:tav tm="0">
                                              <p:val>
                                                <p:strVal val="#ppt_y"/>
                                              </p:val>
                                            </p:tav>
                                            <p:tav tm="100000">
                                              <p:val>
                                                <p:strVal val="#ppt_y"/>
                                              </p:val>
                                            </p:tav>
                                          </p:tavLst>
                                        </p:anim>
                                      </p:childTnLst>
                                    </p:cTn>
                                  </p:par>
                                  <p:par>
                                    <p:cTn id="13" presetID="31" presetClass="entr" presetSubtype="0" fill="hold" nodeType="withEffect">
                                      <p:stCondLst>
                                        <p:cond delay="500"/>
                                      </p:stCondLst>
                                      <p:childTnLst>
                                        <p:set>
                                          <p:cBhvr>
                                            <p:cTn id="14" dur="1" fill="hold">
                                              <p:stCondLst>
                                                <p:cond delay="0"/>
                                              </p:stCondLst>
                                            </p:cTn>
                                            <p:tgtEl>
                                              <p:spTgt spid="142"/>
                                            </p:tgtEl>
                                            <p:attrNameLst>
                                              <p:attrName>style.visibility</p:attrName>
                                            </p:attrNameLst>
                                          </p:cBhvr>
                                          <p:to>
                                            <p:strVal val="visible"/>
                                          </p:to>
                                        </p:set>
                                        <p:anim calcmode="lin" valueType="num">
                                          <p:cBhvr>
                                            <p:cTn id="15" dur="750" fill="hold"/>
                                            <p:tgtEl>
                                              <p:spTgt spid="142"/>
                                            </p:tgtEl>
                                            <p:attrNameLst>
                                              <p:attrName>ppt_w</p:attrName>
                                            </p:attrNameLst>
                                          </p:cBhvr>
                                          <p:tavLst>
                                            <p:tav tm="0">
                                              <p:val>
                                                <p:fltVal val="0"/>
                                              </p:val>
                                            </p:tav>
                                            <p:tav tm="100000">
                                              <p:val>
                                                <p:strVal val="#ppt_w"/>
                                              </p:val>
                                            </p:tav>
                                          </p:tavLst>
                                        </p:anim>
                                        <p:anim calcmode="lin" valueType="num">
                                          <p:cBhvr>
                                            <p:cTn id="16" dur="750" fill="hold"/>
                                            <p:tgtEl>
                                              <p:spTgt spid="142"/>
                                            </p:tgtEl>
                                            <p:attrNameLst>
                                              <p:attrName>ppt_h</p:attrName>
                                            </p:attrNameLst>
                                          </p:cBhvr>
                                          <p:tavLst>
                                            <p:tav tm="0">
                                              <p:val>
                                                <p:fltVal val="0"/>
                                              </p:val>
                                            </p:tav>
                                            <p:tav tm="100000">
                                              <p:val>
                                                <p:strVal val="#ppt_h"/>
                                              </p:val>
                                            </p:tav>
                                          </p:tavLst>
                                        </p:anim>
                                        <p:anim calcmode="lin" valueType="num">
                                          <p:cBhvr>
                                            <p:cTn id="17" dur="750" fill="hold"/>
                                            <p:tgtEl>
                                              <p:spTgt spid="142"/>
                                            </p:tgtEl>
                                            <p:attrNameLst>
                                              <p:attrName>style.rotation</p:attrName>
                                            </p:attrNameLst>
                                          </p:cBhvr>
                                          <p:tavLst>
                                            <p:tav tm="0">
                                              <p:val>
                                                <p:fltVal val="90"/>
                                              </p:val>
                                            </p:tav>
                                            <p:tav tm="100000">
                                              <p:val>
                                                <p:fltVal val="0"/>
                                              </p:val>
                                            </p:tav>
                                          </p:tavLst>
                                        </p:anim>
                                        <p:animEffect transition="in" filter="fade">
                                          <p:cBhvr>
                                            <p:cTn id="18" dur="750"/>
                                            <p:tgtEl>
                                              <p:spTgt spid="142"/>
                                            </p:tgtEl>
                                          </p:cBhvr>
                                        </p:animEffect>
                                      </p:childTnLst>
                                    </p:cTn>
                                  </p:par>
                                  <p:par>
                                    <p:cTn id="19" presetID="22" presetClass="entr" presetSubtype="2" fill="hold" grpId="0" nodeType="withEffect">
                                      <p:stCondLst>
                                        <p:cond delay="500"/>
                                      </p:stCondLst>
                                      <p:childTnLst>
                                        <p:set>
                                          <p:cBhvr>
                                            <p:cTn id="20" dur="1" fill="hold">
                                              <p:stCondLst>
                                                <p:cond delay="0"/>
                                              </p:stCondLst>
                                            </p:cTn>
                                            <p:tgtEl>
                                              <p:spTgt spid="176"/>
                                            </p:tgtEl>
                                            <p:attrNameLst>
                                              <p:attrName>style.visibility</p:attrName>
                                            </p:attrNameLst>
                                          </p:cBhvr>
                                          <p:to>
                                            <p:strVal val="visible"/>
                                          </p:to>
                                        </p:set>
                                        <p:animEffect transition="in" filter="wipe(right)">
                                          <p:cBhvr>
                                            <p:cTn id="21" dur="500"/>
                                            <p:tgtEl>
                                              <p:spTgt spid="176"/>
                                            </p:tgtEl>
                                          </p:cBhvr>
                                        </p:animEffect>
                                      </p:childTnLst>
                                    </p:cTn>
                                  </p:par>
                                  <p:par>
                                    <p:cTn id="22" presetID="22" presetClass="entr" presetSubtype="1" fill="hold" grpId="0" nodeType="withEffect">
                                      <p:stCondLst>
                                        <p:cond delay="1250"/>
                                      </p:stCondLst>
                                      <p:childTnLst>
                                        <p:set>
                                          <p:cBhvr>
                                            <p:cTn id="23" dur="1" fill="hold">
                                              <p:stCondLst>
                                                <p:cond delay="0"/>
                                              </p:stCondLst>
                                            </p:cTn>
                                            <p:tgtEl>
                                              <p:spTgt spid="3"/>
                                            </p:tgtEl>
                                            <p:attrNameLst>
                                              <p:attrName>style.visibility</p:attrName>
                                            </p:attrNameLst>
                                          </p:cBhvr>
                                          <p:to>
                                            <p:strVal val="visible"/>
                                          </p:to>
                                        </p:set>
                                        <p:animEffect transition="in" filter="wipe(up)">
                                          <p:cBhvr>
                                            <p:cTn id="24" dur="500"/>
                                            <p:tgtEl>
                                              <p:spTgt spid="3"/>
                                            </p:tgtEl>
                                          </p:cBhvr>
                                        </p:animEffect>
                                      </p:childTnLst>
                                    </p:cTn>
                                  </p:par>
                                  <p:par>
                                    <p:cTn id="25" presetID="2" presetClass="entr" presetSubtype="4" decel="50000" fill="hold" nodeType="withEffect">
                                      <p:stCondLst>
                                        <p:cond delay="250"/>
                                      </p:stCondLst>
                                      <p:childTnLst>
                                        <p:set>
                                          <p:cBhvr>
                                            <p:cTn id="26" dur="1" fill="hold">
                                              <p:stCondLst>
                                                <p:cond delay="0"/>
                                              </p:stCondLst>
                                            </p:cTn>
                                            <p:tgtEl>
                                              <p:spTgt spid="148"/>
                                            </p:tgtEl>
                                            <p:attrNameLst>
                                              <p:attrName>style.visibility</p:attrName>
                                            </p:attrNameLst>
                                          </p:cBhvr>
                                          <p:to>
                                            <p:strVal val="visible"/>
                                          </p:to>
                                        </p:set>
                                        <p:anim calcmode="lin" valueType="num">
                                          <p:cBhvr additive="base">
                                            <p:cTn id="27" dur="1000" fill="hold"/>
                                            <p:tgtEl>
                                              <p:spTgt spid="148"/>
                                            </p:tgtEl>
                                            <p:attrNameLst>
                                              <p:attrName>ppt_x</p:attrName>
                                            </p:attrNameLst>
                                          </p:cBhvr>
                                          <p:tavLst>
                                            <p:tav tm="0">
                                              <p:val>
                                                <p:strVal val="#ppt_x"/>
                                              </p:val>
                                            </p:tav>
                                            <p:tav tm="100000">
                                              <p:val>
                                                <p:strVal val="#ppt_x"/>
                                              </p:val>
                                            </p:tav>
                                          </p:tavLst>
                                        </p:anim>
                                        <p:anim calcmode="lin" valueType="num">
                                          <p:cBhvr additive="base">
                                            <p:cTn id="28" dur="1000" fill="hold"/>
                                            <p:tgtEl>
                                              <p:spTgt spid="148"/>
                                            </p:tgtEl>
                                            <p:attrNameLst>
                                              <p:attrName>ppt_y</p:attrName>
                                            </p:attrNameLst>
                                          </p:cBhvr>
                                          <p:tavLst>
                                            <p:tav tm="0">
                                              <p:val>
                                                <p:strVal val="1+#ppt_h/2"/>
                                              </p:val>
                                            </p:tav>
                                            <p:tav tm="100000">
                                              <p:val>
                                                <p:strVal val="#ppt_y"/>
                                              </p:val>
                                            </p:tav>
                                          </p:tavLst>
                                        </p:anim>
                                      </p:childTnLst>
                                    </p:cTn>
                                  </p:par>
                                  <p:par>
                                    <p:cTn id="29" presetID="2" presetClass="entr" presetSubtype="8" fill="hold" nodeType="withEffect" p14:presetBounceEnd="50000">
                                      <p:stCondLst>
                                        <p:cond delay="250"/>
                                      </p:stCondLst>
                                      <p:childTnLst>
                                        <p:set>
                                          <p:cBhvr>
                                            <p:cTn id="30" dur="1" fill="hold">
                                              <p:stCondLst>
                                                <p:cond delay="0"/>
                                              </p:stCondLst>
                                            </p:cTn>
                                            <p:tgtEl>
                                              <p:spTgt spid="151"/>
                                            </p:tgtEl>
                                            <p:attrNameLst>
                                              <p:attrName>style.visibility</p:attrName>
                                            </p:attrNameLst>
                                          </p:cBhvr>
                                          <p:to>
                                            <p:strVal val="visible"/>
                                          </p:to>
                                        </p:set>
                                        <p:anim calcmode="lin" valueType="num" p14:bounceEnd="50000">
                                          <p:cBhvr additive="base">
                                            <p:cTn id="31" dur="1250" fill="hold"/>
                                            <p:tgtEl>
                                              <p:spTgt spid="151"/>
                                            </p:tgtEl>
                                            <p:attrNameLst>
                                              <p:attrName>ppt_x</p:attrName>
                                            </p:attrNameLst>
                                          </p:cBhvr>
                                          <p:tavLst>
                                            <p:tav tm="0">
                                              <p:val>
                                                <p:strVal val="0-#ppt_w/2"/>
                                              </p:val>
                                            </p:tav>
                                            <p:tav tm="100000">
                                              <p:val>
                                                <p:strVal val="#ppt_x"/>
                                              </p:val>
                                            </p:tav>
                                          </p:tavLst>
                                        </p:anim>
                                        <p:anim calcmode="lin" valueType="num" p14:bounceEnd="50000">
                                          <p:cBhvr additive="base">
                                            <p:cTn id="32" dur="1250" fill="hold"/>
                                            <p:tgtEl>
                                              <p:spTgt spid="151"/>
                                            </p:tgtEl>
                                            <p:attrNameLst>
                                              <p:attrName>ppt_y</p:attrName>
                                            </p:attrNameLst>
                                          </p:cBhvr>
                                          <p:tavLst>
                                            <p:tav tm="0">
                                              <p:val>
                                                <p:strVal val="#ppt_y"/>
                                              </p:val>
                                            </p:tav>
                                            <p:tav tm="100000">
                                              <p:val>
                                                <p:strVal val="#ppt_y"/>
                                              </p:val>
                                            </p:tav>
                                          </p:tavLst>
                                        </p:anim>
                                      </p:childTnLst>
                                    </p:cTn>
                                  </p:par>
                                  <p:par>
                                    <p:cTn id="33" presetID="31" presetClass="entr" presetSubtype="0" fill="hold" nodeType="withEffect">
                                      <p:stCondLst>
                                        <p:cond delay="750"/>
                                      </p:stCondLst>
                                      <p:childTnLst>
                                        <p:set>
                                          <p:cBhvr>
                                            <p:cTn id="34" dur="1" fill="hold">
                                              <p:stCondLst>
                                                <p:cond delay="0"/>
                                              </p:stCondLst>
                                            </p:cTn>
                                            <p:tgtEl>
                                              <p:spTgt spid="27"/>
                                            </p:tgtEl>
                                            <p:attrNameLst>
                                              <p:attrName>style.visibility</p:attrName>
                                            </p:attrNameLst>
                                          </p:cBhvr>
                                          <p:to>
                                            <p:strVal val="visible"/>
                                          </p:to>
                                        </p:set>
                                        <p:anim calcmode="lin" valueType="num">
                                          <p:cBhvr>
                                            <p:cTn id="35" dur="750" fill="hold"/>
                                            <p:tgtEl>
                                              <p:spTgt spid="27"/>
                                            </p:tgtEl>
                                            <p:attrNameLst>
                                              <p:attrName>ppt_w</p:attrName>
                                            </p:attrNameLst>
                                          </p:cBhvr>
                                          <p:tavLst>
                                            <p:tav tm="0">
                                              <p:val>
                                                <p:fltVal val="0"/>
                                              </p:val>
                                            </p:tav>
                                            <p:tav tm="100000">
                                              <p:val>
                                                <p:strVal val="#ppt_w"/>
                                              </p:val>
                                            </p:tav>
                                          </p:tavLst>
                                        </p:anim>
                                        <p:anim calcmode="lin" valueType="num">
                                          <p:cBhvr>
                                            <p:cTn id="36" dur="750" fill="hold"/>
                                            <p:tgtEl>
                                              <p:spTgt spid="27"/>
                                            </p:tgtEl>
                                            <p:attrNameLst>
                                              <p:attrName>ppt_h</p:attrName>
                                            </p:attrNameLst>
                                          </p:cBhvr>
                                          <p:tavLst>
                                            <p:tav tm="0">
                                              <p:val>
                                                <p:fltVal val="0"/>
                                              </p:val>
                                            </p:tav>
                                            <p:tav tm="100000">
                                              <p:val>
                                                <p:strVal val="#ppt_h"/>
                                              </p:val>
                                            </p:tav>
                                          </p:tavLst>
                                        </p:anim>
                                        <p:anim calcmode="lin" valueType="num">
                                          <p:cBhvr>
                                            <p:cTn id="37" dur="750" fill="hold"/>
                                            <p:tgtEl>
                                              <p:spTgt spid="27"/>
                                            </p:tgtEl>
                                            <p:attrNameLst>
                                              <p:attrName>style.rotation</p:attrName>
                                            </p:attrNameLst>
                                          </p:cBhvr>
                                          <p:tavLst>
                                            <p:tav tm="0">
                                              <p:val>
                                                <p:fltVal val="90"/>
                                              </p:val>
                                            </p:tav>
                                            <p:tav tm="100000">
                                              <p:val>
                                                <p:fltVal val="0"/>
                                              </p:val>
                                            </p:tav>
                                          </p:tavLst>
                                        </p:anim>
                                        <p:animEffect transition="in" filter="fade">
                                          <p:cBhvr>
                                            <p:cTn id="38" dur="750"/>
                                            <p:tgtEl>
                                              <p:spTgt spid="27"/>
                                            </p:tgtEl>
                                          </p:cBhvr>
                                        </p:animEffect>
                                      </p:childTnLst>
                                    </p:cTn>
                                  </p:par>
                                  <p:par>
                                    <p:cTn id="39" presetID="22" presetClass="entr" presetSubtype="2" fill="hold" grpId="0" nodeType="withEffect">
                                      <p:stCondLst>
                                        <p:cond delay="750"/>
                                      </p:stCondLst>
                                      <p:childTnLst>
                                        <p:set>
                                          <p:cBhvr>
                                            <p:cTn id="40" dur="1" fill="hold">
                                              <p:stCondLst>
                                                <p:cond delay="0"/>
                                              </p:stCondLst>
                                            </p:cTn>
                                            <p:tgtEl>
                                              <p:spTgt spid="174"/>
                                            </p:tgtEl>
                                            <p:attrNameLst>
                                              <p:attrName>style.visibility</p:attrName>
                                            </p:attrNameLst>
                                          </p:cBhvr>
                                          <p:to>
                                            <p:strVal val="visible"/>
                                          </p:to>
                                        </p:set>
                                        <p:animEffect transition="in" filter="wipe(right)">
                                          <p:cBhvr>
                                            <p:cTn id="41" dur="500"/>
                                            <p:tgtEl>
                                              <p:spTgt spid="174"/>
                                            </p:tgtEl>
                                          </p:cBhvr>
                                        </p:animEffect>
                                      </p:childTnLst>
                                    </p:cTn>
                                  </p:par>
                                  <p:par>
                                    <p:cTn id="42" presetID="22" presetClass="entr" presetSubtype="1" fill="hold" grpId="0" nodeType="withEffect">
                                      <p:stCondLst>
                                        <p:cond delay="1500"/>
                                      </p:stCondLst>
                                      <p:childTnLst>
                                        <p:set>
                                          <p:cBhvr>
                                            <p:cTn id="43" dur="1" fill="hold">
                                              <p:stCondLst>
                                                <p:cond delay="0"/>
                                              </p:stCondLst>
                                            </p:cTn>
                                            <p:tgtEl>
                                              <p:spTgt spid="7"/>
                                            </p:tgtEl>
                                            <p:attrNameLst>
                                              <p:attrName>style.visibility</p:attrName>
                                            </p:attrNameLst>
                                          </p:cBhvr>
                                          <p:to>
                                            <p:strVal val="visible"/>
                                          </p:to>
                                        </p:set>
                                        <p:animEffect transition="in" filter="wipe(up)">
                                          <p:cBhvr>
                                            <p:cTn id="44" dur="500"/>
                                            <p:tgtEl>
                                              <p:spTgt spid="7"/>
                                            </p:tgtEl>
                                          </p:cBhvr>
                                        </p:animEffect>
                                      </p:childTnLst>
                                    </p:cTn>
                                  </p:par>
                                  <p:par>
                                    <p:cTn id="45" presetID="2" presetClass="entr" presetSubtype="4" decel="50000" fill="hold" nodeType="withEffect">
                                      <p:stCondLst>
                                        <p:cond delay="500"/>
                                      </p:stCondLst>
                                      <p:childTnLst>
                                        <p:set>
                                          <p:cBhvr>
                                            <p:cTn id="46" dur="1" fill="hold">
                                              <p:stCondLst>
                                                <p:cond delay="0"/>
                                              </p:stCondLst>
                                            </p:cTn>
                                            <p:tgtEl>
                                              <p:spTgt spid="10"/>
                                            </p:tgtEl>
                                            <p:attrNameLst>
                                              <p:attrName>style.visibility</p:attrName>
                                            </p:attrNameLst>
                                          </p:cBhvr>
                                          <p:to>
                                            <p:strVal val="visible"/>
                                          </p:to>
                                        </p:set>
                                        <p:anim calcmode="lin" valueType="num">
                                          <p:cBhvr additive="base">
                                            <p:cTn id="47" dur="1000" fill="hold"/>
                                            <p:tgtEl>
                                              <p:spTgt spid="10"/>
                                            </p:tgtEl>
                                            <p:attrNameLst>
                                              <p:attrName>ppt_x</p:attrName>
                                            </p:attrNameLst>
                                          </p:cBhvr>
                                          <p:tavLst>
                                            <p:tav tm="0">
                                              <p:val>
                                                <p:strVal val="#ppt_x"/>
                                              </p:val>
                                            </p:tav>
                                            <p:tav tm="100000">
                                              <p:val>
                                                <p:strVal val="#ppt_x"/>
                                              </p:val>
                                            </p:tav>
                                          </p:tavLst>
                                        </p:anim>
                                        <p:anim calcmode="lin" valueType="num">
                                          <p:cBhvr additive="base">
                                            <p:cTn id="48" dur="1000" fill="hold"/>
                                            <p:tgtEl>
                                              <p:spTgt spid="10"/>
                                            </p:tgtEl>
                                            <p:attrNameLst>
                                              <p:attrName>ppt_y</p:attrName>
                                            </p:attrNameLst>
                                          </p:cBhvr>
                                          <p:tavLst>
                                            <p:tav tm="0">
                                              <p:val>
                                                <p:strVal val="1+#ppt_h/2"/>
                                              </p:val>
                                            </p:tav>
                                            <p:tav tm="100000">
                                              <p:val>
                                                <p:strVal val="#ppt_y"/>
                                              </p:val>
                                            </p:tav>
                                          </p:tavLst>
                                        </p:anim>
                                      </p:childTnLst>
                                    </p:cTn>
                                  </p:par>
                                  <p:par>
                                    <p:cTn id="49" presetID="2" presetClass="entr" presetSubtype="8" fill="hold" nodeType="withEffect" p14:presetBounceEnd="50000">
                                      <p:stCondLst>
                                        <p:cond delay="500"/>
                                      </p:stCondLst>
                                      <p:childTnLst>
                                        <p:set>
                                          <p:cBhvr>
                                            <p:cTn id="50" dur="1" fill="hold">
                                              <p:stCondLst>
                                                <p:cond delay="0"/>
                                              </p:stCondLst>
                                            </p:cTn>
                                            <p:tgtEl>
                                              <p:spTgt spid="13"/>
                                            </p:tgtEl>
                                            <p:attrNameLst>
                                              <p:attrName>style.visibility</p:attrName>
                                            </p:attrNameLst>
                                          </p:cBhvr>
                                          <p:to>
                                            <p:strVal val="visible"/>
                                          </p:to>
                                        </p:set>
                                        <p:anim calcmode="lin" valueType="num" p14:bounceEnd="50000">
                                          <p:cBhvr additive="base">
                                            <p:cTn id="51" dur="1250" fill="hold"/>
                                            <p:tgtEl>
                                              <p:spTgt spid="13"/>
                                            </p:tgtEl>
                                            <p:attrNameLst>
                                              <p:attrName>ppt_x</p:attrName>
                                            </p:attrNameLst>
                                          </p:cBhvr>
                                          <p:tavLst>
                                            <p:tav tm="0">
                                              <p:val>
                                                <p:strVal val="0-#ppt_w/2"/>
                                              </p:val>
                                            </p:tav>
                                            <p:tav tm="100000">
                                              <p:val>
                                                <p:strVal val="#ppt_x"/>
                                              </p:val>
                                            </p:tav>
                                          </p:tavLst>
                                        </p:anim>
                                        <p:anim calcmode="lin" valueType="num" p14:bounceEnd="50000">
                                          <p:cBhvr additive="base">
                                            <p:cTn id="52" dur="1250" fill="hold"/>
                                            <p:tgtEl>
                                              <p:spTgt spid="13"/>
                                            </p:tgtEl>
                                            <p:attrNameLst>
                                              <p:attrName>ppt_y</p:attrName>
                                            </p:attrNameLst>
                                          </p:cBhvr>
                                          <p:tavLst>
                                            <p:tav tm="0">
                                              <p:val>
                                                <p:strVal val="#ppt_y"/>
                                              </p:val>
                                            </p:tav>
                                            <p:tav tm="100000">
                                              <p:val>
                                                <p:strVal val="#ppt_y"/>
                                              </p:val>
                                            </p:tav>
                                          </p:tavLst>
                                        </p:anim>
                                      </p:childTnLst>
                                    </p:cTn>
                                  </p:par>
                                  <p:par>
                                    <p:cTn id="53" presetID="31" presetClass="entr" presetSubtype="0" fill="hold" nodeType="withEffect">
                                      <p:stCondLst>
                                        <p:cond delay="1000"/>
                                      </p:stCondLst>
                                      <p:childTnLst>
                                        <p:set>
                                          <p:cBhvr>
                                            <p:cTn id="54" dur="1" fill="hold">
                                              <p:stCondLst>
                                                <p:cond delay="0"/>
                                              </p:stCondLst>
                                            </p:cTn>
                                            <p:tgtEl>
                                              <p:spTgt spid="16"/>
                                            </p:tgtEl>
                                            <p:attrNameLst>
                                              <p:attrName>style.visibility</p:attrName>
                                            </p:attrNameLst>
                                          </p:cBhvr>
                                          <p:to>
                                            <p:strVal val="visible"/>
                                          </p:to>
                                        </p:set>
                                        <p:anim calcmode="lin" valueType="num">
                                          <p:cBhvr>
                                            <p:cTn id="55" dur="750" fill="hold"/>
                                            <p:tgtEl>
                                              <p:spTgt spid="16"/>
                                            </p:tgtEl>
                                            <p:attrNameLst>
                                              <p:attrName>ppt_w</p:attrName>
                                            </p:attrNameLst>
                                          </p:cBhvr>
                                          <p:tavLst>
                                            <p:tav tm="0">
                                              <p:val>
                                                <p:fltVal val="0"/>
                                              </p:val>
                                            </p:tav>
                                            <p:tav tm="100000">
                                              <p:val>
                                                <p:strVal val="#ppt_w"/>
                                              </p:val>
                                            </p:tav>
                                          </p:tavLst>
                                        </p:anim>
                                        <p:anim calcmode="lin" valueType="num">
                                          <p:cBhvr>
                                            <p:cTn id="56" dur="750" fill="hold"/>
                                            <p:tgtEl>
                                              <p:spTgt spid="16"/>
                                            </p:tgtEl>
                                            <p:attrNameLst>
                                              <p:attrName>ppt_h</p:attrName>
                                            </p:attrNameLst>
                                          </p:cBhvr>
                                          <p:tavLst>
                                            <p:tav tm="0">
                                              <p:val>
                                                <p:fltVal val="0"/>
                                              </p:val>
                                            </p:tav>
                                            <p:tav tm="100000">
                                              <p:val>
                                                <p:strVal val="#ppt_h"/>
                                              </p:val>
                                            </p:tav>
                                          </p:tavLst>
                                        </p:anim>
                                        <p:anim calcmode="lin" valueType="num">
                                          <p:cBhvr>
                                            <p:cTn id="57" dur="750" fill="hold"/>
                                            <p:tgtEl>
                                              <p:spTgt spid="16"/>
                                            </p:tgtEl>
                                            <p:attrNameLst>
                                              <p:attrName>style.rotation</p:attrName>
                                            </p:attrNameLst>
                                          </p:cBhvr>
                                          <p:tavLst>
                                            <p:tav tm="0">
                                              <p:val>
                                                <p:fltVal val="90"/>
                                              </p:val>
                                            </p:tav>
                                            <p:tav tm="100000">
                                              <p:val>
                                                <p:fltVal val="0"/>
                                              </p:val>
                                            </p:tav>
                                          </p:tavLst>
                                        </p:anim>
                                        <p:animEffect transition="in" filter="fade">
                                          <p:cBhvr>
                                            <p:cTn id="58" dur="750"/>
                                            <p:tgtEl>
                                              <p:spTgt spid="16"/>
                                            </p:tgtEl>
                                          </p:cBhvr>
                                        </p:animEffect>
                                      </p:childTnLst>
                                    </p:cTn>
                                  </p:par>
                                  <p:par>
                                    <p:cTn id="59" presetID="22" presetClass="entr" presetSubtype="2" fill="hold" grpId="0" nodeType="withEffect">
                                      <p:stCondLst>
                                        <p:cond delay="1000"/>
                                      </p:stCondLst>
                                      <p:childTnLst>
                                        <p:set>
                                          <p:cBhvr>
                                            <p:cTn id="60" dur="1" fill="hold">
                                              <p:stCondLst>
                                                <p:cond delay="0"/>
                                              </p:stCondLst>
                                            </p:cTn>
                                            <p:tgtEl>
                                              <p:spTgt spid="175"/>
                                            </p:tgtEl>
                                            <p:attrNameLst>
                                              <p:attrName>style.visibility</p:attrName>
                                            </p:attrNameLst>
                                          </p:cBhvr>
                                          <p:to>
                                            <p:strVal val="visible"/>
                                          </p:to>
                                        </p:set>
                                        <p:animEffect transition="in" filter="wipe(right)">
                                          <p:cBhvr>
                                            <p:cTn id="61" dur="500"/>
                                            <p:tgtEl>
                                              <p:spTgt spid="175"/>
                                            </p:tgtEl>
                                          </p:cBhvr>
                                        </p:animEffect>
                                      </p:childTnLst>
                                    </p:cTn>
                                  </p:par>
                                  <p:par>
                                    <p:cTn id="62" presetID="22" presetClass="entr" presetSubtype="1" fill="hold" grpId="0" nodeType="withEffect">
                                      <p:stCondLst>
                                        <p:cond delay="1750"/>
                                      </p:stCondLst>
                                      <p:childTnLst>
                                        <p:set>
                                          <p:cBhvr>
                                            <p:cTn id="63" dur="1" fill="hold">
                                              <p:stCondLst>
                                                <p:cond delay="0"/>
                                              </p:stCondLst>
                                            </p:cTn>
                                            <p:tgtEl>
                                              <p:spTgt spid="8"/>
                                            </p:tgtEl>
                                            <p:attrNameLst>
                                              <p:attrName>style.visibility</p:attrName>
                                            </p:attrNameLst>
                                          </p:cBhvr>
                                          <p:to>
                                            <p:strVal val="visible"/>
                                          </p:to>
                                        </p:set>
                                        <p:animEffect transition="in" filter="wipe(up)">
                                          <p:cBhvr>
                                            <p:cTn id="64" dur="500"/>
                                            <p:tgtEl>
                                              <p:spTgt spid="8"/>
                                            </p:tgtEl>
                                          </p:cBhvr>
                                        </p:animEffect>
                                      </p:childTnLst>
                                    </p:cTn>
                                  </p:par>
                                  <p:par>
                                    <p:cTn id="65" presetID="2" presetClass="entr" presetSubtype="4" decel="50000" fill="hold" nodeType="withEffect">
                                      <p:stCondLst>
                                        <p:cond delay="750"/>
                                      </p:stCondLst>
                                      <p:childTnLst>
                                        <p:set>
                                          <p:cBhvr>
                                            <p:cTn id="66" dur="1" fill="hold">
                                              <p:stCondLst>
                                                <p:cond delay="0"/>
                                              </p:stCondLst>
                                            </p:cTn>
                                            <p:tgtEl>
                                              <p:spTgt spid="21"/>
                                            </p:tgtEl>
                                            <p:attrNameLst>
                                              <p:attrName>style.visibility</p:attrName>
                                            </p:attrNameLst>
                                          </p:cBhvr>
                                          <p:to>
                                            <p:strVal val="visible"/>
                                          </p:to>
                                        </p:set>
                                        <p:anim calcmode="lin" valueType="num">
                                          <p:cBhvr additive="base">
                                            <p:cTn id="67" dur="1000" fill="hold"/>
                                            <p:tgtEl>
                                              <p:spTgt spid="21"/>
                                            </p:tgtEl>
                                            <p:attrNameLst>
                                              <p:attrName>ppt_x</p:attrName>
                                            </p:attrNameLst>
                                          </p:cBhvr>
                                          <p:tavLst>
                                            <p:tav tm="0">
                                              <p:val>
                                                <p:strVal val="#ppt_x"/>
                                              </p:val>
                                            </p:tav>
                                            <p:tav tm="100000">
                                              <p:val>
                                                <p:strVal val="#ppt_x"/>
                                              </p:val>
                                            </p:tav>
                                          </p:tavLst>
                                        </p:anim>
                                        <p:anim calcmode="lin" valueType="num">
                                          <p:cBhvr additive="base">
                                            <p:cTn id="68" dur="1000" fill="hold"/>
                                            <p:tgtEl>
                                              <p:spTgt spid="21"/>
                                            </p:tgtEl>
                                            <p:attrNameLst>
                                              <p:attrName>ppt_y</p:attrName>
                                            </p:attrNameLst>
                                          </p:cBhvr>
                                          <p:tavLst>
                                            <p:tav tm="0">
                                              <p:val>
                                                <p:strVal val="1+#ppt_h/2"/>
                                              </p:val>
                                            </p:tav>
                                            <p:tav tm="100000">
                                              <p:val>
                                                <p:strVal val="#ppt_y"/>
                                              </p:val>
                                            </p:tav>
                                          </p:tavLst>
                                        </p:anim>
                                      </p:childTnLst>
                                    </p:cTn>
                                  </p:par>
                                  <p:par>
                                    <p:cTn id="69" presetID="2" presetClass="entr" presetSubtype="8" fill="hold" nodeType="withEffect" p14:presetBounceEnd="50000">
                                      <p:stCondLst>
                                        <p:cond delay="750"/>
                                      </p:stCondLst>
                                      <p:childTnLst>
                                        <p:set>
                                          <p:cBhvr>
                                            <p:cTn id="70" dur="1" fill="hold">
                                              <p:stCondLst>
                                                <p:cond delay="0"/>
                                              </p:stCondLst>
                                            </p:cTn>
                                            <p:tgtEl>
                                              <p:spTgt spid="24"/>
                                            </p:tgtEl>
                                            <p:attrNameLst>
                                              <p:attrName>style.visibility</p:attrName>
                                            </p:attrNameLst>
                                          </p:cBhvr>
                                          <p:to>
                                            <p:strVal val="visible"/>
                                          </p:to>
                                        </p:set>
                                        <p:anim calcmode="lin" valueType="num" p14:bounceEnd="50000">
                                          <p:cBhvr additive="base">
                                            <p:cTn id="71" dur="1250" fill="hold"/>
                                            <p:tgtEl>
                                              <p:spTgt spid="24"/>
                                            </p:tgtEl>
                                            <p:attrNameLst>
                                              <p:attrName>ppt_x</p:attrName>
                                            </p:attrNameLst>
                                          </p:cBhvr>
                                          <p:tavLst>
                                            <p:tav tm="0">
                                              <p:val>
                                                <p:strVal val="0-#ppt_w/2"/>
                                              </p:val>
                                            </p:tav>
                                            <p:tav tm="100000">
                                              <p:val>
                                                <p:strVal val="#ppt_x"/>
                                              </p:val>
                                            </p:tav>
                                          </p:tavLst>
                                        </p:anim>
                                        <p:anim calcmode="lin" valueType="num" p14:bounceEnd="50000">
                                          <p:cBhvr additive="base">
                                            <p:cTn id="72" dur="1250" fill="hold"/>
                                            <p:tgtEl>
                                              <p:spTgt spid="24"/>
                                            </p:tgtEl>
                                            <p:attrNameLst>
                                              <p:attrName>ppt_y</p:attrName>
                                            </p:attrNameLst>
                                          </p:cBhvr>
                                          <p:tavLst>
                                            <p:tav tm="0">
                                              <p:val>
                                                <p:strVal val="#ppt_y"/>
                                              </p:val>
                                            </p:tav>
                                            <p:tav tm="100000">
                                              <p:val>
                                                <p:strVal val="#ppt_y"/>
                                              </p:val>
                                            </p:tav>
                                          </p:tavLst>
                                        </p:anim>
                                      </p:childTnLst>
                                    </p:cTn>
                                  </p:par>
                                  <p:par>
                                    <p:cTn id="73" presetID="31" presetClass="entr" presetSubtype="0" fill="hold" nodeType="withEffect">
                                      <p:stCondLst>
                                        <p:cond delay="1250"/>
                                      </p:stCondLst>
                                      <p:childTnLst>
                                        <p:set>
                                          <p:cBhvr>
                                            <p:cTn id="74" dur="1" fill="hold">
                                              <p:stCondLst>
                                                <p:cond delay="0"/>
                                              </p:stCondLst>
                                            </p:cTn>
                                            <p:tgtEl>
                                              <p:spTgt spid="154"/>
                                            </p:tgtEl>
                                            <p:attrNameLst>
                                              <p:attrName>style.visibility</p:attrName>
                                            </p:attrNameLst>
                                          </p:cBhvr>
                                          <p:to>
                                            <p:strVal val="visible"/>
                                          </p:to>
                                        </p:set>
                                        <p:anim calcmode="lin" valueType="num">
                                          <p:cBhvr>
                                            <p:cTn id="75" dur="750" fill="hold"/>
                                            <p:tgtEl>
                                              <p:spTgt spid="154"/>
                                            </p:tgtEl>
                                            <p:attrNameLst>
                                              <p:attrName>ppt_w</p:attrName>
                                            </p:attrNameLst>
                                          </p:cBhvr>
                                          <p:tavLst>
                                            <p:tav tm="0">
                                              <p:val>
                                                <p:fltVal val="0"/>
                                              </p:val>
                                            </p:tav>
                                            <p:tav tm="100000">
                                              <p:val>
                                                <p:strVal val="#ppt_w"/>
                                              </p:val>
                                            </p:tav>
                                          </p:tavLst>
                                        </p:anim>
                                        <p:anim calcmode="lin" valueType="num">
                                          <p:cBhvr>
                                            <p:cTn id="76" dur="750" fill="hold"/>
                                            <p:tgtEl>
                                              <p:spTgt spid="154"/>
                                            </p:tgtEl>
                                            <p:attrNameLst>
                                              <p:attrName>ppt_h</p:attrName>
                                            </p:attrNameLst>
                                          </p:cBhvr>
                                          <p:tavLst>
                                            <p:tav tm="0">
                                              <p:val>
                                                <p:fltVal val="0"/>
                                              </p:val>
                                            </p:tav>
                                            <p:tav tm="100000">
                                              <p:val>
                                                <p:strVal val="#ppt_h"/>
                                              </p:val>
                                            </p:tav>
                                          </p:tavLst>
                                        </p:anim>
                                        <p:anim calcmode="lin" valueType="num">
                                          <p:cBhvr>
                                            <p:cTn id="77" dur="750" fill="hold"/>
                                            <p:tgtEl>
                                              <p:spTgt spid="154"/>
                                            </p:tgtEl>
                                            <p:attrNameLst>
                                              <p:attrName>style.rotation</p:attrName>
                                            </p:attrNameLst>
                                          </p:cBhvr>
                                          <p:tavLst>
                                            <p:tav tm="0">
                                              <p:val>
                                                <p:fltVal val="90"/>
                                              </p:val>
                                            </p:tav>
                                            <p:tav tm="100000">
                                              <p:val>
                                                <p:fltVal val="0"/>
                                              </p:val>
                                            </p:tav>
                                          </p:tavLst>
                                        </p:anim>
                                        <p:animEffect transition="in" filter="fade">
                                          <p:cBhvr>
                                            <p:cTn id="78" dur="750"/>
                                            <p:tgtEl>
                                              <p:spTgt spid="154"/>
                                            </p:tgtEl>
                                          </p:cBhvr>
                                        </p:animEffect>
                                      </p:childTnLst>
                                    </p:cTn>
                                  </p:par>
                                  <p:par>
                                    <p:cTn id="79" presetID="22" presetClass="entr" presetSubtype="2" fill="hold" grpId="0" nodeType="withEffect">
                                      <p:stCondLst>
                                        <p:cond delay="1250"/>
                                      </p:stCondLst>
                                      <p:childTnLst>
                                        <p:set>
                                          <p:cBhvr>
                                            <p:cTn id="80" dur="1" fill="hold">
                                              <p:stCondLst>
                                                <p:cond delay="0"/>
                                              </p:stCondLst>
                                            </p:cTn>
                                            <p:tgtEl>
                                              <p:spTgt spid="173"/>
                                            </p:tgtEl>
                                            <p:attrNameLst>
                                              <p:attrName>style.visibility</p:attrName>
                                            </p:attrNameLst>
                                          </p:cBhvr>
                                          <p:to>
                                            <p:strVal val="visible"/>
                                          </p:to>
                                        </p:set>
                                        <p:animEffect transition="in" filter="wipe(right)">
                                          <p:cBhvr>
                                            <p:cTn id="81" dur="500"/>
                                            <p:tgtEl>
                                              <p:spTgt spid="173"/>
                                            </p:tgtEl>
                                          </p:cBhvr>
                                        </p:animEffect>
                                      </p:childTnLst>
                                    </p:cTn>
                                  </p:par>
                                  <p:par>
                                    <p:cTn id="82" presetID="22" presetClass="entr" presetSubtype="1" fill="hold" grpId="0" nodeType="withEffect">
                                      <p:stCondLst>
                                        <p:cond delay="2000"/>
                                      </p:stCondLst>
                                      <p:childTnLst>
                                        <p:set>
                                          <p:cBhvr>
                                            <p:cTn id="83" dur="1" fill="hold">
                                              <p:stCondLst>
                                                <p:cond delay="0"/>
                                              </p:stCondLst>
                                            </p:cTn>
                                            <p:tgtEl>
                                              <p:spTgt spid="9"/>
                                            </p:tgtEl>
                                            <p:attrNameLst>
                                              <p:attrName>style.visibility</p:attrName>
                                            </p:attrNameLst>
                                          </p:cBhvr>
                                          <p:to>
                                            <p:strVal val="visible"/>
                                          </p:to>
                                        </p:set>
                                        <p:animEffect transition="in" filter="wipe(up)">
                                          <p:cBhvr>
                                            <p:cTn id="84" dur="500"/>
                                            <p:tgtEl>
                                              <p:spTgt spid="9"/>
                                            </p:tgtEl>
                                          </p:cBhvr>
                                        </p:animEffect>
                                      </p:childTnLst>
                                    </p:cTn>
                                  </p:par>
                                  <p:par>
                                    <p:cTn id="85" presetID="2" presetClass="entr" presetSubtype="4" decel="50000" fill="hold" nodeType="withEffect">
                                      <p:stCondLst>
                                        <p:cond delay="1000"/>
                                      </p:stCondLst>
                                      <p:childTnLst>
                                        <p:set>
                                          <p:cBhvr>
                                            <p:cTn id="86" dur="1" fill="hold">
                                              <p:stCondLst>
                                                <p:cond delay="0"/>
                                              </p:stCondLst>
                                            </p:cTn>
                                            <p:tgtEl>
                                              <p:spTgt spid="62"/>
                                            </p:tgtEl>
                                            <p:attrNameLst>
                                              <p:attrName>style.visibility</p:attrName>
                                            </p:attrNameLst>
                                          </p:cBhvr>
                                          <p:to>
                                            <p:strVal val="visible"/>
                                          </p:to>
                                        </p:set>
                                        <p:anim calcmode="lin" valueType="num">
                                          <p:cBhvr additive="base">
                                            <p:cTn id="87" dur="1000" fill="hold"/>
                                            <p:tgtEl>
                                              <p:spTgt spid="62"/>
                                            </p:tgtEl>
                                            <p:attrNameLst>
                                              <p:attrName>ppt_x</p:attrName>
                                            </p:attrNameLst>
                                          </p:cBhvr>
                                          <p:tavLst>
                                            <p:tav tm="0">
                                              <p:val>
                                                <p:strVal val="#ppt_x"/>
                                              </p:val>
                                            </p:tav>
                                            <p:tav tm="100000">
                                              <p:val>
                                                <p:strVal val="#ppt_x"/>
                                              </p:val>
                                            </p:tav>
                                          </p:tavLst>
                                        </p:anim>
                                        <p:anim calcmode="lin" valueType="num">
                                          <p:cBhvr additive="base">
                                            <p:cTn id="88" dur="1000" fill="hold"/>
                                            <p:tgtEl>
                                              <p:spTgt spid="62"/>
                                            </p:tgtEl>
                                            <p:attrNameLst>
                                              <p:attrName>ppt_y</p:attrName>
                                            </p:attrNameLst>
                                          </p:cBhvr>
                                          <p:tavLst>
                                            <p:tav tm="0">
                                              <p:val>
                                                <p:strVal val="1+#ppt_h/2"/>
                                              </p:val>
                                            </p:tav>
                                            <p:tav tm="100000">
                                              <p:val>
                                                <p:strVal val="#ppt_y"/>
                                              </p:val>
                                            </p:tav>
                                          </p:tavLst>
                                        </p:anim>
                                      </p:childTnLst>
                                    </p:cTn>
                                  </p:par>
                                  <p:par>
                                    <p:cTn id="89" presetID="2" presetClass="entr" presetSubtype="8" fill="hold" nodeType="withEffect" p14:presetBounceEnd="50000">
                                      <p:stCondLst>
                                        <p:cond delay="1000"/>
                                      </p:stCondLst>
                                      <p:childTnLst>
                                        <p:set>
                                          <p:cBhvr>
                                            <p:cTn id="90" dur="1" fill="hold">
                                              <p:stCondLst>
                                                <p:cond delay="0"/>
                                              </p:stCondLst>
                                            </p:cTn>
                                            <p:tgtEl>
                                              <p:spTgt spid="139"/>
                                            </p:tgtEl>
                                            <p:attrNameLst>
                                              <p:attrName>style.visibility</p:attrName>
                                            </p:attrNameLst>
                                          </p:cBhvr>
                                          <p:to>
                                            <p:strVal val="visible"/>
                                          </p:to>
                                        </p:set>
                                        <p:anim calcmode="lin" valueType="num" p14:bounceEnd="50000">
                                          <p:cBhvr additive="base">
                                            <p:cTn id="91" dur="1250" fill="hold"/>
                                            <p:tgtEl>
                                              <p:spTgt spid="139"/>
                                            </p:tgtEl>
                                            <p:attrNameLst>
                                              <p:attrName>ppt_x</p:attrName>
                                            </p:attrNameLst>
                                          </p:cBhvr>
                                          <p:tavLst>
                                            <p:tav tm="0">
                                              <p:val>
                                                <p:strVal val="0-#ppt_w/2"/>
                                              </p:val>
                                            </p:tav>
                                            <p:tav tm="100000">
                                              <p:val>
                                                <p:strVal val="#ppt_x"/>
                                              </p:val>
                                            </p:tav>
                                          </p:tavLst>
                                        </p:anim>
                                        <p:anim calcmode="lin" valueType="num" p14:bounceEnd="50000">
                                          <p:cBhvr additive="base">
                                            <p:cTn id="92" dur="1250" fill="hold"/>
                                            <p:tgtEl>
                                              <p:spTgt spid="139"/>
                                            </p:tgtEl>
                                            <p:attrNameLst>
                                              <p:attrName>ppt_y</p:attrName>
                                            </p:attrNameLst>
                                          </p:cBhvr>
                                          <p:tavLst>
                                            <p:tav tm="0">
                                              <p:val>
                                                <p:strVal val="#ppt_y"/>
                                              </p:val>
                                            </p:tav>
                                            <p:tav tm="100000">
                                              <p:val>
                                                <p:strVal val="#ppt_y"/>
                                              </p:val>
                                            </p:tav>
                                          </p:tavLst>
                                        </p:anim>
                                      </p:childTnLst>
                                    </p:cTn>
                                  </p:par>
                                  <p:par>
                                    <p:cTn id="93" presetID="31" presetClass="entr" presetSubtype="0" fill="hold" nodeType="withEffect">
                                      <p:stCondLst>
                                        <p:cond delay="1500"/>
                                      </p:stCondLst>
                                      <p:childTnLst>
                                        <p:set>
                                          <p:cBhvr>
                                            <p:cTn id="94" dur="1" fill="hold">
                                              <p:stCondLst>
                                                <p:cond delay="0"/>
                                              </p:stCondLst>
                                            </p:cTn>
                                            <p:tgtEl>
                                              <p:spTgt spid="162"/>
                                            </p:tgtEl>
                                            <p:attrNameLst>
                                              <p:attrName>style.visibility</p:attrName>
                                            </p:attrNameLst>
                                          </p:cBhvr>
                                          <p:to>
                                            <p:strVal val="visible"/>
                                          </p:to>
                                        </p:set>
                                        <p:anim calcmode="lin" valueType="num">
                                          <p:cBhvr>
                                            <p:cTn id="95" dur="750" fill="hold"/>
                                            <p:tgtEl>
                                              <p:spTgt spid="162"/>
                                            </p:tgtEl>
                                            <p:attrNameLst>
                                              <p:attrName>ppt_w</p:attrName>
                                            </p:attrNameLst>
                                          </p:cBhvr>
                                          <p:tavLst>
                                            <p:tav tm="0">
                                              <p:val>
                                                <p:fltVal val="0"/>
                                              </p:val>
                                            </p:tav>
                                            <p:tav tm="100000">
                                              <p:val>
                                                <p:strVal val="#ppt_w"/>
                                              </p:val>
                                            </p:tav>
                                          </p:tavLst>
                                        </p:anim>
                                        <p:anim calcmode="lin" valueType="num">
                                          <p:cBhvr>
                                            <p:cTn id="96" dur="750" fill="hold"/>
                                            <p:tgtEl>
                                              <p:spTgt spid="162"/>
                                            </p:tgtEl>
                                            <p:attrNameLst>
                                              <p:attrName>ppt_h</p:attrName>
                                            </p:attrNameLst>
                                          </p:cBhvr>
                                          <p:tavLst>
                                            <p:tav tm="0">
                                              <p:val>
                                                <p:fltVal val="0"/>
                                              </p:val>
                                            </p:tav>
                                            <p:tav tm="100000">
                                              <p:val>
                                                <p:strVal val="#ppt_h"/>
                                              </p:val>
                                            </p:tav>
                                          </p:tavLst>
                                        </p:anim>
                                        <p:anim calcmode="lin" valueType="num">
                                          <p:cBhvr>
                                            <p:cTn id="97" dur="750" fill="hold"/>
                                            <p:tgtEl>
                                              <p:spTgt spid="162"/>
                                            </p:tgtEl>
                                            <p:attrNameLst>
                                              <p:attrName>style.rotation</p:attrName>
                                            </p:attrNameLst>
                                          </p:cBhvr>
                                          <p:tavLst>
                                            <p:tav tm="0">
                                              <p:val>
                                                <p:fltVal val="90"/>
                                              </p:val>
                                            </p:tav>
                                            <p:tav tm="100000">
                                              <p:val>
                                                <p:fltVal val="0"/>
                                              </p:val>
                                            </p:tav>
                                          </p:tavLst>
                                        </p:anim>
                                        <p:animEffect transition="in" filter="fade">
                                          <p:cBhvr>
                                            <p:cTn id="98" dur="750"/>
                                            <p:tgtEl>
                                              <p:spTgt spid="162"/>
                                            </p:tgtEl>
                                          </p:cBhvr>
                                        </p:animEffect>
                                      </p:childTnLst>
                                    </p:cTn>
                                  </p:par>
                                  <p:par>
                                    <p:cTn id="99" presetID="22" presetClass="entr" presetSubtype="2" fill="hold" grpId="0" nodeType="withEffect">
                                      <p:stCondLst>
                                        <p:cond delay="1500"/>
                                      </p:stCondLst>
                                      <p:childTnLst>
                                        <p:set>
                                          <p:cBhvr>
                                            <p:cTn id="100" dur="1" fill="hold">
                                              <p:stCondLst>
                                                <p:cond delay="0"/>
                                              </p:stCondLst>
                                            </p:cTn>
                                            <p:tgtEl>
                                              <p:spTgt spid="145"/>
                                            </p:tgtEl>
                                            <p:attrNameLst>
                                              <p:attrName>style.visibility</p:attrName>
                                            </p:attrNameLst>
                                          </p:cBhvr>
                                          <p:to>
                                            <p:strVal val="visible"/>
                                          </p:to>
                                        </p:set>
                                        <p:animEffect transition="in" filter="wipe(right)">
                                          <p:cBhvr>
                                            <p:cTn id="101" dur="500"/>
                                            <p:tgtEl>
                                              <p:spTgt spid="145"/>
                                            </p:tgtEl>
                                          </p:cBhvr>
                                        </p:animEffect>
                                      </p:childTnLst>
                                    </p:cTn>
                                  </p:par>
                                  <p:par>
                                    <p:cTn id="102" presetID="22" presetClass="entr" presetSubtype="1" fill="hold" grpId="0" nodeType="withEffect">
                                      <p:stCondLst>
                                        <p:cond delay="2250"/>
                                      </p:stCondLst>
                                      <p:childTnLst>
                                        <p:set>
                                          <p:cBhvr>
                                            <p:cTn id="103" dur="1" fill="hold">
                                              <p:stCondLst>
                                                <p:cond delay="0"/>
                                              </p:stCondLst>
                                            </p:cTn>
                                            <p:tgtEl>
                                              <p:spTgt spid="2"/>
                                            </p:tgtEl>
                                            <p:attrNameLst>
                                              <p:attrName>style.visibility</p:attrName>
                                            </p:attrNameLst>
                                          </p:cBhvr>
                                          <p:to>
                                            <p:strVal val="visible"/>
                                          </p:to>
                                        </p:set>
                                        <p:animEffect transition="in" filter="wipe(up)">
                                          <p:cBhvr>
                                            <p:cTn id="104" dur="500"/>
                                            <p:tgtEl>
                                              <p:spTgt spid="2"/>
                                            </p:tgtEl>
                                          </p:cBhvr>
                                        </p:animEffect>
                                      </p:childTnLst>
                                    </p:cTn>
                                  </p:par>
                                  <p:par>
                                    <p:cTn id="105" presetID="47" presetClass="entr" presetSubtype="0" fill="hold" grpId="0" nodeType="withEffect">
                                      <p:stCondLst>
                                        <p:cond delay="500"/>
                                      </p:stCondLst>
                                      <p:childTnLst>
                                        <p:set>
                                          <p:cBhvr>
                                            <p:cTn id="106" dur="1" fill="hold">
                                              <p:stCondLst>
                                                <p:cond delay="0"/>
                                              </p:stCondLst>
                                            </p:cTn>
                                            <p:tgtEl>
                                              <p:spTgt spid="147"/>
                                            </p:tgtEl>
                                            <p:attrNameLst>
                                              <p:attrName>style.visibility</p:attrName>
                                            </p:attrNameLst>
                                          </p:cBhvr>
                                          <p:to>
                                            <p:strVal val="visible"/>
                                          </p:to>
                                        </p:set>
                                        <p:animEffect transition="in" filter="fade">
                                          <p:cBhvr>
                                            <p:cTn id="107" dur="750"/>
                                            <p:tgtEl>
                                              <p:spTgt spid="147"/>
                                            </p:tgtEl>
                                          </p:cBhvr>
                                        </p:animEffect>
                                        <p:anim calcmode="lin" valueType="num">
                                          <p:cBhvr>
                                            <p:cTn id="108" dur="750" fill="hold"/>
                                            <p:tgtEl>
                                              <p:spTgt spid="147"/>
                                            </p:tgtEl>
                                            <p:attrNameLst>
                                              <p:attrName>ppt_x</p:attrName>
                                            </p:attrNameLst>
                                          </p:cBhvr>
                                          <p:tavLst>
                                            <p:tav tm="0">
                                              <p:val>
                                                <p:strVal val="#ppt_x"/>
                                              </p:val>
                                            </p:tav>
                                            <p:tav tm="100000">
                                              <p:val>
                                                <p:strVal val="#ppt_x"/>
                                              </p:val>
                                            </p:tav>
                                          </p:tavLst>
                                        </p:anim>
                                        <p:anim calcmode="lin" valueType="num">
                                          <p:cBhvr>
                                            <p:cTn id="109" dur="750" fill="hold"/>
                                            <p:tgtEl>
                                              <p:spTgt spid="147"/>
                                            </p:tgtEl>
                                            <p:attrNameLst>
                                              <p:attrName>ppt_y</p:attrName>
                                            </p:attrNameLst>
                                          </p:cBhvr>
                                          <p:tavLst>
                                            <p:tav tm="0">
                                              <p:val>
                                                <p:strVal val="#ppt_y-.1"/>
                                              </p:val>
                                            </p:tav>
                                            <p:tav tm="100000">
                                              <p:val>
                                                <p:strVal val="#ppt_y"/>
                                              </p:val>
                                            </p:tav>
                                          </p:tavLst>
                                        </p:anim>
                                      </p:childTnLst>
                                    </p:cTn>
                                  </p:par>
                                  <p:par>
                                    <p:cTn id="110" presetID="42" presetClass="entr" presetSubtype="0" fill="hold" grpId="0" nodeType="withEffect">
                                      <p:stCondLst>
                                        <p:cond delay="500"/>
                                      </p:stCondLst>
                                      <p:childTnLst>
                                        <p:set>
                                          <p:cBhvr>
                                            <p:cTn id="111" dur="1" fill="hold">
                                              <p:stCondLst>
                                                <p:cond delay="0"/>
                                              </p:stCondLst>
                                            </p:cTn>
                                            <p:tgtEl>
                                              <p:spTgt spid="146"/>
                                            </p:tgtEl>
                                            <p:attrNameLst>
                                              <p:attrName>style.visibility</p:attrName>
                                            </p:attrNameLst>
                                          </p:cBhvr>
                                          <p:to>
                                            <p:strVal val="visible"/>
                                          </p:to>
                                        </p:set>
                                        <p:animEffect transition="in" filter="fade">
                                          <p:cBhvr>
                                            <p:cTn id="112" dur="750"/>
                                            <p:tgtEl>
                                              <p:spTgt spid="146"/>
                                            </p:tgtEl>
                                          </p:cBhvr>
                                        </p:animEffect>
                                        <p:anim calcmode="lin" valueType="num">
                                          <p:cBhvr>
                                            <p:cTn id="113" dur="750" fill="hold"/>
                                            <p:tgtEl>
                                              <p:spTgt spid="146"/>
                                            </p:tgtEl>
                                            <p:attrNameLst>
                                              <p:attrName>ppt_x</p:attrName>
                                            </p:attrNameLst>
                                          </p:cBhvr>
                                          <p:tavLst>
                                            <p:tav tm="0">
                                              <p:val>
                                                <p:strVal val="#ppt_x"/>
                                              </p:val>
                                            </p:tav>
                                            <p:tav tm="100000">
                                              <p:val>
                                                <p:strVal val="#ppt_x"/>
                                              </p:val>
                                            </p:tav>
                                          </p:tavLst>
                                        </p:anim>
                                        <p:anim calcmode="lin" valueType="num">
                                          <p:cBhvr>
                                            <p:cTn id="114" dur="750" fill="hold"/>
                                            <p:tgtEl>
                                              <p:spTgt spid="146"/>
                                            </p:tgtEl>
                                            <p:attrNameLst>
                                              <p:attrName>ppt_y</p:attrName>
                                            </p:attrNameLst>
                                          </p:cBhvr>
                                          <p:tavLst>
                                            <p:tav tm="0">
                                              <p:val>
                                                <p:strVal val="#ppt_y+.1"/>
                                              </p:val>
                                            </p:tav>
                                            <p:tav tm="100000">
                                              <p:val>
                                                <p:strVal val="#ppt_y"/>
                                              </p:val>
                                            </p:tav>
                                          </p:tavLst>
                                        </p:anim>
                                      </p:childTnLst>
                                    </p:cTn>
                                  </p:par>
                                  <p:par>
                                    <p:cTn id="115" presetID="47" presetClass="entr" presetSubtype="0" fill="hold" grpId="0" nodeType="withEffect">
                                      <p:stCondLst>
                                        <p:cond delay="750"/>
                                      </p:stCondLst>
                                      <p:childTnLst>
                                        <p:set>
                                          <p:cBhvr>
                                            <p:cTn id="116" dur="1" fill="hold">
                                              <p:stCondLst>
                                                <p:cond delay="0"/>
                                              </p:stCondLst>
                                            </p:cTn>
                                            <p:tgtEl>
                                              <p:spTgt spid="31"/>
                                            </p:tgtEl>
                                            <p:attrNameLst>
                                              <p:attrName>style.visibility</p:attrName>
                                            </p:attrNameLst>
                                          </p:cBhvr>
                                          <p:to>
                                            <p:strVal val="visible"/>
                                          </p:to>
                                        </p:set>
                                        <p:animEffect transition="in" filter="fade">
                                          <p:cBhvr>
                                            <p:cTn id="117" dur="750"/>
                                            <p:tgtEl>
                                              <p:spTgt spid="31"/>
                                            </p:tgtEl>
                                          </p:cBhvr>
                                        </p:animEffect>
                                        <p:anim calcmode="lin" valueType="num">
                                          <p:cBhvr>
                                            <p:cTn id="118" dur="750" fill="hold"/>
                                            <p:tgtEl>
                                              <p:spTgt spid="31"/>
                                            </p:tgtEl>
                                            <p:attrNameLst>
                                              <p:attrName>ppt_x</p:attrName>
                                            </p:attrNameLst>
                                          </p:cBhvr>
                                          <p:tavLst>
                                            <p:tav tm="0">
                                              <p:val>
                                                <p:strVal val="#ppt_x"/>
                                              </p:val>
                                            </p:tav>
                                            <p:tav tm="100000">
                                              <p:val>
                                                <p:strVal val="#ppt_x"/>
                                              </p:val>
                                            </p:tav>
                                          </p:tavLst>
                                        </p:anim>
                                        <p:anim calcmode="lin" valueType="num">
                                          <p:cBhvr>
                                            <p:cTn id="119" dur="750" fill="hold"/>
                                            <p:tgtEl>
                                              <p:spTgt spid="31"/>
                                            </p:tgtEl>
                                            <p:attrNameLst>
                                              <p:attrName>ppt_y</p:attrName>
                                            </p:attrNameLst>
                                          </p:cBhvr>
                                          <p:tavLst>
                                            <p:tav tm="0">
                                              <p:val>
                                                <p:strVal val="#ppt_y-.1"/>
                                              </p:val>
                                            </p:tav>
                                            <p:tav tm="100000">
                                              <p:val>
                                                <p:strVal val="#ppt_y"/>
                                              </p:val>
                                            </p:tav>
                                          </p:tavLst>
                                        </p:anim>
                                      </p:childTnLst>
                                    </p:cTn>
                                  </p:par>
                                  <p:par>
                                    <p:cTn id="120" presetID="42" presetClass="entr" presetSubtype="0" fill="hold" grpId="0" nodeType="withEffect">
                                      <p:stCondLst>
                                        <p:cond delay="750"/>
                                      </p:stCondLst>
                                      <p:childTnLst>
                                        <p:set>
                                          <p:cBhvr>
                                            <p:cTn id="121" dur="1" fill="hold">
                                              <p:stCondLst>
                                                <p:cond delay="0"/>
                                              </p:stCondLst>
                                            </p:cTn>
                                            <p:tgtEl>
                                              <p:spTgt spid="30"/>
                                            </p:tgtEl>
                                            <p:attrNameLst>
                                              <p:attrName>style.visibility</p:attrName>
                                            </p:attrNameLst>
                                          </p:cBhvr>
                                          <p:to>
                                            <p:strVal val="visible"/>
                                          </p:to>
                                        </p:set>
                                        <p:animEffect transition="in" filter="fade">
                                          <p:cBhvr>
                                            <p:cTn id="122" dur="750"/>
                                            <p:tgtEl>
                                              <p:spTgt spid="30"/>
                                            </p:tgtEl>
                                          </p:cBhvr>
                                        </p:animEffect>
                                        <p:anim calcmode="lin" valueType="num">
                                          <p:cBhvr>
                                            <p:cTn id="123" dur="750" fill="hold"/>
                                            <p:tgtEl>
                                              <p:spTgt spid="30"/>
                                            </p:tgtEl>
                                            <p:attrNameLst>
                                              <p:attrName>ppt_x</p:attrName>
                                            </p:attrNameLst>
                                          </p:cBhvr>
                                          <p:tavLst>
                                            <p:tav tm="0">
                                              <p:val>
                                                <p:strVal val="#ppt_x"/>
                                              </p:val>
                                            </p:tav>
                                            <p:tav tm="100000">
                                              <p:val>
                                                <p:strVal val="#ppt_x"/>
                                              </p:val>
                                            </p:tav>
                                          </p:tavLst>
                                        </p:anim>
                                        <p:anim calcmode="lin" valueType="num">
                                          <p:cBhvr>
                                            <p:cTn id="124" dur="750" fill="hold"/>
                                            <p:tgtEl>
                                              <p:spTgt spid="30"/>
                                            </p:tgtEl>
                                            <p:attrNameLst>
                                              <p:attrName>ppt_y</p:attrName>
                                            </p:attrNameLst>
                                          </p:cBhvr>
                                          <p:tavLst>
                                            <p:tav tm="0">
                                              <p:val>
                                                <p:strVal val="#ppt_y+.1"/>
                                              </p:val>
                                            </p:tav>
                                            <p:tav tm="100000">
                                              <p:val>
                                                <p:strVal val="#ppt_y"/>
                                              </p:val>
                                            </p:tav>
                                          </p:tavLst>
                                        </p:anim>
                                      </p:childTnLst>
                                    </p:cTn>
                                  </p:par>
                                  <p:par>
                                    <p:cTn id="125" presetID="47" presetClass="entr" presetSubtype="0" fill="hold" grpId="0" nodeType="withEffect">
                                      <p:stCondLst>
                                        <p:cond delay="1000"/>
                                      </p:stCondLst>
                                      <p:childTnLst>
                                        <p:set>
                                          <p:cBhvr>
                                            <p:cTn id="126" dur="1" fill="hold">
                                              <p:stCondLst>
                                                <p:cond delay="0"/>
                                              </p:stCondLst>
                                            </p:cTn>
                                            <p:tgtEl>
                                              <p:spTgt spid="20"/>
                                            </p:tgtEl>
                                            <p:attrNameLst>
                                              <p:attrName>style.visibility</p:attrName>
                                            </p:attrNameLst>
                                          </p:cBhvr>
                                          <p:to>
                                            <p:strVal val="visible"/>
                                          </p:to>
                                        </p:set>
                                        <p:animEffect transition="in" filter="fade">
                                          <p:cBhvr>
                                            <p:cTn id="127" dur="750"/>
                                            <p:tgtEl>
                                              <p:spTgt spid="20"/>
                                            </p:tgtEl>
                                          </p:cBhvr>
                                        </p:animEffect>
                                        <p:anim calcmode="lin" valueType="num">
                                          <p:cBhvr>
                                            <p:cTn id="128" dur="750" fill="hold"/>
                                            <p:tgtEl>
                                              <p:spTgt spid="20"/>
                                            </p:tgtEl>
                                            <p:attrNameLst>
                                              <p:attrName>ppt_x</p:attrName>
                                            </p:attrNameLst>
                                          </p:cBhvr>
                                          <p:tavLst>
                                            <p:tav tm="0">
                                              <p:val>
                                                <p:strVal val="#ppt_x"/>
                                              </p:val>
                                            </p:tav>
                                            <p:tav tm="100000">
                                              <p:val>
                                                <p:strVal val="#ppt_x"/>
                                              </p:val>
                                            </p:tav>
                                          </p:tavLst>
                                        </p:anim>
                                        <p:anim calcmode="lin" valueType="num">
                                          <p:cBhvr>
                                            <p:cTn id="129" dur="750" fill="hold"/>
                                            <p:tgtEl>
                                              <p:spTgt spid="20"/>
                                            </p:tgtEl>
                                            <p:attrNameLst>
                                              <p:attrName>ppt_y</p:attrName>
                                            </p:attrNameLst>
                                          </p:cBhvr>
                                          <p:tavLst>
                                            <p:tav tm="0">
                                              <p:val>
                                                <p:strVal val="#ppt_y-.1"/>
                                              </p:val>
                                            </p:tav>
                                            <p:tav tm="100000">
                                              <p:val>
                                                <p:strVal val="#ppt_y"/>
                                              </p:val>
                                            </p:tav>
                                          </p:tavLst>
                                        </p:anim>
                                      </p:childTnLst>
                                    </p:cTn>
                                  </p:par>
                                  <p:par>
                                    <p:cTn id="130" presetID="42" presetClass="entr" presetSubtype="0" fill="hold" grpId="0" nodeType="withEffect">
                                      <p:stCondLst>
                                        <p:cond delay="1000"/>
                                      </p:stCondLst>
                                      <p:childTnLst>
                                        <p:set>
                                          <p:cBhvr>
                                            <p:cTn id="131" dur="1" fill="hold">
                                              <p:stCondLst>
                                                <p:cond delay="0"/>
                                              </p:stCondLst>
                                            </p:cTn>
                                            <p:tgtEl>
                                              <p:spTgt spid="19"/>
                                            </p:tgtEl>
                                            <p:attrNameLst>
                                              <p:attrName>style.visibility</p:attrName>
                                            </p:attrNameLst>
                                          </p:cBhvr>
                                          <p:to>
                                            <p:strVal val="visible"/>
                                          </p:to>
                                        </p:set>
                                        <p:animEffect transition="in" filter="fade">
                                          <p:cBhvr>
                                            <p:cTn id="132" dur="750"/>
                                            <p:tgtEl>
                                              <p:spTgt spid="19"/>
                                            </p:tgtEl>
                                          </p:cBhvr>
                                        </p:animEffect>
                                        <p:anim calcmode="lin" valueType="num">
                                          <p:cBhvr>
                                            <p:cTn id="133" dur="750" fill="hold"/>
                                            <p:tgtEl>
                                              <p:spTgt spid="19"/>
                                            </p:tgtEl>
                                            <p:attrNameLst>
                                              <p:attrName>ppt_x</p:attrName>
                                            </p:attrNameLst>
                                          </p:cBhvr>
                                          <p:tavLst>
                                            <p:tav tm="0">
                                              <p:val>
                                                <p:strVal val="#ppt_x"/>
                                              </p:val>
                                            </p:tav>
                                            <p:tav tm="100000">
                                              <p:val>
                                                <p:strVal val="#ppt_x"/>
                                              </p:val>
                                            </p:tav>
                                          </p:tavLst>
                                        </p:anim>
                                        <p:anim calcmode="lin" valueType="num">
                                          <p:cBhvr>
                                            <p:cTn id="134" dur="750" fill="hold"/>
                                            <p:tgtEl>
                                              <p:spTgt spid="19"/>
                                            </p:tgtEl>
                                            <p:attrNameLst>
                                              <p:attrName>ppt_y</p:attrName>
                                            </p:attrNameLst>
                                          </p:cBhvr>
                                          <p:tavLst>
                                            <p:tav tm="0">
                                              <p:val>
                                                <p:strVal val="#ppt_y+.1"/>
                                              </p:val>
                                            </p:tav>
                                            <p:tav tm="100000">
                                              <p:val>
                                                <p:strVal val="#ppt_y"/>
                                              </p:val>
                                            </p:tav>
                                          </p:tavLst>
                                        </p:anim>
                                      </p:childTnLst>
                                    </p:cTn>
                                  </p:par>
                                  <p:par>
                                    <p:cTn id="135" presetID="47" presetClass="entr" presetSubtype="0" fill="hold" grpId="0" nodeType="withEffect">
                                      <p:stCondLst>
                                        <p:cond delay="1250"/>
                                      </p:stCondLst>
                                      <p:childTnLst>
                                        <p:set>
                                          <p:cBhvr>
                                            <p:cTn id="136" dur="1" fill="hold">
                                              <p:stCondLst>
                                                <p:cond delay="0"/>
                                              </p:stCondLst>
                                            </p:cTn>
                                            <p:tgtEl>
                                              <p:spTgt spid="158"/>
                                            </p:tgtEl>
                                            <p:attrNameLst>
                                              <p:attrName>style.visibility</p:attrName>
                                            </p:attrNameLst>
                                          </p:cBhvr>
                                          <p:to>
                                            <p:strVal val="visible"/>
                                          </p:to>
                                        </p:set>
                                        <p:animEffect transition="in" filter="fade">
                                          <p:cBhvr>
                                            <p:cTn id="137" dur="750"/>
                                            <p:tgtEl>
                                              <p:spTgt spid="158"/>
                                            </p:tgtEl>
                                          </p:cBhvr>
                                        </p:animEffect>
                                        <p:anim calcmode="lin" valueType="num">
                                          <p:cBhvr>
                                            <p:cTn id="138" dur="750" fill="hold"/>
                                            <p:tgtEl>
                                              <p:spTgt spid="158"/>
                                            </p:tgtEl>
                                            <p:attrNameLst>
                                              <p:attrName>ppt_x</p:attrName>
                                            </p:attrNameLst>
                                          </p:cBhvr>
                                          <p:tavLst>
                                            <p:tav tm="0">
                                              <p:val>
                                                <p:strVal val="#ppt_x"/>
                                              </p:val>
                                            </p:tav>
                                            <p:tav tm="100000">
                                              <p:val>
                                                <p:strVal val="#ppt_x"/>
                                              </p:val>
                                            </p:tav>
                                          </p:tavLst>
                                        </p:anim>
                                        <p:anim calcmode="lin" valueType="num">
                                          <p:cBhvr>
                                            <p:cTn id="139" dur="750" fill="hold"/>
                                            <p:tgtEl>
                                              <p:spTgt spid="158"/>
                                            </p:tgtEl>
                                            <p:attrNameLst>
                                              <p:attrName>ppt_y</p:attrName>
                                            </p:attrNameLst>
                                          </p:cBhvr>
                                          <p:tavLst>
                                            <p:tav tm="0">
                                              <p:val>
                                                <p:strVal val="#ppt_y-.1"/>
                                              </p:val>
                                            </p:tav>
                                            <p:tav tm="100000">
                                              <p:val>
                                                <p:strVal val="#ppt_y"/>
                                              </p:val>
                                            </p:tav>
                                          </p:tavLst>
                                        </p:anim>
                                      </p:childTnLst>
                                    </p:cTn>
                                  </p:par>
                                  <p:par>
                                    <p:cTn id="140" presetID="42" presetClass="entr" presetSubtype="0" fill="hold" grpId="0" nodeType="withEffect">
                                      <p:stCondLst>
                                        <p:cond delay="1250"/>
                                      </p:stCondLst>
                                      <p:childTnLst>
                                        <p:set>
                                          <p:cBhvr>
                                            <p:cTn id="141" dur="1" fill="hold">
                                              <p:stCondLst>
                                                <p:cond delay="0"/>
                                              </p:stCondLst>
                                            </p:cTn>
                                            <p:tgtEl>
                                              <p:spTgt spid="157"/>
                                            </p:tgtEl>
                                            <p:attrNameLst>
                                              <p:attrName>style.visibility</p:attrName>
                                            </p:attrNameLst>
                                          </p:cBhvr>
                                          <p:to>
                                            <p:strVal val="visible"/>
                                          </p:to>
                                        </p:set>
                                        <p:animEffect transition="in" filter="fade">
                                          <p:cBhvr>
                                            <p:cTn id="142" dur="750"/>
                                            <p:tgtEl>
                                              <p:spTgt spid="157"/>
                                            </p:tgtEl>
                                          </p:cBhvr>
                                        </p:animEffect>
                                        <p:anim calcmode="lin" valueType="num">
                                          <p:cBhvr>
                                            <p:cTn id="143" dur="750" fill="hold"/>
                                            <p:tgtEl>
                                              <p:spTgt spid="157"/>
                                            </p:tgtEl>
                                            <p:attrNameLst>
                                              <p:attrName>ppt_x</p:attrName>
                                            </p:attrNameLst>
                                          </p:cBhvr>
                                          <p:tavLst>
                                            <p:tav tm="0">
                                              <p:val>
                                                <p:strVal val="#ppt_x"/>
                                              </p:val>
                                            </p:tav>
                                            <p:tav tm="100000">
                                              <p:val>
                                                <p:strVal val="#ppt_x"/>
                                              </p:val>
                                            </p:tav>
                                          </p:tavLst>
                                        </p:anim>
                                        <p:anim calcmode="lin" valueType="num">
                                          <p:cBhvr>
                                            <p:cTn id="144" dur="750" fill="hold"/>
                                            <p:tgtEl>
                                              <p:spTgt spid="157"/>
                                            </p:tgtEl>
                                            <p:attrNameLst>
                                              <p:attrName>ppt_y</p:attrName>
                                            </p:attrNameLst>
                                          </p:cBhvr>
                                          <p:tavLst>
                                            <p:tav tm="0">
                                              <p:val>
                                                <p:strVal val="#ppt_y+.1"/>
                                              </p:val>
                                            </p:tav>
                                            <p:tav tm="100000">
                                              <p:val>
                                                <p:strVal val="#ppt_y"/>
                                              </p:val>
                                            </p:tav>
                                          </p:tavLst>
                                        </p:anim>
                                      </p:childTnLst>
                                    </p:cTn>
                                  </p:par>
                                  <p:par>
                                    <p:cTn id="145" presetID="47" presetClass="entr" presetSubtype="0" fill="hold" grpId="0" nodeType="withEffect">
                                      <p:stCondLst>
                                        <p:cond delay="1500"/>
                                      </p:stCondLst>
                                      <p:childTnLst>
                                        <p:set>
                                          <p:cBhvr>
                                            <p:cTn id="146" dur="1" fill="hold">
                                              <p:stCondLst>
                                                <p:cond delay="0"/>
                                              </p:stCondLst>
                                            </p:cTn>
                                            <p:tgtEl>
                                              <p:spTgt spid="166"/>
                                            </p:tgtEl>
                                            <p:attrNameLst>
                                              <p:attrName>style.visibility</p:attrName>
                                            </p:attrNameLst>
                                          </p:cBhvr>
                                          <p:to>
                                            <p:strVal val="visible"/>
                                          </p:to>
                                        </p:set>
                                        <p:animEffect transition="in" filter="fade">
                                          <p:cBhvr>
                                            <p:cTn id="147" dur="750"/>
                                            <p:tgtEl>
                                              <p:spTgt spid="166"/>
                                            </p:tgtEl>
                                          </p:cBhvr>
                                        </p:animEffect>
                                        <p:anim calcmode="lin" valueType="num">
                                          <p:cBhvr>
                                            <p:cTn id="148" dur="750" fill="hold"/>
                                            <p:tgtEl>
                                              <p:spTgt spid="166"/>
                                            </p:tgtEl>
                                            <p:attrNameLst>
                                              <p:attrName>ppt_x</p:attrName>
                                            </p:attrNameLst>
                                          </p:cBhvr>
                                          <p:tavLst>
                                            <p:tav tm="0">
                                              <p:val>
                                                <p:strVal val="#ppt_x"/>
                                              </p:val>
                                            </p:tav>
                                            <p:tav tm="100000">
                                              <p:val>
                                                <p:strVal val="#ppt_x"/>
                                              </p:val>
                                            </p:tav>
                                          </p:tavLst>
                                        </p:anim>
                                        <p:anim calcmode="lin" valueType="num">
                                          <p:cBhvr>
                                            <p:cTn id="149" dur="750" fill="hold"/>
                                            <p:tgtEl>
                                              <p:spTgt spid="166"/>
                                            </p:tgtEl>
                                            <p:attrNameLst>
                                              <p:attrName>ppt_y</p:attrName>
                                            </p:attrNameLst>
                                          </p:cBhvr>
                                          <p:tavLst>
                                            <p:tav tm="0">
                                              <p:val>
                                                <p:strVal val="#ppt_y-.1"/>
                                              </p:val>
                                            </p:tav>
                                            <p:tav tm="100000">
                                              <p:val>
                                                <p:strVal val="#ppt_y"/>
                                              </p:val>
                                            </p:tav>
                                          </p:tavLst>
                                        </p:anim>
                                      </p:childTnLst>
                                    </p:cTn>
                                  </p:par>
                                  <p:par>
                                    <p:cTn id="150" presetID="42" presetClass="entr" presetSubtype="0" fill="hold" grpId="0" nodeType="withEffect">
                                      <p:stCondLst>
                                        <p:cond delay="1500"/>
                                      </p:stCondLst>
                                      <p:childTnLst>
                                        <p:set>
                                          <p:cBhvr>
                                            <p:cTn id="151" dur="1" fill="hold">
                                              <p:stCondLst>
                                                <p:cond delay="0"/>
                                              </p:stCondLst>
                                            </p:cTn>
                                            <p:tgtEl>
                                              <p:spTgt spid="165"/>
                                            </p:tgtEl>
                                            <p:attrNameLst>
                                              <p:attrName>style.visibility</p:attrName>
                                            </p:attrNameLst>
                                          </p:cBhvr>
                                          <p:to>
                                            <p:strVal val="visible"/>
                                          </p:to>
                                        </p:set>
                                        <p:animEffect transition="in" filter="fade">
                                          <p:cBhvr>
                                            <p:cTn id="152" dur="750"/>
                                            <p:tgtEl>
                                              <p:spTgt spid="165"/>
                                            </p:tgtEl>
                                          </p:cBhvr>
                                        </p:animEffect>
                                        <p:anim calcmode="lin" valueType="num">
                                          <p:cBhvr>
                                            <p:cTn id="153" dur="750" fill="hold"/>
                                            <p:tgtEl>
                                              <p:spTgt spid="165"/>
                                            </p:tgtEl>
                                            <p:attrNameLst>
                                              <p:attrName>ppt_x</p:attrName>
                                            </p:attrNameLst>
                                          </p:cBhvr>
                                          <p:tavLst>
                                            <p:tav tm="0">
                                              <p:val>
                                                <p:strVal val="#ppt_x"/>
                                              </p:val>
                                            </p:tav>
                                            <p:tav tm="100000">
                                              <p:val>
                                                <p:strVal val="#ppt_x"/>
                                              </p:val>
                                            </p:tav>
                                          </p:tavLst>
                                        </p:anim>
                                        <p:anim calcmode="lin" valueType="num">
                                          <p:cBhvr>
                                            <p:cTn id="154" dur="750" fill="hold"/>
                                            <p:tgtEl>
                                              <p:spTgt spid="165"/>
                                            </p:tgtEl>
                                            <p:attrNameLst>
                                              <p:attrName>ppt_y</p:attrName>
                                            </p:attrNameLst>
                                          </p:cBhvr>
                                          <p:tavLst>
                                            <p:tav tm="0">
                                              <p:val>
                                                <p:strVal val="#ppt_y+.1"/>
                                              </p:val>
                                            </p:tav>
                                            <p:tav tm="100000">
                                              <p:val>
                                                <p:strVal val="#ppt_y"/>
                                              </p:val>
                                            </p:tav>
                                          </p:tavLst>
                                        </p:anim>
                                      </p:childTnLst>
                                    </p:cTn>
                                  </p:par>
                                  <p:par>
                                    <p:cTn id="155" presetID="47" presetClass="entr" presetSubtype="0" fill="hold" grpId="0" nodeType="withEffect">
                                      <p:stCondLst>
                                        <p:cond delay="250"/>
                                      </p:stCondLst>
                                      <p:childTnLst>
                                        <p:set>
                                          <p:cBhvr>
                                            <p:cTn id="156" dur="1" fill="hold">
                                              <p:stCondLst>
                                                <p:cond delay="0"/>
                                              </p:stCondLst>
                                            </p:cTn>
                                            <p:tgtEl>
                                              <p:spTgt spid="172"/>
                                            </p:tgtEl>
                                            <p:attrNameLst>
                                              <p:attrName>style.visibility</p:attrName>
                                            </p:attrNameLst>
                                          </p:cBhvr>
                                          <p:to>
                                            <p:strVal val="visible"/>
                                          </p:to>
                                        </p:set>
                                        <p:animEffect transition="in" filter="fade">
                                          <p:cBhvr>
                                            <p:cTn id="157" dur="1000"/>
                                            <p:tgtEl>
                                              <p:spTgt spid="172"/>
                                            </p:tgtEl>
                                          </p:cBhvr>
                                        </p:animEffect>
                                        <p:anim calcmode="lin" valueType="num">
                                          <p:cBhvr>
                                            <p:cTn id="158" dur="1000" fill="hold"/>
                                            <p:tgtEl>
                                              <p:spTgt spid="172"/>
                                            </p:tgtEl>
                                            <p:attrNameLst>
                                              <p:attrName>ppt_x</p:attrName>
                                            </p:attrNameLst>
                                          </p:cBhvr>
                                          <p:tavLst>
                                            <p:tav tm="0">
                                              <p:val>
                                                <p:strVal val="#ppt_x"/>
                                              </p:val>
                                            </p:tav>
                                            <p:tav tm="100000">
                                              <p:val>
                                                <p:strVal val="#ppt_x"/>
                                              </p:val>
                                            </p:tav>
                                          </p:tavLst>
                                        </p:anim>
                                        <p:anim calcmode="lin" valueType="num">
                                          <p:cBhvr>
                                            <p:cTn id="159" dur="1000" fill="hold"/>
                                            <p:tgtEl>
                                              <p:spTgt spid="17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7" grpId="0" animBg="1"/>
          <p:bldP spid="8" grpId="0" animBg="1"/>
          <p:bldP spid="9" grpId="0" animBg="1"/>
          <p:bldP spid="19" grpId="0"/>
          <p:bldP spid="20" grpId="0"/>
          <p:bldP spid="30" grpId="0"/>
          <p:bldP spid="31" grpId="0"/>
          <p:bldP spid="145" grpId="0" animBg="1"/>
          <p:bldP spid="146" grpId="0"/>
          <p:bldP spid="147" grpId="0"/>
          <p:bldP spid="157" grpId="0"/>
          <p:bldP spid="158" grpId="0"/>
          <p:bldP spid="165" grpId="0"/>
          <p:bldP spid="166" grpId="0"/>
          <p:bldP spid="172" grpId="0"/>
          <p:bldP spid="173" grpId="0" animBg="1"/>
          <p:bldP spid="174" grpId="0" animBg="1"/>
          <p:bldP spid="175" grpId="0" animBg="1"/>
          <p:bldP spid="176" grpId="0" animBg="1"/>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5000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000" fill="hold"/>
                                            <p:tgtEl>
                                              <p:spTgt spid="4"/>
                                            </p:tgtEl>
                                            <p:attrNameLst>
                                              <p:attrName>ppt_x</p:attrName>
                                            </p:attrNameLst>
                                          </p:cBhvr>
                                          <p:tavLst>
                                            <p:tav tm="0">
                                              <p:val>
                                                <p:strVal val="#ppt_x"/>
                                              </p:val>
                                            </p:tav>
                                            <p:tav tm="100000">
                                              <p:val>
                                                <p:strVal val="#ppt_x"/>
                                              </p:val>
                                            </p:tav>
                                          </p:tavLst>
                                        </p:anim>
                                        <p:anim calcmode="lin" valueType="num">
                                          <p:cBhvr additive="base">
                                            <p:cTn id="8" dur="1000" fill="hold"/>
                                            <p:tgtEl>
                                              <p:spTgt spid="4"/>
                                            </p:tgtEl>
                                            <p:attrNameLst>
                                              <p:attrName>ppt_y</p:attrName>
                                            </p:attrNameLst>
                                          </p:cBhvr>
                                          <p:tavLst>
                                            <p:tav tm="0">
                                              <p:val>
                                                <p:strVal val="1+#ppt_h/2"/>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159"/>
                                            </p:tgtEl>
                                            <p:attrNameLst>
                                              <p:attrName>style.visibility</p:attrName>
                                            </p:attrNameLst>
                                          </p:cBhvr>
                                          <p:to>
                                            <p:strVal val="visible"/>
                                          </p:to>
                                        </p:set>
                                        <p:anim calcmode="lin" valueType="num">
                                          <p:cBhvr additive="base">
                                            <p:cTn id="11" dur="1250" fill="hold"/>
                                            <p:tgtEl>
                                              <p:spTgt spid="159"/>
                                            </p:tgtEl>
                                            <p:attrNameLst>
                                              <p:attrName>ppt_x</p:attrName>
                                            </p:attrNameLst>
                                          </p:cBhvr>
                                          <p:tavLst>
                                            <p:tav tm="0">
                                              <p:val>
                                                <p:strVal val="0-#ppt_w/2"/>
                                              </p:val>
                                            </p:tav>
                                            <p:tav tm="100000">
                                              <p:val>
                                                <p:strVal val="#ppt_x"/>
                                              </p:val>
                                            </p:tav>
                                          </p:tavLst>
                                        </p:anim>
                                        <p:anim calcmode="lin" valueType="num">
                                          <p:cBhvr additive="base">
                                            <p:cTn id="12" dur="1250" fill="hold"/>
                                            <p:tgtEl>
                                              <p:spTgt spid="159"/>
                                            </p:tgtEl>
                                            <p:attrNameLst>
                                              <p:attrName>ppt_y</p:attrName>
                                            </p:attrNameLst>
                                          </p:cBhvr>
                                          <p:tavLst>
                                            <p:tav tm="0">
                                              <p:val>
                                                <p:strVal val="#ppt_y"/>
                                              </p:val>
                                            </p:tav>
                                            <p:tav tm="100000">
                                              <p:val>
                                                <p:strVal val="#ppt_y"/>
                                              </p:val>
                                            </p:tav>
                                          </p:tavLst>
                                        </p:anim>
                                      </p:childTnLst>
                                    </p:cTn>
                                  </p:par>
                                  <p:par>
                                    <p:cTn id="13" presetID="31" presetClass="entr" presetSubtype="0" fill="hold" nodeType="withEffect">
                                      <p:stCondLst>
                                        <p:cond delay="500"/>
                                      </p:stCondLst>
                                      <p:childTnLst>
                                        <p:set>
                                          <p:cBhvr>
                                            <p:cTn id="14" dur="1" fill="hold">
                                              <p:stCondLst>
                                                <p:cond delay="0"/>
                                              </p:stCondLst>
                                            </p:cTn>
                                            <p:tgtEl>
                                              <p:spTgt spid="142"/>
                                            </p:tgtEl>
                                            <p:attrNameLst>
                                              <p:attrName>style.visibility</p:attrName>
                                            </p:attrNameLst>
                                          </p:cBhvr>
                                          <p:to>
                                            <p:strVal val="visible"/>
                                          </p:to>
                                        </p:set>
                                        <p:anim calcmode="lin" valueType="num">
                                          <p:cBhvr>
                                            <p:cTn id="15" dur="750" fill="hold"/>
                                            <p:tgtEl>
                                              <p:spTgt spid="142"/>
                                            </p:tgtEl>
                                            <p:attrNameLst>
                                              <p:attrName>ppt_w</p:attrName>
                                            </p:attrNameLst>
                                          </p:cBhvr>
                                          <p:tavLst>
                                            <p:tav tm="0">
                                              <p:val>
                                                <p:fltVal val="0"/>
                                              </p:val>
                                            </p:tav>
                                            <p:tav tm="100000">
                                              <p:val>
                                                <p:strVal val="#ppt_w"/>
                                              </p:val>
                                            </p:tav>
                                          </p:tavLst>
                                        </p:anim>
                                        <p:anim calcmode="lin" valueType="num">
                                          <p:cBhvr>
                                            <p:cTn id="16" dur="750" fill="hold"/>
                                            <p:tgtEl>
                                              <p:spTgt spid="142"/>
                                            </p:tgtEl>
                                            <p:attrNameLst>
                                              <p:attrName>ppt_h</p:attrName>
                                            </p:attrNameLst>
                                          </p:cBhvr>
                                          <p:tavLst>
                                            <p:tav tm="0">
                                              <p:val>
                                                <p:fltVal val="0"/>
                                              </p:val>
                                            </p:tav>
                                            <p:tav tm="100000">
                                              <p:val>
                                                <p:strVal val="#ppt_h"/>
                                              </p:val>
                                            </p:tav>
                                          </p:tavLst>
                                        </p:anim>
                                        <p:anim calcmode="lin" valueType="num">
                                          <p:cBhvr>
                                            <p:cTn id="17" dur="750" fill="hold"/>
                                            <p:tgtEl>
                                              <p:spTgt spid="142"/>
                                            </p:tgtEl>
                                            <p:attrNameLst>
                                              <p:attrName>style.rotation</p:attrName>
                                            </p:attrNameLst>
                                          </p:cBhvr>
                                          <p:tavLst>
                                            <p:tav tm="0">
                                              <p:val>
                                                <p:fltVal val="90"/>
                                              </p:val>
                                            </p:tav>
                                            <p:tav tm="100000">
                                              <p:val>
                                                <p:fltVal val="0"/>
                                              </p:val>
                                            </p:tav>
                                          </p:tavLst>
                                        </p:anim>
                                        <p:animEffect transition="in" filter="fade">
                                          <p:cBhvr>
                                            <p:cTn id="18" dur="750"/>
                                            <p:tgtEl>
                                              <p:spTgt spid="142"/>
                                            </p:tgtEl>
                                          </p:cBhvr>
                                        </p:animEffect>
                                      </p:childTnLst>
                                    </p:cTn>
                                  </p:par>
                                  <p:par>
                                    <p:cTn id="19" presetID="22" presetClass="entr" presetSubtype="2" fill="hold" grpId="0" nodeType="withEffect">
                                      <p:stCondLst>
                                        <p:cond delay="500"/>
                                      </p:stCondLst>
                                      <p:childTnLst>
                                        <p:set>
                                          <p:cBhvr>
                                            <p:cTn id="20" dur="1" fill="hold">
                                              <p:stCondLst>
                                                <p:cond delay="0"/>
                                              </p:stCondLst>
                                            </p:cTn>
                                            <p:tgtEl>
                                              <p:spTgt spid="176"/>
                                            </p:tgtEl>
                                            <p:attrNameLst>
                                              <p:attrName>style.visibility</p:attrName>
                                            </p:attrNameLst>
                                          </p:cBhvr>
                                          <p:to>
                                            <p:strVal val="visible"/>
                                          </p:to>
                                        </p:set>
                                        <p:animEffect transition="in" filter="wipe(right)">
                                          <p:cBhvr>
                                            <p:cTn id="21" dur="500"/>
                                            <p:tgtEl>
                                              <p:spTgt spid="176"/>
                                            </p:tgtEl>
                                          </p:cBhvr>
                                        </p:animEffect>
                                      </p:childTnLst>
                                    </p:cTn>
                                  </p:par>
                                  <p:par>
                                    <p:cTn id="22" presetID="22" presetClass="entr" presetSubtype="1" fill="hold" grpId="0" nodeType="withEffect">
                                      <p:stCondLst>
                                        <p:cond delay="1250"/>
                                      </p:stCondLst>
                                      <p:childTnLst>
                                        <p:set>
                                          <p:cBhvr>
                                            <p:cTn id="23" dur="1" fill="hold">
                                              <p:stCondLst>
                                                <p:cond delay="0"/>
                                              </p:stCondLst>
                                            </p:cTn>
                                            <p:tgtEl>
                                              <p:spTgt spid="3"/>
                                            </p:tgtEl>
                                            <p:attrNameLst>
                                              <p:attrName>style.visibility</p:attrName>
                                            </p:attrNameLst>
                                          </p:cBhvr>
                                          <p:to>
                                            <p:strVal val="visible"/>
                                          </p:to>
                                        </p:set>
                                        <p:animEffect transition="in" filter="wipe(up)">
                                          <p:cBhvr>
                                            <p:cTn id="24" dur="500"/>
                                            <p:tgtEl>
                                              <p:spTgt spid="3"/>
                                            </p:tgtEl>
                                          </p:cBhvr>
                                        </p:animEffect>
                                      </p:childTnLst>
                                    </p:cTn>
                                  </p:par>
                                  <p:par>
                                    <p:cTn id="25" presetID="2" presetClass="entr" presetSubtype="4" decel="50000" fill="hold" nodeType="withEffect">
                                      <p:stCondLst>
                                        <p:cond delay="250"/>
                                      </p:stCondLst>
                                      <p:childTnLst>
                                        <p:set>
                                          <p:cBhvr>
                                            <p:cTn id="26" dur="1" fill="hold">
                                              <p:stCondLst>
                                                <p:cond delay="0"/>
                                              </p:stCondLst>
                                            </p:cTn>
                                            <p:tgtEl>
                                              <p:spTgt spid="148"/>
                                            </p:tgtEl>
                                            <p:attrNameLst>
                                              <p:attrName>style.visibility</p:attrName>
                                            </p:attrNameLst>
                                          </p:cBhvr>
                                          <p:to>
                                            <p:strVal val="visible"/>
                                          </p:to>
                                        </p:set>
                                        <p:anim calcmode="lin" valueType="num">
                                          <p:cBhvr additive="base">
                                            <p:cTn id="27" dur="1000" fill="hold"/>
                                            <p:tgtEl>
                                              <p:spTgt spid="148"/>
                                            </p:tgtEl>
                                            <p:attrNameLst>
                                              <p:attrName>ppt_x</p:attrName>
                                            </p:attrNameLst>
                                          </p:cBhvr>
                                          <p:tavLst>
                                            <p:tav tm="0">
                                              <p:val>
                                                <p:strVal val="#ppt_x"/>
                                              </p:val>
                                            </p:tav>
                                            <p:tav tm="100000">
                                              <p:val>
                                                <p:strVal val="#ppt_x"/>
                                              </p:val>
                                            </p:tav>
                                          </p:tavLst>
                                        </p:anim>
                                        <p:anim calcmode="lin" valueType="num">
                                          <p:cBhvr additive="base">
                                            <p:cTn id="28" dur="1000" fill="hold"/>
                                            <p:tgtEl>
                                              <p:spTgt spid="148"/>
                                            </p:tgtEl>
                                            <p:attrNameLst>
                                              <p:attrName>ppt_y</p:attrName>
                                            </p:attrNameLst>
                                          </p:cBhvr>
                                          <p:tavLst>
                                            <p:tav tm="0">
                                              <p:val>
                                                <p:strVal val="1+#ppt_h/2"/>
                                              </p:val>
                                            </p:tav>
                                            <p:tav tm="100000">
                                              <p:val>
                                                <p:strVal val="#ppt_y"/>
                                              </p:val>
                                            </p:tav>
                                          </p:tavLst>
                                        </p:anim>
                                      </p:childTnLst>
                                    </p:cTn>
                                  </p:par>
                                  <p:par>
                                    <p:cTn id="29" presetID="2" presetClass="entr" presetSubtype="8" fill="hold" nodeType="withEffect">
                                      <p:stCondLst>
                                        <p:cond delay="250"/>
                                      </p:stCondLst>
                                      <p:childTnLst>
                                        <p:set>
                                          <p:cBhvr>
                                            <p:cTn id="30" dur="1" fill="hold">
                                              <p:stCondLst>
                                                <p:cond delay="0"/>
                                              </p:stCondLst>
                                            </p:cTn>
                                            <p:tgtEl>
                                              <p:spTgt spid="151"/>
                                            </p:tgtEl>
                                            <p:attrNameLst>
                                              <p:attrName>style.visibility</p:attrName>
                                            </p:attrNameLst>
                                          </p:cBhvr>
                                          <p:to>
                                            <p:strVal val="visible"/>
                                          </p:to>
                                        </p:set>
                                        <p:anim calcmode="lin" valueType="num">
                                          <p:cBhvr additive="base">
                                            <p:cTn id="31" dur="1250" fill="hold"/>
                                            <p:tgtEl>
                                              <p:spTgt spid="151"/>
                                            </p:tgtEl>
                                            <p:attrNameLst>
                                              <p:attrName>ppt_x</p:attrName>
                                            </p:attrNameLst>
                                          </p:cBhvr>
                                          <p:tavLst>
                                            <p:tav tm="0">
                                              <p:val>
                                                <p:strVal val="0-#ppt_w/2"/>
                                              </p:val>
                                            </p:tav>
                                            <p:tav tm="100000">
                                              <p:val>
                                                <p:strVal val="#ppt_x"/>
                                              </p:val>
                                            </p:tav>
                                          </p:tavLst>
                                        </p:anim>
                                        <p:anim calcmode="lin" valueType="num">
                                          <p:cBhvr additive="base">
                                            <p:cTn id="32" dur="1250" fill="hold"/>
                                            <p:tgtEl>
                                              <p:spTgt spid="151"/>
                                            </p:tgtEl>
                                            <p:attrNameLst>
                                              <p:attrName>ppt_y</p:attrName>
                                            </p:attrNameLst>
                                          </p:cBhvr>
                                          <p:tavLst>
                                            <p:tav tm="0">
                                              <p:val>
                                                <p:strVal val="#ppt_y"/>
                                              </p:val>
                                            </p:tav>
                                            <p:tav tm="100000">
                                              <p:val>
                                                <p:strVal val="#ppt_y"/>
                                              </p:val>
                                            </p:tav>
                                          </p:tavLst>
                                        </p:anim>
                                      </p:childTnLst>
                                    </p:cTn>
                                  </p:par>
                                  <p:par>
                                    <p:cTn id="33" presetID="31" presetClass="entr" presetSubtype="0" fill="hold" nodeType="withEffect">
                                      <p:stCondLst>
                                        <p:cond delay="750"/>
                                      </p:stCondLst>
                                      <p:childTnLst>
                                        <p:set>
                                          <p:cBhvr>
                                            <p:cTn id="34" dur="1" fill="hold">
                                              <p:stCondLst>
                                                <p:cond delay="0"/>
                                              </p:stCondLst>
                                            </p:cTn>
                                            <p:tgtEl>
                                              <p:spTgt spid="27"/>
                                            </p:tgtEl>
                                            <p:attrNameLst>
                                              <p:attrName>style.visibility</p:attrName>
                                            </p:attrNameLst>
                                          </p:cBhvr>
                                          <p:to>
                                            <p:strVal val="visible"/>
                                          </p:to>
                                        </p:set>
                                        <p:anim calcmode="lin" valueType="num">
                                          <p:cBhvr>
                                            <p:cTn id="35" dur="750" fill="hold"/>
                                            <p:tgtEl>
                                              <p:spTgt spid="27"/>
                                            </p:tgtEl>
                                            <p:attrNameLst>
                                              <p:attrName>ppt_w</p:attrName>
                                            </p:attrNameLst>
                                          </p:cBhvr>
                                          <p:tavLst>
                                            <p:tav tm="0">
                                              <p:val>
                                                <p:fltVal val="0"/>
                                              </p:val>
                                            </p:tav>
                                            <p:tav tm="100000">
                                              <p:val>
                                                <p:strVal val="#ppt_w"/>
                                              </p:val>
                                            </p:tav>
                                          </p:tavLst>
                                        </p:anim>
                                        <p:anim calcmode="lin" valueType="num">
                                          <p:cBhvr>
                                            <p:cTn id="36" dur="750" fill="hold"/>
                                            <p:tgtEl>
                                              <p:spTgt spid="27"/>
                                            </p:tgtEl>
                                            <p:attrNameLst>
                                              <p:attrName>ppt_h</p:attrName>
                                            </p:attrNameLst>
                                          </p:cBhvr>
                                          <p:tavLst>
                                            <p:tav tm="0">
                                              <p:val>
                                                <p:fltVal val="0"/>
                                              </p:val>
                                            </p:tav>
                                            <p:tav tm="100000">
                                              <p:val>
                                                <p:strVal val="#ppt_h"/>
                                              </p:val>
                                            </p:tav>
                                          </p:tavLst>
                                        </p:anim>
                                        <p:anim calcmode="lin" valueType="num">
                                          <p:cBhvr>
                                            <p:cTn id="37" dur="750" fill="hold"/>
                                            <p:tgtEl>
                                              <p:spTgt spid="27"/>
                                            </p:tgtEl>
                                            <p:attrNameLst>
                                              <p:attrName>style.rotation</p:attrName>
                                            </p:attrNameLst>
                                          </p:cBhvr>
                                          <p:tavLst>
                                            <p:tav tm="0">
                                              <p:val>
                                                <p:fltVal val="90"/>
                                              </p:val>
                                            </p:tav>
                                            <p:tav tm="100000">
                                              <p:val>
                                                <p:fltVal val="0"/>
                                              </p:val>
                                            </p:tav>
                                          </p:tavLst>
                                        </p:anim>
                                        <p:animEffect transition="in" filter="fade">
                                          <p:cBhvr>
                                            <p:cTn id="38" dur="750"/>
                                            <p:tgtEl>
                                              <p:spTgt spid="27"/>
                                            </p:tgtEl>
                                          </p:cBhvr>
                                        </p:animEffect>
                                      </p:childTnLst>
                                    </p:cTn>
                                  </p:par>
                                  <p:par>
                                    <p:cTn id="39" presetID="22" presetClass="entr" presetSubtype="2" fill="hold" grpId="0" nodeType="withEffect">
                                      <p:stCondLst>
                                        <p:cond delay="750"/>
                                      </p:stCondLst>
                                      <p:childTnLst>
                                        <p:set>
                                          <p:cBhvr>
                                            <p:cTn id="40" dur="1" fill="hold">
                                              <p:stCondLst>
                                                <p:cond delay="0"/>
                                              </p:stCondLst>
                                            </p:cTn>
                                            <p:tgtEl>
                                              <p:spTgt spid="174"/>
                                            </p:tgtEl>
                                            <p:attrNameLst>
                                              <p:attrName>style.visibility</p:attrName>
                                            </p:attrNameLst>
                                          </p:cBhvr>
                                          <p:to>
                                            <p:strVal val="visible"/>
                                          </p:to>
                                        </p:set>
                                        <p:animEffect transition="in" filter="wipe(right)">
                                          <p:cBhvr>
                                            <p:cTn id="41" dur="500"/>
                                            <p:tgtEl>
                                              <p:spTgt spid="174"/>
                                            </p:tgtEl>
                                          </p:cBhvr>
                                        </p:animEffect>
                                      </p:childTnLst>
                                    </p:cTn>
                                  </p:par>
                                  <p:par>
                                    <p:cTn id="42" presetID="22" presetClass="entr" presetSubtype="1" fill="hold" grpId="0" nodeType="withEffect">
                                      <p:stCondLst>
                                        <p:cond delay="1500"/>
                                      </p:stCondLst>
                                      <p:childTnLst>
                                        <p:set>
                                          <p:cBhvr>
                                            <p:cTn id="43" dur="1" fill="hold">
                                              <p:stCondLst>
                                                <p:cond delay="0"/>
                                              </p:stCondLst>
                                            </p:cTn>
                                            <p:tgtEl>
                                              <p:spTgt spid="7"/>
                                            </p:tgtEl>
                                            <p:attrNameLst>
                                              <p:attrName>style.visibility</p:attrName>
                                            </p:attrNameLst>
                                          </p:cBhvr>
                                          <p:to>
                                            <p:strVal val="visible"/>
                                          </p:to>
                                        </p:set>
                                        <p:animEffect transition="in" filter="wipe(up)">
                                          <p:cBhvr>
                                            <p:cTn id="44" dur="500"/>
                                            <p:tgtEl>
                                              <p:spTgt spid="7"/>
                                            </p:tgtEl>
                                          </p:cBhvr>
                                        </p:animEffect>
                                      </p:childTnLst>
                                    </p:cTn>
                                  </p:par>
                                  <p:par>
                                    <p:cTn id="45" presetID="2" presetClass="entr" presetSubtype="4" decel="50000" fill="hold" nodeType="withEffect">
                                      <p:stCondLst>
                                        <p:cond delay="500"/>
                                      </p:stCondLst>
                                      <p:childTnLst>
                                        <p:set>
                                          <p:cBhvr>
                                            <p:cTn id="46" dur="1" fill="hold">
                                              <p:stCondLst>
                                                <p:cond delay="0"/>
                                              </p:stCondLst>
                                            </p:cTn>
                                            <p:tgtEl>
                                              <p:spTgt spid="10"/>
                                            </p:tgtEl>
                                            <p:attrNameLst>
                                              <p:attrName>style.visibility</p:attrName>
                                            </p:attrNameLst>
                                          </p:cBhvr>
                                          <p:to>
                                            <p:strVal val="visible"/>
                                          </p:to>
                                        </p:set>
                                        <p:anim calcmode="lin" valueType="num">
                                          <p:cBhvr additive="base">
                                            <p:cTn id="47" dur="1000" fill="hold"/>
                                            <p:tgtEl>
                                              <p:spTgt spid="10"/>
                                            </p:tgtEl>
                                            <p:attrNameLst>
                                              <p:attrName>ppt_x</p:attrName>
                                            </p:attrNameLst>
                                          </p:cBhvr>
                                          <p:tavLst>
                                            <p:tav tm="0">
                                              <p:val>
                                                <p:strVal val="#ppt_x"/>
                                              </p:val>
                                            </p:tav>
                                            <p:tav tm="100000">
                                              <p:val>
                                                <p:strVal val="#ppt_x"/>
                                              </p:val>
                                            </p:tav>
                                          </p:tavLst>
                                        </p:anim>
                                        <p:anim calcmode="lin" valueType="num">
                                          <p:cBhvr additive="base">
                                            <p:cTn id="48" dur="1000" fill="hold"/>
                                            <p:tgtEl>
                                              <p:spTgt spid="10"/>
                                            </p:tgtEl>
                                            <p:attrNameLst>
                                              <p:attrName>ppt_y</p:attrName>
                                            </p:attrNameLst>
                                          </p:cBhvr>
                                          <p:tavLst>
                                            <p:tav tm="0">
                                              <p:val>
                                                <p:strVal val="1+#ppt_h/2"/>
                                              </p:val>
                                            </p:tav>
                                            <p:tav tm="100000">
                                              <p:val>
                                                <p:strVal val="#ppt_y"/>
                                              </p:val>
                                            </p:tav>
                                          </p:tavLst>
                                        </p:anim>
                                      </p:childTnLst>
                                    </p:cTn>
                                  </p:par>
                                  <p:par>
                                    <p:cTn id="49" presetID="2" presetClass="entr" presetSubtype="8" fill="hold" nodeType="withEffect">
                                      <p:stCondLst>
                                        <p:cond delay="500"/>
                                      </p:stCondLst>
                                      <p:childTnLst>
                                        <p:set>
                                          <p:cBhvr>
                                            <p:cTn id="50" dur="1" fill="hold">
                                              <p:stCondLst>
                                                <p:cond delay="0"/>
                                              </p:stCondLst>
                                            </p:cTn>
                                            <p:tgtEl>
                                              <p:spTgt spid="13"/>
                                            </p:tgtEl>
                                            <p:attrNameLst>
                                              <p:attrName>style.visibility</p:attrName>
                                            </p:attrNameLst>
                                          </p:cBhvr>
                                          <p:to>
                                            <p:strVal val="visible"/>
                                          </p:to>
                                        </p:set>
                                        <p:anim calcmode="lin" valueType="num">
                                          <p:cBhvr additive="base">
                                            <p:cTn id="51" dur="1250" fill="hold"/>
                                            <p:tgtEl>
                                              <p:spTgt spid="13"/>
                                            </p:tgtEl>
                                            <p:attrNameLst>
                                              <p:attrName>ppt_x</p:attrName>
                                            </p:attrNameLst>
                                          </p:cBhvr>
                                          <p:tavLst>
                                            <p:tav tm="0">
                                              <p:val>
                                                <p:strVal val="0-#ppt_w/2"/>
                                              </p:val>
                                            </p:tav>
                                            <p:tav tm="100000">
                                              <p:val>
                                                <p:strVal val="#ppt_x"/>
                                              </p:val>
                                            </p:tav>
                                          </p:tavLst>
                                        </p:anim>
                                        <p:anim calcmode="lin" valueType="num">
                                          <p:cBhvr additive="base">
                                            <p:cTn id="52" dur="1250" fill="hold"/>
                                            <p:tgtEl>
                                              <p:spTgt spid="13"/>
                                            </p:tgtEl>
                                            <p:attrNameLst>
                                              <p:attrName>ppt_y</p:attrName>
                                            </p:attrNameLst>
                                          </p:cBhvr>
                                          <p:tavLst>
                                            <p:tav tm="0">
                                              <p:val>
                                                <p:strVal val="#ppt_y"/>
                                              </p:val>
                                            </p:tav>
                                            <p:tav tm="100000">
                                              <p:val>
                                                <p:strVal val="#ppt_y"/>
                                              </p:val>
                                            </p:tav>
                                          </p:tavLst>
                                        </p:anim>
                                      </p:childTnLst>
                                    </p:cTn>
                                  </p:par>
                                  <p:par>
                                    <p:cTn id="53" presetID="31" presetClass="entr" presetSubtype="0" fill="hold" nodeType="withEffect">
                                      <p:stCondLst>
                                        <p:cond delay="1000"/>
                                      </p:stCondLst>
                                      <p:childTnLst>
                                        <p:set>
                                          <p:cBhvr>
                                            <p:cTn id="54" dur="1" fill="hold">
                                              <p:stCondLst>
                                                <p:cond delay="0"/>
                                              </p:stCondLst>
                                            </p:cTn>
                                            <p:tgtEl>
                                              <p:spTgt spid="16"/>
                                            </p:tgtEl>
                                            <p:attrNameLst>
                                              <p:attrName>style.visibility</p:attrName>
                                            </p:attrNameLst>
                                          </p:cBhvr>
                                          <p:to>
                                            <p:strVal val="visible"/>
                                          </p:to>
                                        </p:set>
                                        <p:anim calcmode="lin" valueType="num">
                                          <p:cBhvr>
                                            <p:cTn id="55" dur="750" fill="hold"/>
                                            <p:tgtEl>
                                              <p:spTgt spid="16"/>
                                            </p:tgtEl>
                                            <p:attrNameLst>
                                              <p:attrName>ppt_w</p:attrName>
                                            </p:attrNameLst>
                                          </p:cBhvr>
                                          <p:tavLst>
                                            <p:tav tm="0">
                                              <p:val>
                                                <p:fltVal val="0"/>
                                              </p:val>
                                            </p:tav>
                                            <p:tav tm="100000">
                                              <p:val>
                                                <p:strVal val="#ppt_w"/>
                                              </p:val>
                                            </p:tav>
                                          </p:tavLst>
                                        </p:anim>
                                        <p:anim calcmode="lin" valueType="num">
                                          <p:cBhvr>
                                            <p:cTn id="56" dur="750" fill="hold"/>
                                            <p:tgtEl>
                                              <p:spTgt spid="16"/>
                                            </p:tgtEl>
                                            <p:attrNameLst>
                                              <p:attrName>ppt_h</p:attrName>
                                            </p:attrNameLst>
                                          </p:cBhvr>
                                          <p:tavLst>
                                            <p:tav tm="0">
                                              <p:val>
                                                <p:fltVal val="0"/>
                                              </p:val>
                                            </p:tav>
                                            <p:tav tm="100000">
                                              <p:val>
                                                <p:strVal val="#ppt_h"/>
                                              </p:val>
                                            </p:tav>
                                          </p:tavLst>
                                        </p:anim>
                                        <p:anim calcmode="lin" valueType="num">
                                          <p:cBhvr>
                                            <p:cTn id="57" dur="750" fill="hold"/>
                                            <p:tgtEl>
                                              <p:spTgt spid="16"/>
                                            </p:tgtEl>
                                            <p:attrNameLst>
                                              <p:attrName>style.rotation</p:attrName>
                                            </p:attrNameLst>
                                          </p:cBhvr>
                                          <p:tavLst>
                                            <p:tav tm="0">
                                              <p:val>
                                                <p:fltVal val="90"/>
                                              </p:val>
                                            </p:tav>
                                            <p:tav tm="100000">
                                              <p:val>
                                                <p:fltVal val="0"/>
                                              </p:val>
                                            </p:tav>
                                          </p:tavLst>
                                        </p:anim>
                                        <p:animEffect transition="in" filter="fade">
                                          <p:cBhvr>
                                            <p:cTn id="58" dur="750"/>
                                            <p:tgtEl>
                                              <p:spTgt spid="16"/>
                                            </p:tgtEl>
                                          </p:cBhvr>
                                        </p:animEffect>
                                      </p:childTnLst>
                                    </p:cTn>
                                  </p:par>
                                  <p:par>
                                    <p:cTn id="59" presetID="22" presetClass="entr" presetSubtype="2" fill="hold" grpId="0" nodeType="withEffect">
                                      <p:stCondLst>
                                        <p:cond delay="1000"/>
                                      </p:stCondLst>
                                      <p:childTnLst>
                                        <p:set>
                                          <p:cBhvr>
                                            <p:cTn id="60" dur="1" fill="hold">
                                              <p:stCondLst>
                                                <p:cond delay="0"/>
                                              </p:stCondLst>
                                            </p:cTn>
                                            <p:tgtEl>
                                              <p:spTgt spid="175"/>
                                            </p:tgtEl>
                                            <p:attrNameLst>
                                              <p:attrName>style.visibility</p:attrName>
                                            </p:attrNameLst>
                                          </p:cBhvr>
                                          <p:to>
                                            <p:strVal val="visible"/>
                                          </p:to>
                                        </p:set>
                                        <p:animEffect transition="in" filter="wipe(right)">
                                          <p:cBhvr>
                                            <p:cTn id="61" dur="500"/>
                                            <p:tgtEl>
                                              <p:spTgt spid="175"/>
                                            </p:tgtEl>
                                          </p:cBhvr>
                                        </p:animEffect>
                                      </p:childTnLst>
                                    </p:cTn>
                                  </p:par>
                                  <p:par>
                                    <p:cTn id="62" presetID="22" presetClass="entr" presetSubtype="1" fill="hold" grpId="0" nodeType="withEffect">
                                      <p:stCondLst>
                                        <p:cond delay="1750"/>
                                      </p:stCondLst>
                                      <p:childTnLst>
                                        <p:set>
                                          <p:cBhvr>
                                            <p:cTn id="63" dur="1" fill="hold">
                                              <p:stCondLst>
                                                <p:cond delay="0"/>
                                              </p:stCondLst>
                                            </p:cTn>
                                            <p:tgtEl>
                                              <p:spTgt spid="8"/>
                                            </p:tgtEl>
                                            <p:attrNameLst>
                                              <p:attrName>style.visibility</p:attrName>
                                            </p:attrNameLst>
                                          </p:cBhvr>
                                          <p:to>
                                            <p:strVal val="visible"/>
                                          </p:to>
                                        </p:set>
                                        <p:animEffect transition="in" filter="wipe(up)">
                                          <p:cBhvr>
                                            <p:cTn id="64" dur="500"/>
                                            <p:tgtEl>
                                              <p:spTgt spid="8"/>
                                            </p:tgtEl>
                                          </p:cBhvr>
                                        </p:animEffect>
                                      </p:childTnLst>
                                    </p:cTn>
                                  </p:par>
                                  <p:par>
                                    <p:cTn id="65" presetID="2" presetClass="entr" presetSubtype="4" decel="50000" fill="hold" nodeType="withEffect">
                                      <p:stCondLst>
                                        <p:cond delay="750"/>
                                      </p:stCondLst>
                                      <p:childTnLst>
                                        <p:set>
                                          <p:cBhvr>
                                            <p:cTn id="66" dur="1" fill="hold">
                                              <p:stCondLst>
                                                <p:cond delay="0"/>
                                              </p:stCondLst>
                                            </p:cTn>
                                            <p:tgtEl>
                                              <p:spTgt spid="21"/>
                                            </p:tgtEl>
                                            <p:attrNameLst>
                                              <p:attrName>style.visibility</p:attrName>
                                            </p:attrNameLst>
                                          </p:cBhvr>
                                          <p:to>
                                            <p:strVal val="visible"/>
                                          </p:to>
                                        </p:set>
                                        <p:anim calcmode="lin" valueType="num">
                                          <p:cBhvr additive="base">
                                            <p:cTn id="67" dur="1000" fill="hold"/>
                                            <p:tgtEl>
                                              <p:spTgt spid="21"/>
                                            </p:tgtEl>
                                            <p:attrNameLst>
                                              <p:attrName>ppt_x</p:attrName>
                                            </p:attrNameLst>
                                          </p:cBhvr>
                                          <p:tavLst>
                                            <p:tav tm="0">
                                              <p:val>
                                                <p:strVal val="#ppt_x"/>
                                              </p:val>
                                            </p:tav>
                                            <p:tav tm="100000">
                                              <p:val>
                                                <p:strVal val="#ppt_x"/>
                                              </p:val>
                                            </p:tav>
                                          </p:tavLst>
                                        </p:anim>
                                        <p:anim calcmode="lin" valueType="num">
                                          <p:cBhvr additive="base">
                                            <p:cTn id="68" dur="1000" fill="hold"/>
                                            <p:tgtEl>
                                              <p:spTgt spid="21"/>
                                            </p:tgtEl>
                                            <p:attrNameLst>
                                              <p:attrName>ppt_y</p:attrName>
                                            </p:attrNameLst>
                                          </p:cBhvr>
                                          <p:tavLst>
                                            <p:tav tm="0">
                                              <p:val>
                                                <p:strVal val="1+#ppt_h/2"/>
                                              </p:val>
                                            </p:tav>
                                            <p:tav tm="100000">
                                              <p:val>
                                                <p:strVal val="#ppt_y"/>
                                              </p:val>
                                            </p:tav>
                                          </p:tavLst>
                                        </p:anim>
                                      </p:childTnLst>
                                    </p:cTn>
                                  </p:par>
                                  <p:par>
                                    <p:cTn id="69" presetID="2" presetClass="entr" presetSubtype="8" fill="hold" nodeType="withEffect">
                                      <p:stCondLst>
                                        <p:cond delay="750"/>
                                      </p:stCondLst>
                                      <p:childTnLst>
                                        <p:set>
                                          <p:cBhvr>
                                            <p:cTn id="70" dur="1" fill="hold">
                                              <p:stCondLst>
                                                <p:cond delay="0"/>
                                              </p:stCondLst>
                                            </p:cTn>
                                            <p:tgtEl>
                                              <p:spTgt spid="24"/>
                                            </p:tgtEl>
                                            <p:attrNameLst>
                                              <p:attrName>style.visibility</p:attrName>
                                            </p:attrNameLst>
                                          </p:cBhvr>
                                          <p:to>
                                            <p:strVal val="visible"/>
                                          </p:to>
                                        </p:set>
                                        <p:anim calcmode="lin" valueType="num">
                                          <p:cBhvr additive="base">
                                            <p:cTn id="71" dur="1250" fill="hold"/>
                                            <p:tgtEl>
                                              <p:spTgt spid="24"/>
                                            </p:tgtEl>
                                            <p:attrNameLst>
                                              <p:attrName>ppt_x</p:attrName>
                                            </p:attrNameLst>
                                          </p:cBhvr>
                                          <p:tavLst>
                                            <p:tav tm="0">
                                              <p:val>
                                                <p:strVal val="0-#ppt_w/2"/>
                                              </p:val>
                                            </p:tav>
                                            <p:tav tm="100000">
                                              <p:val>
                                                <p:strVal val="#ppt_x"/>
                                              </p:val>
                                            </p:tav>
                                          </p:tavLst>
                                        </p:anim>
                                        <p:anim calcmode="lin" valueType="num">
                                          <p:cBhvr additive="base">
                                            <p:cTn id="72" dur="1250" fill="hold"/>
                                            <p:tgtEl>
                                              <p:spTgt spid="24"/>
                                            </p:tgtEl>
                                            <p:attrNameLst>
                                              <p:attrName>ppt_y</p:attrName>
                                            </p:attrNameLst>
                                          </p:cBhvr>
                                          <p:tavLst>
                                            <p:tav tm="0">
                                              <p:val>
                                                <p:strVal val="#ppt_y"/>
                                              </p:val>
                                            </p:tav>
                                            <p:tav tm="100000">
                                              <p:val>
                                                <p:strVal val="#ppt_y"/>
                                              </p:val>
                                            </p:tav>
                                          </p:tavLst>
                                        </p:anim>
                                      </p:childTnLst>
                                    </p:cTn>
                                  </p:par>
                                  <p:par>
                                    <p:cTn id="73" presetID="31" presetClass="entr" presetSubtype="0" fill="hold" nodeType="withEffect">
                                      <p:stCondLst>
                                        <p:cond delay="1250"/>
                                      </p:stCondLst>
                                      <p:childTnLst>
                                        <p:set>
                                          <p:cBhvr>
                                            <p:cTn id="74" dur="1" fill="hold">
                                              <p:stCondLst>
                                                <p:cond delay="0"/>
                                              </p:stCondLst>
                                            </p:cTn>
                                            <p:tgtEl>
                                              <p:spTgt spid="154"/>
                                            </p:tgtEl>
                                            <p:attrNameLst>
                                              <p:attrName>style.visibility</p:attrName>
                                            </p:attrNameLst>
                                          </p:cBhvr>
                                          <p:to>
                                            <p:strVal val="visible"/>
                                          </p:to>
                                        </p:set>
                                        <p:anim calcmode="lin" valueType="num">
                                          <p:cBhvr>
                                            <p:cTn id="75" dur="750" fill="hold"/>
                                            <p:tgtEl>
                                              <p:spTgt spid="154"/>
                                            </p:tgtEl>
                                            <p:attrNameLst>
                                              <p:attrName>ppt_w</p:attrName>
                                            </p:attrNameLst>
                                          </p:cBhvr>
                                          <p:tavLst>
                                            <p:tav tm="0">
                                              <p:val>
                                                <p:fltVal val="0"/>
                                              </p:val>
                                            </p:tav>
                                            <p:tav tm="100000">
                                              <p:val>
                                                <p:strVal val="#ppt_w"/>
                                              </p:val>
                                            </p:tav>
                                          </p:tavLst>
                                        </p:anim>
                                        <p:anim calcmode="lin" valueType="num">
                                          <p:cBhvr>
                                            <p:cTn id="76" dur="750" fill="hold"/>
                                            <p:tgtEl>
                                              <p:spTgt spid="154"/>
                                            </p:tgtEl>
                                            <p:attrNameLst>
                                              <p:attrName>ppt_h</p:attrName>
                                            </p:attrNameLst>
                                          </p:cBhvr>
                                          <p:tavLst>
                                            <p:tav tm="0">
                                              <p:val>
                                                <p:fltVal val="0"/>
                                              </p:val>
                                            </p:tav>
                                            <p:tav tm="100000">
                                              <p:val>
                                                <p:strVal val="#ppt_h"/>
                                              </p:val>
                                            </p:tav>
                                          </p:tavLst>
                                        </p:anim>
                                        <p:anim calcmode="lin" valueType="num">
                                          <p:cBhvr>
                                            <p:cTn id="77" dur="750" fill="hold"/>
                                            <p:tgtEl>
                                              <p:spTgt spid="154"/>
                                            </p:tgtEl>
                                            <p:attrNameLst>
                                              <p:attrName>style.rotation</p:attrName>
                                            </p:attrNameLst>
                                          </p:cBhvr>
                                          <p:tavLst>
                                            <p:tav tm="0">
                                              <p:val>
                                                <p:fltVal val="90"/>
                                              </p:val>
                                            </p:tav>
                                            <p:tav tm="100000">
                                              <p:val>
                                                <p:fltVal val="0"/>
                                              </p:val>
                                            </p:tav>
                                          </p:tavLst>
                                        </p:anim>
                                        <p:animEffect transition="in" filter="fade">
                                          <p:cBhvr>
                                            <p:cTn id="78" dur="750"/>
                                            <p:tgtEl>
                                              <p:spTgt spid="154"/>
                                            </p:tgtEl>
                                          </p:cBhvr>
                                        </p:animEffect>
                                      </p:childTnLst>
                                    </p:cTn>
                                  </p:par>
                                  <p:par>
                                    <p:cTn id="79" presetID="22" presetClass="entr" presetSubtype="2" fill="hold" grpId="0" nodeType="withEffect">
                                      <p:stCondLst>
                                        <p:cond delay="1250"/>
                                      </p:stCondLst>
                                      <p:childTnLst>
                                        <p:set>
                                          <p:cBhvr>
                                            <p:cTn id="80" dur="1" fill="hold">
                                              <p:stCondLst>
                                                <p:cond delay="0"/>
                                              </p:stCondLst>
                                            </p:cTn>
                                            <p:tgtEl>
                                              <p:spTgt spid="173"/>
                                            </p:tgtEl>
                                            <p:attrNameLst>
                                              <p:attrName>style.visibility</p:attrName>
                                            </p:attrNameLst>
                                          </p:cBhvr>
                                          <p:to>
                                            <p:strVal val="visible"/>
                                          </p:to>
                                        </p:set>
                                        <p:animEffect transition="in" filter="wipe(right)">
                                          <p:cBhvr>
                                            <p:cTn id="81" dur="500"/>
                                            <p:tgtEl>
                                              <p:spTgt spid="173"/>
                                            </p:tgtEl>
                                          </p:cBhvr>
                                        </p:animEffect>
                                      </p:childTnLst>
                                    </p:cTn>
                                  </p:par>
                                  <p:par>
                                    <p:cTn id="82" presetID="22" presetClass="entr" presetSubtype="1" fill="hold" grpId="0" nodeType="withEffect">
                                      <p:stCondLst>
                                        <p:cond delay="2000"/>
                                      </p:stCondLst>
                                      <p:childTnLst>
                                        <p:set>
                                          <p:cBhvr>
                                            <p:cTn id="83" dur="1" fill="hold">
                                              <p:stCondLst>
                                                <p:cond delay="0"/>
                                              </p:stCondLst>
                                            </p:cTn>
                                            <p:tgtEl>
                                              <p:spTgt spid="9"/>
                                            </p:tgtEl>
                                            <p:attrNameLst>
                                              <p:attrName>style.visibility</p:attrName>
                                            </p:attrNameLst>
                                          </p:cBhvr>
                                          <p:to>
                                            <p:strVal val="visible"/>
                                          </p:to>
                                        </p:set>
                                        <p:animEffect transition="in" filter="wipe(up)">
                                          <p:cBhvr>
                                            <p:cTn id="84" dur="500"/>
                                            <p:tgtEl>
                                              <p:spTgt spid="9"/>
                                            </p:tgtEl>
                                          </p:cBhvr>
                                        </p:animEffect>
                                      </p:childTnLst>
                                    </p:cTn>
                                  </p:par>
                                  <p:par>
                                    <p:cTn id="85" presetID="2" presetClass="entr" presetSubtype="4" decel="50000" fill="hold" nodeType="withEffect">
                                      <p:stCondLst>
                                        <p:cond delay="1000"/>
                                      </p:stCondLst>
                                      <p:childTnLst>
                                        <p:set>
                                          <p:cBhvr>
                                            <p:cTn id="86" dur="1" fill="hold">
                                              <p:stCondLst>
                                                <p:cond delay="0"/>
                                              </p:stCondLst>
                                            </p:cTn>
                                            <p:tgtEl>
                                              <p:spTgt spid="62"/>
                                            </p:tgtEl>
                                            <p:attrNameLst>
                                              <p:attrName>style.visibility</p:attrName>
                                            </p:attrNameLst>
                                          </p:cBhvr>
                                          <p:to>
                                            <p:strVal val="visible"/>
                                          </p:to>
                                        </p:set>
                                        <p:anim calcmode="lin" valueType="num">
                                          <p:cBhvr additive="base">
                                            <p:cTn id="87" dur="1000" fill="hold"/>
                                            <p:tgtEl>
                                              <p:spTgt spid="62"/>
                                            </p:tgtEl>
                                            <p:attrNameLst>
                                              <p:attrName>ppt_x</p:attrName>
                                            </p:attrNameLst>
                                          </p:cBhvr>
                                          <p:tavLst>
                                            <p:tav tm="0">
                                              <p:val>
                                                <p:strVal val="#ppt_x"/>
                                              </p:val>
                                            </p:tav>
                                            <p:tav tm="100000">
                                              <p:val>
                                                <p:strVal val="#ppt_x"/>
                                              </p:val>
                                            </p:tav>
                                          </p:tavLst>
                                        </p:anim>
                                        <p:anim calcmode="lin" valueType="num">
                                          <p:cBhvr additive="base">
                                            <p:cTn id="88" dur="1000" fill="hold"/>
                                            <p:tgtEl>
                                              <p:spTgt spid="62"/>
                                            </p:tgtEl>
                                            <p:attrNameLst>
                                              <p:attrName>ppt_y</p:attrName>
                                            </p:attrNameLst>
                                          </p:cBhvr>
                                          <p:tavLst>
                                            <p:tav tm="0">
                                              <p:val>
                                                <p:strVal val="1+#ppt_h/2"/>
                                              </p:val>
                                            </p:tav>
                                            <p:tav tm="100000">
                                              <p:val>
                                                <p:strVal val="#ppt_y"/>
                                              </p:val>
                                            </p:tav>
                                          </p:tavLst>
                                        </p:anim>
                                      </p:childTnLst>
                                    </p:cTn>
                                  </p:par>
                                  <p:par>
                                    <p:cTn id="89" presetID="2" presetClass="entr" presetSubtype="8" fill="hold" nodeType="withEffect">
                                      <p:stCondLst>
                                        <p:cond delay="1000"/>
                                      </p:stCondLst>
                                      <p:childTnLst>
                                        <p:set>
                                          <p:cBhvr>
                                            <p:cTn id="90" dur="1" fill="hold">
                                              <p:stCondLst>
                                                <p:cond delay="0"/>
                                              </p:stCondLst>
                                            </p:cTn>
                                            <p:tgtEl>
                                              <p:spTgt spid="139"/>
                                            </p:tgtEl>
                                            <p:attrNameLst>
                                              <p:attrName>style.visibility</p:attrName>
                                            </p:attrNameLst>
                                          </p:cBhvr>
                                          <p:to>
                                            <p:strVal val="visible"/>
                                          </p:to>
                                        </p:set>
                                        <p:anim calcmode="lin" valueType="num">
                                          <p:cBhvr additive="base">
                                            <p:cTn id="91" dur="1250" fill="hold"/>
                                            <p:tgtEl>
                                              <p:spTgt spid="139"/>
                                            </p:tgtEl>
                                            <p:attrNameLst>
                                              <p:attrName>ppt_x</p:attrName>
                                            </p:attrNameLst>
                                          </p:cBhvr>
                                          <p:tavLst>
                                            <p:tav tm="0">
                                              <p:val>
                                                <p:strVal val="0-#ppt_w/2"/>
                                              </p:val>
                                            </p:tav>
                                            <p:tav tm="100000">
                                              <p:val>
                                                <p:strVal val="#ppt_x"/>
                                              </p:val>
                                            </p:tav>
                                          </p:tavLst>
                                        </p:anim>
                                        <p:anim calcmode="lin" valueType="num">
                                          <p:cBhvr additive="base">
                                            <p:cTn id="92" dur="1250" fill="hold"/>
                                            <p:tgtEl>
                                              <p:spTgt spid="139"/>
                                            </p:tgtEl>
                                            <p:attrNameLst>
                                              <p:attrName>ppt_y</p:attrName>
                                            </p:attrNameLst>
                                          </p:cBhvr>
                                          <p:tavLst>
                                            <p:tav tm="0">
                                              <p:val>
                                                <p:strVal val="#ppt_y"/>
                                              </p:val>
                                            </p:tav>
                                            <p:tav tm="100000">
                                              <p:val>
                                                <p:strVal val="#ppt_y"/>
                                              </p:val>
                                            </p:tav>
                                          </p:tavLst>
                                        </p:anim>
                                      </p:childTnLst>
                                    </p:cTn>
                                  </p:par>
                                  <p:par>
                                    <p:cTn id="93" presetID="31" presetClass="entr" presetSubtype="0" fill="hold" nodeType="withEffect">
                                      <p:stCondLst>
                                        <p:cond delay="1500"/>
                                      </p:stCondLst>
                                      <p:childTnLst>
                                        <p:set>
                                          <p:cBhvr>
                                            <p:cTn id="94" dur="1" fill="hold">
                                              <p:stCondLst>
                                                <p:cond delay="0"/>
                                              </p:stCondLst>
                                            </p:cTn>
                                            <p:tgtEl>
                                              <p:spTgt spid="162"/>
                                            </p:tgtEl>
                                            <p:attrNameLst>
                                              <p:attrName>style.visibility</p:attrName>
                                            </p:attrNameLst>
                                          </p:cBhvr>
                                          <p:to>
                                            <p:strVal val="visible"/>
                                          </p:to>
                                        </p:set>
                                        <p:anim calcmode="lin" valueType="num">
                                          <p:cBhvr>
                                            <p:cTn id="95" dur="750" fill="hold"/>
                                            <p:tgtEl>
                                              <p:spTgt spid="162"/>
                                            </p:tgtEl>
                                            <p:attrNameLst>
                                              <p:attrName>ppt_w</p:attrName>
                                            </p:attrNameLst>
                                          </p:cBhvr>
                                          <p:tavLst>
                                            <p:tav tm="0">
                                              <p:val>
                                                <p:fltVal val="0"/>
                                              </p:val>
                                            </p:tav>
                                            <p:tav tm="100000">
                                              <p:val>
                                                <p:strVal val="#ppt_w"/>
                                              </p:val>
                                            </p:tav>
                                          </p:tavLst>
                                        </p:anim>
                                        <p:anim calcmode="lin" valueType="num">
                                          <p:cBhvr>
                                            <p:cTn id="96" dur="750" fill="hold"/>
                                            <p:tgtEl>
                                              <p:spTgt spid="162"/>
                                            </p:tgtEl>
                                            <p:attrNameLst>
                                              <p:attrName>ppt_h</p:attrName>
                                            </p:attrNameLst>
                                          </p:cBhvr>
                                          <p:tavLst>
                                            <p:tav tm="0">
                                              <p:val>
                                                <p:fltVal val="0"/>
                                              </p:val>
                                            </p:tav>
                                            <p:tav tm="100000">
                                              <p:val>
                                                <p:strVal val="#ppt_h"/>
                                              </p:val>
                                            </p:tav>
                                          </p:tavLst>
                                        </p:anim>
                                        <p:anim calcmode="lin" valueType="num">
                                          <p:cBhvr>
                                            <p:cTn id="97" dur="750" fill="hold"/>
                                            <p:tgtEl>
                                              <p:spTgt spid="162"/>
                                            </p:tgtEl>
                                            <p:attrNameLst>
                                              <p:attrName>style.rotation</p:attrName>
                                            </p:attrNameLst>
                                          </p:cBhvr>
                                          <p:tavLst>
                                            <p:tav tm="0">
                                              <p:val>
                                                <p:fltVal val="90"/>
                                              </p:val>
                                            </p:tav>
                                            <p:tav tm="100000">
                                              <p:val>
                                                <p:fltVal val="0"/>
                                              </p:val>
                                            </p:tav>
                                          </p:tavLst>
                                        </p:anim>
                                        <p:animEffect transition="in" filter="fade">
                                          <p:cBhvr>
                                            <p:cTn id="98" dur="750"/>
                                            <p:tgtEl>
                                              <p:spTgt spid="162"/>
                                            </p:tgtEl>
                                          </p:cBhvr>
                                        </p:animEffect>
                                      </p:childTnLst>
                                    </p:cTn>
                                  </p:par>
                                  <p:par>
                                    <p:cTn id="99" presetID="22" presetClass="entr" presetSubtype="2" fill="hold" grpId="0" nodeType="withEffect">
                                      <p:stCondLst>
                                        <p:cond delay="1500"/>
                                      </p:stCondLst>
                                      <p:childTnLst>
                                        <p:set>
                                          <p:cBhvr>
                                            <p:cTn id="100" dur="1" fill="hold">
                                              <p:stCondLst>
                                                <p:cond delay="0"/>
                                              </p:stCondLst>
                                            </p:cTn>
                                            <p:tgtEl>
                                              <p:spTgt spid="145"/>
                                            </p:tgtEl>
                                            <p:attrNameLst>
                                              <p:attrName>style.visibility</p:attrName>
                                            </p:attrNameLst>
                                          </p:cBhvr>
                                          <p:to>
                                            <p:strVal val="visible"/>
                                          </p:to>
                                        </p:set>
                                        <p:animEffect transition="in" filter="wipe(right)">
                                          <p:cBhvr>
                                            <p:cTn id="101" dur="500"/>
                                            <p:tgtEl>
                                              <p:spTgt spid="145"/>
                                            </p:tgtEl>
                                          </p:cBhvr>
                                        </p:animEffect>
                                      </p:childTnLst>
                                    </p:cTn>
                                  </p:par>
                                  <p:par>
                                    <p:cTn id="102" presetID="22" presetClass="entr" presetSubtype="1" fill="hold" grpId="0" nodeType="withEffect">
                                      <p:stCondLst>
                                        <p:cond delay="2250"/>
                                      </p:stCondLst>
                                      <p:childTnLst>
                                        <p:set>
                                          <p:cBhvr>
                                            <p:cTn id="103" dur="1" fill="hold">
                                              <p:stCondLst>
                                                <p:cond delay="0"/>
                                              </p:stCondLst>
                                            </p:cTn>
                                            <p:tgtEl>
                                              <p:spTgt spid="2"/>
                                            </p:tgtEl>
                                            <p:attrNameLst>
                                              <p:attrName>style.visibility</p:attrName>
                                            </p:attrNameLst>
                                          </p:cBhvr>
                                          <p:to>
                                            <p:strVal val="visible"/>
                                          </p:to>
                                        </p:set>
                                        <p:animEffect transition="in" filter="wipe(up)">
                                          <p:cBhvr>
                                            <p:cTn id="104" dur="500"/>
                                            <p:tgtEl>
                                              <p:spTgt spid="2"/>
                                            </p:tgtEl>
                                          </p:cBhvr>
                                        </p:animEffect>
                                      </p:childTnLst>
                                    </p:cTn>
                                  </p:par>
                                  <p:par>
                                    <p:cTn id="105" presetID="47" presetClass="entr" presetSubtype="0" fill="hold" grpId="0" nodeType="withEffect">
                                      <p:stCondLst>
                                        <p:cond delay="500"/>
                                      </p:stCondLst>
                                      <p:childTnLst>
                                        <p:set>
                                          <p:cBhvr>
                                            <p:cTn id="106" dur="1" fill="hold">
                                              <p:stCondLst>
                                                <p:cond delay="0"/>
                                              </p:stCondLst>
                                            </p:cTn>
                                            <p:tgtEl>
                                              <p:spTgt spid="147"/>
                                            </p:tgtEl>
                                            <p:attrNameLst>
                                              <p:attrName>style.visibility</p:attrName>
                                            </p:attrNameLst>
                                          </p:cBhvr>
                                          <p:to>
                                            <p:strVal val="visible"/>
                                          </p:to>
                                        </p:set>
                                        <p:animEffect transition="in" filter="fade">
                                          <p:cBhvr>
                                            <p:cTn id="107" dur="750"/>
                                            <p:tgtEl>
                                              <p:spTgt spid="147"/>
                                            </p:tgtEl>
                                          </p:cBhvr>
                                        </p:animEffect>
                                        <p:anim calcmode="lin" valueType="num">
                                          <p:cBhvr>
                                            <p:cTn id="108" dur="750" fill="hold"/>
                                            <p:tgtEl>
                                              <p:spTgt spid="147"/>
                                            </p:tgtEl>
                                            <p:attrNameLst>
                                              <p:attrName>ppt_x</p:attrName>
                                            </p:attrNameLst>
                                          </p:cBhvr>
                                          <p:tavLst>
                                            <p:tav tm="0">
                                              <p:val>
                                                <p:strVal val="#ppt_x"/>
                                              </p:val>
                                            </p:tav>
                                            <p:tav tm="100000">
                                              <p:val>
                                                <p:strVal val="#ppt_x"/>
                                              </p:val>
                                            </p:tav>
                                          </p:tavLst>
                                        </p:anim>
                                        <p:anim calcmode="lin" valueType="num">
                                          <p:cBhvr>
                                            <p:cTn id="109" dur="750" fill="hold"/>
                                            <p:tgtEl>
                                              <p:spTgt spid="147"/>
                                            </p:tgtEl>
                                            <p:attrNameLst>
                                              <p:attrName>ppt_y</p:attrName>
                                            </p:attrNameLst>
                                          </p:cBhvr>
                                          <p:tavLst>
                                            <p:tav tm="0">
                                              <p:val>
                                                <p:strVal val="#ppt_y-.1"/>
                                              </p:val>
                                            </p:tav>
                                            <p:tav tm="100000">
                                              <p:val>
                                                <p:strVal val="#ppt_y"/>
                                              </p:val>
                                            </p:tav>
                                          </p:tavLst>
                                        </p:anim>
                                      </p:childTnLst>
                                    </p:cTn>
                                  </p:par>
                                  <p:par>
                                    <p:cTn id="110" presetID="42" presetClass="entr" presetSubtype="0" fill="hold" grpId="0" nodeType="withEffect">
                                      <p:stCondLst>
                                        <p:cond delay="500"/>
                                      </p:stCondLst>
                                      <p:childTnLst>
                                        <p:set>
                                          <p:cBhvr>
                                            <p:cTn id="111" dur="1" fill="hold">
                                              <p:stCondLst>
                                                <p:cond delay="0"/>
                                              </p:stCondLst>
                                            </p:cTn>
                                            <p:tgtEl>
                                              <p:spTgt spid="146"/>
                                            </p:tgtEl>
                                            <p:attrNameLst>
                                              <p:attrName>style.visibility</p:attrName>
                                            </p:attrNameLst>
                                          </p:cBhvr>
                                          <p:to>
                                            <p:strVal val="visible"/>
                                          </p:to>
                                        </p:set>
                                        <p:animEffect transition="in" filter="fade">
                                          <p:cBhvr>
                                            <p:cTn id="112" dur="750"/>
                                            <p:tgtEl>
                                              <p:spTgt spid="146"/>
                                            </p:tgtEl>
                                          </p:cBhvr>
                                        </p:animEffect>
                                        <p:anim calcmode="lin" valueType="num">
                                          <p:cBhvr>
                                            <p:cTn id="113" dur="750" fill="hold"/>
                                            <p:tgtEl>
                                              <p:spTgt spid="146"/>
                                            </p:tgtEl>
                                            <p:attrNameLst>
                                              <p:attrName>ppt_x</p:attrName>
                                            </p:attrNameLst>
                                          </p:cBhvr>
                                          <p:tavLst>
                                            <p:tav tm="0">
                                              <p:val>
                                                <p:strVal val="#ppt_x"/>
                                              </p:val>
                                            </p:tav>
                                            <p:tav tm="100000">
                                              <p:val>
                                                <p:strVal val="#ppt_x"/>
                                              </p:val>
                                            </p:tav>
                                          </p:tavLst>
                                        </p:anim>
                                        <p:anim calcmode="lin" valueType="num">
                                          <p:cBhvr>
                                            <p:cTn id="114" dur="750" fill="hold"/>
                                            <p:tgtEl>
                                              <p:spTgt spid="146"/>
                                            </p:tgtEl>
                                            <p:attrNameLst>
                                              <p:attrName>ppt_y</p:attrName>
                                            </p:attrNameLst>
                                          </p:cBhvr>
                                          <p:tavLst>
                                            <p:tav tm="0">
                                              <p:val>
                                                <p:strVal val="#ppt_y+.1"/>
                                              </p:val>
                                            </p:tav>
                                            <p:tav tm="100000">
                                              <p:val>
                                                <p:strVal val="#ppt_y"/>
                                              </p:val>
                                            </p:tav>
                                          </p:tavLst>
                                        </p:anim>
                                      </p:childTnLst>
                                    </p:cTn>
                                  </p:par>
                                  <p:par>
                                    <p:cTn id="115" presetID="47" presetClass="entr" presetSubtype="0" fill="hold" grpId="0" nodeType="withEffect">
                                      <p:stCondLst>
                                        <p:cond delay="750"/>
                                      </p:stCondLst>
                                      <p:childTnLst>
                                        <p:set>
                                          <p:cBhvr>
                                            <p:cTn id="116" dur="1" fill="hold">
                                              <p:stCondLst>
                                                <p:cond delay="0"/>
                                              </p:stCondLst>
                                            </p:cTn>
                                            <p:tgtEl>
                                              <p:spTgt spid="31"/>
                                            </p:tgtEl>
                                            <p:attrNameLst>
                                              <p:attrName>style.visibility</p:attrName>
                                            </p:attrNameLst>
                                          </p:cBhvr>
                                          <p:to>
                                            <p:strVal val="visible"/>
                                          </p:to>
                                        </p:set>
                                        <p:animEffect transition="in" filter="fade">
                                          <p:cBhvr>
                                            <p:cTn id="117" dur="750"/>
                                            <p:tgtEl>
                                              <p:spTgt spid="31"/>
                                            </p:tgtEl>
                                          </p:cBhvr>
                                        </p:animEffect>
                                        <p:anim calcmode="lin" valueType="num">
                                          <p:cBhvr>
                                            <p:cTn id="118" dur="750" fill="hold"/>
                                            <p:tgtEl>
                                              <p:spTgt spid="31"/>
                                            </p:tgtEl>
                                            <p:attrNameLst>
                                              <p:attrName>ppt_x</p:attrName>
                                            </p:attrNameLst>
                                          </p:cBhvr>
                                          <p:tavLst>
                                            <p:tav tm="0">
                                              <p:val>
                                                <p:strVal val="#ppt_x"/>
                                              </p:val>
                                            </p:tav>
                                            <p:tav tm="100000">
                                              <p:val>
                                                <p:strVal val="#ppt_x"/>
                                              </p:val>
                                            </p:tav>
                                          </p:tavLst>
                                        </p:anim>
                                        <p:anim calcmode="lin" valueType="num">
                                          <p:cBhvr>
                                            <p:cTn id="119" dur="750" fill="hold"/>
                                            <p:tgtEl>
                                              <p:spTgt spid="31"/>
                                            </p:tgtEl>
                                            <p:attrNameLst>
                                              <p:attrName>ppt_y</p:attrName>
                                            </p:attrNameLst>
                                          </p:cBhvr>
                                          <p:tavLst>
                                            <p:tav tm="0">
                                              <p:val>
                                                <p:strVal val="#ppt_y-.1"/>
                                              </p:val>
                                            </p:tav>
                                            <p:tav tm="100000">
                                              <p:val>
                                                <p:strVal val="#ppt_y"/>
                                              </p:val>
                                            </p:tav>
                                          </p:tavLst>
                                        </p:anim>
                                      </p:childTnLst>
                                    </p:cTn>
                                  </p:par>
                                  <p:par>
                                    <p:cTn id="120" presetID="42" presetClass="entr" presetSubtype="0" fill="hold" grpId="0" nodeType="withEffect">
                                      <p:stCondLst>
                                        <p:cond delay="750"/>
                                      </p:stCondLst>
                                      <p:childTnLst>
                                        <p:set>
                                          <p:cBhvr>
                                            <p:cTn id="121" dur="1" fill="hold">
                                              <p:stCondLst>
                                                <p:cond delay="0"/>
                                              </p:stCondLst>
                                            </p:cTn>
                                            <p:tgtEl>
                                              <p:spTgt spid="30"/>
                                            </p:tgtEl>
                                            <p:attrNameLst>
                                              <p:attrName>style.visibility</p:attrName>
                                            </p:attrNameLst>
                                          </p:cBhvr>
                                          <p:to>
                                            <p:strVal val="visible"/>
                                          </p:to>
                                        </p:set>
                                        <p:animEffect transition="in" filter="fade">
                                          <p:cBhvr>
                                            <p:cTn id="122" dur="750"/>
                                            <p:tgtEl>
                                              <p:spTgt spid="30"/>
                                            </p:tgtEl>
                                          </p:cBhvr>
                                        </p:animEffect>
                                        <p:anim calcmode="lin" valueType="num">
                                          <p:cBhvr>
                                            <p:cTn id="123" dur="750" fill="hold"/>
                                            <p:tgtEl>
                                              <p:spTgt spid="30"/>
                                            </p:tgtEl>
                                            <p:attrNameLst>
                                              <p:attrName>ppt_x</p:attrName>
                                            </p:attrNameLst>
                                          </p:cBhvr>
                                          <p:tavLst>
                                            <p:tav tm="0">
                                              <p:val>
                                                <p:strVal val="#ppt_x"/>
                                              </p:val>
                                            </p:tav>
                                            <p:tav tm="100000">
                                              <p:val>
                                                <p:strVal val="#ppt_x"/>
                                              </p:val>
                                            </p:tav>
                                          </p:tavLst>
                                        </p:anim>
                                        <p:anim calcmode="lin" valueType="num">
                                          <p:cBhvr>
                                            <p:cTn id="124" dur="750" fill="hold"/>
                                            <p:tgtEl>
                                              <p:spTgt spid="30"/>
                                            </p:tgtEl>
                                            <p:attrNameLst>
                                              <p:attrName>ppt_y</p:attrName>
                                            </p:attrNameLst>
                                          </p:cBhvr>
                                          <p:tavLst>
                                            <p:tav tm="0">
                                              <p:val>
                                                <p:strVal val="#ppt_y+.1"/>
                                              </p:val>
                                            </p:tav>
                                            <p:tav tm="100000">
                                              <p:val>
                                                <p:strVal val="#ppt_y"/>
                                              </p:val>
                                            </p:tav>
                                          </p:tavLst>
                                        </p:anim>
                                      </p:childTnLst>
                                    </p:cTn>
                                  </p:par>
                                  <p:par>
                                    <p:cTn id="125" presetID="47" presetClass="entr" presetSubtype="0" fill="hold" grpId="0" nodeType="withEffect">
                                      <p:stCondLst>
                                        <p:cond delay="1000"/>
                                      </p:stCondLst>
                                      <p:childTnLst>
                                        <p:set>
                                          <p:cBhvr>
                                            <p:cTn id="126" dur="1" fill="hold">
                                              <p:stCondLst>
                                                <p:cond delay="0"/>
                                              </p:stCondLst>
                                            </p:cTn>
                                            <p:tgtEl>
                                              <p:spTgt spid="20"/>
                                            </p:tgtEl>
                                            <p:attrNameLst>
                                              <p:attrName>style.visibility</p:attrName>
                                            </p:attrNameLst>
                                          </p:cBhvr>
                                          <p:to>
                                            <p:strVal val="visible"/>
                                          </p:to>
                                        </p:set>
                                        <p:animEffect transition="in" filter="fade">
                                          <p:cBhvr>
                                            <p:cTn id="127" dur="750"/>
                                            <p:tgtEl>
                                              <p:spTgt spid="20"/>
                                            </p:tgtEl>
                                          </p:cBhvr>
                                        </p:animEffect>
                                        <p:anim calcmode="lin" valueType="num">
                                          <p:cBhvr>
                                            <p:cTn id="128" dur="750" fill="hold"/>
                                            <p:tgtEl>
                                              <p:spTgt spid="20"/>
                                            </p:tgtEl>
                                            <p:attrNameLst>
                                              <p:attrName>ppt_x</p:attrName>
                                            </p:attrNameLst>
                                          </p:cBhvr>
                                          <p:tavLst>
                                            <p:tav tm="0">
                                              <p:val>
                                                <p:strVal val="#ppt_x"/>
                                              </p:val>
                                            </p:tav>
                                            <p:tav tm="100000">
                                              <p:val>
                                                <p:strVal val="#ppt_x"/>
                                              </p:val>
                                            </p:tav>
                                          </p:tavLst>
                                        </p:anim>
                                        <p:anim calcmode="lin" valueType="num">
                                          <p:cBhvr>
                                            <p:cTn id="129" dur="750" fill="hold"/>
                                            <p:tgtEl>
                                              <p:spTgt spid="20"/>
                                            </p:tgtEl>
                                            <p:attrNameLst>
                                              <p:attrName>ppt_y</p:attrName>
                                            </p:attrNameLst>
                                          </p:cBhvr>
                                          <p:tavLst>
                                            <p:tav tm="0">
                                              <p:val>
                                                <p:strVal val="#ppt_y-.1"/>
                                              </p:val>
                                            </p:tav>
                                            <p:tav tm="100000">
                                              <p:val>
                                                <p:strVal val="#ppt_y"/>
                                              </p:val>
                                            </p:tav>
                                          </p:tavLst>
                                        </p:anim>
                                      </p:childTnLst>
                                    </p:cTn>
                                  </p:par>
                                  <p:par>
                                    <p:cTn id="130" presetID="42" presetClass="entr" presetSubtype="0" fill="hold" grpId="0" nodeType="withEffect">
                                      <p:stCondLst>
                                        <p:cond delay="1000"/>
                                      </p:stCondLst>
                                      <p:childTnLst>
                                        <p:set>
                                          <p:cBhvr>
                                            <p:cTn id="131" dur="1" fill="hold">
                                              <p:stCondLst>
                                                <p:cond delay="0"/>
                                              </p:stCondLst>
                                            </p:cTn>
                                            <p:tgtEl>
                                              <p:spTgt spid="19"/>
                                            </p:tgtEl>
                                            <p:attrNameLst>
                                              <p:attrName>style.visibility</p:attrName>
                                            </p:attrNameLst>
                                          </p:cBhvr>
                                          <p:to>
                                            <p:strVal val="visible"/>
                                          </p:to>
                                        </p:set>
                                        <p:animEffect transition="in" filter="fade">
                                          <p:cBhvr>
                                            <p:cTn id="132" dur="750"/>
                                            <p:tgtEl>
                                              <p:spTgt spid="19"/>
                                            </p:tgtEl>
                                          </p:cBhvr>
                                        </p:animEffect>
                                        <p:anim calcmode="lin" valueType="num">
                                          <p:cBhvr>
                                            <p:cTn id="133" dur="750" fill="hold"/>
                                            <p:tgtEl>
                                              <p:spTgt spid="19"/>
                                            </p:tgtEl>
                                            <p:attrNameLst>
                                              <p:attrName>ppt_x</p:attrName>
                                            </p:attrNameLst>
                                          </p:cBhvr>
                                          <p:tavLst>
                                            <p:tav tm="0">
                                              <p:val>
                                                <p:strVal val="#ppt_x"/>
                                              </p:val>
                                            </p:tav>
                                            <p:tav tm="100000">
                                              <p:val>
                                                <p:strVal val="#ppt_x"/>
                                              </p:val>
                                            </p:tav>
                                          </p:tavLst>
                                        </p:anim>
                                        <p:anim calcmode="lin" valueType="num">
                                          <p:cBhvr>
                                            <p:cTn id="134" dur="750" fill="hold"/>
                                            <p:tgtEl>
                                              <p:spTgt spid="19"/>
                                            </p:tgtEl>
                                            <p:attrNameLst>
                                              <p:attrName>ppt_y</p:attrName>
                                            </p:attrNameLst>
                                          </p:cBhvr>
                                          <p:tavLst>
                                            <p:tav tm="0">
                                              <p:val>
                                                <p:strVal val="#ppt_y+.1"/>
                                              </p:val>
                                            </p:tav>
                                            <p:tav tm="100000">
                                              <p:val>
                                                <p:strVal val="#ppt_y"/>
                                              </p:val>
                                            </p:tav>
                                          </p:tavLst>
                                        </p:anim>
                                      </p:childTnLst>
                                    </p:cTn>
                                  </p:par>
                                  <p:par>
                                    <p:cTn id="135" presetID="47" presetClass="entr" presetSubtype="0" fill="hold" grpId="0" nodeType="withEffect">
                                      <p:stCondLst>
                                        <p:cond delay="1250"/>
                                      </p:stCondLst>
                                      <p:childTnLst>
                                        <p:set>
                                          <p:cBhvr>
                                            <p:cTn id="136" dur="1" fill="hold">
                                              <p:stCondLst>
                                                <p:cond delay="0"/>
                                              </p:stCondLst>
                                            </p:cTn>
                                            <p:tgtEl>
                                              <p:spTgt spid="158"/>
                                            </p:tgtEl>
                                            <p:attrNameLst>
                                              <p:attrName>style.visibility</p:attrName>
                                            </p:attrNameLst>
                                          </p:cBhvr>
                                          <p:to>
                                            <p:strVal val="visible"/>
                                          </p:to>
                                        </p:set>
                                        <p:animEffect transition="in" filter="fade">
                                          <p:cBhvr>
                                            <p:cTn id="137" dur="750"/>
                                            <p:tgtEl>
                                              <p:spTgt spid="158"/>
                                            </p:tgtEl>
                                          </p:cBhvr>
                                        </p:animEffect>
                                        <p:anim calcmode="lin" valueType="num">
                                          <p:cBhvr>
                                            <p:cTn id="138" dur="750" fill="hold"/>
                                            <p:tgtEl>
                                              <p:spTgt spid="158"/>
                                            </p:tgtEl>
                                            <p:attrNameLst>
                                              <p:attrName>ppt_x</p:attrName>
                                            </p:attrNameLst>
                                          </p:cBhvr>
                                          <p:tavLst>
                                            <p:tav tm="0">
                                              <p:val>
                                                <p:strVal val="#ppt_x"/>
                                              </p:val>
                                            </p:tav>
                                            <p:tav tm="100000">
                                              <p:val>
                                                <p:strVal val="#ppt_x"/>
                                              </p:val>
                                            </p:tav>
                                          </p:tavLst>
                                        </p:anim>
                                        <p:anim calcmode="lin" valueType="num">
                                          <p:cBhvr>
                                            <p:cTn id="139" dur="750" fill="hold"/>
                                            <p:tgtEl>
                                              <p:spTgt spid="158"/>
                                            </p:tgtEl>
                                            <p:attrNameLst>
                                              <p:attrName>ppt_y</p:attrName>
                                            </p:attrNameLst>
                                          </p:cBhvr>
                                          <p:tavLst>
                                            <p:tav tm="0">
                                              <p:val>
                                                <p:strVal val="#ppt_y-.1"/>
                                              </p:val>
                                            </p:tav>
                                            <p:tav tm="100000">
                                              <p:val>
                                                <p:strVal val="#ppt_y"/>
                                              </p:val>
                                            </p:tav>
                                          </p:tavLst>
                                        </p:anim>
                                      </p:childTnLst>
                                    </p:cTn>
                                  </p:par>
                                  <p:par>
                                    <p:cTn id="140" presetID="42" presetClass="entr" presetSubtype="0" fill="hold" grpId="0" nodeType="withEffect">
                                      <p:stCondLst>
                                        <p:cond delay="1250"/>
                                      </p:stCondLst>
                                      <p:childTnLst>
                                        <p:set>
                                          <p:cBhvr>
                                            <p:cTn id="141" dur="1" fill="hold">
                                              <p:stCondLst>
                                                <p:cond delay="0"/>
                                              </p:stCondLst>
                                            </p:cTn>
                                            <p:tgtEl>
                                              <p:spTgt spid="157"/>
                                            </p:tgtEl>
                                            <p:attrNameLst>
                                              <p:attrName>style.visibility</p:attrName>
                                            </p:attrNameLst>
                                          </p:cBhvr>
                                          <p:to>
                                            <p:strVal val="visible"/>
                                          </p:to>
                                        </p:set>
                                        <p:animEffect transition="in" filter="fade">
                                          <p:cBhvr>
                                            <p:cTn id="142" dur="750"/>
                                            <p:tgtEl>
                                              <p:spTgt spid="157"/>
                                            </p:tgtEl>
                                          </p:cBhvr>
                                        </p:animEffect>
                                        <p:anim calcmode="lin" valueType="num">
                                          <p:cBhvr>
                                            <p:cTn id="143" dur="750" fill="hold"/>
                                            <p:tgtEl>
                                              <p:spTgt spid="157"/>
                                            </p:tgtEl>
                                            <p:attrNameLst>
                                              <p:attrName>ppt_x</p:attrName>
                                            </p:attrNameLst>
                                          </p:cBhvr>
                                          <p:tavLst>
                                            <p:tav tm="0">
                                              <p:val>
                                                <p:strVal val="#ppt_x"/>
                                              </p:val>
                                            </p:tav>
                                            <p:tav tm="100000">
                                              <p:val>
                                                <p:strVal val="#ppt_x"/>
                                              </p:val>
                                            </p:tav>
                                          </p:tavLst>
                                        </p:anim>
                                        <p:anim calcmode="lin" valueType="num">
                                          <p:cBhvr>
                                            <p:cTn id="144" dur="750" fill="hold"/>
                                            <p:tgtEl>
                                              <p:spTgt spid="157"/>
                                            </p:tgtEl>
                                            <p:attrNameLst>
                                              <p:attrName>ppt_y</p:attrName>
                                            </p:attrNameLst>
                                          </p:cBhvr>
                                          <p:tavLst>
                                            <p:tav tm="0">
                                              <p:val>
                                                <p:strVal val="#ppt_y+.1"/>
                                              </p:val>
                                            </p:tav>
                                            <p:tav tm="100000">
                                              <p:val>
                                                <p:strVal val="#ppt_y"/>
                                              </p:val>
                                            </p:tav>
                                          </p:tavLst>
                                        </p:anim>
                                      </p:childTnLst>
                                    </p:cTn>
                                  </p:par>
                                  <p:par>
                                    <p:cTn id="145" presetID="47" presetClass="entr" presetSubtype="0" fill="hold" grpId="0" nodeType="withEffect">
                                      <p:stCondLst>
                                        <p:cond delay="1500"/>
                                      </p:stCondLst>
                                      <p:childTnLst>
                                        <p:set>
                                          <p:cBhvr>
                                            <p:cTn id="146" dur="1" fill="hold">
                                              <p:stCondLst>
                                                <p:cond delay="0"/>
                                              </p:stCondLst>
                                            </p:cTn>
                                            <p:tgtEl>
                                              <p:spTgt spid="166"/>
                                            </p:tgtEl>
                                            <p:attrNameLst>
                                              <p:attrName>style.visibility</p:attrName>
                                            </p:attrNameLst>
                                          </p:cBhvr>
                                          <p:to>
                                            <p:strVal val="visible"/>
                                          </p:to>
                                        </p:set>
                                        <p:animEffect transition="in" filter="fade">
                                          <p:cBhvr>
                                            <p:cTn id="147" dur="750"/>
                                            <p:tgtEl>
                                              <p:spTgt spid="166"/>
                                            </p:tgtEl>
                                          </p:cBhvr>
                                        </p:animEffect>
                                        <p:anim calcmode="lin" valueType="num">
                                          <p:cBhvr>
                                            <p:cTn id="148" dur="750" fill="hold"/>
                                            <p:tgtEl>
                                              <p:spTgt spid="166"/>
                                            </p:tgtEl>
                                            <p:attrNameLst>
                                              <p:attrName>ppt_x</p:attrName>
                                            </p:attrNameLst>
                                          </p:cBhvr>
                                          <p:tavLst>
                                            <p:tav tm="0">
                                              <p:val>
                                                <p:strVal val="#ppt_x"/>
                                              </p:val>
                                            </p:tav>
                                            <p:tav tm="100000">
                                              <p:val>
                                                <p:strVal val="#ppt_x"/>
                                              </p:val>
                                            </p:tav>
                                          </p:tavLst>
                                        </p:anim>
                                        <p:anim calcmode="lin" valueType="num">
                                          <p:cBhvr>
                                            <p:cTn id="149" dur="750" fill="hold"/>
                                            <p:tgtEl>
                                              <p:spTgt spid="166"/>
                                            </p:tgtEl>
                                            <p:attrNameLst>
                                              <p:attrName>ppt_y</p:attrName>
                                            </p:attrNameLst>
                                          </p:cBhvr>
                                          <p:tavLst>
                                            <p:tav tm="0">
                                              <p:val>
                                                <p:strVal val="#ppt_y-.1"/>
                                              </p:val>
                                            </p:tav>
                                            <p:tav tm="100000">
                                              <p:val>
                                                <p:strVal val="#ppt_y"/>
                                              </p:val>
                                            </p:tav>
                                          </p:tavLst>
                                        </p:anim>
                                      </p:childTnLst>
                                    </p:cTn>
                                  </p:par>
                                  <p:par>
                                    <p:cTn id="150" presetID="42" presetClass="entr" presetSubtype="0" fill="hold" grpId="0" nodeType="withEffect">
                                      <p:stCondLst>
                                        <p:cond delay="1500"/>
                                      </p:stCondLst>
                                      <p:childTnLst>
                                        <p:set>
                                          <p:cBhvr>
                                            <p:cTn id="151" dur="1" fill="hold">
                                              <p:stCondLst>
                                                <p:cond delay="0"/>
                                              </p:stCondLst>
                                            </p:cTn>
                                            <p:tgtEl>
                                              <p:spTgt spid="165"/>
                                            </p:tgtEl>
                                            <p:attrNameLst>
                                              <p:attrName>style.visibility</p:attrName>
                                            </p:attrNameLst>
                                          </p:cBhvr>
                                          <p:to>
                                            <p:strVal val="visible"/>
                                          </p:to>
                                        </p:set>
                                        <p:animEffect transition="in" filter="fade">
                                          <p:cBhvr>
                                            <p:cTn id="152" dur="750"/>
                                            <p:tgtEl>
                                              <p:spTgt spid="165"/>
                                            </p:tgtEl>
                                          </p:cBhvr>
                                        </p:animEffect>
                                        <p:anim calcmode="lin" valueType="num">
                                          <p:cBhvr>
                                            <p:cTn id="153" dur="750" fill="hold"/>
                                            <p:tgtEl>
                                              <p:spTgt spid="165"/>
                                            </p:tgtEl>
                                            <p:attrNameLst>
                                              <p:attrName>ppt_x</p:attrName>
                                            </p:attrNameLst>
                                          </p:cBhvr>
                                          <p:tavLst>
                                            <p:tav tm="0">
                                              <p:val>
                                                <p:strVal val="#ppt_x"/>
                                              </p:val>
                                            </p:tav>
                                            <p:tav tm="100000">
                                              <p:val>
                                                <p:strVal val="#ppt_x"/>
                                              </p:val>
                                            </p:tav>
                                          </p:tavLst>
                                        </p:anim>
                                        <p:anim calcmode="lin" valueType="num">
                                          <p:cBhvr>
                                            <p:cTn id="154" dur="750" fill="hold"/>
                                            <p:tgtEl>
                                              <p:spTgt spid="165"/>
                                            </p:tgtEl>
                                            <p:attrNameLst>
                                              <p:attrName>ppt_y</p:attrName>
                                            </p:attrNameLst>
                                          </p:cBhvr>
                                          <p:tavLst>
                                            <p:tav tm="0">
                                              <p:val>
                                                <p:strVal val="#ppt_y+.1"/>
                                              </p:val>
                                            </p:tav>
                                            <p:tav tm="100000">
                                              <p:val>
                                                <p:strVal val="#ppt_y"/>
                                              </p:val>
                                            </p:tav>
                                          </p:tavLst>
                                        </p:anim>
                                      </p:childTnLst>
                                    </p:cTn>
                                  </p:par>
                                  <p:par>
                                    <p:cTn id="155" presetID="47" presetClass="entr" presetSubtype="0" fill="hold" grpId="0" nodeType="withEffect">
                                      <p:stCondLst>
                                        <p:cond delay="250"/>
                                      </p:stCondLst>
                                      <p:childTnLst>
                                        <p:set>
                                          <p:cBhvr>
                                            <p:cTn id="156" dur="1" fill="hold">
                                              <p:stCondLst>
                                                <p:cond delay="0"/>
                                              </p:stCondLst>
                                            </p:cTn>
                                            <p:tgtEl>
                                              <p:spTgt spid="172"/>
                                            </p:tgtEl>
                                            <p:attrNameLst>
                                              <p:attrName>style.visibility</p:attrName>
                                            </p:attrNameLst>
                                          </p:cBhvr>
                                          <p:to>
                                            <p:strVal val="visible"/>
                                          </p:to>
                                        </p:set>
                                        <p:animEffect transition="in" filter="fade">
                                          <p:cBhvr>
                                            <p:cTn id="157" dur="1000"/>
                                            <p:tgtEl>
                                              <p:spTgt spid="172"/>
                                            </p:tgtEl>
                                          </p:cBhvr>
                                        </p:animEffect>
                                        <p:anim calcmode="lin" valueType="num">
                                          <p:cBhvr>
                                            <p:cTn id="158" dur="1000" fill="hold"/>
                                            <p:tgtEl>
                                              <p:spTgt spid="172"/>
                                            </p:tgtEl>
                                            <p:attrNameLst>
                                              <p:attrName>ppt_x</p:attrName>
                                            </p:attrNameLst>
                                          </p:cBhvr>
                                          <p:tavLst>
                                            <p:tav tm="0">
                                              <p:val>
                                                <p:strVal val="#ppt_x"/>
                                              </p:val>
                                            </p:tav>
                                            <p:tav tm="100000">
                                              <p:val>
                                                <p:strVal val="#ppt_x"/>
                                              </p:val>
                                            </p:tav>
                                          </p:tavLst>
                                        </p:anim>
                                        <p:anim calcmode="lin" valueType="num">
                                          <p:cBhvr>
                                            <p:cTn id="159" dur="1000" fill="hold"/>
                                            <p:tgtEl>
                                              <p:spTgt spid="17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7" grpId="0" animBg="1"/>
          <p:bldP spid="8" grpId="0" animBg="1"/>
          <p:bldP spid="9" grpId="0" animBg="1"/>
          <p:bldP spid="19" grpId="0"/>
          <p:bldP spid="20" grpId="0"/>
          <p:bldP spid="30" grpId="0"/>
          <p:bldP spid="31" grpId="0"/>
          <p:bldP spid="145" grpId="0" animBg="1"/>
          <p:bldP spid="146" grpId="0"/>
          <p:bldP spid="147" grpId="0"/>
          <p:bldP spid="157" grpId="0"/>
          <p:bldP spid="158" grpId="0"/>
          <p:bldP spid="165" grpId="0"/>
          <p:bldP spid="166" grpId="0"/>
          <p:bldP spid="172" grpId="0"/>
          <p:bldP spid="173" grpId="0" animBg="1"/>
          <p:bldP spid="174" grpId="0" animBg="1"/>
          <p:bldP spid="175" grpId="0" animBg="1"/>
          <p:bldP spid="176" grpId="0" animBg="1"/>
        </p:bldLst>
      </p:timing>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Circle: Hollow 1">
            <a:extLst>
              <a:ext uri="{FF2B5EF4-FFF2-40B4-BE49-F238E27FC236}">
                <a16:creationId xmlns:a16="http://schemas.microsoft.com/office/drawing/2014/main" id="{8381528D-3B97-DA47-6FDE-DDCEBBA91782}"/>
              </a:ext>
            </a:extLst>
          </p:cNvPr>
          <p:cNvSpPr/>
          <p:nvPr/>
        </p:nvSpPr>
        <p:spPr>
          <a:xfrm>
            <a:off x="20424915" y="10085980"/>
            <a:ext cx="1315104" cy="1315104"/>
          </a:xfrm>
          <a:prstGeom prst="donut">
            <a:avLst/>
          </a:prstGeom>
          <a:gradFill>
            <a:gsLst>
              <a:gs pos="0">
                <a:schemeClr val="accent6"/>
              </a:gs>
              <a:gs pos="100000">
                <a:schemeClr val="bg2">
                  <a:alpha val="0"/>
                </a:schemeClr>
              </a:gs>
            </a:gsLst>
            <a:lin ang="5400000" scaled="1"/>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32" name="Circle: Hollow 31">
            <a:extLst>
              <a:ext uri="{FF2B5EF4-FFF2-40B4-BE49-F238E27FC236}">
                <a16:creationId xmlns:a16="http://schemas.microsoft.com/office/drawing/2014/main" id="{C5CDDF3B-5CC0-6E39-6E46-D0977F51A46F}"/>
              </a:ext>
            </a:extLst>
          </p:cNvPr>
          <p:cNvSpPr/>
          <p:nvPr/>
        </p:nvSpPr>
        <p:spPr>
          <a:xfrm>
            <a:off x="2639218" y="10085980"/>
            <a:ext cx="1315104" cy="1315104"/>
          </a:xfrm>
          <a:prstGeom prst="donut">
            <a:avLst/>
          </a:prstGeom>
          <a:gradFill>
            <a:gsLst>
              <a:gs pos="0">
                <a:schemeClr val="accent1"/>
              </a:gs>
              <a:gs pos="100000">
                <a:schemeClr val="bg2">
                  <a:alpha val="0"/>
                </a:schemeClr>
              </a:gs>
            </a:gsLst>
            <a:lin ang="5400000" scaled="1"/>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nvGrpSpPr>
          <p:cNvPr id="33" name="Group 32">
            <a:extLst>
              <a:ext uri="{FF2B5EF4-FFF2-40B4-BE49-F238E27FC236}">
                <a16:creationId xmlns:a16="http://schemas.microsoft.com/office/drawing/2014/main" id="{0C9663EA-F2B3-FF0C-24BE-46E5BDE079B8}"/>
              </a:ext>
            </a:extLst>
          </p:cNvPr>
          <p:cNvGrpSpPr/>
          <p:nvPr/>
        </p:nvGrpSpPr>
        <p:grpSpPr>
          <a:xfrm>
            <a:off x="19343174" y="5671236"/>
            <a:ext cx="3478587" cy="4860365"/>
            <a:chOff x="19343174" y="5671236"/>
            <a:chExt cx="3478587" cy="4860365"/>
          </a:xfrm>
        </p:grpSpPr>
        <p:sp>
          <p:nvSpPr>
            <p:cNvPr id="34" name="Rectangle: Rounded Corners 33">
              <a:extLst>
                <a:ext uri="{FF2B5EF4-FFF2-40B4-BE49-F238E27FC236}">
                  <a16:creationId xmlns:a16="http://schemas.microsoft.com/office/drawing/2014/main" id="{61ABEF24-03BE-270D-AA7F-250579DD65A3}"/>
                </a:ext>
              </a:extLst>
            </p:cNvPr>
            <p:cNvSpPr/>
            <p:nvPr/>
          </p:nvSpPr>
          <p:spPr>
            <a:xfrm flipH="1">
              <a:off x="19343174" y="5671236"/>
              <a:ext cx="3473824" cy="4860365"/>
            </a:xfrm>
            <a:prstGeom prst="roundRect">
              <a:avLst>
                <a:gd name="adj" fmla="val 2832"/>
              </a:avLst>
            </a:prstGeom>
            <a:gradFill>
              <a:gsLst>
                <a:gs pos="0">
                  <a:schemeClr val="bg2"/>
                </a:gs>
                <a:gs pos="100000">
                  <a:schemeClr val="bg2">
                    <a:lumMod val="95000"/>
                  </a:schemeClr>
                </a:gs>
              </a:gsLst>
              <a:lin ang="5400000" scaled="1"/>
            </a:gradFill>
            <a:ln>
              <a:noFill/>
            </a:ln>
            <a:effectLst>
              <a:outerShdw blurRad="444500" dist="317500" dir="2700000" algn="tl" rotWithShape="0">
                <a:prstClr val="black">
                  <a:alpha val="2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Rectangle: Rounded Corners 34">
              <a:extLst>
                <a:ext uri="{FF2B5EF4-FFF2-40B4-BE49-F238E27FC236}">
                  <a16:creationId xmlns:a16="http://schemas.microsoft.com/office/drawing/2014/main" id="{8875950D-974E-D12C-15A9-490E698E737E}"/>
                </a:ext>
              </a:extLst>
            </p:cNvPr>
            <p:cNvSpPr/>
            <p:nvPr/>
          </p:nvSpPr>
          <p:spPr>
            <a:xfrm flipH="1">
              <a:off x="19347937" y="5671236"/>
              <a:ext cx="3473824" cy="4860365"/>
            </a:xfrm>
            <a:prstGeom prst="roundRect">
              <a:avLst>
                <a:gd name="adj" fmla="val 2832"/>
              </a:avLst>
            </a:prstGeom>
            <a:gradFill>
              <a:gsLst>
                <a:gs pos="0">
                  <a:schemeClr val="bg1"/>
                </a:gs>
                <a:gs pos="100000">
                  <a:schemeClr val="bg1">
                    <a:lumMod val="95000"/>
                  </a:schemeClr>
                </a:gs>
              </a:gsLst>
              <a:lin ang="5400000" scaled="1"/>
            </a:gradFill>
            <a:ln>
              <a:solidFill>
                <a:schemeClr val="bg2"/>
              </a:solidFill>
            </a:ln>
            <a:effectLst>
              <a:outerShdw blurRad="127000" dist="127000" dir="2700000" algn="tl" rotWithShape="0">
                <a:prstClr val="black">
                  <a:alpha val="2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sp>
        <p:nvSpPr>
          <p:cNvPr id="36" name="Circle: Hollow 35">
            <a:extLst>
              <a:ext uri="{FF2B5EF4-FFF2-40B4-BE49-F238E27FC236}">
                <a16:creationId xmlns:a16="http://schemas.microsoft.com/office/drawing/2014/main" id="{622BBEF2-12EC-36C9-CE0D-3EC12C781E63}"/>
              </a:ext>
            </a:extLst>
          </p:cNvPr>
          <p:cNvSpPr/>
          <p:nvPr/>
        </p:nvSpPr>
        <p:spPr>
          <a:xfrm>
            <a:off x="7085642" y="10085980"/>
            <a:ext cx="1315104" cy="1315104"/>
          </a:xfrm>
          <a:prstGeom prst="donut">
            <a:avLst/>
          </a:prstGeom>
          <a:gradFill>
            <a:gsLst>
              <a:gs pos="0">
                <a:schemeClr val="accent3"/>
              </a:gs>
              <a:gs pos="100000">
                <a:schemeClr val="bg2">
                  <a:alpha val="0"/>
                </a:schemeClr>
              </a:gs>
            </a:gsLst>
            <a:lin ang="5400000" scaled="1"/>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37" name="Circle: Hollow 36">
            <a:extLst>
              <a:ext uri="{FF2B5EF4-FFF2-40B4-BE49-F238E27FC236}">
                <a16:creationId xmlns:a16="http://schemas.microsoft.com/office/drawing/2014/main" id="{1914FE6A-5E79-7E22-2521-591DD92FA80D}"/>
              </a:ext>
            </a:extLst>
          </p:cNvPr>
          <p:cNvSpPr/>
          <p:nvPr/>
        </p:nvSpPr>
        <p:spPr>
          <a:xfrm>
            <a:off x="11532066" y="10085980"/>
            <a:ext cx="1315104" cy="1315104"/>
          </a:xfrm>
          <a:prstGeom prst="donut">
            <a:avLst/>
          </a:prstGeom>
          <a:gradFill>
            <a:gsLst>
              <a:gs pos="0">
                <a:schemeClr val="accent4"/>
              </a:gs>
              <a:gs pos="100000">
                <a:schemeClr val="bg2">
                  <a:alpha val="0"/>
                </a:schemeClr>
              </a:gs>
            </a:gsLst>
            <a:lin ang="5400000" scaled="1"/>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38" name="Circle: Hollow 37">
            <a:extLst>
              <a:ext uri="{FF2B5EF4-FFF2-40B4-BE49-F238E27FC236}">
                <a16:creationId xmlns:a16="http://schemas.microsoft.com/office/drawing/2014/main" id="{F713593B-E172-6686-D779-C6923AA70923}"/>
              </a:ext>
            </a:extLst>
          </p:cNvPr>
          <p:cNvSpPr/>
          <p:nvPr/>
        </p:nvSpPr>
        <p:spPr>
          <a:xfrm>
            <a:off x="15978490" y="10085980"/>
            <a:ext cx="1315104" cy="1315104"/>
          </a:xfrm>
          <a:prstGeom prst="donut">
            <a:avLst/>
          </a:prstGeom>
          <a:gradFill>
            <a:gsLst>
              <a:gs pos="0">
                <a:schemeClr val="accent5"/>
              </a:gs>
              <a:gs pos="100000">
                <a:schemeClr val="bg2">
                  <a:alpha val="0"/>
                </a:schemeClr>
              </a:gs>
            </a:gsLst>
            <a:lin ang="5400000" scaled="1"/>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nvGrpSpPr>
          <p:cNvPr id="39" name="Group 38">
            <a:extLst>
              <a:ext uri="{FF2B5EF4-FFF2-40B4-BE49-F238E27FC236}">
                <a16:creationId xmlns:a16="http://schemas.microsoft.com/office/drawing/2014/main" id="{71C14C2D-A960-3976-406D-F5752DB7BA16}"/>
              </a:ext>
            </a:extLst>
          </p:cNvPr>
          <p:cNvGrpSpPr/>
          <p:nvPr/>
        </p:nvGrpSpPr>
        <p:grpSpPr>
          <a:xfrm>
            <a:off x="10450325" y="5671236"/>
            <a:ext cx="3478587" cy="4860365"/>
            <a:chOff x="10450325" y="5671236"/>
            <a:chExt cx="3478587" cy="4860365"/>
          </a:xfrm>
        </p:grpSpPr>
        <p:sp>
          <p:nvSpPr>
            <p:cNvPr id="40" name="Rectangle: Rounded Corners 39">
              <a:extLst>
                <a:ext uri="{FF2B5EF4-FFF2-40B4-BE49-F238E27FC236}">
                  <a16:creationId xmlns:a16="http://schemas.microsoft.com/office/drawing/2014/main" id="{E33B2E98-0B35-3241-556F-9C6CAEBC75A2}"/>
                </a:ext>
              </a:extLst>
            </p:cNvPr>
            <p:cNvSpPr/>
            <p:nvPr/>
          </p:nvSpPr>
          <p:spPr>
            <a:xfrm flipH="1">
              <a:off x="10450325" y="5671236"/>
              <a:ext cx="3473824" cy="4860365"/>
            </a:xfrm>
            <a:prstGeom prst="roundRect">
              <a:avLst>
                <a:gd name="adj" fmla="val 2832"/>
              </a:avLst>
            </a:prstGeom>
            <a:gradFill>
              <a:gsLst>
                <a:gs pos="0">
                  <a:schemeClr val="bg2"/>
                </a:gs>
                <a:gs pos="100000">
                  <a:schemeClr val="bg2">
                    <a:lumMod val="95000"/>
                  </a:schemeClr>
                </a:gs>
              </a:gsLst>
              <a:lin ang="5400000" scaled="1"/>
            </a:gradFill>
            <a:ln>
              <a:noFill/>
            </a:ln>
            <a:effectLst>
              <a:outerShdw blurRad="444500" dist="317500" dir="2700000" algn="tl" rotWithShape="0">
                <a:prstClr val="black">
                  <a:alpha val="2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Rectangle: Rounded Corners 40">
              <a:extLst>
                <a:ext uri="{FF2B5EF4-FFF2-40B4-BE49-F238E27FC236}">
                  <a16:creationId xmlns:a16="http://schemas.microsoft.com/office/drawing/2014/main" id="{94515E56-D18E-D880-3B6E-96EDC03AEAB0}"/>
                </a:ext>
              </a:extLst>
            </p:cNvPr>
            <p:cNvSpPr/>
            <p:nvPr/>
          </p:nvSpPr>
          <p:spPr>
            <a:xfrm flipH="1">
              <a:off x="10455088" y="5671236"/>
              <a:ext cx="3473824" cy="4860365"/>
            </a:xfrm>
            <a:prstGeom prst="roundRect">
              <a:avLst>
                <a:gd name="adj" fmla="val 2832"/>
              </a:avLst>
            </a:prstGeom>
            <a:gradFill>
              <a:gsLst>
                <a:gs pos="0">
                  <a:schemeClr val="bg1"/>
                </a:gs>
                <a:gs pos="100000">
                  <a:schemeClr val="bg1">
                    <a:lumMod val="95000"/>
                  </a:schemeClr>
                </a:gs>
              </a:gsLst>
              <a:lin ang="5400000" scaled="1"/>
            </a:gradFill>
            <a:ln>
              <a:solidFill>
                <a:schemeClr val="bg2"/>
              </a:solidFill>
            </a:ln>
            <a:effectLst>
              <a:outerShdw blurRad="127000" dist="127000" dir="2700000" algn="tl" rotWithShape="0">
                <a:prstClr val="black">
                  <a:alpha val="2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grpSp>
        <p:nvGrpSpPr>
          <p:cNvPr id="42" name="Group 41">
            <a:extLst>
              <a:ext uri="{FF2B5EF4-FFF2-40B4-BE49-F238E27FC236}">
                <a16:creationId xmlns:a16="http://schemas.microsoft.com/office/drawing/2014/main" id="{D670A36B-3403-8E47-25BA-1EEC63D17DB8}"/>
              </a:ext>
            </a:extLst>
          </p:cNvPr>
          <p:cNvGrpSpPr/>
          <p:nvPr/>
        </p:nvGrpSpPr>
        <p:grpSpPr>
          <a:xfrm>
            <a:off x="10455088" y="5671236"/>
            <a:ext cx="3478587" cy="3154176"/>
            <a:chOff x="10455088" y="5671236"/>
            <a:chExt cx="3478587" cy="3154176"/>
          </a:xfrm>
        </p:grpSpPr>
        <p:sp>
          <p:nvSpPr>
            <p:cNvPr id="43" name="Freeform: Shape 42">
              <a:extLst>
                <a:ext uri="{FF2B5EF4-FFF2-40B4-BE49-F238E27FC236}">
                  <a16:creationId xmlns:a16="http://schemas.microsoft.com/office/drawing/2014/main" id="{D81DFA09-D632-5602-048E-875E5204C24F}"/>
                </a:ext>
              </a:extLst>
            </p:cNvPr>
            <p:cNvSpPr/>
            <p:nvPr/>
          </p:nvSpPr>
          <p:spPr>
            <a:xfrm flipH="1">
              <a:off x="10455088" y="5671236"/>
              <a:ext cx="2767012" cy="3154176"/>
            </a:xfrm>
            <a:custGeom>
              <a:avLst/>
              <a:gdLst>
                <a:gd name="connsiteX0" fmla="*/ 2668634 w 2767012"/>
                <a:gd name="connsiteY0" fmla="*/ 0 h 3154176"/>
                <a:gd name="connsiteX1" fmla="*/ 735016 w 2767012"/>
                <a:gd name="connsiteY1" fmla="*/ 0 h 3154176"/>
                <a:gd name="connsiteX2" fmla="*/ 632074 w 2767012"/>
                <a:gd name="connsiteY2" fmla="*/ 76979 h 3154176"/>
                <a:gd name="connsiteX3" fmla="*/ 0 w 2767012"/>
                <a:gd name="connsiteY3" fmla="*/ 1417264 h 3154176"/>
                <a:gd name="connsiteX4" fmla="*/ 1736912 w 2767012"/>
                <a:gd name="connsiteY4" fmla="*/ 3154176 h 3154176"/>
                <a:gd name="connsiteX5" fmla="*/ 2708036 w 2767012"/>
                <a:gd name="connsiteY5" fmla="*/ 2857539 h 3154176"/>
                <a:gd name="connsiteX6" fmla="*/ 2767012 w 2767012"/>
                <a:gd name="connsiteY6" fmla="*/ 2813438 h 3154176"/>
                <a:gd name="connsiteX7" fmla="*/ 2767012 w 2767012"/>
                <a:gd name="connsiteY7" fmla="*/ 98379 h 3154176"/>
                <a:gd name="connsiteX8" fmla="*/ 2668634 w 2767012"/>
                <a:gd name="connsiteY8" fmla="*/ 0 h 31541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767012" h="3154176">
                  <a:moveTo>
                    <a:pt x="2668634" y="0"/>
                  </a:moveTo>
                  <a:lnTo>
                    <a:pt x="735016" y="0"/>
                  </a:lnTo>
                  <a:lnTo>
                    <a:pt x="632074" y="76979"/>
                  </a:lnTo>
                  <a:cubicBezTo>
                    <a:pt x="246050" y="395554"/>
                    <a:pt x="0" y="877675"/>
                    <a:pt x="0" y="1417264"/>
                  </a:cubicBezTo>
                  <a:cubicBezTo>
                    <a:pt x="0" y="2376534"/>
                    <a:pt x="777642" y="3154176"/>
                    <a:pt x="1736912" y="3154176"/>
                  </a:cubicBezTo>
                  <a:cubicBezTo>
                    <a:pt x="2096638" y="3154176"/>
                    <a:pt x="2430822" y="3044820"/>
                    <a:pt x="2708036" y="2857539"/>
                  </a:cubicBezTo>
                  <a:lnTo>
                    <a:pt x="2767012" y="2813438"/>
                  </a:lnTo>
                  <a:lnTo>
                    <a:pt x="2767012" y="98379"/>
                  </a:lnTo>
                  <a:cubicBezTo>
                    <a:pt x="2767012" y="44046"/>
                    <a:pt x="2722966" y="0"/>
                    <a:pt x="2668634" y="0"/>
                  </a:cubicBezTo>
                  <a:close/>
                </a:path>
              </a:pathLst>
            </a:custGeom>
            <a:solidFill>
              <a:schemeClr val="accent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a:extLst>
                <a:ext uri="{FF2B5EF4-FFF2-40B4-BE49-F238E27FC236}">
                  <a16:creationId xmlns:a16="http://schemas.microsoft.com/office/drawing/2014/main" id="{86DC3766-6C45-9107-7D8D-BD9A0EA35215}"/>
                </a:ext>
              </a:extLst>
            </p:cNvPr>
            <p:cNvSpPr/>
            <p:nvPr/>
          </p:nvSpPr>
          <p:spPr>
            <a:xfrm flipH="1">
              <a:off x="12412476" y="6816851"/>
              <a:ext cx="1521199" cy="508000"/>
            </a:xfrm>
            <a:prstGeom prst="rect">
              <a:avLst/>
            </a:prstGeom>
            <a:solidFill>
              <a:schemeClr val="accent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45" name="Group 44">
            <a:extLst>
              <a:ext uri="{FF2B5EF4-FFF2-40B4-BE49-F238E27FC236}">
                <a16:creationId xmlns:a16="http://schemas.microsoft.com/office/drawing/2014/main" id="{BE7711FE-A9F5-2630-61BB-873A6ACC8180}"/>
              </a:ext>
            </a:extLst>
          </p:cNvPr>
          <p:cNvGrpSpPr/>
          <p:nvPr/>
        </p:nvGrpSpPr>
        <p:grpSpPr>
          <a:xfrm>
            <a:off x="12499975" y="6540719"/>
            <a:ext cx="1073150" cy="1073150"/>
            <a:chOff x="12499975" y="6540719"/>
            <a:chExt cx="1073150" cy="1073150"/>
          </a:xfrm>
        </p:grpSpPr>
        <p:sp>
          <p:nvSpPr>
            <p:cNvPr id="46" name="Oval 45">
              <a:extLst>
                <a:ext uri="{FF2B5EF4-FFF2-40B4-BE49-F238E27FC236}">
                  <a16:creationId xmlns:a16="http://schemas.microsoft.com/office/drawing/2014/main" id="{2C0E6B0A-BB25-F692-7922-C54C95A761A2}"/>
                </a:ext>
              </a:extLst>
            </p:cNvPr>
            <p:cNvSpPr/>
            <p:nvPr/>
          </p:nvSpPr>
          <p:spPr>
            <a:xfrm>
              <a:off x="12499975" y="6540719"/>
              <a:ext cx="1073150" cy="1073150"/>
            </a:xfrm>
            <a:prstGeom prst="ellipse">
              <a:avLst/>
            </a:prstGeom>
            <a:gradFill>
              <a:gsLst>
                <a:gs pos="0">
                  <a:schemeClr val="bg2"/>
                </a:gs>
                <a:gs pos="100000">
                  <a:schemeClr val="bg2">
                    <a:lumMod val="85000"/>
                  </a:schemeClr>
                </a:gs>
              </a:gsLst>
              <a:lin ang="5400000" scaled="1"/>
            </a:gradFill>
            <a:ln w="6350">
              <a:solidFill>
                <a:schemeClr val="bg2"/>
              </a:solidFill>
            </a:ln>
            <a:effectLst>
              <a:outerShdw blurRad="127000" dist="127000" dir="2700000" algn="tl" rotWithShape="0">
                <a:prstClr val="black">
                  <a:alpha val="2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47" name="Oval 46">
              <a:extLst>
                <a:ext uri="{FF2B5EF4-FFF2-40B4-BE49-F238E27FC236}">
                  <a16:creationId xmlns:a16="http://schemas.microsoft.com/office/drawing/2014/main" id="{5B33C116-DCBA-15B6-0025-702E8411E0AF}"/>
                </a:ext>
              </a:extLst>
            </p:cNvPr>
            <p:cNvSpPr/>
            <p:nvPr/>
          </p:nvSpPr>
          <p:spPr>
            <a:xfrm>
              <a:off x="12641450" y="6682194"/>
              <a:ext cx="790200" cy="790200"/>
            </a:xfrm>
            <a:prstGeom prst="ellipse">
              <a:avLst/>
            </a:prstGeom>
            <a:gradFill>
              <a:gsLst>
                <a:gs pos="100000">
                  <a:schemeClr val="bg2"/>
                </a:gs>
                <a:gs pos="0">
                  <a:schemeClr val="bg2">
                    <a:lumMod val="95000"/>
                  </a:schemeClr>
                </a:gs>
              </a:gsLst>
              <a:lin ang="5400000" scaled="1"/>
            </a:gradFill>
            <a:ln>
              <a:solidFill>
                <a:schemeClr val="bg2"/>
              </a:solidFill>
            </a:ln>
            <a:effectLst/>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sz="2200" b="1" dirty="0">
                  <a:solidFill>
                    <a:schemeClr val="tx2"/>
                  </a:solidFill>
                  <a:latin typeface="+mj-lt"/>
                </a:rPr>
                <a:t>01</a:t>
              </a:r>
            </a:p>
          </p:txBody>
        </p:sp>
      </p:grpSp>
      <p:sp>
        <p:nvSpPr>
          <p:cNvPr id="48" name="TextBox 47">
            <a:extLst>
              <a:ext uri="{FF2B5EF4-FFF2-40B4-BE49-F238E27FC236}">
                <a16:creationId xmlns:a16="http://schemas.microsoft.com/office/drawing/2014/main" id="{58ADC0BF-7A0B-C128-F76C-22102C37B601}"/>
              </a:ext>
            </a:extLst>
          </p:cNvPr>
          <p:cNvSpPr txBox="1"/>
          <p:nvPr/>
        </p:nvSpPr>
        <p:spPr>
          <a:xfrm rot="10800000" flipV="1">
            <a:off x="10643381" y="9541060"/>
            <a:ext cx="3097238" cy="615553"/>
          </a:xfrm>
          <a:prstGeom prst="rect">
            <a:avLst/>
          </a:prstGeom>
          <a:noFill/>
        </p:spPr>
        <p:txBody>
          <a:bodyPr wrap="square" rtlCol="0" anchor="t">
            <a:spAutoFit/>
          </a:bodyPr>
          <a:lstStyle/>
          <a:p>
            <a:pPr lvl="0" algn="ctr"/>
            <a:r>
              <a:rPr lang="vi-VN" sz="1700" dirty="0">
                <a:solidFill>
                  <a:schemeClr val="tx2"/>
                </a:solidFill>
              </a:rPr>
              <a:t>Xác định nhu cầu, lợi ích thực sự của từng bên.</a:t>
            </a:r>
            <a:endParaRPr kumimoji="0" lang="en-US" sz="1700" b="0" i="0" u="none" strike="noStrike" kern="1200" cap="none" spc="0" normalizeH="0" baseline="0" noProof="0" dirty="0">
              <a:ln>
                <a:noFill/>
              </a:ln>
              <a:solidFill>
                <a:schemeClr val="tx2"/>
              </a:solidFill>
              <a:effectLst/>
              <a:uLnTx/>
              <a:uFillTx/>
              <a:latin typeface="Open Sans Light"/>
            </a:endParaRPr>
          </a:p>
        </p:txBody>
      </p:sp>
      <p:sp>
        <p:nvSpPr>
          <p:cNvPr id="49" name="TextBox 48">
            <a:extLst>
              <a:ext uri="{FF2B5EF4-FFF2-40B4-BE49-F238E27FC236}">
                <a16:creationId xmlns:a16="http://schemas.microsoft.com/office/drawing/2014/main" id="{B4E31233-1795-BD77-4AB9-FCC829A94307}"/>
              </a:ext>
            </a:extLst>
          </p:cNvPr>
          <p:cNvSpPr txBox="1"/>
          <p:nvPr/>
        </p:nvSpPr>
        <p:spPr>
          <a:xfrm rot="10800000" flipV="1">
            <a:off x="10455089" y="9022612"/>
            <a:ext cx="3473824" cy="461665"/>
          </a:xfrm>
          <a:prstGeom prst="rect">
            <a:avLst/>
          </a:prstGeom>
          <a:noFill/>
        </p:spPr>
        <p:txBody>
          <a:bodyPr wrap="square" rtlCol="0" anchor="t">
            <a:spAutoFit/>
          </a:bodyPr>
          <a:lstStyle/>
          <a:p>
            <a:pPr lvl="0" algn="ctr"/>
            <a:r>
              <a:rPr lang="en-US" sz="2400" b="1" dirty="0">
                <a:solidFill>
                  <a:schemeClr val="accent4">
                    <a:lumMod val="75000"/>
                  </a:schemeClr>
                </a:solidFill>
                <a:latin typeface="UTM Avo"/>
              </a:rPr>
              <a:t>CLARIFICATION</a:t>
            </a:r>
            <a:endParaRPr kumimoji="0" lang="en-US" sz="2400" b="1" i="0" u="none" strike="noStrike" kern="1200" cap="none" spc="0" normalizeH="0" baseline="0" noProof="0" dirty="0">
              <a:ln>
                <a:noFill/>
              </a:ln>
              <a:solidFill>
                <a:schemeClr val="accent4">
                  <a:lumMod val="75000"/>
                </a:schemeClr>
              </a:solidFill>
              <a:effectLst/>
              <a:uLnTx/>
              <a:uFillTx/>
              <a:latin typeface="UTM Avo"/>
            </a:endParaRPr>
          </a:p>
        </p:txBody>
      </p:sp>
      <p:grpSp>
        <p:nvGrpSpPr>
          <p:cNvPr id="50" name="Group 49">
            <a:extLst>
              <a:ext uri="{FF2B5EF4-FFF2-40B4-BE49-F238E27FC236}">
                <a16:creationId xmlns:a16="http://schemas.microsoft.com/office/drawing/2014/main" id="{06265142-3B90-E226-8C79-5066B195DC16}"/>
              </a:ext>
            </a:extLst>
          </p:cNvPr>
          <p:cNvGrpSpPr/>
          <p:nvPr/>
        </p:nvGrpSpPr>
        <p:grpSpPr>
          <a:xfrm>
            <a:off x="6003901" y="5671236"/>
            <a:ext cx="3478587" cy="4860365"/>
            <a:chOff x="6003901" y="5671236"/>
            <a:chExt cx="3478587" cy="4860365"/>
          </a:xfrm>
        </p:grpSpPr>
        <p:sp>
          <p:nvSpPr>
            <p:cNvPr id="51" name="Rectangle: Rounded Corners 50">
              <a:extLst>
                <a:ext uri="{FF2B5EF4-FFF2-40B4-BE49-F238E27FC236}">
                  <a16:creationId xmlns:a16="http://schemas.microsoft.com/office/drawing/2014/main" id="{2D8B9E4D-38EE-9512-6654-D3C7A0C470D6}"/>
                </a:ext>
              </a:extLst>
            </p:cNvPr>
            <p:cNvSpPr/>
            <p:nvPr/>
          </p:nvSpPr>
          <p:spPr>
            <a:xfrm flipH="1">
              <a:off x="6003901" y="5671236"/>
              <a:ext cx="3473824" cy="4860365"/>
            </a:xfrm>
            <a:prstGeom prst="roundRect">
              <a:avLst>
                <a:gd name="adj" fmla="val 2832"/>
              </a:avLst>
            </a:prstGeom>
            <a:gradFill>
              <a:gsLst>
                <a:gs pos="0">
                  <a:schemeClr val="bg2"/>
                </a:gs>
                <a:gs pos="100000">
                  <a:schemeClr val="bg2">
                    <a:lumMod val="95000"/>
                  </a:schemeClr>
                </a:gs>
              </a:gsLst>
              <a:lin ang="5400000" scaled="1"/>
            </a:gradFill>
            <a:ln>
              <a:noFill/>
            </a:ln>
            <a:effectLst>
              <a:outerShdw blurRad="444500" dist="317500" dir="2700000" algn="tl" rotWithShape="0">
                <a:prstClr val="black">
                  <a:alpha val="2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Rectangle: Rounded Corners 52">
              <a:extLst>
                <a:ext uri="{FF2B5EF4-FFF2-40B4-BE49-F238E27FC236}">
                  <a16:creationId xmlns:a16="http://schemas.microsoft.com/office/drawing/2014/main" id="{FC990BC9-B03D-60BC-5464-87D1A9F5D982}"/>
                </a:ext>
              </a:extLst>
            </p:cNvPr>
            <p:cNvSpPr/>
            <p:nvPr/>
          </p:nvSpPr>
          <p:spPr>
            <a:xfrm flipH="1">
              <a:off x="6008664" y="5671236"/>
              <a:ext cx="3473824" cy="4860365"/>
            </a:xfrm>
            <a:prstGeom prst="roundRect">
              <a:avLst>
                <a:gd name="adj" fmla="val 2832"/>
              </a:avLst>
            </a:prstGeom>
            <a:gradFill>
              <a:gsLst>
                <a:gs pos="0">
                  <a:schemeClr val="bg1"/>
                </a:gs>
                <a:gs pos="100000">
                  <a:schemeClr val="bg1">
                    <a:lumMod val="95000"/>
                  </a:schemeClr>
                </a:gs>
              </a:gsLst>
              <a:lin ang="5400000" scaled="1"/>
            </a:gradFill>
            <a:ln>
              <a:solidFill>
                <a:schemeClr val="bg2"/>
              </a:solidFill>
            </a:ln>
            <a:effectLst>
              <a:outerShdw blurRad="127000" dist="127000" dir="2700000" algn="tl" rotWithShape="0">
                <a:prstClr val="black">
                  <a:alpha val="2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grpSp>
        <p:nvGrpSpPr>
          <p:cNvPr id="55" name="Group 54">
            <a:extLst>
              <a:ext uri="{FF2B5EF4-FFF2-40B4-BE49-F238E27FC236}">
                <a16:creationId xmlns:a16="http://schemas.microsoft.com/office/drawing/2014/main" id="{25B4FCD7-43E0-20D1-1496-47F11906FDBE}"/>
              </a:ext>
            </a:extLst>
          </p:cNvPr>
          <p:cNvGrpSpPr/>
          <p:nvPr/>
        </p:nvGrpSpPr>
        <p:grpSpPr>
          <a:xfrm>
            <a:off x="6008664" y="5671236"/>
            <a:ext cx="3478587" cy="3154176"/>
            <a:chOff x="6008664" y="5671236"/>
            <a:chExt cx="3478587" cy="3154176"/>
          </a:xfrm>
        </p:grpSpPr>
        <p:sp>
          <p:nvSpPr>
            <p:cNvPr id="56" name="Freeform: Shape 55">
              <a:extLst>
                <a:ext uri="{FF2B5EF4-FFF2-40B4-BE49-F238E27FC236}">
                  <a16:creationId xmlns:a16="http://schemas.microsoft.com/office/drawing/2014/main" id="{B56E1CEE-8411-D743-2E38-9B862E3D6F3B}"/>
                </a:ext>
              </a:extLst>
            </p:cNvPr>
            <p:cNvSpPr/>
            <p:nvPr/>
          </p:nvSpPr>
          <p:spPr>
            <a:xfrm flipH="1">
              <a:off x="6008664" y="5671236"/>
              <a:ext cx="2767012" cy="3154176"/>
            </a:xfrm>
            <a:custGeom>
              <a:avLst/>
              <a:gdLst>
                <a:gd name="connsiteX0" fmla="*/ 2668634 w 2767012"/>
                <a:gd name="connsiteY0" fmla="*/ 0 h 3154176"/>
                <a:gd name="connsiteX1" fmla="*/ 735016 w 2767012"/>
                <a:gd name="connsiteY1" fmla="*/ 0 h 3154176"/>
                <a:gd name="connsiteX2" fmla="*/ 632074 w 2767012"/>
                <a:gd name="connsiteY2" fmla="*/ 76979 h 3154176"/>
                <a:gd name="connsiteX3" fmla="*/ 0 w 2767012"/>
                <a:gd name="connsiteY3" fmla="*/ 1417264 h 3154176"/>
                <a:gd name="connsiteX4" fmla="*/ 1736912 w 2767012"/>
                <a:gd name="connsiteY4" fmla="*/ 3154176 h 3154176"/>
                <a:gd name="connsiteX5" fmla="*/ 2708036 w 2767012"/>
                <a:gd name="connsiteY5" fmla="*/ 2857539 h 3154176"/>
                <a:gd name="connsiteX6" fmla="*/ 2767012 w 2767012"/>
                <a:gd name="connsiteY6" fmla="*/ 2813438 h 3154176"/>
                <a:gd name="connsiteX7" fmla="*/ 2767012 w 2767012"/>
                <a:gd name="connsiteY7" fmla="*/ 98379 h 3154176"/>
                <a:gd name="connsiteX8" fmla="*/ 2668634 w 2767012"/>
                <a:gd name="connsiteY8" fmla="*/ 0 h 31541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767012" h="3154176">
                  <a:moveTo>
                    <a:pt x="2668634" y="0"/>
                  </a:moveTo>
                  <a:lnTo>
                    <a:pt x="735016" y="0"/>
                  </a:lnTo>
                  <a:lnTo>
                    <a:pt x="632074" y="76979"/>
                  </a:lnTo>
                  <a:cubicBezTo>
                    <a:pt x="246050" y="395554"/>
                    <a:pt x="0" y="877675"/>
                    <a:pt x="0" y="1417264"/>
                  </a:cubicBezTo>
                  <a:cubicBezTo>
                    <a:pt x="0" y="2376534"/>
                    <a:pt x="777642" y="3154176"/>
                    <a:pt x="1736912" y="3154176"/>
                  </a:cubicBezTo>
                  <a:cubicBezTo>
                    <a:pt x="2096638" y="3154176"/>
                    <a:pt x="2430822" y="3044820"/>
                    <a:pt x="2708036" y="2857539"/>
                  </a:cubicBezTo>
                  <a:lnTo>
                    <a:pt x="2767012" y="2813438"/>
                  </a:lnTo>
                  <a:lnTo>
                    <a:pt x="2767012" y="98379"/>
                  </a:lnTo>
                  <a:cubicBezTo>
                    <a:pt x="2767012" y="44046"/>
                    <a:pt x="2722966" y="0"/>
                    <a:pt x="2668634" y="0"/>
                  </a:cubicBezTo>
                  <a:close/>
                </a:path>
              </a:pathLst>
            </a:custGeom>
            <a:solidFill>
              <a:schemeClr val="accent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Rectangle 56">
              <a:extLst>
                <a:ext uri="{FF2B5EF4-FFF2-40B4-BE49-F238E27FC236}">
                  <a16:creationId xmlns:a16="http://schemas.microsoft.com/office/drawing/2014/main" id="{C53D9F2D-633A-75C1-6F07-9B1058ED330F}"/>
                </a:ext>
              </a:extLst>
            </p:cNvPr>
            <p:cNvSpPr/>
            <p:nvPr/>
          </p:nvSpPr>
          <p:spPr>
            <a:xfrm flipH="1">
              <a:off x="7966052" y="6816851"/>
              <a:ext cx="1521199" cy="508000"/>
            </a:xfrm>
            <a:prstGeom prst="rect">
              <a:avLst/>
            </a:prstGeom>
            <a:solidFill>
              <a:schemeClr val="accent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58" name="Group 57">
            <a:extLst>
              <a:ext uri="{FF2B5EF4-FFF2-40B4-BE49-F238E27FC236}">
                <a16:creationId xmlns:a16="http://schemas.microsoft.com/office/drawing/2014/main" id="{AAE06C4A-8736-8146-DADD-6E87785A3FF6}"/>
              </a:ext>
            </a:extLst>
          </p:cNvPr>
          <p:cNvGrpSpPr/>
          <p:nvPr/>
        </p:nvGrpSpPr>
        <p:grpSpPr>
          <a:xfrm>
            <a:off x="8053551" y="6540719"/>
            <a:ext cx="1073150" cy="1073150"/>
            <a:chOff x="8053551" y="6540719"/>
            <a:chExt cx="1073150" cy="1073150"/>
          </a:xfrm>
        </p:grpSpPr>
        <p:sp>
          <p:nvSpPr>
            <p:cNvPr id="59" name="Oval 58">
              <a:extLst>
                <a:ext uri="{FF2B5EF4-FFF2-40B4-BE49-F238E27FC236}">
                  <a16:creationId xmlns:a16="http://schemas.microsoft.com/office/drawing/2014/main" id="{7E14F941-B2BD-4BD1-031F-4A653F94980A}"/>
                </a:ext>
              </a:extLst>
            </p:cNvPr>
            <p:cNvSpPr/>
            <p:nvPr/>
          </p:nvSpPr>
          <p:spPr>
            <a:xfrm>
              <a:off x="8053551" y="6540719"/>
              <a:ext cx="1073150" cy="1073150"/>
            </a:xfrm>
            <a:prstGeom prst="ellipse">
              <a:avLst/>
            </a:prstGeom>
            <a:gradFill>
              <a:gsLst>
                <a:gs pos="0">
                  <a:schemeClr val="bg2"/>
                </a:gs>
                <a:gs pos="100000">
                  <a:schemeClr val="bg2">
                    <a:lumMod val="85000"/>
                  </a:schemeClr>
                </a:gs>
              </a:gsLst>
              <a:lin ang="5400000" scaled="1"/>
            </a:gradFill>
            <a:ln w="6350">
              <a:solidFill>
                <a:schemeClr val="bg2"/>
              </a:solidFill>
            </a:ln>
            <a:effectLst>
              <a:outerShdw blurRad="127000" dist="127000" dir="2700000" algn="tl" rotWithShape="0">
                <a:prstClr val="black">
                  <a:alpha val="2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60" name="Oval 59">
              <a:extLst>
                <a:ext uri="{FF2B5EF4-FFF2-40B4-BE49-F238E27FC236}">
                  <a16:creationId xmlns:a16="http://schemas.microsoft.com/office/drawing/2014/main" id="{BD1CA13C-2176-F7CA-1107-29DD621FBED0}"/>
                </a:ext>
              </a:extLst>
            </p:cNvPr>
            <p:cNvSpPr/>
            <p:nvPr/>
          </p:nvSpPr>
          <p:spPr>
            <a:xfrm>
              <a:off x="8195026" y="6682194"/>
              <a:ext cx="790200" cy="790200"/>
            </a:xfrm>
            <a:prstGeom prst="ellipse">
              <a:avLst/>
            </a:prstGeom>
            <a:gradFill>
              <a:gsLst>
                <a:gs pos="100000">
                  <a:schemeClr val="bg2"/>
                </a:gs>
                <a:gs pos="0">
                  <a:schemeClr val="bg2">
                    <a:lumMod val="95000"/>
                  </a:schemeClr>
                </a:gs>
              </a:gsLst>
              <a:lin ang="5400000" scaled="1"/>
            </a:gradFill>
            <a:ln>
              <a:solidFill>
                <a:schemeClr val="bg2"/>
              </a:solidFill>
            </a:ln>
            <a:effectLst/>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sz="2200" b="1" dirty="0">
                  <a:solidFill>
                    <a:schemeClr val="tx2"/>
                  </a:solidFill>
                  <a:latin typeface="+mj-lt"/>
                </a:rPr>
                <a:t>01</a:t>
              </a:r>
            </a:p>
          </p:txBody>
        </p:sp>
      </p:grpSp>
      <p:sp>
        <p:nvSpPr>
          <p:cNvPr id="61" name="TextBox 60">
            <a:extLst>
              <a:ext uri="{FF2B5EF4-FFF2-40B4-BE49-F238E27FC236}">
                <a16:creationId xmlns:a16="http://schemas.microsoft.com/office/drawing/2014/main" id="{63E21473-CD6F-F108-3404-DCECD6FBD973}"/>
              </a:ext>
            </a:extLst>
          </p:cNvPr>
          <p:cNvSpPr txBox="1"/>
          <p:nvPr/>
        </p:nvSpPr>
        <p:spPr>
          <a:xfrm rot="10800000" flipV="1">
            <a:off x="6196957" y="9541060"/>
            <a:ext cx="3097238" cy="615553"/>
          </a:xfrm>
          <a:prstGeom prst="rect">
            <a:avLst/>
          </a:prstGeom>
          <a:noFill/>
        </p:spPr>
        <p:txBody>
          <a:bodyPr wrap="square" rtlCol="0" anchor="t">
            <a:spAutoFit/>
          </a:bodyPr>
          <a:lstStyle/>
          <a:p>
            <a:pPr lvl="0" algn="ctr"/>
            <a:r>
              <a:rPr lang="vi-VN" sz="1700" dirty="0">
                <a:solidFill>
                  <a:schemeClr val="tx2"/>
                </a:solidFill>
              </a:rPr>
              <a:t>Chia sẻ quan điểm, lắng nghe để tạo sự tin tưởng ban đầu.</a:t>
            </a:r>
            <a:endParaRPr kumimoji="0" lang="en-US" sz="1700" b="0" i="0" u="none" strike="noStrike" kern="1200" cap="none" spc="0" normalizeH="0" baseline="0" noProof="0" dirty="0">
              <a:ln>
                <a:noFill/>
              </a:ln>
              <a:solidFill>
                <a:schemeClr val="tx2"/>
              </a:solidFill>
              <a:effectLst/>
              <a:uLnTx/>
              <a:uFillTx/>
              <a:latin typeface="Open Sans Light"/>
            </a:endParaRPr>
          </a:p>
        </p:txBody>
      </p:sp>
      <p:sp>
        <p:nvSpPr>
          <p:cNvPr id="62" name="TextBox 61">
            <a:extLst>
              <a:ext uri="{FF2B5EF4-FFF2-40B4-BE49-F238E27FC236}">
                <a16:creationId xmlns:a16="http://schemas.microsoft.com/office/drawing/2014/main" id="{2ACAD126-BF47-9971-202C-6A3AD9B755CA}"/>
              </a:ext>
            </a:extLst>
          </p:cNvPr>
          <p:cNvSpPr txBox="1"/>
          <p:nvPr/>
        </p:nvSpPr>
        <p:spPr>
          <a:xfrm rot="10800000" flipV="1">
            <a:off x="6008665" y="9022612"/>
            <a:ext cx="3473824" cy="461665"/>
          </a:xfrm>
          <a:prstGeom prst="rect">
            <a:avLst/>
          </a:prstGeom>
          <a:noFill/>
        </p:spPr>
        <p:txBody>
          <a:bodyPr wrap="square" rtlCol="0" anchor="t">
            <a:spAutoFit/>
          </a:bodyPr>
          <a:lstStyle/>
          <a:p>
            <a:pPr lvl="0" algn="ctr"/>
            <a:r>
              <a:rPr lang="en-US" sz="2400" b="1" dirty="0">
                <a:solidFill>
                  <a:schemeClr val="accent3">
                    <a:lumMod val="25000"/>
                  </a:schemeClr>
                </a:solidFill>
                <a:latin typeface="UTM Avo"/>
              </a:rPr>
              <a:t>DISCUSSION</a:t>
            </a:r>
            <a:endParaRPr kumimoji="0" lang="en-US" sz="2400" b="1" i="0" u="none" strike="noStrike" kern="1200" cap="none" spc="0" normalizeH="0" baseline="0" noProof="0" dirty="0">
              <a:ln>
                <a:noFill/>
              </a:ln>
              <a:solidFill>
                <a:schemeClr val="accent3">
                  <a:lumMod val="25000"/>
                </a:schemeClr>
              </a:solidFill>
              <a:effectLst/>
              <a:uLnTx/>
              <a:uFillTx/>
              <a:latin typeface="UTM Avo"/>
            </a:endParaRPr>
          </a:p>
        </p:txBody>
      </p:sp>
      <p:grpSp>
        <p:nvGrpSpPr>
          <p:cNvPr id="63" name="Group 62">
            <a:extLst>
              <a:ext uri="{FF2B5EF4-FFF2-40B4-BE49-F238E27FC236}">
                <a16:creationId xmlns:a16="http://schemas.microsoft.com/office/drawing/2014/main" id="{17E6869F-08F5-B3B1-8F04-C3AFD821AE20}"/>
              </a:ext>
            </a:extLst>
          </p:cNvPr>
          <p:cNvGrpSpPr/>
          <p:nvPr/>
        </p:nvGrpSpPr>
        <p:grpSpPr>
          <a:xfrm>
            <a:off x="1557477" y="5671236"/>
            <a:ext cx="3478587" cy="4860365"/>
            <a:chOff x="1557477" y="5671236"/>
            <a:chExt cx="3478587" cy="4860365"/>
          </a:xfrm>
        </p:grpSpPr>
        <p:sp>
          <p:nvSpPr>
            <p:cNvPr id="64" name="Rectangle: Rounded Corners 63">
              <a:extLst>
                <a:ext uri="{FF2B5EF4-FFF2-40B4-BE49-F238E27FC236}">
                  <a16:creationId xmlns:a16="http://schemas.microsoft.com/office/drawing/2014/main" id="{A7DCDA8B-A453-E4E4-8E31-B1569C8C7FB2}"/>
                </a:ext>
              </a:extLst>
            </p:cNvPr>
            <p:cNvSpPr/>
            <p:nvPr/>
          </p:nvSpPr>
          <p:spPr>
            <a:xfrm flipH="1">
              <a:off x="1557477" y="5671236"/>
              <a:ext cx="3473824" cy="4860365"/>
            </a:xfrm>
            <a:prstGeom prst="roundRect">
              <a:avLst>
                <a:gd name="adj" fmla="val 2832"/>
              </a:avLst>
            </a:prstGeom>
            <a:gradFill>
              <a:gsLst>
                <a:gs pos="0">
                  <a:schemeClr val="bg2"/>
                </a:gs>
                <a:gs pos="100000">
                  <a:schemeClr val="bg2">
                    <a:lumMod val="95000"/>
                  </a:schemeClr>
                </a:gs>
              </a:gsLst>
              <a:lin ang="5400000" scaled="1"/>
            </a:gradFill>
            <a:ln>
              <a:noFill/>
            </a:ln>
            <a:effectLst>
              <a:outerShdw blurRad="444500" dist="317500" dir="2700000" algn="tl" rotWithShape="0">
                <a:prstClr val="black">
                  <a:alpha val="2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Rectangle: Rounded Corners 64">
              <a:extLst>
                <a:ext uri="{FF2B5EF4-FFF2-40B4-BE49-F238E27FC236}">
                  <a16:creationId xmlns:a16="http://schemas.microsoft.com/office/drawing/2014/main" id="{4799FD01-FF9A-A2FB-DF25-37A1D89B320C}"/>
                </a:ext>
              </a:extLst>
            </p:cNvPr>
            <p:cNvSpPr/>
            <p:nvPr/>
          </p:nvSpPr>
          <p:spPr>
            <a:xfrm flipH="1">
              <a:off x="1562240" y="5671236"/>
              <a:ext cx="3473824" cy="4860365"/>
            </a:xfrm>
            <a:prstGeom prst="roundRect">
              <a:avLst>
                <a:gd name="adj" fmla="val 2832"/>
              </a:avLst>
            </a:prstGeom>
            <a:gradFill>
              <a:gsLst>
                <a:gs pos="0">
                  <a:schemeClr val="bg1"/>
                </a:gs>
                <a:gs pos="100000">
                  <a:schemeClr val="bg1">
                    <a:lumMod val="95000"/>
                  </a:schemeClr>
                </a:gs>
              </a:gsLst>
              <a:lin ang="5400000" scaled="1"/>
            </a:gradFill>
            <a:ln>
              <a:solidFill>
                <a:schemeClr val="bg2"/>
              </a:solidFill>
            </a:ln>
            <a:effectLst>
              <a:outerShdw blurRad="127000" dist="127000" dir="2700000" algn="tl" rotWithShape="0">
                <a:prstClr val="black">
                  <a:alpha val="2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66" name="Group 65">
            <a:extLst>
              <a:ext uri="{FF2B5EF4-FFF2-40B4-BE49-F238E27FC236}">
                <a16:creationId xmlns:a16="http://schemas.microsoft.com/office/drawing/2014/main" id="{3E15657D-0CC5-2DA0-E778-C09021693F32}"/>
              </a:ext>
            </a:extLst>
          </p:cNvPr>
          <p:cNvGrpSpPr/>
          <p:nvPr/>
        </p:nvGrpSpPr>
        <p:grpSpPr>
          <a:xfrm>
            <a:off x="1562240" y="5671236"/>
            <a:ext cx="3478587" cy="3154176"/>
            <a:chOff x="1562240" y="5671236"/>
            <a:chExt cx="3478587" cy="3154176"/>
          </a:xfrm>
        </p:grpSpPr>
        <p:sp>
          <p:nvSpPr>
            <p:cNvPr id="67" name="Freeform: Shape 66">
              <a:extLst>
                <a:ext uri="{FF2B5EF4-FFF2-40B4-BE49-F238E27FC236}">
                  <a16:creationId xmlns:a16="http://schemas.microsoft.com/office/drawing/2014/main" id="{B3ADCA45-4190-0669-452E-0C748C291B47}"/>
                </a:ext>
              </a:extLst>
            </p:cNvPr>
            <p:cNvSpPr/>
            <p:nvPr/>
          </p:nvSpPr>
          <p:spPr>
            <a:xfrm flipH="1">
              <a:off x="1562240" y="5671236"/>
              <a:ext cx="2767012" cy="3154176"/>
            </a:xfrm>
            <a:custGeom>
              <a:avLst/>
              <a:gdLst>
                <a:gd name="connsiteX0" fmla="*/ 2668634 w 2767012"/>
                <a:gd name="connsiteY0" fmla="*/ 0 h 3154176"/>
                <a:gd name="connsiteX1" fmla="*/ 735016 w 2767012"/>
                <a:gd name="connsiteY1" fmla="*/ 0 h 3154176"/>
                <a:gd name="connsiteX2" fmla="*/ 632074 w 2767012"/>
                <a:gd name="connsiteY2" fmla="*/ 76979 h 3154176"/>
                <a:gd name="connsiteX3" fmla="*/ 0 w 2767012"/>
                <a:gd name="connsiteY3" fmla="*/ 1417264 h 3154176"/>
                <a:gd name="connsiteX4" fmla="*/ 1736912 w 2767012"/>
                <a:gd name="connsiteY4" fmla="*/ 3154176 h 3154176"/>
                <a:gd name="connsiteX5" fmla="*/ 2708036 w 2767012"/>
                <a:gd name="connsiteY5" fmla="*/ 2857539 h 3154176"/>
                <a:gd name="connsiteX6" fmla="*/ 2767012 w 2767012"/>
                <a:gd name="connsiteY6" fmla="*/ 2813438 h 3154176"/>
                <a:gd name="connsiteX7" fmla="*/ 2767012 w 2767012"/>
                <a:gd name="connsiteY7" fmla="*/ 98379 h 3154176"/>
                <a:gd name="connsiteX8" fmla="*/ 2668634 w 2767012"/>
                <a:gd name="connsiteY8" fmla="*/ 0 h 31541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767012" h="3154176">
                  <a:moveTo>
                    <a:pt x="2668634" y="0"/>
                  </a:moveTo>
                  <a:lnTo>
                    <a:pt x="735016" y="0"/>
                  </a:lnTo>
                  <a:lnTo>
                    <a:pt x="632074" y="76979"/>
                  </a:lnTo>
                  <a:cubicBezTo>
                    <a:pt x="246050" y="395554"/>
                    <a:pt x="0" y="877675"/>
                    <a:pt x="0" y="1417264"/>
                  </a:cubicBezTo>
                  <a:cubicBezTo>
                    <a:pt x="0" y="2376534"/>
                    <a:pt x="777642" y="3154176"/>
                    <a:pt x="1736912" y="3154176"/>
                  </a:cubicBezTo>
                  <a:cubicBezTo>
                    <a:pt x="2096638" y="3154176"/>
                    <a:pt x="2430822" y="3044820"/>
                    <a:pt x="2708036" y="2857539"/>
                  </a:cubicBezTo>
                  <a:lnTo>
                    <a:pt x="2767012" y="2813438"/>
                  </a:lnTo>
                  <a:lnTo>
                    <a:pt x="2767012" y="98379"/>
                  </a:lnTo>
                  <a:cubicBezTo>
                    <a:pt x="2767012" y="44046"/>
                    <a:pt x="2722966" y="0"/>
                    <a:pt x="2668634" y="0"/>
                  </a:cubicBezTo>
                  <a:close/>
                </a:path>
              </a:pathLst>
            </a:cu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Rectangle 67">
              <a:extLst>
                <a:ext uri="{FF2B5EF4-FFF2-40B4-BE49-F238E27FC236}">
                  <a16:creationId xmlns:a16="http://schemas.microsoft.com/office/drawing/2014/main" id="{9BCCAED3-72A1-6DEA-AC8F-9C53D33F35EB}"/>
                </a:ext>
              </a:extLst>
            </p:cNvPr>
            <p:cNvSpPr/>
            <p:nvPr/>
          </p:nvSpPr>
          <p:spPr>
            <a:xfrm flipH="1">
              <a:off x="3519628" y="6816851"/>
              <a:ext cx="1521199" cy="508000"/>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69" name="Group 68">
            <a:extLst>
              <a:ext uri="{FF2B5EF4-FFF2-40B4-BE49-F238E27FC236}">
                <a16:creationId xmlns:a16="http://schemas.microsoft.com/office/drawing/2014/main" id="{26BC7426-17C2-81CD-07E0-C5B61C939F0D}"/>
              </a:ext>
            </a:extLst>
          </p:cNvPr>
          <p:cNvGrpSpPr/>
          <p:nvPr/>
        </p:nvGrpSpPr>
        <p:grpSpPr>
          <a:xfrm>
            <a:off x="3607127" y="6540719"/>
            <a:ext cx="1073150" cy="1073150"/>
            <a:chOff x="3607127" y="6540719"/>
            <a:chExt cx="1073150" cy="1073150"/>
          </a:xfrm>
        </p:grpSpPr>
        <p:sp>
          <p:nvSpPr>
            <p:cNvPr id="70" name="Oval 69">
              <a:extLst>
                <a:ext uri="{FF2B5EF4-FFF2-40B4-BE49-F238E27FC236}">
                  <a16:creationId xmlns:a16="http://schemas.microsoft.com/office/drawing/2014/main" id="{9D02EF1B-03EF-220E-DE85-6AA8E1130CD5}"/>
                </a:ext>
              </a:extLst>
            </p:cNvPr>
            <p:cNvSpPr/>
            <p:nvPr/>
          </p:nvSpPr>
          <p:spPr>
            <a:xfrm>
              <a:off x="3607127" y="6540719"/>
              <a:ext cx="1073150" cy="1073150"/>
            </a:xfrm>
            <a:prstGeom prst="ellipse">
              <a:avLst/>
            </a:prstGeom>
            <a:gradFill>
              <a:gsLst>
                <a:gs pos="0">
                  <a:schemeClr val="bg2"/>
                </a:gs>
                <a:gs pos="100000">
                  <a:schemeClr val="bg2">
                    <a:lumMod val="85000"/>
                  </a:schemeClr>
                </a:gs>
              </a:gsLst>
              <a:lin ang="5400000" scaled="1"/>
            </a:gradFill>
            <a:ln w="6350">
              <a:solidFill>
                <a:schemeClr val="bg2"/>
              </a:solidFill>
            </a:ln>
            <a:effectLst>
              <a:outerShdw blurRad="127000" dist="127000" dir="2700000" algn="tl" rotWithShape="0">
                <a:prstClr val="black">
                  <a:alpha val="2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71" name="Oval 70">
              <a:extLst>
                <a:ext uri="{FF2B5EF4-FFF2-40B4-BE49-F238E27FC236}">
                  <a16:creationId xmlns:a16="http://schemas.microsoft.com/office/drawing/2014/main" id="{E888AE49-5B36-6CC4-F3B8-7BE617E40254}"/>
                </a:ext>
              </a:extLst>
            </p:cNvPr>
            <p:cNvSpPr/>
            <p:nvPr/>
          </p:nvSpPr>
          <p:spPr>
            <a:xfrm>
              <a:off x="3748602" y="6682194"/>
              <a:ext cx="790200" cy="790200"/>
            </a:xfrm>
            <a:prstGeom prst="ellipse">
              <a:avLst/>
            </a:prstGeom>
            <a:gradFill>
              <a:gsLst>
                <a:gs pos="100000">
                  <a:schemeClr val="bg2"/>
                </a:gs>
                <a:gs pos="0">
                  <a:schemeClr val="bg2">
                    <a:lumMod val="95000"/>
                  </a:schemeClr>
                </a:gs>
              </a:gsLst>
              <a:lin ang="5400000" scaled="1"/>
            </a:gradFill>
            <a:ln>
              <a:solidFill>
                <a:schemeClr val="bg2"/>
              </a:solidFill>
            </a:ln>
            <a:effectLst/>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sz="2200" b="1" dirty="0">
                  <a:solidFill>
                    <a:schemeClr val="tx2"/>
                  </a:solidFill>
                  <a:latin typeface="+mj-lt"/>
                </a:rPr>
                <a:t>01</a:t>
              </a:r>
            </a:p>
          </p:txBody>
        </p:sp>
      </p:grpSp>
      <p:sp>
        <p:nvSpPr>
          <p:cNvPr id="72" name="Freeform: Shape 71">
            <a:extLst>
              <a:ext uri="{FF2B5EF4-FFF2-40B4-BE49-F238E27FC236}">
                <a16:creationId xmlns:a16="http://schemas.microsoft.com/office/drawing/2014/main" id="{CC80F3E0-3ED6-7856-0B3F-1D4302BFC04C}"/>
              </a:ext>
            </a:extLst>
          </p:cNvPr>
          <p:cNvSpPr/>
          <p:nvPr/>
        </p:nvSpPr>
        <p:spPr>
          <a:xfrm>
            <a:off x="1931003" y="6404358"/>
            <a:ext cx="1322674" cy="1368284"/>
          </a:xfrm>
          <a:custGeom>
            <a:avLst/>
            <a:gdLst>
              <a:gd name="connsiteX0" fmla="*/ 358064 w 441960"/>
              <a:gd name="connsiteY0" fmla="*/ 444170 h 457200"/>
              <a:gd name="connsiteX1" fmla="*/ 95631 w 441960"/>
              <a:gd name="connsiteY1" fmla="*/ 444170 h 457200"/>
              <a:gd name="connsiteX2" fmla="*/ 19431 w 441960"/>
              <a:gd name="connsiteY2" fmla="*/ 367970 h 457200"/>
              <a:gd name="connsiteX3" fmla="*/ 19431 w 441960"/>
              <a:gd name="connsiteY3" fmla="*/ 205207 h 457200"/>
              <a:gd name="connsiteX4" fmla="*/ 95631 w 441960"/>
              <a:gd name="connsiteY4" fmla="*/ 129007 h 457200"/>
              <a:gd name="connsiteX5" fmla="*/ 358064 w 441960"/>
              <a:gd name="connsiteY5" fmla="*/ 129007 h 457200"/>
              <a:gd name="connsiteX6" fmla="*/ 434264 w 441960"/>
              <a:gd name="connsiteY6" fmla="*/ 205207 h 457200"/>
              <a:gd name="connsiteX7" fmla="*/ 434264 w 441960"/>
              <a:gd name="connsiteY7" fmla="*/ 368122 h 457200"/>
              <a:gd name="connsiteX8" fmla="*/ 358064 w 441960"/>
              <a:gd name="connsiteY8" fmla="*/ 444170 h 457200"/>
              <a:gd name="connsiteX9" fmla="*/ 300152 w 441960"/>
              <a:gd name="connsiteY9" fmla="*/ 86944 h 457200"/>
              <a:gd name="connsiteX10" fmla="*/ 300152 w 441960"/>
              <a:gd name="connsiteY10" fmla="*/ 86944 h 457200"/>
              <a:gd name="connsiteX11" fmla="*/ 232638 w 441960"/>
              <a:gd name="connsiteY11" fmla="*/ 19431 h 457200"/>
              <a:gd name="connsiteX12" fmla="*/ 221057 w 441960"/>
              <a:gd name="connsiteY12" fmla="*/ 19431 h 457200"/>
              <a:gd name="connsiteX13" fmla="*/ 153543 w 441960"/>
              <a:gd name="connsiteY13" fmla="*/ 86944 h 457200"/>
              <a:gd name="connsiteX14" fmla="*/ 153543 w 441960"/>
              <a:gd name="connsiteY14" fmla="*/ 86944 h 457200"/>
              <a:gd name="connsiteX15" fmla="*/ 19431 w 441960"/>
              <a:gd name="connsiteY15" fmla="*/ 245745 h 457200"/>
              <a:gd name="connsiteX16" fmla="*/ 135408 w 441960"/>
              <a:gd name="connsiteY16" fmla="*/ 290855 h 457200"/>
              <a:gd name="connsiteX17" fmla="*/ 318440 w 441960"/>
              <a:gd name="connsiteY17" fmla="*/ 290855 h 457200"/>
              <a:gd name="connsiteX18" fmla="*/ 434417 w 441960"/>
              <a:gd name="connsiteY18" fmla="*/ 245745 h 457200"/>
              <a:gd name="connsiteX19" fmla="*/ 226848 w 441960"/>
              <a:gd name="connsiteY19" fmla="*/ 350444 h 457200"/>
              <a:gd name="connsiteX20" fmla="*/ 226848 w 441960"/>
              <a:gd name="connsiteY20" fmla="*/ 265405 h 457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441960" h="457200">
                <a:moveTo>
                  <a:pt x="358064" y="444170"/>
                </a:moveTo>
                <a:lnTo>
                  <a:pt x="95631" y="444170"/>
                </a:lnTo>
                <a:cubicBezTo>
                  <a:pt x="53568" y="444170"/>
                  <a:pt x="19431" y="410032"/>
                  <a:pt x="19431" y="367970"/>
                </a:cubicBezTo>
                <a:lnTo>
                  <a:pt x="19431" y="205207"/>
                </a:lnTo>
                <a:cubicBezTo>
                  <a:pt x="19431" y="163144"/>
                  <a:pt x="53568" y="129007"/>
                  <a:pt x="95631" y="129007"/>
                </a:cubicBezTo>
                <a:lnTo>
                  <a:pt x="358064" y="129007"/>
                </a:lnTo>
                <a:cubicBezTo>
                  <a:pt x="400127" y="129007"/>
                  <a:pt x="434264" y="163144"/>
                  <a:pt x="434264" y="205207"/>
                </a:cubicBezTo>
                <a:lnTo>
                  <a:pt x="434264" y="368122"/>
                </a:lnTo>
                <a:cubicBezTo>
                  <a:pt x="434264" y="410032"/>
                  <a:pt x="400127" y="444170"/>
                  <a:pt x="358064" y="444170"/>
                </a:cubicBezTo>
                <a:close/>
                <a:moveTo>
                  <a:pt x="300152" y="86944"/>
                </a:moveTo>
                <a:lnTo>
                  <a:pt x="300152" y="86944"/>
                </a:lnTo>
                <a:cubicBezTo>
                  <a:pt x="300152" y="49606"/>
                  <a:pt x="269977" y="19431"/>
                  <a:pt x="232638" y="19431"/>
                </a:cubicBezTo>
                <a:lnTo>
                  <a:pt x="221057" y="19431"/>
                </a:lnTo>
                <a:cubicBezTo>
                  <a:pt x="183719" y="19431"/>
                  <a:pt x="153543" y="49606"/>
                  <a:pt x="153543" y="86944"/>
                </a:cubicBezTo>
                <a:lnTo>
                  <a:pt x="153543" y="86944"/>
                </a:lnTo>
                <a:moveTo>
                  <a:pt x="19431" y="245745"/>
                </a:moveTo>
                <a:lnTo>
                  <a:pt x="135408" y="290855"/>
                </a:lnTo>
                <a:cubicBezTo>
                  <a:pt x="194234" y="313715"/>
                  <a:pt x="259614" y="313715"/>
                  <a:pt x="318440" y="290855"/>
                </a:cubicBezTo>
                <a:lnTo>
                  <a:pt x="434417" y="245745"/>
                </a:lnTo>
                <a:moveTo>
                  <a:pt x="226848" y="350444"/>
                </a:moveTo>
                <a:lnTo>
                  <a:pt x="226848" y="265405"/>
                </a:lnTo>
              </a:path>
            </a:pathLst>
          </a:custGeom>
          <a:noFill/>
          <a:ln w="19050">
            <a:solidFill>
              <a:schemeClr val="bg2"/>
            </a:solidFill>
            <a:round/>
            <a:headEnd/>
            <a:tailEnd/>
          </a:ln>
          <a:extLst>
            <a:ext uri="{909E8E84-426E-40DD-AFC4-6F175D3DCCD1}">
              <a14:hiddenFill xmlns:a14="http://schemas.microsoft.com/office/drawing/2010/main">
                <a:solidFill>
                  <a:srgbClr val="FFFFFF"/>
                </a:solidFill>
              </a14:hiddenFill>
            </a:ext>
          </a:extLst>
        </p:spPr>
        <p:txBody>
          <a:bodyPr vert="horz" wrap="square" lIns="182832" tIns="91416" rIns="182832" bIns="91416" numCol="1" anchor="t" anchorCtr="0" compatLnSpc="1">
            <a:prstTxWarp prst="textNoShape">
              <a:avLst/>
            </a:prstTxWarp>
          </a:bodyPr>
          <a:lstStyle/>
          <a:p>
            <a:endParaRPr lang="ru-UA" sz="7198"/>
          </a:p>
        </p:txBody>
      </p:sp>
      <p:sp>
        <p:nvSpPr>
          <p:cNvPr id="73" name="TextBox 72">
            <a:extLst>
              <a:ext uri="{FF2B5EF4-FFF2-40B4-BE49-F238E27FC236}">
                <a16:creationId xmlns:a16="http://schemas.microsoft.com/office/drawing/2014/main" id="{2EEDCC5F-1863-ACAD-3563-65D80615E865}"/>
              </a:ext>
            </a:extLst>
          </p:cNvPr>
          <p:cNvSpPr txBox="1"/>
          <p:nvPr/>
        </p:nvSpPr>
        <p:spPr>
          <a:xfrm rot="10800000" flipV="1">
            <a:off x="1750533" y="9541060"/>
            <a:ext cx="3097238" cy="615553"/>
          </a:xfrm>
          <a:prstGeom prst="rect">
            <a:avLst/>
          </a:prstGeom>
          <a:noFill/>
        </p:spPr>
        <p:txBody>
          <a:bodyPr wrap="square" rtlCol="0" anchor="t">
            <a:spAutoFit/>
          </a:bodyPr>
          <a:lstStyle/>
          <a:p>
            <a:pPr lvl="0" algn="ctr"/>
            <a:r>
              <a:rPr lang="vi-VN" sz="1700" dirty="0">
                <a:solidFill>
                  <a:schemeClr val="tx2"/>
                </a:solidFill>
              </a:rPr>
              <a:t>Xác định mục tiêu, thu thập thông tin, hiểu rõ đối tác.</a:t>
            </a:r>
            <a:endParaRPr kumimoji="0" lang="en-US" sz="1700" b="0" i="0" u="none" strike="noStrike" kern="1200" cap="none" spc="0" normalizeH="0" baseline="0" noProof="0" dirty="0">
              <a:ln>
                <a:noFill/>
              </a:ln>
              <a:solidFill>
                <a:schemeClr val="tx2"/>
              </a:solidFill>
              <a:effectLst/>
              <a:uLnTx/>
              <a:uFillTx/>
              <a:latin typeface="Open Sans Light"/>
            </a:endParaRPr>
          </a:p>
        </p:txBody>
      </p:sp>
      <p:sp>
        <p:nvSpPr>
          <p:cNvPr id="74" name="TextBox 73">
            <a:extLst>
              <a:ext uri="{FF2B5EF4-FFF2-40B4-BE49-F238E27FC236}">
                <a16:creationId xmlns:a16="http://schemas.microsoft.com/office/drawing/2014/main" id="{F4E00292-AA14-80B8-F211-67A98AE0C798}"/>
              </a:ext>
            </a:extLst>
          </p:cNvPr>
          <p:cNvSpPr txBox="1"/>
          <p:nvPr/>
        </p:nvSpPr>
        <p:spPr>
          <a:xfrm rot="10800000" flipV="1">
            <a:off x="1562241" y="9022612"/>
            <a:ext cx="3473824" cy="461665"/>
          </a:xfrm>
          <a:prstGeom prst="rect">
            <a:avLst/>
          </a:prstGeom>
          <a:noFill/>
        </p:spPr>
        <p:txBody>
          <a:bodyPr wrap="square" rtlCol="0" anchor="t">
            <a:spAutoFit/>
          </a:bodyPr>
          <a:lstStyle/>
          <a:p>
            <a:pPr lvl="0" algn="ctr"/>
            <a:r>
              <a:rPr lang="en-US" sz="2400" b="1" dirty="0">
                <a:solidFill>
                  <a:schemeClr val="accent1">
                    <a:lumMod val="75000"/>
                  </a:schemeClr>
                </a:solidFill>
                <a:latin typeface="UTM Avo"/>
              </a:rPr>
              <a:t>PREPARATION</a:t>
            </a:r>
            <a:endParaRPr kumimoji="0" lang="en-US" sz="2400" b="1" i="0" u="none" strike="noStrike" kern="1200" cap="none" spc="0" normalizeH="0" baseline="0" noProof="0" dirty="0">
              <a:ln>
                <a:noFill/>
              </a:ln>
              <a:solidFill>
                <a:schemeClr val="accent1">
                  <a:lumMod val="75000"/>
                </a:schemeClr>
              </a:solidFill>
              <a:effectLst/>
              <a:uLnTx/>
              <a:uFillTx/>
              <a:latin typeface="UTM Avo"/>
            </a:endParaRPr>
          </a:p>
        </p:txBody>
      </p:sp>
      <p:grpSp>
        <p:nvGrpSpPr>
          <p:cNvPr id="75" name="Group 74">
            <a:extLst>
              <a:ext uri="{FF2B5EF4-FFF2-40B4-BE49-F238E27FC236}">
                <a16:creationId xmlns:a16="http://schemas.microsoft.com/office/drawing/2014/main" id="{A9E025B8-C326-4B4C-E73C-F3E5BA6FF417}"/>
              </a:ext>
            </a:extLst>
          </p:cNvPr>
          <p:cNvGrpSpPr/>
          <p:nvPr/>
        </p:nvGrpSpPr>
        <p:grpSpPr>
          <a:xfrm>
            <a:off x="14896749" y="5671236"/>
            <a:ext cx="3478587" cy="4860365"/>
            <a:chOff x="14896749" y="5671236"/>
            <a:chExt cx="3478587" cy="4860365"/>
          </a:xfrm>
        </p:grpSpPr>
        <p:sp>
          <p:nvSpPr>
            <p:cNvPr id="76" name="Rectangle: Rounded Corners 75">
              <a:extLst>
                <a:ext uri="{FF2B5EF4-FFF2-40B4-BE49-F238E27FC236}">
                  <a16:creationId xmlns:a16="http://schemas.microsoft.com/office/drawing/2014/main" id="{D16E2AE5-FB15-9C91-52BA-5E80FDC27E3D}"/>
                </a:ext>
              </a:extLst>
            </p:cNvPr>
            <p:cNvSpPr/>
            <p:nvPr/>
          </p:nvSpPr>
          <p:spPr>
            <a:xfrm flipH="1">
              <a:off x="14896749" y="5671236"/>
              <a:ext cx="3473824" cy="4860365"/>
            </a:xfrm>
            <a:prstGeom prst="roundRect">
              <a:avLst>
                <a:gd name="adj" fmla="val 2832"/>
              </a:avLst>
            </a:prstGeom>
            <a:gradFill>
              <a:gsLst>
                <a:gs pos="0">
                  <a:schemeClr val="bg2"/>
                </a:gs>
                <a:gs pos="100000">
                  <a:schemeClr val="bg2">
                    <a:lumMod val="95000"/>
                  </a:schemeClr>
                </a:gs>
              </a:gsLst>
              <a:lin ang="5400000" scaled="1"/>
            </a:gradFill>
            <a:ln>
              <a:noFill/>
            </a:ln>
            <a:effectLst>
              <a:outerShdw blurRad="444500" dist="317500" dir="2700000" algn="tl" rotWithShape="0">
                <a:prstClr val="black">
                  <a:alpha val="2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Rounded Corners 76">
              <a:extLst>
                <a:ext uri="{FF2B5EF4-FFF2-40B4-BE49-F238E27FC236}">
                  <a16:creationId xmlns:a16="http://schemas.microsoft.com/office/drawing/2014/main" id="{8212E557-EC39-C054-D995-01A85878B313}"/>
                </a:ext>
              </a:extLst>
            </p:cNvPr>
            <p:cNvSpPr/>
            <p:nvPr/>
          </p:nvSpPr>
          <p:spPr>
            <a:xfrm flipH="1">
              <a:off x="14901512" y="5671236"/>
              <a:ext cx="3473824" cy="4860365"/>
            </a:xfrm>
            <a:prstGeom prst="roundRect">
              <a:avLst>
                <a:gd name="adj" fmla="val 2832"/>
              </a:avLst>
            </a:prstGeom>
            <a:gradFill>
              <a:gsLst>
                <a:gs pos="0">
                  <a:schemeClr val="bg1"/>
                </a:gs>
                <a:gs pos="100000">
                  <a:schemeClr val="bg1">
                    <a:lumMod val="95000"/>
                  </a:schemeClr>
                </a:gs>
              </a:gsLst>
              <a:lin ang="5400000" scaled="1"/>
            </a:gradFill>
            <a:ln>
              <a:solidFill>
                <a:schemeClr val="bg2"/>
              </a:solidFill>
            </a:ln>
            <a:effectLst>
              <a:outerShdw blurRad="127000" dist="127000" dir="2700000" algn="tl" rotWithShape="0">
                <a:prstClr val="black">
                  <a:alpha val="2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grpSp>
        <p:nvGrpSpPr>
          <p:cNvPr id="78" name="Group 77">
            <a:extLst>
              <a:ext uri="{FF2B5EF4-FFF2-40B4-BE49-F238E27FC236}">
                <a16:creationId xmlns:a16="http://schemas.microsoft.com/office/drawing/2014/main" id="{CB44E977-931F-5A8D-4413-AE4476554707}"/>
              </a:ext>
            </a:extLst>
          </p:cNvPr>
          <p:cNvGrpSpPr/>
          <p:nvPr/>
        </p:nvGrpSpPr>
        <p:grpSpPr>
          <a:xfrm>
            <a:off x="14901512" y="5671236"/>
            <a:ext cx="3478587" cy="3154176"/>
            <a:chOff x="14901512" y="5671236"/>
            <a:chExt cx="3478587" cy="3154176"/>
          </a:xfrm>
        </p:grpSpPr>
        <p:sp>
          <p:nvSpPr>
            <p:cNvPr id="79" name="Freeform: Shape 78">
              <a:extLst>
                <a:ext uri="{FF2B5EF4-FFF2-40B4-BE49-F238E27FC236}">
                  <a16:creationId xmlns:a16="http://schemas.microsoft.com/office/drawing/2014/main" id="{2D779232-E66D-0569-C32A-1BA98B762606}"/>
                </a:ext>
              </a:extLst>
            </p:cNvPr>
            <p:cNvSpPr/>
            <p:nvPr/>
          </p:nvSpPr>
          <p:spPr>
            <a:xfrm flipH="1">
              <a:off x="14901512" y="5671236"/>
              <a:ext cx="2767012" cy="3154176"/>
            </a:xfrm>
            <a:custGeom>
              <a:avLst/>
              <a:gdLst>
                <a:gd name="connsiteX0" fmla="*/ 2668634 w 2767012"/>
                <a:gd name="connsiteY0" fmla="*/ 0 h 3154176"/>
                <a:gd name="connsiteX1" fmla="*/ 735016 w 2767012"/>
                <a:gd name="connsiteY1" fmla="*/ 0 h 3154176"/>
                <a:gd name="connsiteX2" fmla="*/ 632074 w 2767012"/>
                <a:gd name="connsiteY2" fmla="*/ 76979 h 3154176"/>
                <a:gd name="connsiteX3" fmla="*/ 0 w 2767012"/>
                <a:gd name="connsiteY3" fmla="*/ 1417264 h 3154176"/>
                <a:gd name="connsiteX4" fmla="*/ 1736912 w 2767012"/>
                <a:gd name="connsiteY4" fmla="*/ 3154176 h 3154176"/>
                <a:gd name="connsiteX5" fmla="*/ 2708036 w 2767012"/>
                <a:gd name="connsiteY5" fmla="*/ 2857539 h 3154176"/>
                <a:gd name="connsiteX6" fmla="*/ 2767012 w 2767012"/>
                <a:gd name="connsiteY6" fmla="*/ 2813438 h 3154176"/>
                <a:gd name="connsiteX7" fmla="*/ 2767012 w 2767012"/>
                <a:gd name="connsiteY7" fmla="*/ 98379 h 3154176"/>
                <a:gd name="connsiteX8" fmla="*/ 2668634 w 2767012"/>
                <a:gd name="connsiteY8" fmla="*/ 0 h 31541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767012" h="3154176">
                  <a:moveTo>
                    <a:pt x="2668634" y="0"/>
                  </a:moveTo>
                  <a:lnTo>
                    <a:pt x="735016" y="0"/>
                  </a:lnTo>
                  <a:lnTo>
                    <a:pt x="632074" y="76979"/>
                  </a:lnTo>
                  <a:cubicBezTo>
                    <a:pt x="246050" y="395554"/>
                    <a:pt x="0" y="877675"/>
                    <a:pt x="0" y="1417264"/>
                  </a:cubicBezTo>
                  <a:cubicBezTo>
                    <a:pt x="0" y="2376534"/>
                    <a:pt x="777642" y="3154176"/>
                    <a:pt x="1736912" y="3154176"/>
                  </a:cubicBezTo>
                  <a:cubicBezTo>
                    <a:pt x="2096638" y="3154176"/>
                    <a:pt x="2430822" y="3044820"/>
                    <a:pt x="2708036" y="2857539"/>
                  </a:cubicBezTo>
                  <a:lnTo>
                    <a:pt x="2767012" y="2813438"/>
                  </a:lnTo>
                  <a:lnTo>
                    <a:pt x="2767012" y="98379"/>
                  </a:lnTo>
                  <a:cubicBezTo>
                    <a:pt x="2767012" y="44046"/>
                    <a:pt x="2722966" y="0"/>
                    <a:pt x="2668634" y="0"/>
                  </a:cubicBezTo>
                  <a:close/>
                </a:path>
              </a:pathLst>
            </a:custGeom>
            <a:solidFill>
              <a:schemeClr val="accent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a:extLst>
                <a:ext uri="{FF2B5EF4-FFF2-40B4-BE49-F238E27FC236}">
                  <a16:creationId xmlns:a16="http://schemas.microsoft.com/office/drawing/2014/main" id="{604A0D2B-EFB4-FAE2-356A-36447DE52A9D}"/>
                </a:ext>
              </a:extLst>
            </p:cNvPr>
            <p:cNvSpPr/>
            <p:nvPr/>
          </p:nvSpPr>
          <p:spPr>
            <a:xfrm flipH="1">
              <a:off x="16858900" y="6816851"/>
              <a:ext cx="1521199" cy="508000"/>
            </a:xfrm>
            <a:prstGeom prst="rect">
              <a:avLst/>
            </a:prstGeom>
            <a:solidFill>
              <a:schemeClr val="accent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81" name="Group 80">
            <a:extLst>
              <a:ext uri="{FF2B5EF4-FFF2-40B4-BE49-F238E27FC236}">
                <a16:creationId xmlns:a16="http://schemas.microsoft.com/office/drawing/2014/main" id="{3DC542F4-C070-78A5-4D5E-AFC0BC8C3564}"/>
              </a:ext>
            </a:extLst>
          </p:cNvPr>
          <p:cNvGrpSpPr/>
          <p:nvPr/>
        </p:nvGrpSpPr>
        <p:grpSpPr>
          <a:xfrm>
            <a:off x="16946399" y="6540719"/>
            <a:ext cx="1073150" cy="1073150"/>
            <a:chOff x="16946399" y="6540719"/>
            <a:chExt cx="1073150" cy="1073150"/>
          </a:xfrm>
        </p:grpSpPr>
        <p:sp>
          <p:nvSpPr>
            <p:cNvPr id="82" name="Oval 81">
              <a:extLst>
                <a:ext uri="{FF2B5EF4-FFF2-40B4-BE49-F238E27FC236}">
                  <a16:creationId xmlns:a16="http://schemas.microsoft.com/office/drawing/2014/main" id="{D78D9C46-3851-E2EB-C4D1-A7FE1F7B13E5}"/>
                </a:ext>
              </a:extLst>
            </p:cNvPr>
            <p:cNvSpPr/>
            <p:nvPr/>
          </p:nvSpPr>
          <p:spPr>
            <a:xfrm>
              <a:off x="16946399" y="6540719"/>
              <a:ext cx="1073150" cy="1073150"/>
            </a:xfrm>
            <a:prstGeom prst="ellipse">
              <a:avLst/>
            </a:prstGeom>
            <a:gradFill>
              <a:gsLst>
                <a:gs pos="0">
                  <a:schemeClr val="bg2"/>
                </a:gs>
                <a:gs pos="100000">
                  <a:schemeClr val="bg2">
                    <a:lumMod val="85000"/>
                  </a:schemeClr>
                </a:gs>
              </a:gsLst>
              <a:lin ang="5400000" scaled="1"/>
            </a:gradFill>
            <a:ln w="6350">
              <a:solidFill>
                <a:schemeClr val="bg2"/>
              </a:solidFill>
            </a:ln>
            <a:effectLst>
              <a:outerShdw blurRad="127000" dist="127000" dir="2700000" algn="tl" rotWithShape="0">
                <a:prstClr val="black">
                  <a:alpha val="2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83" name="Oval 82">
              <a:extLst>
                <a:ext uri="{FF2B5EF4-FFF2-40B4-BE49-F238E27FC236}">
                  <a16:creationId xmlns:a16="http://schemas.microsoft.com/office/drawing/2014/main" id="{46075D3B-9427-C79A-F77A-86B908EC3E51}"/>
                </a:ext>
              </a:extLst>
            </p:cNvPr>
            <p:cNvSpPr/>
            <p:nvPr/>
          </p:nvSpPr>
          <p:spPr>
            <a:xfrm>
              <a:off x="17087874" y="6682194"/>
              <a:ext cx="790200" cy="790200"/>
            </a:xfrm>
            <a:prstGeom prst="ellipse">
              <a:avLst/>
            </a:prstGeom>
            <a:gradFill>
              <a:gsLst>
                <a:gs pos="100000">
                  <a:schemeClr val="bg2"/>
                </a:gs>
                <a:gs pos="0">
                  <a:schemeClr val="bg2">
                    <a:lumMod val="95000"/>
                  </a:schemeClr>
                </a:gs>
              </a:gsLst>
              <a:lin ang="5400000" scaled="1"/>
            </a:gradFill>
            <a:ln>
              <a:solidFill>
                <a:schemeClr val="bg2"/>
              </a:solidFill>
            </a:ln>
            <a:effectLst/>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sz="2200" b="1" dirty="0">
                  <a:solidFill>
                    <a:schemeClr val="tx2"/>
                  </a:solidFill>
                  <a:latin typeface="+mj-lt"/>
                </a:rPr>
                <a:t>01</a:t>
              </a:r>
            </a:p>
          </p:txBody>
        </p:sp>
      </p:grpSp>
      <p:sp>
        <p:nvSpPr>
          <p:cNvPr id="84" name="TextBox 83">
            <a:extLst>
              <a:ext uri="{FF2B5EF4-FFF2-40B4-BE49-F238E27FC236}">
                <a16:creationId xmlns:a16="http://schemas.microsoft.com/office/drawing/2014/main" id="{B9585AB3-38E4-C487-6EA8-22C09F508188}"/>
              </a:ext>
            </a:extLst>
          </p:cNvPr>
          <p:cNvSpPr txBox="1"/>
          <p:nvPr/>
        </p:nvSpPr>
        <p:spPr>
          <a:xfrm rot="10800000" flipV="1">
            <a:off x="15089805" y="9541060"/>
            <a:ext cx="3097238" cy="615553"/>
          </a:xfrm>
          <a:prstGeom prst="rect">
            <a:avLst/>
          </a:prstGeom>
          <a:noFill/>
        </p:spPr>
        <p:txBody>
          <a:bodyPr wrap="square" rtlCol="0" anchor="t">
            <a:spAutoFit/>
          </a:bodyPr>
          <a:lstStyle/>
          <a:p>
            <a:pPr lvl="0" algn="ctr"/>
            <a:r>
              <a:rPr lang="vi-VN" sz="1700" dirty="0">
                <a:solidFill>
                  <a:schemeClr val="tx2"/>
                </a:solidFill>
              </a:rPr>
              <a:t>Đề xuất, nhượng bộ hợp lý để đạt thỏa thuận cân bằng.</a:t>
            </a:r>
            <a:endParaRPr kumimoji="0" lang="en-US" sz="1700" b="0" i="0" u="none" strike="noStrike" kern="1200" cap="none" spc="0" normalizeH="0" baseline="0" noProof="0" dirty="0">
              <a:ln>
                <a:noFill/>
              </a:ln>
              <a:solidFill>
                <a:schemeClr val="tx2"/>
              </a:solidFill>
              <a:effectLst/>
              <a:uLnTx/>
              <a:uFillTx/>
              <a:latin typeface="Open Sans Light"/>
            </a:endParaRPr>
          </a:p>
        </p:txBody>
      </p:sp>
      <p:sp>
        <p:nvSpPr>
          <p:cNvPr id="85" name="TextBox 84">
            <a:extLst>
              <a:ext uri="{FF2B5EF4-FFF2-40B4-BE49-F238E27FC236}">
                <a16:creationId xmlns:a16="http://schemas.microsoft.com/office/drawing/2014/main" id="{BF6AF60F-932D-D2BA-089F-2F2F4D9EC2A9}"/>
              </a:ext>
            </a:extLst>
          </p:cNvPr>
          <p:cNvSpPr txBox="1"/>
          <p:nvPr/>
        </p:nvSpPr>
        <p:spPr>
          <a:xfrm rot="10800000" flipV="1">
            <a:off x="14901513" y="9022612"/>
            <a:ext cx="3473824" cy="461665"/>
          </a:xfrm>
          <a:prstGeom prst="rect">
            <a:avLst/>
          </a:prstGeom>
          <a:noFill/>
        </p:spPr>
        <p:txBody>
          <a:bodyPr wrap="square" rtlCol="0" anchor="t">
            <a:spAutoFit/>
          </a:bodyPr>
          <a:lstStyle/>
          <a:p>
            <a:pPr lvl="0" algn="ctr"/>
            <a:r>
              <a:rPr lang="en-US" sz="2400" b="1" dirty="0">
                <a:solidFill>
                  <a:schemeClr val="accent5">
                    <a:lumMod val="75000"/>
                  </a:schemeClr>
                </a:solidFill>
                <a:latin typeface="UTM Avo"/>
              </a:rPr>
              <a:t>BARGAINING</a:t>
            </a:r>
            <a:endParaRPr kumimoji="0" lang="en-US" sz="2400" b="1" i="0" u="none" strike="noStrike" kern="1200" cap="none" spc="0" normalizeH="0" baseline="0" noProof="0" dirty="0">
              <a:ln>
                <a:noFill/>
              </a:ln>
              <a:solidFill>
                <a:schemeClr val="accent5">
                  <a:lumMod val="75000"/>
                </a:schemeClr>
              </a:solidFill>
              <a:effectLst/>
              <a:uLnTx/>
              <a:uFillTx/>
              <a:latin typeface="UTM Avo"/>
            </a:endParaRPr>
          </a:p>
        </p:txBody>
      </p:sp>
      <p:grpSp>
        <p:nvGrpSpPr>
          <p:cNvPr id="86" name="Group 85">
            <a:extLst>
              <a:ext uri="{FF2B5EF4-FFF2-40B4-BE49-F238E27FC236}">
                <a16:creationId xmlns:a16="http://schemas.microsoft.com/office/drawing/2014/main" id="{279C7267-184B-A860-8ADA-A3284D6E7AA8}"/>
              </a:ext>
            </a:extLst>
          </p:cNvPr>
          <p:cNvGrpSpPr/>
          <p:nvPr/>
        </p:nvGrpSpPr>
        <p:grpSpPr>
          <a:xfrm>
            <a:off x="19347937" y="5671236"/>
            <a:ext cx="3478587" cy="3154176"/>
            <a:chOff x="19347937" y="5671236"/>
            <a:chExt cx="3478587" cy="3154176"/>
          </a:xfrm>
        </p:grpSpPr>
        <p:sp>
          <p:nvSpPr>
            <p:cNvPr id="87" name="Freeform: Shape 86">
              <a:extLst>
                <a:ext uri="{FF2B5EF4-FFF2-40B4-BE49-F238E27FC236}">
                  <a16:creationId xmlns:a16="http://schemas.microsoft.com/office/drawing/2014/main" id="{8B0C2241-AA2B-60AB-D36E-D63CFF550BD6}"/>
                </a:ext>
              </a:extLst>
            </p:cNvPr>
            <p:cNvSpPr/>
            <p:nvPr/>
          </p:nvSpPr>
          <p:spPr>
            <a:xfrm flipH="1">
              <a:off x="19347937" y="5671236"/>
              <a:ext cx="2767012" cy="3154176"/>
            </a:xfrm>
            <a:custGeom>
              <a:avLst/>
              <a:gdLst>
                <a:gd name="connsiteX0" fmla="*/ 2668634 w 2767012"/>
                <a:gd name="connsiteY0" fmla="*/ 0 h 3154176"/>
                <a:gd name="connsiteX1" fmla="*/ 735016 w 2767012"/>
                <a:gd name="connsiteY1" fmla="*/ 0 h 3154176"/>
                <a:gd name="connsiteX2" fmla="*/ 632074 w 2767012"/>
                <a:gd name="connsiteY2" fmla="*/ 76979 h 3154176"/>
                <a:gd name="connsiteX3" fmla="*/ 0 w 2767012"/>
                <a:gd name="connsiteY3" fmla="*/ 1417264 h 3154176"/>
                <a:gd name="connsiteX4" fmla="*/ 1736912 w 2767012"/>
                <a:gd name="connsiteY4" fmla="*/ 3154176 h 3154176"/>
                <a:gd name="connsiteX5" fmla="*/ 2708036 w 2767012"/>
                <a:gd name="connsiteY5" fmla="*/ 2857539 h 3154176"/>
                <a:gd name="connsiteX6" fmla="*/ 2767012 w 2767012"/>
                <a:gd name="connsiteY6" fmla="*/ 2813438 h 3154176"/>
                <a:gd name="connsiteX7" fmla="*/ 2767012 w 2767012"/>
                <a:gd name="connsiteY7" fmla="*/ 98379 h 3154176"/>
                <a:gd name="connsiteX8" fmla="*/ 2668634 w 2767012"/>
                <a:gd name="connsiteY8" fmla="*/ 0 h 31541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767012" h="3154176">
                  <a:moveTo>
                    <a:pt x="2668634" y="0"/>
                  </a:moveTo>
                  <a:lnTo>
                    <a:pt x="735016" y="0"/>
                  </a:lnTo>
                  <a:lnTo>
                    <a:pt x="632074" y="76979"/>
                  </a:lnTo>
                  <a:cubicBezTo>
                    <a:pt x="246050" y="395554"/>
                    <a:pt x="0" y="877675"/>
                    <a:pt x="0" y="1417264"/>
                  </a:cubicBezTo>
                  <a:cubicBezTo>
                    <a:pt x="0" y="2376534"/>
                    <a:pt x="777642" y="3154176"/>
                    <a:pt x="1736912" y="3154176"/>
                  </a:cubicBezTo>
                  <a:cubicBezTo>
                    <a:pt x="2096638" y="3154176"/>
                    <a:pt x="2430822" y="3044820"/>
                    <a:pt x="2708036" y="2857539"/>
                  </a:cubicBezTo>
                  <a:lnTo>
                    <a:pt x="2767012" y="2813438"/>
                  </a:lnTo>
                  <a:lnTo>
                    <a:pt x="2767012" y="98379"/>
                  </a:lnTo>
                  <a:cubicBezTo>
                    <a:pt x="2767012" y="44046"/>
                    <a:pt x="2722966" y="0"/>
                    <a:pt x="2668634" y="0"/>
                  </a:cubicBezTo>
                  <a:close/>
                </a:path>
              </a:pathLst>
            </a:custGeom>
            <a:solidFill>
              <a:schemeClr val="accent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8" name="Rectangle 87">
              <a:extLst>
                <a:ext uri="{FF2B5EF4-FFF2-40B4-BE49-F238E27FC236}">
                  <a16:creationId xmlns:a16="http://schemas.microsoft.com/office/drawing/2014/main" id="{BEDA5DD0-75F5-FF52-92C4-5B92137828A4}"/>
                </a:ext>
              </a:extLst>
            </p:cNvPr>
            <p:cNvSpPr/>
            <p:nvPr/>
          </p:nvSpPr>
          <p:spPr>
            <a:xfrm flipH="1">
              <a:off x="21305325" y="6816851"/>
              <a:ext cx="1521199" cy="508000"/>
            </a:xfrm>
            <a:prstGeom prst="rect">
              <a:avLst/>
            </a:prstGeom>
            <a:solidFill>
              <a:schemeClr val="accent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89" name="Group 88">
            <a:extLst>
              <a:ext uri="{FF2B5EF4-FFF2-40B4-BE49-F238E27FC236}">
                <a16:creationId xmlns:a16="http://schemas.microsoft.com/office/drawing/2014/main" id="{A116C550-9F10-69DC-B784-037ECA73FB8E}"/>
              </a:ext>
            </a:extLst>
          </p:cNvPr>
          <p:cNvGrpSpPr/>
          <p:nvPr/>
        </p:nvGrpSpPr>
        <p:grpSpPr>
          <a:xfrm>
            <a:off x="21392824" y="6540719"/>
            <a:ext cx="1073150" cy="1073150"/>
            <a:chOff x="21392824" y="6540719"/>
            <a:chExt cx="1073150" cy="1073150"/>
          </a:xfrm>
        </p:grpSpPr>
        <p:sp>
          <p:nvSpPr>
            <p:cNvPr id="90" name="Oval 89">
              <a:extLst>
                <a:ext uri="{FF2B5EF4-FFF2-40B4-BE49-F238E27FC236}">
                  <a16:creationId xmlns:a16="http://schemas.microsoft.com/office/drawing/2014/main" id="{E013FC88-03E9-296C-FC66-1351BEBC2FC4}"/>
                </a:ext>
              </a:extLst>
            </p:cNvPr>
            <p:cNvSpPr/>
            <p:nvPr/>
          </p:nvSpPr>
          <p:spPr>
            <a:xfrm>
              <a:off x="21392824" y="6540719"/>
              <a:ext cx="1073150" cy="1073150"/>
            </a:xfrm>
            <a:prstGeom prst="ellipse">
              <a:avLst/>
            </a:prstGeom>
            <a:gradFill>
              <a:gsLst>
                <a:gs pos="0">
                  <a:schemeClr val="bg2"/>
                </a:gs>
                <a:gs pos="100000">
                  <a:schemeClr val="bg2">
                    <a:lumMod val="85000"/>
                  </a:schemeClr>
                </a:gs>
              </a:gsLst>
              <a:lin ang="5400000" scaled="1"/>
            </a:gradFill>
            <a:ln w="6350">
              <a:solidFill>
                <a:schemeClr val="bg2"/>
              </a:solidFill>
            </a:ln>
            <a:effectLst>
              <a:outerShdw blurRad="127000" dist="127000" dir="2700000" algn="tl" rotWithShape="0">
                <a:prstClr val="black">
                  <a:alpha val="2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91" name="Oval 90">
              <a:extLst>
                <a:ext uri="{FF2B5EF4-FFF2-40B4-BE49-F238E27FC236}">
                  <a16:creationId xmlns:a16="http://schemas.microsoft.com/office/drawing/2014/main" id="{2347EA58-AF5B-AA14-8F86-14006B7091BC}"/>
                </a:ext>
              </a:extLst>
            </p:cNvPr>
            <p:cNvSpPr/>
            <p:nvPr/>
          </p:nvSpPr>
          <p:spPr>
            <a:xfrm>
              <a:off x="21534299" y="6682194"/>
              <a:ext cx="790200" cy="790200"/>
            </a:xfrm>
            <a:prstGeom prst="ellipse">
              <a:avLst/>
            </a:prstGeom>
            <a:gradFill>
              <a:gsLst>
                <a:gs pos="100000">
                  <a:schemeClr val="bg2"/>
                </a:gs>
                <a:gs pos="0">
                  <a:schemeClr val="bg2">
                    <a:lumMod val="95000"/>
                  </a:schemeClr>
                </a:gs>
              </a:gsLst>
              <a:lin ang="5400000" scaled="1"/>
            </a:gradFill>
            <a:ln>
              <a:solidFill>
                <a:schemeClr val="bg2"/>
              </a:solidFill>
            </a:ln>
            <a:effectLst/>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sz="2200" b="1" dirty="0">
                  <a:solidFill>
                    <a:schemeClr val="tx2"/>
                  </a:solidFill>
                  <a:latin typeface="+mj-lt"/>
                </a:rPr>
                <a:t>01</a:t>
              </a:r>
            </a:p>
          </p:txBody>
        </p:sp>
      </p:grpSp>
      <p:sp>
        <p:nvSpPr>
          <p:cNvPr id="92" name="TextBox 91">
            <a:extLst>
              <a:ext uri="{FF2B5EF4-FFF2-40B4-BE49-F238E27FC236}">
                <a16:creationId xmlns:a16="http://schemas.microsoft.com/office/drawing/2014/main" id="{E4D2907E-7EAA-FC50-706D-65889D7BBACD}"/>
              </a:ext>
            </a:extLst>
          </p:cNvPr>
          <p:cNvSpPr txBox="1"/>
          <p:nvPr/>
        </p:nvSpPr>
        <p:spPr>
          <a:xfrm rot="10800000" flipV="1">
            <a:off x="19536230" y="9541060"/>
            <a:ext cx="3097238" cy="615553"/>
          </a:xfrm>
          <a:prstGeom prst="rect">
            <a:avLst/>
          </a:prstGeom>
          <a:noFill/>
        </p:spPr>
        <p:txBody>
          <a:bodyPr wrap="square" rtlCol="0" anchor="t">
            <a:spAutoFit/>
          </a:bodyPr>
          <a:lstStyle/>
          <a:p>
            <a:pPr lvl="0" algn="ctr"/>
            <a:r>
              <a:rPr lang="vi-VN" sz="1700" dirty="0">
                <a:solidFill>
                  <a:schemeClr val="tx2"/>
                </a:solidFill>
              </a:rPr>
              <a:t>Ký kết điều khoản rõ ràng và cam kết thực hiện.</a:t>
            </a:r>
            <a:endParaRPr kumimoji="0" lang="en-US" sz="1700" b="0" i="0" u="none" strike="noStrike" kern="1200" cap="none" spc="0" normalizeH="0" baseline="0" noProof="0" dirty="0">
              <a:ln>
                <a:noFill/>
              </a:ln>
              <a:solidFill>
                <a:schemeClr val="tx2"/>
              </a:solidFill>
              <a:effectLst/>
              <a:uLnTx/>
              <a:uFillTx/>
              <a:latin typeface="Open Sans Light"/>
            </a:endParaRPr>
          </a:p>
        </p:txBody>
      </p:sp>
      <p:sp>
        <p:nvSpPr>
          <p:cNvPr id="93" name="TextBox 92">
            <a:extLst>
              <a:ext uri="{FF2B5EF4-FFF2-40B4-BE49-F238E27FC236}">
                <a16:creationId xmlns:a16="http://schemas.microsoft.com/office/drawing/2014/main" id="{FF39AF6E-BA98-2502-8678-ED33D381047C}"/>
              </a:ext>
            </a:extLst>
          </p:cNvPr>
          <p:cNvSpPr txBox="1"/>
          <p:nvPr/>
        </p:nvSpPr>
        <p:spPr>
          <a:xfrm rot="10800000" flipV="1">
            <a:off x="19347938" y="9022612"/>
            <a:ext cx="3473824" cy="461665"/>
          </a:xfrm>
          <a:prstGeom prst="rect">
            <a:avLst/>
          </a:prstGeom>
          <a:noFill/>
        </p:spPr>
        <p:txBody>
          <a:bodyPr wrap="square" rtlCol="0" anchor="t">
            <a:spAutoFit/>
          </a:bodyPr>
          <a:lstStyle/>
          <a:p>
            <a:pPr lvl="0" algn="ctr"/>
            <a:r>
              <a:rPr lang="en-US" sz="2400" b="1" dirty="0">
                <a:solidFill>
                  <a:schemeClr val="accent6">
                    <a:lumMod val="75000"/>
                  </a:schemeClr>
                </a:solidFill>
                <a:latin typeface="UTM Avo"/>
              </a:rPr>
              <a:t>AGREEMENT</a:t>
            </a:r>
            <a:endParaRPr kumimoji="0" lang="en-US" sz="2400" b="1" i="0" u="none" strike="noStrike" kern="1200" cap="none" spc="0" normalizeH="0" baseline="0" noProof="0" dirty="0">
              <a:ln>
                <a:noFill/>
              </a:ln>
              <a:solidFill>
                <a:schemeClr val="accent6">
                  <a:lumMod val="75000"/>
                </a:schemeClr>
              </a:solidFill>
              <a:effectLst/>
              <a:uLnTx/>
              <a:uFillTx/>
              <a:latin typeface="UTM Avo"/>
            </a:endParaRPr>
          </a:p>
        </p:txBody>
      </p:sp>
      <p:sp>
        <p:nvSpPr>
          <p:cNvPr id="94" name="TextBox 48">
            <a:extLst>
              <a:ext uri="{FF2B5EF4-FFF2-40B4-BE49-F238E27FC236}">
                <a16:creationId xmlns:a16="http://schemas.microsoft.com/office/drawing/2014/main" id="{ABAE318C-546E-07A9-DBCB-8C7DE85574AC}"/>
              </a:ext>
            </a:extLst>
          </p:cNvPr>
          <p:cNvSpPr txBox="1"/>
          <p:nvPr/>
        </p:nvSpPr>
        <p:spPr>
          <a:xfrm>
            <a:off x="9272355" y="1959987"/>
            <a:ext cx="5839291" cy="523220"/>
          </a:xfrm>
          <a:prstGeom prst="rect">
            <a:avLst/>
          </a:prstGeom>
          <a:noFill/>
        </p:spPr>
        <p:txBody>
          <a:bodyPr wrap="none" rtlCol="0" anchor="ct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2800" b="0" i="0" u="none" strike="noStrike" kern="1200" cap="none" spc="0" normalizeH="0" baseline="0" noProof="0" dirty="0">
                <a:ln>
                  <a:noFill/>
                </a:ln>
                <a:solidFill>
                  <a:srgbClr val="2A2834"/>
                </a:solidFill>
                <a:effectLst/>
                <a:uLnTx/>
                <a:uFillTx/>
                <a:latin typeface="Open Sans Light"/>
                <a:ea typeface="+mn-ea"/>
                <a:cs typeface="+mn-cs"/>
              </a:rPr>
              <a:t>we sell CONFIDENCE not templates</a:t>
            </a:r>
          </a:p>
        </p:txBody>
      </p:sp>
      <p:grpSp>
        <p:nvGrpSpPr>
          <p:cNvPr id="95" name="Group 94">
            <a:extLst>
              <a:ext uri="{FF2B5EF4-FFF2-40B4-BE49-F238E27FC236}">
                <a16:creationId xmlns:a16="http://schemas.microsoft.com/office/drawing/2014/main" id="{9B61067F-1C6E-1B56-4EA1-8138F2343EC2}"/>
              </a:ext>
            </a:extLst>
          </p:cNvPr>
          <p:cNvGrpSpPr/>
          <p:nvPr/>
        </p:nvGrpSpPr>
        <p:grpSpPr>
          <a:xfrm>
            <a:off x="3724919" y="818641"/>
            <a:ext cx="17006524" cy="1323439"/>
            <a:chOff x="4773427" y="818641"/>
            <a:chExt cx="17006524" cy="1323439"/>
          </a:xfrm>
        </p:grpSpPr>
        <p:sp>
          <p:nvSpPr>
            <p:cNvPr id="96" name="TextBox 48">
              <a:extLst>
                <a:ext uri="{FF2B5EF4-FFF2-40B4-BE49-F238E27FC236}">
                  <a16:creationId xmlns:a16="http://schemas.microsoft.com/office/drawing/2014/main" id="{BED0A613-83E5-B794-9AF8-6195DFC57C21}"/>
                </a:ext>
              </a:extLst>
            </p:cNvPr>
            <p:cNvSpPr txBox="1"/>
            <p:nvPr/>
          </p:nvSpPr>
          <p:spPr>
            <a:xfrm>
              <a:off x="9423299" y="818641"/>
              <a:ext cx="12356652" cy="1323439"/>
            </a:xfrm>
            <a:prstGeom prst="rect">
              <a:avLst/>
            </a:prstGeom>
            <a:noFill/>
          </p:spPr>
          <p:txBody>
            <a:bodyPr wrap="none" rtlCol="0" anchor="ct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US" sz="8000" b="1" dirty="0">
                  <a:gradFill>
                    <a:gsLst>
                      <a:gs pos="0">
                        <a:schemeClr val="accent1"/>
                      </a:gs>
                      <a:gs pos="100000">
                        <a:schemeClr val="accent5"/>
                      </a:gs>
                    </a:gsLst>
                    <a:lin ang="0" scaled="0"/>
                  </a:gradFill>
                  <a:effectLst>
                    <a:outerShdw blurRad="63500" dist="101600" dir="5400000" algn="t" rotWithShape="0">
                      <a:prstClr val="black">
                        <a:alpha val="20000"/>
                      </a:prstClr>
                    </a:outerShdw>
                  </a:effectLst>
                  <a:latin typeface="UTM Avo"/>
                </a:rPr>
                <a:t>NEGOTIATION</a:t>
              </a:r>
              <a:r>
                <a:rPr kumimoji="0" lang="en-US" sz="8000" b="1" i="0" u="none" strike="noStrike" kern="1200" cap="none" spc="0" normalizeH="0" baseline="0" noProof="0" dirty="0">
                  <a:ln>
                    <a:noFill/>
                  </a:ln>
                  <a:gradFill>
                    <a:gsLst>
                      <a:gs pos="0">
                        <a:schemeClr val="accent1"/>
                      </a:gs>
                      <a:gs pos="100000">
                        <a:schemeClr val="accent5"/>
                      </a:gs>
                    </a:gsLst>
                    <a:lin ang="0" scaled="0"/>
                  </a:gradFill>
                  <a:effectLst>
                    <a:outerShdw blurRad="63500" dist="101600" dir="5400000" algn="t" rotWithShape="0">
                      <a:prstClr val="black">
                        <a:alpha val="20000"/>
                      </a:prstClr>
                    </a:outerShdw>
                  </a:effectLst>
                  <a:uLnTx/>
                  <a:uFillTx/>
                  <a:latin typeface="UTM Avo"/>
                  <a:ea typeface="+mn-ea"/>
                  <a:cs typeface="+mn-cs"/>
                </a:rPr>
                <a:t> PROCESS</a:t>
              </a:r>
            </a:p>
          </p:txBody>
        </p:sp>
        <p:sp>
          <p:nvSpPr>
            <p:cNvPr id="97" name="TextBox 48">
              <a:extLst>
                <a:ext uri="{FF2B5EF4-FFF2-40B4-BE49-F238E27FC236}">
                  <a16:creationId xmlns:a16="http://schemas.microsoft.com/office/drawing/2014/main" id="{FEFF6053-4168-D42F-18BC-515F1D254A09}"/>
                </a:ext>
              </a:extLst>
            </p:cNvPr>
            <p:cNvSpPr txBox="1"/>
            <p:nvPr/>
          </p:nvSpPr>
          <p:spPr>
            <a:xfrm>
              <a:off x="4773427" y="818641"/>
              <a:ext cx="4940776" cy="1323439"/>
            </a:xfrm>
            <a:prstGeom prst="rect">
              <a:avLst/>
            </a:prstGeom>
            <a:noFill/>
          </p:spPr>
          <p:txBody>
            <a:bodyPr wrap="none" rtlCol="0" anchor="ct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8000" b="1" i="0" u="none" strike="noStrike" kern="1200" cap="none" spc="0" normalizeH="0" baseline="0" noProof="0" dirty="0">
                  <a:ln>
                    <a:noFill/>
                  </a:ln>
                  <a:solidFill>
                    <a:srgbClr val="2A2834"/>
                  </a:solidFill>
                  <a:effectLst>
                    <a:outerShdw blurRad="63500" dist="101600" dir="5400000" algn="t" rotWithShape="0">
                      <a:prstClr val="black">
                        <a:alpha val="20000"/>
                      </a:prstClr>
                    </a:outerShdw>
                  </a:effectLst>
                  <a:uLnTx/>
                  <a:uFillTx/>
                  <a:latin typeface="UTM Avo"/>
                  <a:ea typeface="+mn-ea"/>
                  <a:cs typeface="+mn-cs"/>
                </a:rPr>
                <a:t>5 STEPS - </a:t>
              </a:r>
              <a:endParaRPr kumimoji="0" lang="en-US" sz="8000" b="1" i="0" u="none" strike="noStrike" kern="1200" cap="none" spc="0" normalizeH="0" baseline="0" noProof="0" dirty="0">
                <a:ln>
                  <a:noFill/>
                </a:ln>
                <a:gradFill>
                  <a:gsLst>
                    <a:gs pos="0">
                      <a:srgbClr val="CE54F5"/>
                    </a:gs>
                    <a:gs pos="100000">
                      <a:srgbClr val="3DE9EE"/>
                    </a:gs>
                  </a:gsLst>
                  <a:lin ang="0" scaled="0"/>
                </a:gradFill>
                <a:effectLst>
                  <a:outerShdw blurRad="63500" dist="101600" dir="5400000" algn="t" rotWithShape="0">
                    <a:prstClr val="black">
                      <a:alpha val="20000"/>
                    </a:prstClr>
                  </a:outerShdw>
                </a:effectLst>
                <a:uLnTx/>
                <a:uFillTx/>
                <a:latin typeface="UTM Avo"/>
                <a:ea typeface="+mn-ea"/>
                <a:cs typeface="+mn-cs"/>
              </a:endParaRPr>
            </a:p>
          </p:txBody>
        </p:sp>
      </p:grpSp>
      <p:sp>
        <p:nvSpPr>
          <p:cNvPr id="98" name="TextBox 25">
            <a:extLst>
              <a:ext uri="{FF2B5EF4-FFF2-40B4-BE49-F238E27FC236}">
                <a16:creationId xmlns:a16="http://schemas.microsoft.com/office/drawing/2014/main" id="{F2805C92-D433-7059-877D-299C73987CD4}"/>
              </a:ext>
            </a:extLst>
          </p:cNvPr>
          <p:cNvSpPr txBox="1"/>
          <p:nvPr/>
        </p:nvSpPr>
        <p:spPr>
          <a:xfrm>
            <a:off x="11147484" y="12697304"/>
            <a:ext cx="2089033" cy="400110"/>
          </a:xfrm>
          <a:prstGeom prst="rect">
            <a:avLst/>
          </a:prstGeom>
          <a:noFill/>
        </p:spPr>
        <p:txBody>
          <a:bodyPr wrap="non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r>
              <a:rPr lang="en-US" sz="2000" b="1" u="none" dirty="0">
                <a:solidFill>
                  <a:schemeClr val="bg1">
                    <a:lumMod val="75000"/>
                  </a:schemeClr>
                </a:solidFill>
                <a:latin typeface="+mj-lt"/>
              </a:rPr>
              <a:t>slideocean</a:t>
            </a:r>
            <a:r>
              <a:rPr lang="en-US" sz="2000" b="1" u="none" dirty="0">
                <a:solidFill>
                  <a:schemeClr val="bg1">
                    <a:lumMod val="75000"/>
                  </a:schemeClr>
                </a:solidFill>
                <a:latin typeface="+mn-lt"/>
              </a:rPr>
              <a:t>.net</a:t>
            </a:r>
          </a:p>
        </p:txBody>
      </p:sp>
      <p:sp>
        <p:nvSpPr>
          <p:cNvPr id="99" name="TextBox 25">
            <a:extLst>
              <a:ext uri="{FF2B5EF4-FFF2-40B4-BE49-F238E27FC236}">
                <a16:creationId xmlns:a16="http://schemas.microsoft.com/office/drawing/2014/main" id="{F2F33874-746F-C6EB-04F1-4B78A0370FBB}"/>
              </a:ext>
            </a:extLst>
          </p:cNvPr>
          <p:cNvSpPr txBox="1"/>
          <p:nvPr/>
        </p:nvSpPr>
        <p:spPr>
          <a:xfrm>
            <a:off x="5345474" y="4161429"/>
            <a:ext cx="13693053" cy="769441"/>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r>
              <a:rPr lang="vi-VN" sz="2200" u="none" dirty="0">
                <a:solidFill>
                  <a:schemeClr val="tx2"/>
                </a:solidFill>
              </a:rPr>
              <a:t>Quy trình đàm phán 5 bước giúp các bên tiếp cận chuyên nghiệp, từ chuẩn bị kỹ lưỡng, trao đổi thẳng thắn, làm rõ nhu cầu, thương lượng hợp lý đến đi đến thỏa thuận cuối cùng.</a:t>
            </a:r>
            <a:endParaRPr lang="en-US" sz="2200" u="none" dirty="0">
              <a:solidFill>
                <a:schemeClr val="tx2"/>
              </a:solidFill>
            </a:endParaRPr>
          </a:p>
        </p:txBody>
      </p:sp>
      <p:sp>
        <p:nvSpPr>
          <p:cNvPr id="100" name="Freeform 109">
            <a:extLst>
              <a:ext uri="{FF2B5EF4-FFF2-40B4-BE49-F238E27FC236}">
                <a16:creationId xmlns:a16="http://schemas.microsoft.com/office/drawing/2014/main" id="{2AE48357-E09D-88DD-6702-0C88A8820EDE}"/>
              </a:ext>
            </a:extLst>
          </p:cNvPr>
          <p:cNvSpPr>
            <a:spLocks noEditPoints="1"/>
          </p:cNvSpPr>
          <p:nvPr/>
        </p:nvSpPr>
        <p:spPr bwMode="auto">
          <a:xfrm>
            <a:off x="6422331" y="6452986"/>
            <a:ext cx="1217554" cy="1248616"/>
          </a:xfrm>
          <a:custGeom>
            <a:avLst/>
            <a:gdLst>
              <a:gd name="T0" fmla="*/ 704 w 819"/>
              <a:gd name="T1" fmla="*/ 341 h 836"/>
              <a:gd name="T2" fmla="*/ 363 w 819"/>
              <a:gd name="T3" fmla="*/ 682 h 836"/>
              <a:gd name="T4" fmla="*/ 175 w 819"/>
              <a:gd name="T5" fmla="*/ 626 h 836"/>
              <a:gd name="T6" fmla="*/ 0 w 819"/>
              <a:gd name="T7" fmla="*/ 682 h 836"/>
              <a:gd name="T8" fmla="*/ 59 w 819"/>
              <a:gd name="T9" fmla="*/ 497 h 836"/>
              <a:gd name="T10" fmla="*/ 22 w 819"/>
              <a:gd name="T11" fmla="*/ 341 h 836"/>
              <a:gd name="T12" fmla="*/ 363 w 819"/>
              <a:gd name="T13" fmla="*/ 0 h 836"/>
              <a:gd name="T14" fmla="*/ 704 w 819"/>
              <a:gd name="T15" fmla="*/ 341 h 836"/>
              <a:gd name="T16" fmla="*/ 409 w 819"/>
              <a:gd name="T17" fmla="*/ 794 h 836"/>
              <a:gd name="T18" fmla="*/ 549 w 819"/>
              <a:gd name="T19" fmla="*/ 836 h 836"/>
              <a:gd name="T20" fmla="*/ 688 w 819"/>
              <a:gd name="T21" fmla="*/ 794 h 836"/>
              <a:gd name="T22" fmla="*/ 819 w 819"/>
              <a:gd name="T23" fmla="*/ 836 h 836"/>
              <a:gd name="T24" fmla="*/ 775 w 819"/>
              <a:gd name="T25" fmla="*/ 697 h 836"/>
              <a:gd name="T26" fmla="*/ 803 w 819"/>
              <a:gd name="T27" fmla="*/ 581 h 836"/>
              <a:gd name="T28" fmla="*/ 786 w 819"/>
              <a:gd name="T29" fmla="*/ 491 h 836"/>
              <a:gd name="T30" fmla="*/ 204 w 819"/>
              <a:gd name="T31" fmla="*/ 276 h 836"/>
              <a:gd name="T32" fmla="*/ 522 w 819"/>
              <a:gd name="T33" fmla="*/ 276 h 836"/>
              <a:gd name="T34" fmla="*/ 204 w 819"/>
              <a:gd name="T35" fmla="*/ 406 h 836"/>
              <a:gd name="T36" fmla="*/ 522 w 819"/>
              <a:gd name="T37" fmla="*/ 406 h 8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819" h="836">
                <a:moveTo>
                  <a:pt x="704" y="341"/>
                </a:moveTo>
                <a:cubicBezTo>
                  <a:pt x="704" y="529"/>
                  <a:pt x="551" y="682"/>
                  <a:pt x="363" y="682"/>
                </a:cubicBezTo>
                <a:cubicBezTo>
                  <a:pt x="293" y="682"/>
                  <a:pt x="229" y="661"/>
                  <a:pt x="175" y="626"/>
                </a:cubicBezTo>
                <a:cubicBezTo>
                  <a:pt x="0" y="682"/>
                  <a:pt x="0" y="682"/>
                  <a:pt x="0" y="682"/>
                </a:cubicBezTo>
                <a:cubicBezTo>
                  <a:pt x="59" y="497"/>
                  <a:pt x="59" y="497"/>
                  <a:pt x="59" y="497"/>
                </a:cubicBezTo>
                <a:cubicBezTo>
                  <a:pt x="35" y="450"/>
                  <a:pt x="22" y="397"/>
                  <a:pt x="22" y="341"/>
                </a:cubicBezTo>
                <a:cubicBezTo>
                  <a:pt x="22" y="153"/>
                  <a:pt x="174" y="0"/>
                  <a:pt x="363" y="0"/>
                </a:cubicBezTo>
                <a:cubicBezTo>
                  <a:pt x="551" y="0"/>
                  <a:pt x="704" y="153"/>
                  <a:pt x="704" y="341"/>
                </a:cubicBezTo>
                <a:close/>
                <a:moveTo>
                  <a:pt x="409" y="794"/>
                </a:moveTo>
                <a:cubicBezTo>
                  <a:pt x="449" y="820"/>
                  <a:pt x="497" y="836"/>
                  <a:pt x="549" y="836"/>
                </a:cubicBezTo>
                <a:cubicBezTo>
                  <a:pt x="600" y="836"/>
                  <a:pt x="648" y="820"/>
                  <a:pt x="688" y="794"/>
                </a:cubicBezTo>
                <a:cubicBezTo>
                  <a:pt x="819" y="836"/>
                  <a:pt x="819" y="836"/>
                  <a:pt x="819" y="836"/>
                </a:cubicBezTo>
                <a:cubicBezTo>
                  <a:pt x="775" y="697"/>
                  <a:pt x="775" y="697"/>
                  <a:pt x="775" y="697"/>
                </a:cubicBezTo>
                <a:cubicBezTo>
                  <a:pt x="792" y="663"/>
                  <a:pt x="803" y="623"/>
                  <a:pt x="803" y="581"/>
                </a:cubicBezTo>
                <a:cubicBezTo>
                  <a:pt x="803" y="549"/>
                  <a:pt x="797" y="519"/>
                  <a:pt x="786" y="491"/>
                </a:cubicBezTo>
                <a:moveTo>
                  <a:pt x="204" y="276"/>
                </a:moveTo>
                <a:cubicBezTo>
                  <a:pt x="522" y="276"/>
                  <a:pt x="522" y="276"/>
                  <a:pt x="522" y="276"/>
                </a:cubicBezTo>
                <a:moveTo>
                  <a:pt x="204" y="406"/>
                </a:moveTo>
                <a:cubicBezTo>
                  <a:pt x="522" y="406"/>
                  <a:pt x="522" y="406"/>
                  <a:pt x="522" y="406"/>
                </a:cubicBezTo>
              </a:path>
            </a:pathLst>
          </a:custGeom>
          <a:noFill/>
          <a:ln w="19050">
            <a:solidFill>
              <a:schemeClr val="bg2"/>
            </a:solidFill>
            <a:round/>
            <a:headEnd/>
            <a:tailEnd/>
          </a:ln>
          <a:extLst>
            <a:ext uri="{909E8E84-426E-40DD-AFC4-6F175D3DCCD1}">
              <a14:hiddenFill xmlns:a14="http://schemas.microsoft.com/office/drawing/2010/main">
                <a:solidFill>
                  <a:srgbClr val="FFFFFF"/>
                </a:solidFill>
              </a14:hiddenFill>
            </a:ext>
          </a:extLst>
        </p:spPr>
        <p:txBody>
          <a:bodyPr vert="horz" wrap="square" lIns="182832" tIns="91416" rIns="182832" bIns="91416" numCol="1" anchor="t" anchorCtr="0" compatLnSpc="1">
            <a:prstTxWarp prst="textNoShape">
              <a:avLst/>
            </a:prstTxWarp>
          </a:bodyPr>
          <a:lstStyle/>
          <a:p>
            <a:endParaRPr lang="ru-UA" sz="7198"/>
          </a:p>
        </p:txBody>
      </p:sp>
      <p:sp>
        <p:nvSpPr>
          <p:cNvPr id="101" name="Freeform: Shape 100">
            <a:extLst>
              <a:ext uri="{FF2B5EF4-FFF2-40B4-BE49-F238E27FC236}">
                <a16:creationId xmlns:a16="http://schemas.microsoft.com/office/drawing/2014/main" id="{3277110A-2FA3-E50C-1414-E346613E36DC}"/>
              </a:ext>
            </a:extLst>
          </p:cNvPr>
          <p:cNvSpPr/>
          <p:nvPr/>
        </p:nvSpPr>
        <p:spPr>
          <a:xfrm>
            <a:off x="15208067" y="6413821"/>
            <a:ext cx="1395888" cy="1349358"/>
          </a:xfrm>
          <a:custGeom>
            <a:avLst/>
            <a:gdLst>
              <a:gd name="connsiteX0" fmla="*/ 351739 w 457200"/>
              <a:gd name="connsiteY0" fmla="*/ 100601 h 441960"/>
              <a:gd name="connsiteX1" fmla="*/ 395478 w 457200"/>
              <a:gd name="connsiteY1" fmla="*/ 100601 h 441960"/>
              <a:gd name="connsiteX2" fmla="*/ 420167 w 457200"/>
              <a:gd name="connsiteY2" fmla="*/ 118127 h 441960"/>
              <a:gd name="connsiteX3" fmla="*/ 449123 w 457200"/>
              <a:gd name="connsiteY3" fmla="*/ 200423 h 441960"/>
              <a:gd name="connsiteX4" fmla="*/ 450647 w 457200"/>
              <a:gd name="connsiteY4" fmla="*/ 209110 h 441960"/>
              <a:gd name="connsiteX5" fmla="*/ 450647 w 457200"/>
              <a:gd name="connsiteY5" fmla="*/ 400067 h 441960"/>
              <a:gd name="connsiteX6" fmla="*/ 424435 w 457200"/>
              <a:gd name="connsiteY6" fmla="*/ 426280 h 441960"/>
              <a:gd name="connsiteX7" fmla="*/ 226467 w 457200"/>
              <a:gd name="connsiteY7" fmla="*/ 426280 h 441960"/>
              <a:gd name="connsiteX8" fmla="*/ 200254 w 457200"/>
              <a:gd name="connsiteY8" fmla="*/ 400067 h 441960"/>
              <a:gd name="connsiteX9" fmla="*/ 200254 w 457200"/>
              <a:gd name="connsiteY9" fmla="*/ 381627 h 441960"/>
              <a:gd name="connsiteX10" fmla="*/ 378409 w 457200"/>
              <a:gd name="connsiteY10" fmla="*/ 127271 h 441960"/>
              <a:gd name="connsiteX11" fmla="*/ 277673 w 457200"/>
              <a:gd name="connsiteY11" fmla="*/ 26535 h 441960"/>
              <a:gd name="connsiteX12" fmla="*/ 249936 w 457200"/>
              <a:gd name="connsiteY12" fmla="*/ 21810 h 441960"/>
              <a:gd name="connsiteX13" fmla="*/ 169774 w 457200"/>
              <a:gd name="connsiteY13" fmla="*/ 60215 h 441960"/>
              <a:gd name="connsiteX14" fmla="*/ 163068 w 457200"/>
              <a:gd name="connsiteY14" fmla="*/ 64940 h 441960"/>
              <a:gd name="connsiteX15" fmla="*/ 26518 w 457200"/>
              <a:gd name="connsiteY15" fmla="*/ 201490 h 441960"/>
              <a:gd name="connsiteX16" fmla="*/ 26518 w 457200"/>
              <a:gd name="connsiteY16" fmla="*/ 235932 h 441960"/>
              <a:gd name="connsiteX17" fmla="*/ 169164 w 457200"/>
              <a:gd name="connsiteY17" fmla="*/ 378579 h 441960"/>
              <a:gd name="connsiteX18" fmla="*/ 203607 w 457200"/>
              <a:gd name="connsiteY18" fmla="*/ 378579 h 441960"/>
              <a:gd name="connsiteX19" fmla="*/ 340157 w 457200"/>
              <a:gd name="connsiteY19" fmla="*/ 242028 h 441960"/>
              <a:gd name="connsiteX20" fmla="*/ 344881 w 457200"/>
              <a:gd name="connsiteY20" fmla="*/ 235323 h 441960"/>
              <a:gd name="connsiteX21" fmla="*/ 383286 w 457200"/>
              <a:gd name="connsiteY21" fmla="*/ 155160 h 441960"/>
              <a:gd name="connsiteX22" fmla="*/ 378409 w 457200"/>
              <a:gd name="connsiteY22" fmla="*/ 127271 h 441960"/>
              <a:gd name="connsiteX23" fmla="*/ 142189 w 457200"/>
              <a:gd name="connsiteY23" fmla="*/ 175277 h 441960"/>
              <a:gd name="connsiteX24" fmla="*/ 130912 w 457200"/>
              <a:gd name="connsiteY24" fmla="*/ 201795 h 441960"/>
              <a:gd name="connsiteX25" fmla="*/ 157429 w 457200"/>
              <a:gd name="connsiteY25" fmla="*/ 213072 h 441960"/>
              <a:gd name="connsiteX26" fmla="*/ 168707 w 457200"/>
              <a:gd name="connsiteY26" fmla="*/ 186555 h 441960"/>
              <a:gd name="connsiteX27" fmla="*/ 142189 w 457200"/>
              <a:gd name="connsiteY27" fmla="*/ 175277 h 441960"/>
              <a:gd name="connsiteX28" fmla="*/ 241554 w 457200"/>
              <a:gd name="connsiteY28" fmla="*/ 217340 h 441960"/>
              <a:gd name="connsiteX29" fmla="*/ 230277 w 457200"/>
              <a:gd name="connsiteY29" fmla="*/ 243857 h 441960"/>
              <a:gd name="connsiteX30" fmla="*/ 256794 w 457200"/>
              <a:gd name="connsiteY30" fmla="*/ 255135 h 441960"/>
              <a:gd name="connsiteX31" fmla="*/ 268072 w 457200"/>
              <a:gd name="connsiteY31" fmla="*/ 228617 h 441960"/>
              <a:gd name="connsiteX32" fmla="*/ 241554 w 457200"/>
              <a:gd name="connsiteY32" fmla="*/ 217340 h 441960"/>
              <a:gd name="connsiteX33" fmla="*/ 226619 w 457200"/>
              <a:gd name="connsiteY33" fmla="*/ 154398 h 441960"/>
              <a:gd name="connsiteX34" fmla="*/ 173127 w 457200"/>
              <a:gd name="connsiteY34" fmla="*/ 280586 h 441960"/>
              <a:gd name="connsiteX35" fmla="*/ 369265 w 457200"/>
              <a:gd name="connsiteY35" fmla="*/ 35679 h 441960"/>
              <a:gd name="connsiteX36" fmla="*/ 290932 w 457200"/>
              <a:gd name="connsiteY36" fmla="*/ 114012 h 441960"/>
              <a:gd name="connsiteX37" fmla="*/ 271424 w 457200"/>
              <a:gd name="connsiteY37" fmla="*/ 94505 h 441960"/>
              <a:gd name="connsiteX38" fmla="*/ 310439 w 457200"/>
              <a:gd name="connsiteY38" fmla="*/ 133520 h 441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457200" h="441960">
                <a:moveTo>
                  <a:pt x="351739" y="100601"/>
                </a:moveTo>
                <a:lnTo>
                  <a:pt x="395478" y="100601"/>
                </a:lnTo>
                <a:cubicBezTo>
                  <a:pt x="406603" y="100601"/>
                  <a:pt x="416509" y="107612"/>
                  <a:pt x="420167" y="118127"/>
                </a:cubicBezTo>
                <a:lnTo>
                  <a:pt x="449123" y="200423"/>
                </a:lnTo>
                <a:cubicBezTo>
                  <a:pt x="450038" y="203166"/>
                  <a:pt x="450647" y="206214"/>
                  <a:pt x="450647" y="209110"/>
                </a:cubicBezTo>
                <a:lnTo>
                  <a:pt x="450647" y="400067"/>
                </a:lnTo>
                <a:cubicBezTo>
                  <a:pt x="450647" y="414545"/>
                  <a:pt x="438912" y="426280"/>
                  <a:pt x="424435" y="426280"/>
                </a:cubicBezTo>
                <a:lnTo>
                  <a:pt x="226467" y="426280"/>
                </a:lnTo>
                <a:cubicBezTo>
                  <a:pt x="211988" y="426280"/>
                  <a:pt x="200254" y="414545"/>
                  <a:pt x="200254" y="400067"/>
                </a:cubicBezTo>
                <a:lnTo>
                  <a:pt x="200254" y="381627"/>
                </a:lnTo>
                <a:moveTo>
                  <a:pt x="378409" y="127271"/>
                </a:moveTo>
                <a:lnTo>
                  <a:pt x="277673" y="26535"/>
                </a:lnTo>
                <a:cubicBezTo>
                  <a:pt x="270358" y="19220"/>
                  <a:pt x="259233" y="17391"/>
                  <a:pt x="249936" y="21810"/>
                </a:cubicBezTo>
                <a:lnTo>
                  <a:pt x="169774" y="60215"/>
                </a:lnTo>
                <a:cubicBezTo>
                  <a:pt x="167335" y="61434"/>
                  <a:pt x="165049" y="62958"/>
                  <a:pt x="163068" y="64940"/>
                </a:cubicBezTo>
                <a:lnTo>
                  <a:pt x="26518" y="201490"/>
                </a:lnTo>
                <a:cubicBezTo>
                  <a:pt x="17069" y="210939"/>
                  <a:pt x="17069" y="226331"/>
                  <a:pt x="26518" y="235932"/>
                </a:cubicBezTo>
                <a:lnTo>
                  <a:pt x="169164" y="378579"/>
                </a:lnTo>
                <a:cubicBezTo>
                  <a:pt x="178613" y="388028"/>
                  <a:pt x="194005" y="388028"/>
                  <a:pt x="203607" y="378579"/>
                </a:cubicBezTo>
                <a:lnTo>
                  <a:pt x="340157" y="242028"/>
                </a:lnTo>
                <a:cubicBezTo>
                  <a:pt x="342138" y="240047"/>
                  <a:pt x="343662" y="237761"/>
                  <a:pt x="344881" y="235323"/>
                </a:cubicBezTo>
                <a:lnTo>
                  <a:pt x="383286" y="155160"/>
                </a:lnTo>
                <a:cubicBezTo>
                  <a:pt x="387706" y="145712"/>
                  <a:pt x="385724" y="134586"/>
                  <a:pt x="378409" y="127271"/>
                </a:cubicBezTo>
                <a:close/>
                <a:moveTo>
                  <a:pt x="142189" y="175277"/>
                </a:moveTo>
                <a:cubicBezTo>
                  <a:pt x="131674" y="179544"/>
                  <a:pt x="126644" y="191432"/>
                  <a:pt x="130912" y="201795"/>
                </a:cubicBezTo>
                <a:cubicBezTo>
                  <a:pt x="135179" y="212310"/>
                  <a:pt x="147066" y="217340"/>
                  <a:pt x="157429" y="213072"/>
                </a:cubicBezTo>
                <a:cubicBezTo>
                  <a:pt x="167945" y="208805"/>
                  <a:pt x="172974" y="196918"/>
                  <a:pt x="168707" y="186555"/>
                </a:cubicBezTo>
                <a:cubicBezTo>
                  <a:pt x="164592" y="176039"/>
                  <a:pt x="152705" y="171010"/>
                  <a:pt x="142189" y="175277"/>
                </a:cubicBezTo>
                <a:close/>
                <a:moveTo>
                  <a:pt x="241554" y="217340"/>
                </a:moveTo>
                <a:cubicBezTo>
                  <a:pt x="231038" y="221607"/>
                  <a:pt x="226009" y="233494"/>
                  <a:pt x="230277" y="243857"/>
                </a:cubicBezTo>
                <a:cubicBezTo>
                  <a:pt x="234544" y="254373"/>
                  <a:pt x="246431" y="259402"/>
                  <a:pt x="256794" y="255135"/>
                </a:cubicBezTo>
                <a:cubicBezTo>
                  <a:pt x="267310" y="250868"/>
                  <a:pt x="272339" y="238980"/>
                  <a:pt x="268072" y="228617"/>
                </a:cubicBezTo>
                <a:cubicBezTo>
                  <a:pt x="263957" y="218102"/>
                  <a:pt x="252070" y="213072"/>
                  <a:pt x="241554" y="217340"/>
                </a:cubicBezTo>
                <a:close/>
                <a:moveTo>
                  <a:pt x="226619" y="154398"/>
                </a:moveTo>
                <a:lnTo>
                  <a:pt x="173127" y="280586"/>
                </a:lnTo>
                <a:moveTo>
                  <a:pt x="369265" y="35679"/>
                </a:moveTo>
                <a:lnTo>
                  <a:pt x="290932" y="114012"/>
                </a:lnTo>
                <a:moveTo>
                  <a:pt x="271424" y="94505"/>
                </a:moveTo>
                <a:lnTo>
                  <a:pt x="310439" y="133520"/>
                </a:lnTo>
              </a:path>
            </a:pathLst>
          </a:custGeom>
          <a:noFill/>
          <a:ln w="19050">
            <a:solidFill>
              <a:schemeClr val="bg2"/>
            </a:solidFill>
            <a:round/>
            <a:headEnd/>
            <a:tailEnd/>
          </a:ln>
          <a:extLst>
            <a:ext uri="{909E8E84-426E-40DD-AFC4-6F175D3DCCD1}">
              <a14:hiddenFill xmlns:a14="http://schemas.microsoft.com/office/drawing/2010/main">
                <a:solidFill>
                  <a:srgbClr val="FFFFFF"/>
                </a:solidFill>
              </a14:hiddenFill>
            </a:ext>
          </a:extLst>
        </p:spPr>
        <p:txBody>
          <a:bodyPr vert="horz" wrap="square" lIns="182832" tIns="91416" rIns="182832" bIns="91416" numCol="1" anchor="t" anchorCtr="0" compatLnSpc="1">
            <a:prstTxWarp prst="textNoShape">
              <a:avLst/>
            </a:prstTxWarp>
          </a:bodyPr>
          <a:lstStyle/>
          <a:p>
            <a:endParaRPr lang="ru-UA" sz="7198"/>
          </a:p>
        </p:txBody>
      </p:sp>
      <p:sp>
        <p:nvSpPr>
          <p:cNvPr id="102" name="Freeform: Shape 101">
            <a:extLst>
              <a:ext uri="{FF2B5EF4-FFF2-40B4-BE49-F238E27FC236}">
                <a16:creationId xmlns:a16="http://schemas.microsoft.com/office/drawing/2014/main" id="{6DB3B5EF-F69E-0765-EA08-75B701713472}"/>
              </a:ext>
            </a:extLst>
          </p:cNvPr>
          <p:cNvSpPr/>
          <p:nvPr/>
        </p:nvSpPr>
        <p:spPr>
          <a:xfrm>
            <a:off x="10826637" y="6335026"/>
            <a:ext cx="1444364" cy="1497860"/>
          </a:xfrm>
          <a:custGeom>
            <a:avLst/>
            <a:gdLst>
              <a:gd name="connsiteX0" fmla="*/ 284150 w 411480"/>
              <a:gd name="connsiteY0" fmla="*/ 60579 h 426720"/>
              <a:gd name="connsiteX1" fmla="*/ 345872 w 411480"/>
              <a:gd name="connsiteY1" fmla="*/ 175336 h 426720"/>
              <a:gd name="connsiteX2" fmla="*/ 392658 w 411480"/>
              <a:gd name="connsiteY2" fmla="*/ 269824 h 426720"/>
              <a:gd name="connsiteX3" fmla="*/ 353187 w 411480"/>
              <a:gd name="connsiteY3" fmla="*/ 269824 h 426720"/>
              <a:gd name="connsiteX4" fmla="*/ 353187 w 411480"/>
              <a:gd name="connsiteY4" fmla="*/ 335356 h 426720"/>
              <a:gd name="connsiteX5" fmla="*/ 332613 w 411480"/>
              <a:gd name="connsiteY5" fmla="*/ 355930 h 426720"/>
              <a:gd name="connsiteX6" fmla="*/ 289179 w 411480"/>
              <a:gd name="connsiteY6" fmla="*/ 355930 h 426720"/>
              <a:gd name="connsiteX7" fmla="*/ 289179 w 411480"/>
              <a:gd name="connsiteY7" fmla="*/ 410032 h 426720"/>
              <a:gd name="connsiteX8" fmla="*/ 114986 w 411480"/>
              <a:gd name="connsiteY8" fmla="*/ 410032 h 426720"/>
              <a:gd name="connsiteX9" fmla="*/ 83439 w 411480"/>
              <a:gd name="connsiteY9" fmla="*/ 291922 h 426720"/>
              <a:gd name="connsiteX10" fmla="*/ 221514 w 411480"/>
              <a:gd name="connsiteY10" fmla="*/ 140741 h 426720"/>
              <a:gd name="connsiteX11" fmla="*/ 219989 w 411480"/>
              <a:gd name="connsiteY11" fmla="*/ 124282 h 426720"/>
              <a:gd name="connsiteX12" fmla="*/ 247269 w 411480"/>
              <a:gd name="connsiteY12" fmla="*/ 95478 h 426720"/>
              <a:gd name="connsiteX13" fmla="*/ 229439 w 411480"/>
              <a:gd name="connsiteY13" fmla="*/ 64694 h 426720"/>
              <a:gd name="connsiteX14" fmla="*/ 190728 w 411480"/>
              <a:gd name="connsiteY14" fmla="*/ 73990 h 426720"/>
              <a:gd name="connsiteX15" fmla="*/ 162382 w 411480"/>
              <a:gd name="connsiteY15" fmla="*/ 57531 h 426720"/>
              <a:gd name="connsiteX16" fmla="*/ 151105 w 411480"/>
              <a:gd name="connsiteY16" fmla="*/ 19431 h 426720"/>
              <a:gd name="connsiteX17" fmla="*/ 115595 w 411480"/>
              <a:gd name="connsiteY17" fmla="*/ 19431 h 426720"/>
              <a:gd name="connsiteX18" fmla="*/ 104318 w 411480"/>
              <a:gd name="connsiteY18" fmla="*/ 57531 h 426720"/>
              <a:gd name="connsiteX19" fmla="*/ 75972 w 411480"/>
              <a:gd name="connsiteY19" fmla="*/ 73990 h 426720"/>
              <a:gd name="connsiteX20" fmla="*/ 37262 w 411480"/>
              <a:gd name="connsiteY20" fmla="*/ 64694 h 426720"/>
              <a:gd name="connsiteX21" fmla="*/ 19431 w 411480"/>
              <a:gd name="connsiteY21" fmla="*/ 95478 h 426720"/>
              <a:gd name="connsiteX22" fmla="*/ 46710 w 411480"/>
              <a:gd name="connsiteY22" fmla="*/ 124282 h 426720"/>
              <a:gd name="connsiteX23" fmla="*/ 45187 w 411480"/>
              <a:gd name="connsiteY23" fmla="*/ 140741 h 426720"/>
              <a:gd name="connsiteX24" fmla="*/ 46710 w 411480"/>
              <a:gd name="connsiteY24" fmla="*/ 157201 h 426720"/>
              <a:gd name="connsiteX25" fmla="*/ 19431 w 411480"/>
              <a:gd name="connsiteY25" fmla="*/ 186004 h 426720"/>
              <a:gd name="connsiteX26" fmla="*/ 37262 w 411480"/>
              <a:gd name="connsiteY26" fmla="*/ 216789 h 426720"/>
              <a:gd name="connsiteX27" fmla="*/ 75972 w 411480"/>
              <a:gd name="connsiteY27" fmla="*/ 207493 h 426720"/>
              <a:gd name="connsiteX28" fmla="*/ 104318 w 411480"/>
              <a:gd name="connsiteY28" fmla="*/ 223952 h 426720"/>
              <a:gd name="connsiteX29" fmla="*/ 115595 w 411480"/>
              <a:gd name="connsiteY29" fmla="*/ 262052 h 426720"/>
              <a:gd name="connsiteX30" fmla="*/ 151105 w 411480"/>
              <a:gd name="connsiteY30" fmla="*/ 262052 h 426720"/>
              <a:gd name="connsiteX31" fmla="*/ 162382 w 411480"/>
              <a:gd name="connsiteY31" fmla="*/ 223952 h 426720"/>
              <a:gd name="connsiteX32" fmla="*/ 190728 w 411480"/>
              <a:gd name="connsiteY32" fmla="*/ 207493 h 426720"/>
              <a:gd name="connsiteX33" fmla="*/ 229439 w 411480"/>
              <a:gd name="connsiteY33" fmla="*/ 216789 h 426720"/>
              <a:gd name="connsiteX34" fmla="*/ 247269 w 411480"/>
              <a:gd name="connsiteY34" fmla="*/ 186004 h 426720"/>
              <a:gd name="connsiteX35" fmla="*/ 219989 w 411480"/>
              <a:gd name="connsiteY35" fmla="*/ 157201 h 426720"/>
              <a:gd name="connsiteX36" fmla="*/ 221514 w 411480"/>
              <a:gd name="connsiteY36" fmla="*/ 140741 h 426720"/>
              <a:gd name="connsiteX37" fmla="*/ 175488 w 411480"/>
              <a:gd name="connsiteY37" fmla="*/ 140741 h 426720"/>
              <a:gd name="connsiteX38" fmla="*/ 133274 w 411480"/>
              <a:gd name="connsiteY38" fmla="*/ 182956 h 426720"/>
              <a:gd name="connsiteX39" fmla="*/ 91059 w 411480"/>
              <a:gd name="connsiteY39" fmla="*/ 140741 h 426720"/>
              <a:gd name="connsiteX40" fmla="*/ 133274 w 411480"/>
              <a:gd name="connsiteY40" fmla="*/ 98526 h 426720"/>
              <a:gd name="connsiteX41" fmla="*/ 175488 w 411480"/>
              <a:gd name="connsiteY41" fmla="*/ 140741 h 4267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Lst>
            <a:rect l="l" t="t" r="r" b="b"/>
            <a:pathLst>
              <a:path w="411480" h="426720">
                <a:moveTo>
                  <a:pt x="284150" y="60579"/>
                </a:moveTo>
                <a:cubicBezTo>
                  <a:pt x="355016" y="91516"/>
                  <a:pt x="345872" y="175336"/>
                  <a:pt x="345872" y="175336"/>
                </a:cubicBezTo>
                <a:lnTo>
                  <a:pt x="392658" y="269824"/>
                </a:lnTo>
                <a:lnTo>
                  <a:pt x="353187" y="269824"/>
                </a:lnTo>
                <a:lnTo>
                  <a:pt x="353187" y="335356"/>
                </a:lnTo>
                <a:cubicBezTo>
                  <a:pt x="353187" y="346634"/>
                  <a:pt x="344043" y="355930"/>
                  <a:pt x="332613" y="355930"/>
                </a:cubicBezTo>
                <a:lnTo>
                  <a:pt x="289179" y="355930"/>
                </a:lnTo>
                <a:lnTo>
                  <a:pt x="289179" y="410032"/>
                </a:lnTo>
                <a:lnTo>
                  <a:pt x="114986" y="410032"/>
                </a:lnTo>
                <a:cubicBezTo>
                  <a:pt x="115748" y="368579"/>
                  <a:pt x="104470" y="327888"/>
                  <a:pt x="83439" y="291922"/>
                </a:cubicBezTo>
                <a:moveTo>
                  <a:pt x="221514" y="140741"/>
                </a:moveTo>
                <a:cubicBezTo>
                  <a:pt x="221514" y="135103"/>
                  <a:pt x="220904" y="129616"/>
                  <a:pt x="219989" y="124282"/>
                </a:cubicBezTo>
                <a:lnTo>
                  <a:pt x="247269" y="95478"/>
                </a:lnTo>
                <a:lnTo>
                  <a:pt x="229439" y="64694"/>
                </a:lnTo>
                <a:lnTo>
                  <a:pt x="190728" y="73990"/>
                </a:lnTo>
                <a:cubicBezTo>
                  <a:pt x="182499" y="66827"/>
                  <a:pt x="172898" y="61341"/>
                  <a:pt x="162382" y="57531"/>
                </a:cubicBezTo>
                <a:lnTo>
                  <a:pt x="151105" y="19431"/>
                </a:lnTo>
                <a:lnTo>
                  <a:pt x="115595" y="19431"/>
                </a:lnTo>
                <a:lnTo>
                  <a:pt x="104318" y="57531"/>
                </a:lnTo>
                <a:cubicBezTo>
                  <a:pt x="93802" y="61188"/>
                  <a:pt x="84201" y="66827"/>
                  <a:pt x="75972" y="73990"/>
                </a:cubicBezTo>
                <a:lnTo>
                  <a:pt x="37262" y="64694"/>
                </a:lnTo>
                <a:lnTo>
                  <a:pt x="19431" y="95478"/>
                </a:lnTo>
                <a:lnTo>
                  <a:pt x="46710" y="124282"/>
                </a:lnTo>
                <a:cubicBezTo>
                  <a:pt x="45644" y="129616"/>
                  <a:pt x="45187" y="135103"/>
                  <a:pt x="45187" y="140741"/>
                </a:cubicBezTo>
                <a:cubicBezTo>
                  <a:pt x="45187" y="146380"/>
                  <a:pt x="45796" y="151866"/>
                  <a:pt x="46710" y="157201"/>
                </a:cubicBezTo>
                <a:lnTo>
                  <a:pt x="19431" y="186004"/>
                </a:lnTo>
                <a:lnTo>
                  <a:pt x="37262" y="216789"/>
                </a:lnTo>
                <a:lnTo>
                  <a:pt x="75972" y="207493"/>
                </a:lnTo>
                <a:cubicBezTo>
                  <a:pt x="84201" y="214655"/>
                  <a:pt x="93802" y="220142"/>
                  <a:pt x="104318" y="223952"/>
                </a:cubicBezTo>
                <a:lnTo>
                  <a:pt x="115595" y="262052"/>
                </a:lnTo>
                <a:lnTo>
                  <a:pt x="151105" y="262052"/>
                </a:lnTo>
                <a:lnTo>
                  <a:pt x="162382" y="223952"/>
                </a:lnTo>
                <a:cubicBezTo>
                  <a:pt x="172898" y="220294"/>
                  <a:pt x="182499" y="214655"/>
                  <a:pt x="190728" y="207493"/>
                </a:cubicBezTo>
                <a:lnTo>
                  <a:pt x="229439" y="216789"/>
                </a:lnTo>
                <a:lnTo>
                  <a:pt x="247269" y="186004"/>
                </a:lnTo>
                <a:lnTo>
                  <a:pt x="219989" y="157201"/>
                </a:lnTo>
                <a:cubicBezTo>
                  <a:pt x="220904" y="151866"/>
                  <a:pt x="221514" y="146380"/>
                  <a:pt x="221514" y="140741"/>
                </a:cubicBezTo>
                <a:close/>
                <a:moveTo>
                  <a:pt x="175488" y="140741"/>
                </a:moveTo>
                <a:cubicBezTo>
                  <a:pt x="175488" y="164058"/>
                  <a:pt x="156591" y="182956"/>
                  <a:pt x="133274" y="182956"/>
                </a:cubicBezTo>
                <a:cubicBezTo>
                  <a:pt x="109957" y="182956"/>
                  <a:pt x="91059" y="164058"/>
                  <a:pt x="91059" y="140741"/>
                </a:cubicBezTo>
                <a:cubicBezTo>
                  <a:pt x="91059" y="117424"/>
                  <a:pt x="109957" y="98526"/>
                  <a:pt x="133274" y="98526"/>
                </a:cubicBezTo>
                <a:cubicBezTo>
                  <a:pt x="156591" y="98526"/>
                  <a:pt x="175488" y="117424"/>
                  <a:pt x="175488" y="140741"/>
                </a:cubicBezTo>
                <a:close/>
              </a:path>
            </a:pathLst>
          </a:custGeom>
          <a:noFill/>
          <a:ln w="19050">
            <a:solidFill>
              <a:schemeClr val="bg2"/>
            </a:solidFill>
            <a:round/>
            <a:headEnd/>
            <a:tailEnd/>
          </a:ln>
          <a:extLst>
            <a:ext uri="{909E8E84-426E-40DD-AFC4-6F175D3DCCD1}">
              <a14:hiddenFill xmlns:a14="http://schemas.microsoft.com/office/drawing/2010/main">
                <a:solidFill>
                  <a:srgbClr val="FFFFFF"/>
                </a:solidFill>
              </a14:hiddenFill>
            </a:ext>
          </a:extLst>
        </p:spPr>
        <p:txBody>
          <a:bodyPr vert="horz" wrap="square" lIns="182832" tIns="91416" rIns="182832" bIns="91416" numCol="1" anchor="t" anchorCtr="0" compatLnSpc="1">
            <a:prstTxWarp prst="textNoShape">
              <a:avLst/>
            </a:prstTxWarp>
          </a:bodyPr>
          <a:lstStyle/>
          <a:p>
            <a:endParaRPr lang="ru-UA" sz="7198"/>
          </a:p>
        </p:txBody>
      </p:sp>
      <p:sp>
        <p:nvSpPr>
          <p:cNvPr id="103" name="Freeform: Shape 102">
            <a:extLst>
              <a:ext uri="{FF2B5EF4-FFF2-40B4-BE49-F238E27FC236}">
                <a16:creationId xmlns:a16="http://schemas.microsoft.com/office/drawing/2014/main" id="{11658404-4439-9E4F-FCA6-4BC175C8B37F}"/>
              </a:ext>
            </a:extLst>
          </p:cNvPr>
          <p:cNvSpPr/>
          <p:nvPr/>
        </p:nvSpPr>
        <p:spPr>
          <a:xfrm>
            <a:off x="19560544" y="6598230"/>
            <a:ext cx="1701032" cy="1103372"/>
          </a:xfrm>
          <a:custGeom>
            <a:avLst/>
            <a:gdLst>
              <a:gd name="connsiteX0" fmla="*/ 468668 w 563880"/>
              <a:gd name="connsiteY0" fmla="*/ 192931 h 365760"/>
              <a:gd name="connsiteX1" fmla="*/ 425081 w 563880"/>
              <a:gd name="connsiteY1" fmla="*/ 219296 h 365760"/>
              <a:gd name="connsiteX2" fmla="*/ 315201 w 563880"/>
              <a:gd name="connsiteY2" fmla="*/ 144925 h 365760"/>
              <a:gd name="connsiteX3" fmla="*/ 260184 w 563880"/>
              <a:gd name="connsiteY3" fmla="*/ 142639 h 365760"/>
              <a:gd name="connsiteX4" fmla="*/ 194348 w 563880"/>
              <a:gd name="connsiteY4" fmla="*/ 163213 h 365760"/>
              <a:gd name="connsiteX5" fmla="*/ 217208 w 563880"/>
              <a:gd name="connsiteY5" fmla="*/ 115055 h 365760"/>
              <a:gd name="connsiteX6" fmla="*/ 319773 w 563880"/>
              <a:gd name="connsiteY6" fmla="*/ 82593 h 365760"/>
              <a:gd name="connsiteX7" fmla="*/ 398869 w 563880"/>
              <a:gd name="connsiteY7" fmla="*/ 88994 h 365760"/>
              <a:gd name="connsiteX8" fmla="*/ 468668 w 563880"/>
              <a:gd name="connsiteY8" fmla="*/ 192931 h 365760"/>
              <a:gd name="connsiteX9" fmla="*/ 256070 w 563880"/>
              <a:gd name="connsiteY9" fmla="*/ 326433 h 365760"/>
              <a:gd name="connsiteX10" fmla="*/ 288836 w 563880"/>
              <a:gd name="connsiteY10" fmla="*/ 341826 h 365760"/>
              <a:gd name="connsiteX11" fmla="*/ 330593 w 563880"/>
              <a:gd name="connsiteY11" fmla="*/ 324147 h 365760"/>
              <a:gd name="connsiteX12" fmla="*/ 368389 w 563880"/>
              <a:gd name="connsiteY12" fmla="*/ 295496 h 365760"/>
              <a:gd name="connsiteX13" fmla="*/ 404507 w 563880"/>
              <a:gd name="connsiteY13" fmla="*/ 263492 h 365760"/>
              <a:gd name="connsiteX14" fmla="*/ 428587 w 563880"/>
              <a:gd name="connsiteY14" fmla="*/ 221125 h 365760"/>
              <a:gd name="connsiteX15" fmla="*/ 237934 w 563880"/>
              <a:gd name="connsiteY15" fmla="*/ 103472 h 365760"/>
              <a:gd name="connsiteX16" fmla="*/ 164630 w 563880"/>
              <a:gd name="connsiteY16" fmla="*/ 85794 h 365760"/>
              <a:gd name="connsiteX17" fmla="*/ 93611 w 563880"/>
              <a:gd name="connsiteY17" fmla="*/ 190645 h 365760"/>
              <a:gd name="connsiteX18" fmla="*/ 125310 w 563880"/>
              <a:gd name="connsiteY18" fmla="*/ 229202 h 365760"/>
              <a:gd name="connsiteX19" fmla="*/ 125310 w 563880"/>
              <a:gd name="connsiteY19" fmla="*/ 229202 h 365760"/>
              <a:gd name="connsiteX20" fmla="*/ 133236 w 563880"/>
              <a:gd name="connsiteY20" fmla="*/ 280561 h 365760"/>
              <a:gd name="connsiteX21" fmla="*/ 168440 w 563880"/>
              <a:gd name="connsiteY21" fmla="*/ 312108 h 365760"/>
              <a:gd name="connsiteX22" fmla="*/ 207454 w 563880"/>
              <a:gd name="connsiteY22" fmla="*/ 331005 h 365760"/>
              <a:gd name="connsiteX23" fmla="*/ 243573 w 563880"/>
              <a:gd name="connsiteY23" fmla="*/ 341826 h 365760"/>
              <a:gd name="connsiteX24" fmla="*/ 262013 w 563880"/>
              <a:gd name="connsiteY24" fmla="*/ 319423 h 365760"/>
              <a:gd name="connsiteX25" fmla="*/ 245859 w 563880"/>
              <a:gd name="connsiteY25" fmla="*/ 285438 h 365760"/>
              <a:gd name="connsiteX26" fmla="*/ 221323 w 563880"/>
              <a:gd name="connsiteY26" fmla="*/ 249776 h 365760"/>
              <a:gd name="connsiteX27" fmla="*/ 184899 w 563880"/>
              <a:gd name="connsiteY27" fmla="*/ 219601 h 365760"/>
              <a:gd name="connsiteX28" fmla="*/ 132930 w 563880"/>
              <a:gd name="connsiteY28" fmla="*/ 219449 h 365760"/>
              <a:gd name="connsiteX29" fmla="*/ 125310 w 563880"/>
              <a:gd name="connsiteY29" fmla="*/ 229202 h 365760"/>
              <a:gd name="connsiteX30" fmla="*/ 507377 w 563880"/>
              <a:gd name="connsiteY30" fmla="*/ 212133 h 365760"/>
              <a:gd name="connsiteX31" fmla="*/ 535876 w 563880"/>
              <a:gd name="connsiteY31" fmla="*/ 193083 h 365760"/>
              <a:gd name="connsiteX32" fmla="*/ 541667 w 563880"/>
              <a:gd name="connsiteY32" fmla="*/ 163213 h 365760"/>
              <a:gd name="connsiteX33" fmla="*/ 454190 w 563880"/>
              <a:gd name="connsiteY33" fmla="*/ 34130 h 365760"/>
              <a:gd name="connsiteX34" fmla="*/ 424472 w 563880"/>
              <a:gd name="connsiteY34" fmla="*/ 28339 h 365760"/>
              <a:gd name="connsiteX35" fmla="*/ 396430 w 563880"/>
              <a:gd name="connsiteY35" fmla="*/ 47084 h 365760"/>
              <a:gd name="connsiteX36" fmla="*/ 390487 w 563880"/>
              <a:gd name="connsiteY36" fmla="*/ 76955 h 365760"/>
              <a:gd name="connsiteX37" fmla="*/ 477507 w 563880"/>
              <a:gd name="connsiteY37" fmla="*/ 206342 h 365760"/>
              <a:gd name="connsiteX38" fmla="*/ 507377 w 563880"/>
              <a:gd name="connsiteY38" fmla="*/ 212133 h 365760"/>
              <a:gd name="connsiteX39" fmla="*/ 167983 w 563880"/>
              <a:gd name="connsiteY39" fmla="*/ 42360 h 365760"/>
              <a:gd name="connsiteX40" fmla="*/ 139636 w 563880"/>
              <a:gd name="connsiteY40" fmla="*/ 23157 h 365760"/>
              <a:gd name="connsiteX41" fmla="*/ 109766 w 563880"/>
              <a:gd name="connsiteY41" fmla="*/ 28949 h 365760"/>
              <a:gd name="connsiteX42" fmla="*/ 23050 w 563880"/>
              <a:gd name="connsiteY42" fmla="*/ 158641 h 365760"/>
              <a:gd name="connsiteX43" fmla="*/ 28841 w 563880"/>
              <a:gd name="connsiteY43" fmla="*/ 188359 h 365760"/>
              <a:gd name="connsiteX44" fmla="*/ 56730 w 563880"/>
              <a:gd name="connsiteY44" fmla="*/ 207257 h 365760"/>
              <a:gd name="connsiteX45" fmla="*/ 86601 w 563880"/>
              <a:gd name="connsiteY45" fmla="*/ 201465 h 365760"/>
              <a:gd name="connsiteX46" fmla="*/ 173774 w 563880"/>
              <a:gd name="connsiteY46" fmla="*/ 72230 h 365760"/>
              <a:gd name="connsiteX47" fmla="*/ 167983 w 563880"/>
              <a:gd name="connsiteY47" fmla="*/ 42360 h 3657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563880" h="365760">
                <a:moveTo>
                  <a:pt x="468668" y="192931"/>
                </a:moveTo>
                <a:cubicBezTo>
                  <a:pt x="468668" y="192931"/>
                  <a:pt x="433768" y="229050"/>
                  <a:pt x="425081" y="219296"/>
                </a:cubicBezTo>
                <a:cubicBezTo>
                  <a:pt x="416547" y="209543"/>
                  <a:pt x="331813" y="154526"/>
                  <a:pt x="315201" y="144925"/>
                </a:cubicBezTo>
                <a:cubicBezTo>
                  <a:pt x="298590" y="135171"/>
                  <a:pt x="275120" y="138677"/>
                  <a:pt x="260184" y="142639"/>
                </a:cubicBezTo>
                <a:cubicBezTo>
                  <a:pt x="215531" y="180434"/>
                  <a:pt x="209283" y="168395"/>
                  <a:pt x="194348" y="163213"/>
                </a:cubicBezTo>
                <a:cubicBezTo>
                  <a:pt x="179413" y="158031"/>
                  <a:pt x="209740" y="121455"/>
                  <a:pt x="217208" y="115055"/>
                </a:cubicBezTo>
                <a:cubicBezTo>
                  <a:pt x="224676" y="108654"/>
                  <a:pt x="302552" y="69182"/>
                  <a:pt x="319773" y="82593"/>
                </a:cubicBezTo>
                <a:cubicBezTo>
                  <a:pt x="336994" y="96005"/>
                  <a:pt x="381038" y="94481"/>
                  <a:pt x="398869" y="88994"/>
                </a:cubicBezTo>
                <a:lnTo>
                  <a:pt x="468668" y="192931"/>
                </a:lnTo>
                <a:close/>
                <a:moveTo>
                  <a:pt x="256070" y="326433"/>
                </a:moveTo>
                <a:cubicBezTo>
                  <a:pt x="266433" y="331767"/>
                  <a:pt x="277406" y="336949"/>
                  <a:pt x="288836" y="341826"/>
                </a:cubicBezTo>
                <a:cubicBezTo>
                  <a:pt x="293103" y="343197"/>
                  <a:pt x="327240" y="356151"/>
                  <a:pt x="330593" y="324147"/>
                </a:cubicBezTo>
                <a:cubicBezTo>
                  <a:pt x="356349" y="322776"/>
                  <a:pt x="372351" y="304945"/>
                  <a:pt x="368389" y="295496"/>
                </a:cubicBezTo>
                <a:cubicBezTo>
                  <a:pt x="393077" y="294887"/>
                  <a:pt x="410146" y="275227"/>
                  <a:pt x="404507" y="263492"/>
                </a:cubicBezTo>
                <a:cubicBezTo>
                  <a:pt x="415328" y="260901"/>
                  <a:pt x="441693" y="252824"/>
                  <a:pt x="428587" y="221125"/>
                </a:cubicBezTo>
                <a:moveTo>
                  <a:pt x="237934" y="103472"/>
                </a:moveTo>
                <a:cubicBezTo>
                  <a:pt x="215684" y="103015"/>
                  <a:pt x="172097" y="93109"/>
                  <a:pt x="164630" y="85794"/>
                </a:cubicBezTo>
                <a:cubicBezTo>
                  <a:pt x="148628" y="109873"/>
                  <a:pt x="93611" y="190645"/>
                  <a:pt x="93611" y="190645"/>
                </a:cubicBezTo>
                <a:cubicBezTo>
                  <a:pt x="93611" y="190645"/>
                  <a:pt x="103822" y="206495"/>
                  <a:pt x="125310" y="229202"/>
                </a:cubicBezTo>
                <a:moveTo>
                  <a:pt x="125310" y="229202"/>
                </a:moveTo>
                <a:cubicBezTo>
                  <a:pt x="119977" y="234231"/>
                  <a:pt x="89344" y="273398"/>
                  <a:pt x="133236" y="280561"/>
                </a:cubicBezTo>
                <a:cubicBezTo>
                  <a:pt x="134454" y="300678"/>
                  <a:pt x="131559" y="318356"/>
                  <a:pt x="168440" y="312108"/>
                </a:cubicBezTo>
                <a:cubicBezTo>
                  <a:pt x="168440" y="312108"/>
                  <a:pt x="172402" y="348989"/>
                  <a:pt x="207454" y="331005"/>
                </a:cubicBezTo>
                <a:cubicBezTo>
                  <a:pt x="215531" y="343959"/>
                  <a:pt x="228943" y="356304"/>
                  <a:pt x="243573" y="341826"/>
                </a:cubicBezTo>
                <a:lnTo>
                  <a:pt x="262013" y="319423"/>
                </a:lnTo>
                <a:cubicBezTo>
                  <a:pt x="274206" y="302811"/>
                  <a:pt x="259727" y="291381"/>
                  <a:pt x="245859" y="285438"/>
                </a:cubicBezTo>
                <a:cubicBezTo>
                  <a:pt x="258508" y="248252"/>
                  <a:pt x="221323" y="249776"/>
                  <a:pt x="221323" y="249776"/>
                </a:cubicBezTo>
                <a:cubicBezTo>
                  <a:pt x="222084" y="212286"/>
                  <a:pt x="204863" y="217772"/>
                  <a:pt x="184899" y="219601"/>
                </a:cubicBezTo>
                <a:cubicBezTo>
                  <a:pt x="171336" y="177386"/>
                  <a:pt x="137046" y="213505"/>
                  <a:pt x="132930" y="219449"/>
                </a:cubicBezTo>
                <a:lnTo>
                  <a:pt x="125310" y="229202"/>
                </a:lnTo>
                <a:close/>
                <a:moveTo>
                  <a:pt x="507377" y="212133"/>
                </a:moveTo>
                <a:lnTo>
                  <a:pt x="535876" y="193083"/>
                </a:lnTo>
                <a:cubicBezTo>
                  <a:pt x="545782" y="186378"/>
                  <a:pt x="548373" y="172967"/>
                  <a:pt x="541667" y="163213"/>
                </a:cubicBezTo>
                <a:lnTo>
                  <a:pt x="454190" y="34130"/>
                </a:lnTo>
                <a:cubicBezTo>
                  <a:pt x="447484" y="24377"/>
                  <a:pt x="434226" y="21786"/>
                  <a:pt x="424472" y="28339"/>
                </a:cubicBezTo>
                <a:lnTo>
                  <a:pt x="396430" y="47084"/>
                </a:lnTo>
                <a:cubicBezTo>
                  <a:pt x="386524" y="53637"/>
                  <a:pt x="383933" y="67049"/>
                  <a:pt x="390487" y="76955"/>
                </a:cubicBezTo>
                <a:lnTo>
                  <a:pt x="477507" y="206342"/>
                </a:lnTo>
                <a:cubicBezTo>
                  <a:pt x="484213" y="216096"/>
                  <a:pt x="497471" y="218687"/>
                  <a:pt x="507377" y="212133"/>
                </a:cubicBezTo>
                <a:close/>
                <a:moveTo>
                  <a:pt x="167983" y="42360"/>
                </a:moveTo>
                <a:lnTo>
                  <a:pt x="139636" y="23157"/>
                </a:lnTo>
                <a:cubicBezTo>
                  <a:pt x="129730" y="16452"/>
                  <a:pt x="116319" y="19043"/>
                  <a:pt x="109766" y="28949"/>
                </a:cubicBezTo>
                <a:lnTo>
                  <a:pt x="23050" y="158641"/>
                </a:lnTo>
                <a:cubicBezTo>
                  <a:pt x="16497" y="168547"/>
                  <a:pt x="19088" y="181806"/>
                  <a:pt x="28841" y="188359"/>
                </a:cubicBezTo>
                <a:lnTo>
                  <a:pt x="56730" y="207257"/>
                </a:lnTo>
                <a:cubicBezTo>
                  <a:pt x="66637" y="213962"/>
                  <a:pt x="79895" y="211371"/>
                  <a:pt x="86601" y="201465"/>
                </a:cubicBezTo>
                <a:lnTo>
                  <a:pt x="173774" y="72230"/>
                </a:lnTo>
                <a:cubicBezTo>
                  <a:pt x="180327" y="62324"/>
                  <a:pt x="177889" y="49065"/>
                  <a:pt x="167983" y="42360"/>
                </a:cubicBezTo>
                <a:close/>
              </a:path>
            </a:pathLst>
          </a:custGeom>
          <a:noFill/>
          <a:ln w="19050">
            <a:solidFill>
              <a:schemeClr val="bg2"/>
            </a:solidFill>
            <a:round/>
            <a:headEnd/>
            <a:tailEnd/>
          </a:ln>
          <a:extLst>
            <a:ext uri="{909E8E84-426E-40DD-AFC4-6F175D3DCCD1}">
              <a14:hiddenFill xmlns:a14="http://schemas.microsoft.com/office/drawing/2010/main">
                <a:solidFill>
                  <a:srgbClr val="FFFFFF"/>
                </a:solidFill>
              </a14:hiddenFill>
            </a:ext>
          </a:extLst>
        </p:spPr>
        <p:txBody>
          <a:bodyPr vert="horz" wrap="square" lIns="182832" tIns="91416" rIns="182832" bIns="91416" numCol="1" anchor="t" anchorCtr="0" compatLnSpc="1">
            <a:prstTxWarp prst="textNoShape">
              <a:avLst/>
            </a:prstTxWarp>
          </a:bodyPr>
          <a:lstStyle/>
          <a:p>
            <a:endParaRPr lang="ru-UA" sz="7198"/>
          </a:p>
        </p:txBody>
      </p:sp>
    </p:spTree>
    <p:extLst>
      <p:ext uri="{BB962C8B-B14F-4D97-AF65-F5344CB8AC3E}">
        <p14:creationId xmlns:p14="http://schemas.microsoft.com/office/powerpoint/2010/main" val="200988986"/>
      </p:ext>
    </p:extLst>
  </p:cSld>
  <p:clrMapOvr>
    <a:masterClrMapping/>
  </p:clrMapOvr>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50000" fill="hold" nodeType="withEffect">
                                      <p:stCondLst>
                                        <p:cond delay="0"/>
                                      </p:stCondLst>
                                      <p:childTnLst>
                                        <p:set>
                                          <p:cBhvr>
                                            <p:cTn id="6" dur="1" fill="hold">
                                              <p:stCondLst>
                                                <p:cond delay="0"/>
                                              </p:stCondLst>
                                            </p:cTn>
                                            <p:tgtEl>
                                              <p:spTgt spid="33"/>
                                            </p:tgtEl>
                                            <p:attrNameLst>
                                              <p:attrName>style.visibility</p:attrName>
                                            </p:attrNameLst>
                                          </p:cBhvr>
                                          <p:to>
                                            <p:strVal val="visible"/>
                                          </p:to>
                                        </p:set>
                                        <p:anim calcmode="lin" valueType="num">
                                          <p:cBhvr additive="base">
                                            <p:cTn id="7" dur="1000" fill="hold"/>
                                            <p:tgtEl>
                                              <p:spTgt spid="33"/>
                                            </p:tgtEl>
                                            <p:attrNameLst>
                                              <p:attrName>ppt_x</p:attrName>
                                            </p:attrNameLst>
                                          </p:cBhvr>
                                          <p:tavLst>
                                            <p:tav tm="0">
                                              <p:val>
                                                <p:strVal val="#ppt_x"/>
                                              </p:val>
                                            </p:tav>
                                            <p:tav tm="100000">
                                              <p:val>
                                                <p:strVal val="#ppt_x"/>
                                              </p:val>
                                            </p:tav>
                                          </p:tavLst>
                                        </p:anim>
                                        <p:anim calcmode="lin" valueType="num">
                                          <p:cBhvr additive="base">
                                            <p:cTn id="8" dur="1000" fill="hold"/>
                                            <p:tgtEl>
                                              <p:spTgt spid="33"/>
                                            </p:tgtEl>
                                            <p:attrNameLst>
                                              <p:attrName>ppt_y</p:attrName>
                                            </p:attrNameLst>
                                          </p:cBhvr>
                                          <p:tavLst>
                                            <p:tav tm="0">
                                              <p:val>
                                                <p:strVal val="1+#ppt_h/2"/>
                                              </p:val>
                                            </p:tav>
                                            <p:tav tm="100000">
                                              <p:val>
                                                <p:strVal val="#ppt_y"/>
                                              </p:val>
                                            </p:tav>
                                          </p:tavLst>
                                        </p:anim>
                                      </p:childTnLst>
                                    </p:cTn>
                                  </p:par>
                                  <p:par>
                                    <p:cTn id="9" presetID="2" presetClass="entr" presetSubtype="8" fill="hold" nodeType="withEffect" p14:presetBounceEnd="50000">
                                      <p:stCondLst>
                                        <p:cond delay="0"/>
                                      </p:stCondLst>
                                      <p:childTnLst>
                                        <p:set>
                                          <p:cBhvr>
                                            <p:cTn id="10" dur="1" fill="hold">
                                              <p:stCondLst>
                                                <p:cond delay="0"/>
                                              </p:stCondLst>
                                            </p:cTn>
                                            <p:tgtEl>
                                              <p:spTgt spid="86"/>
                                            </p:tgtEl>
                                            <p:attrNameLst>
                                              <p:attrName>style.visibility</p:attrName>
                                            </p:attrNameLst>
                                          </p:cBhvr>
                                          <p:to>
                                            <p:strVal val="visible"/>
                                          </p:to>
                                        </p:set>
                                        <p:anim calcmode="lin" valueType="num" p14:bounceEnd="50000">
                                          <p:cBhvr additive="base">
                                            <p:cTn id="11" dur="1250" fill="hold"/>
                                            <p:tgtEl>
                                              <p:spTgt spid="86"/>
                                            </p:tgtEl>
                                            <p:attrNameLst>
                                              <p:attrName>ppt_x</p:attrName>
                                            </p:attrNameLst>
                                          </p:cBhvr>
                                          <p:tavLst>
                                            <p:tav tm="0">
                                              <p:val>
                                                <p:strVal val="0-#ppt_w/2"/>
                                              </p:val>
                                            </p:tav>
                                            <p:tav tm="100000">
                                              <p:val>
                                                <p:strVal val="#ppt_x"/>
                                              </p:val>
                                            </p:tav>
                                          </p:tavLst>
                                        </p:anim>
                                        <p:anim calcmode="lin" valueType="num" p14:bounceEnd="50000">
                                          <p:cBhvr additive="base">
                                            <p:cTn id="12" dur="1250" fill="hold"/>
                                            <p:tgtEl>
                                              <p:spTgt spid="86"/>
                                            </p:tgtEl>
                                            <p:attrNameLst>
                                              <p:attrName>ppt_y</p:attrName>
                                            </p:attrNameLst>
                                          </p:cBhvr>
                                          <p:tavLst>
                                            <p:tav tm="0">
                                              <p:val>
                                                <p:strVal val="#ppt_y"/>
                                              </p:val>
                                            </p:tav>
                                            <p:tav tm="100000">
                                              <p:val>
                                                <p:strVal val="#ppt_y"/>
                                              </p:val>
                                            </p:tav>
                                          </p:tavLst>
                                        </p:anim>
                                      </p:childTnLst>
                                    </p:cTn>
                                  </p:par>
                                  <p:par>
                                    <p:cTn id="13" presetID="31" presetClass="entr" presetSubtype="0" fill="hold" nodeType="withEffect">
                                      <p:stCondLst>
                                        <p:cond delay="500"/>
                                      </p:stCondLst>
                                      <p:childTnLst>
                                        <p:set>
                                          <p:cBhvr>
                                            <p:cTn id="14" dur="1" fill="hold">
                                              <p:stCondLst>
                                                <p:cond delay="0"/>
                                              </p:stCondLst>
                                            </p:cTn>
                                            <p:tgtEl>
                                              <p:spTgt spid="69"/>
                                            </p:tgtEl>
                                            <p:attrNameLst>
                                              <p:attrName>style.visibility</p:attrName>
                                            </p:attrNameLst>
                                          </p:cBhvr>
                                          <p:to>
                                            <p:strVal val="visible"/>
                                          </p:to>
                                        </p:set>
                                        <p:anim calcmode="lin" valueType="num">
                                          <p:cBhvr>
                                            <p:cTn id="15" dur="750" fill="hold"/>
                                            <p:tgtEl>
                                              <p:spTgt spid="69"/>
                                            </p:tgtEl>
                                            <p:attrNameLst>
                                              <p:attrName>ppt_w</p:attrName>
                                            </p:attrNameLst>
                                          </p:cBhvr>
                                          <p:tavLst>
                                            <p:tav tm="0">
                                              <p:val>
                                                <p:fltVal val="0"/>
                                              </p:val>
                                            </p:tav>
                                            <p:tav tm="100000">
                                              <p:val>
                                                <p:strVal val="#ppt_w"/>
                                              </p:val>
                                            </p:tav>
                                          </p:tavLst>
                                        </p:anim>
                                        <p:anim calcmode="lin" valueType="num">
                                          <p:cBhvr>
                                            <p:cTn id="16" dur="750" fill="hold"/>
                                            <p:tgtEl>
                                              <p:spTgt spid="69"/>
                                            </p:tgtEl>
                                            <p:attrNameLst>
                                              <p:attrName>ppt_h</p:attrName>
                                            </p:attrNameLst>
                                          </p:cBhvr>
                                          <p:tavLst>
                                            <p:tav tm="0">
                                              <p:val>
                                                <p:fltVal val="0"/>
                                              </p:val>
                                            </p:tav>
                                            <p:tav tm="100000">
                                              <p:val>
                                                <p:strVal val="#ppt_h"/>
                                              </p:val>
                                            </p:tav>
                                          </p:tavLst>
                                        </p:anim>
                                        <p:anim calcmode="lin" valueType="num">
                                          <p:cBhvr>
                                            <p:cTn id="17" dur="750" fill="hold"/>
                                            <p:tgtEl>
                                              <p:spTgt spid="69"/>
                                            </p:tgtEl>
                                            <p:attrNameLst>
                                              <p:attrName>style.rotation</p:attrName>
                                            </p:attrNameLst>
                                          </p:cBhvr>
                                          <p:tavLst>
                                            <p:tav tm="0">
                                              <p:val>
                                                <p:fltVal val="90"/>
                                              </p:val>
                                            </p:tav>
                                            <p:tav tm="100000">
                                              <p:val>
                                                <p:fltVal val="0"/>
                                              </p:val>
                                            </p:tav>
                                          </p:tavLst>
                                        </p:anim>
                                        <p:animEffect transition="in" filter="fade">
                                          <p:cBhvr>
                                            <p:cTn id="18" dur="750"/>
                                            <p:tgtEl>
                                              <p:spTgt spid="69"/>
                                            </p:tgtEl>
                                          </p:cBhvr>
                                        </p:animEffect>
                                      </p:childTnLst>
                                    </p:cTn>
                                  </p:par>
                                  <p:par>
                                    <p:cTn id="19" presetID="22" presetClass="entr" presetSubtype="2" fill="hold" grpId="0" nodeType="withEffect">
                                      <p:stCondLst>
                                        <p:cond delay="500"/>
                                      </p:stCondLst>
                                      <p:childTnLst>
                                        <p:set>
                                          <p:cBhvr>
                                            <p:cTn id="20" dur="1" fill="hold">
                                              <p:stCondLst>
                                                <p:cond delay="0"/>
                                              </p:stCondLst>
                                            </p:cTn>
                                            <p:tgtEl>
                                              <p:spTgt spid="103"/>
                                            </p:tgtEl>
                                            <p:attrNameLst>
                                              <p:attrName>style.visibility</p:attrName>
                                            </p:attrNameLst>
                                          </p:cBhvr>
                                          <p:to>
                                            <p:strVal val="visible"/>
                                          </p:to>
                                        </p:set>
                                        <p:animEffect transition="in" filter="wipe(right)">
                                          <p:cBhvr>
                                            <p:cTn id="21" dur="500"/>
                                            <p:tgtEl>
                                              <p:spTgt spid="103"/>
                                            </p:tgtEl>
                                          </p:cBhvr>
                                        </p:animEffect>
                                      </p:childTnLst>
                                    </p:cTn>
                                  </p:par>
                                  <p:par>
                                    <p:cTn id="22" presetID="22" presetClass="entr" presetSubtype="1" fill="hold" grpId="0" nodeType="withEffect">
                                      <p:stCondLst>
                                        <p:cond delay="1250"/>
                                      </p:stCondLst>
                                      <p:childTnLst>
                                        <p:set>
                                          <p:cBhvr>
                                            <p:cTn id="23" dur="1" fill="hold">
                                              <p:stCondLst>
                                                <p:cond delay="0"/>
                                              </p:stCondLst>
                                            </p:cTn>
                                            <p:tgtEl>
                                              <p:spTgt spid="32"/>
                                            </p:tgtEl>
                                            <p:attrNameLst>
                                              <p:attrName>style.visibility</p:attrName>
                                            </p:attrNameLst>
                                          </p:cBhvr>
                                          <p:to>
                                            <p:strVal val="visible"/>
                                          </p:to>
                                        </p:set>
                                        <p:animEffect transition="in" filter="wipe(up)">
                                          <p:cBhvr>
                                            <p:cTn id="24" dur="500"/>
                                            <p:tgtEl>
                                              <p:spTgt spid="32"/>
                                            </p:tgtEl>
                                          </p:cBhvr>
                                        </p:animEffect>
                                      </p:childTnLst>
                                    </p:cTn>
                                  </p:par>
                                  <p:par>
                                    <p:cTn id="25" presetID="2" presetClass="entr" presetSubtype="4" decel="50000" fill="hold" nodeType="withEffect">
                                      <p:stCondLst>
                                        <p:cond delay="250"/>
                                      </p:stCondLst>
                                      <p:childTnLst>
                                        <p:set>
                                          <p:cBhvr>
                                            <p:cTn id="26" dur="1" fill="hold">
                                              <p:stCondLst>
                                                <p:cond delay="0"/>
                                              </p:stCondLst>
                                            </p:cTn>
                                            <p:tgtEl>
                                              <p:spTgt spid="75"/>
                                            </p:tgtEl>
                                            <p:attrNameLst>
                                              <p:attrName>style.visibility</p:attrName>
                                            </p:attrNameLst>
                                          </p:cBhvr>
                                          <p:to>
                                            <p:strVal val="visible"/>
                                          </p:to>
                                        </p:set>
                                        <p:anim calcmode="lin" valueType="num">
                                          <p:cBhvr additive="base">
                                            <p:cTn id="27" dur="1000" fill="hold"/>
                                            <p:tgtEl>
                                              <p:spTgt spid="75"/>
                                            </p:tgtEl>
                                            <p:attrNameLst>
                                              <p:attrName>ppt_x</p:attrName>
                                            </p:attrNameLst>
                                          </p:cBhvr>
                                          <p:tavLst>
                                            <p:tav tm="0">
                                              <p:val>
                                                <p:strVal val="#ppt_x"/>
                                              </p:val>
                                            </p:tav>
                                            <p:tav tm="100000">
                                              <p:val>
                                                <p:strVal val="#ppt_x"/>
                                              </p:val>
                                            </p:tav>
                                          </p:tavLst>
                                        </p:anim>
                                        <p:anim calcmode="lin" valueType="num">
                                          <p:cBhvr additive="base">
                                            <p:cTn id="28" dur="1000" fill="hold"/>
                                            <p:tgtEl>
                                              <p:spTgt spid="75"/>
                                            </p:tgtEl>
                                            <p:attrNameLst>
                                              <p:attrName>ppt_y</p:attrName>
                                            </p:attrNameLst>
                                          </p:cBhvr>
                                          <p:tavLst>
                                            <p:tav tm="0">
                                              <p:val>
                                                <p:strVal val="1+#ppt_h/2"/>
                                              </p:val>
                                            </p:tav>
                                            <p:tav tm="100000">
                                              <p:val>
                                                <p:strVal val="#ppt_y"/>
                                              </p:val>
                                            </p:tav>
                                          </p:tavLst>
                                        </p:anim>
                                      </p:childTnLst>
                                    </p:cTn>
                                  </p:par>
                                  <p:par>
                                    <p:cTn id="29" presetID="2" presetClass="entr" presetSubtype="8" fill="hold" nodeType="withEffect" p14:presetBounceEnd="50000">
                                      <p:stCondLst>
                                        <p:cond delay="250"/>
                                      </p:stCondLst>
                                      <p:childTnLst>
                                        <p:set>
                                          <p:cBhvr>
                                            <p:cTn id="30" dur="1" fill="hold">
                                              <p:stCondLst>
                                                <p:cond delay="0"/>
                                              </p:stCondLst>
                                            </p:cTn>
                                            <p:tgtEl>
                                              <p:spTgt spid="78"/>
                                            </p:tgtEl>
                                            <p:attrNameLst>
                                              <p:attrName>style.visibility</p:attrName>
                                            </p:attrNameLst>
                                          </p:cBhvr>
                                          <p:to>
                                            <p:strVal val="visible"/>
                                          </p:to>
                                        </p:set>
                                        <p:anim calcmode="lin" valueType="num" p14:bounceEnd="50000">
                                          <p:cBhvr additive="base">
                                            <p:cTn id="31" dur="1250" fill="hold"/>
                                            <p:tgtEl>
                                              <p:spTgt spid="78"/>
                                            </p:tgtEl>
                                            <p:attrNameLst>
                                              <p:attrName>ppt_x</p:attrName>
                                            </p:attrNameLst>
                                          </p:cBhvr>
                                          <p:tavLst>
                                            <p:tav tm="0">
                                              <p:val>
                                                <p:strVal val="0-#ppt_w/2"/>
                                              </p:val>
                                            </p:tav>
                                            <p:tav tm="100000">
                                              <p:val>
                                                <p:strVal val="#ppt_x"/>
                                              </p:val>
                                            </p:tav>
                                          </p:tavLst>
                                        </p:anim>
                                        <p:anim calcmode="lin" valueType="num" p14:bounceEnd="50000">
                                          <p:cBhvr additive="base">
                                            <p:cTn id="32" dur="1250" fill="hold"/>
                                            <p:tgtEl>
                                              <p:spTgt spid="78"/>
                                            </p:tgtEl>
                                            <p:attrNameLst>
                                              <p:attrName>ppt_y</p:attrName>
                                            </p:attrNameLst>
                                          </p:cBhvr>
                                          <p:tavLst>
                                            <p:tav tm="0">
                                              <p:val>
                                                <p:strVal val="#ppt_y"/>
                                              </p:val>
                                            </p:tav>
                                            <p:tav tm="100000">
                                              <p:val>
                                                <p:strVal val="#ppt_y"/>
                                              </p:val>
                                            </p:tav>
                                          </p:tavLst>
                                        </p:anim>
                                      </p:childTnLst>
                                    </p:cTn>
                                  </p:par>
                                  <p:par>
                                    <p:cTn id="33" presetID="31" presetClass="entr" presetSubtype="0" fill="hold" nodeType="withEffect">
                                      <p:stCondLst>
                                        <p:cond delay="750"/>
                                      </p:stCondLst>
                                      <p:childTnLst>
                                        <p:set>
                                          <p:cBhvr>
                                            <p:cTn id="34" dur="1" fill="hold">
                                              <p:stCondLst>
                                                <p:cond delay="0"/>
                                              </p:stCondLst>
                                            </p:cTn>
                                            <p:tgtEl>
                                              <p:spTgt spid="58"/>
                                            </p:tgtEl>
                                            <p:attrNameLst>
                                              <p:attrName>style.visibility</p:attrName>
                                            </p:attrNameLst>
                                          </p:cBhvr>
                                          <p:to>
                                            <p:strVal val="visible"/>
                                          </p:to>
                                        </p:set>
                                        <p:anim calcmode="lin" valueType="num">
                                          <p:cBhvr>
                                            <p:cTn id="35" dur="750" fill="hold"/>
                                            <p:tgtEl>
                                              <p:spTgt spid="58"/>
                                            </p:tgtEl>
                                            <p:attrNameLst>
                                              <p:attrName>ppt_w</p:attrName>
                                            </p:attrNameLst>
                                          </p:cBhvr>
                                          <p:tavLst>
                                            <p:tav tm="0">
                                              <p:val>
                                                <p:fltVal val="0"/>
                                              </p:val>
                                            </p:tav>
                                            <p:tav tm="100000">
                                              <p:val>
                                                <p:strVal val="#ppt_w"/>
                                              </p:val>
                                            </p:tav>
                                          </p:tavLst>
                                        </p:anim>
                                        <p:anim calcmode="lin" valueType="num">
                                          <p:cBhvr>
                                            <p:cTn id="36" dur="750" fill="hold"/>
                                            <p:tgtEl>
                                              <p:spTgt spid="58"/>
                                            </p:tgtEl>
                                            <p:attrNameLst>
                                              <p:attrName>ppt_h</p:attrName>
                                            </p:attrNameLst>
                                          </p:cBhvr>
                                          <p:tavLst>
                                            <p:tav tm="0">
                                              <p:val>
                                                <p:fltVal val="0"/>
                                              </p:val>
                                            </p:tav>
                                            <p:tav tm="100000">
                                              <p:val>
                                                <p:strVal val="#ppt_h"/>
                                              </p:val>
                                            </p:tav>
                                          </p:tavLst>
                                        </p:anim>
                                        <p:anim calcmode="lin" valueType="num">
                                          <p:cBhvr>
                                            <p:cTn id="37" dur="750" fill="hold"/>
                                            <p:tgtEl>
                                              <p:spTgt spid="58"/>
                                            </p:tgtEl>
                                            <p:attrNameLst>
                                              <p:attrName>style.rotation</p:attrName>
                                            </p:attrNameLst>
                                          </p:cBhvr>
                                          <p:tavLst>
                                            <p:tav tm="0">
                                              <p:val>
                                                <p:fltVal val="90"/>
                                              </p:val>
                                            </p:tav>
                                            <p:tav tm="100000">
                                              <p:val>
                                                <p:fltVal val="0"/>
                                              </p:val>
                                            </p:tav>
                                          </p:tavLst>
                                        </p:anim>
                                        <p:animEffect transition="in" filter="fade">
                                          <p:cBhvr>
                                            <p:cTn id="38" dur="750"/>
                                            <p:tgtEl>
                                              <p:spTgt spid="58"/>
                                            </p:tgtEl>
                                          </p:cBhvr>
                                        </p:animEffect>
                                      </p:childTnLst>
                                    </p:cTn>
                                  </p:par>
                                  <p:par>
                                    <p:cTn id="39" presetID="22" presetClass="entr" presetSubtype="2" fill="hold" grpId="0" nodeType="withEffect">
                                      <p:stCondLst>
                                        <p:cond delay="750"/>
                                      </p:stCondLst>
                                      <p:childTnLst>
                                        <p:set>
                                          <p:cBhvr>
                                            <p:cTn id="40" dur="1" fill="hold">
                                              <p:stCondLst>
                                                <p:cond delay="0"/>
                                              </p:stCondLst>
                                            </p:cTn>
                                            <p:tgtEl>
                                              <p:spTgt spid="101"/>
                                            </p:tgtEl>
                                            <p:attrNameLst>
                                              <p:attrName>style.visibility</p:attrName>
                                            </p:attrNameLst>
                                          </p:cBhvr>
                                          <p:to>
                                            <p:strVal val="visible"/>
                                          </p:to>
                                        </p:set>
                                        <p:animEffect transition="in" filter="wipe(right)">
                                          <p:cBhvr>
                                            <p:cTn id="41" dur="500"/>
                                            <p:tgtEl>
                                              <p:spTgt spid="101"/>
                                            </p:tgtEl>
                                          </p:cBhvr>
                                        </p:animEffect>
                                      </p:childTnLst>
                                    </p:cTn>
                                  </p:par>
                                  <p:par>
                                    <p:cTn id="42" presetID="22" presetClass="entr" presetSubtype="1" fill="hold" grpId="0" nodeType="withEffect">
                                      <p:stCondLst>
                                        <p:cond delay="1500"/>
                                      </p:stCondLst>
                                      <p:childTnLst>
                                        <p:set>
                                          <p:cBhvr>
                                            <p:cTn id="43" dur="1" fill="hold">
                                              <p:stCondLst>
                                                <p:cond delay="0"/>
                                              </p:stCondLst>
                                            </p:cTn>
                                            <p:tgtEl>
                                              <p:spTgt spid="36"/>
                                            </p:tgtEl>
                                            <p:attrNameLst>
                                              <p:attrName>style.visibility</p:attrName>
                                            </p:attrNameLst>
                                          </p:cBhvr>
                                          <p:to>
                                            <p:strVal val="visible"/>
                                          </p:to>
                                        </p:set>
                                        <p:animEffect transition="in" filter="wipe(up)">
                                          <p:cBhvr>
                                            <p:cTn id="44" dur="500"/>
                                            <p:tgtEl>
                                              <p:spTgt spid="36"/>
                                            </p:tgtEl>
                                          </p:cBhvr>
                                        </p:animEffect>
                                      </p:childTnLst>
                                    </p:cTn>
                                  </p:par>
                                  <p:par>
                                    <p:cTn id="45" presetID="2" presetClass="entr" presetSubtype="4" decel="50000" fill="hold" nodeType="withEffect">
                                      <p:stCondLst>
                                        <p:cond delay="500"/>
                                      </p:stCondLst>
                                      <p:childTnLst>
                                        <p:set>
                                          <p:cBhvr>
                                            <p:cTn id="46" dur="1" fill="hold">
                                              <p:stCondLst>
                                                <p:cond delay="0"/>
                                              </p:stCondLst>
                                            </p:cTn>
                                            <p:tgtEl>
                                              <p:spTgt spid="39"/>
                                            </p:tgtEl>
                                            <p:attrNameLst>
                                              <p:attrName>style.visibility</p:attrName>
                                            </p:attrNameLst>
                                          </p:cBhvr>
                                          <p:to>
                                            <p:strVal val="visible"/>
                                          </p:to>
                                        </p:set>
                                        <p:anim calcmode="lin" valueType="num">
                                          <p:cBhvr additive="base">
                                            <p:cTn id="47" dur="1000" fill="hold"/>
                                            <p:tgtEl>
                                              <p:spTgt spid="39"/>
                                            </p:tgtEl>
                                            <p:attrNameLst>
                                              <p:attrName>ppt_x</p:attrName>
                                            </p:attrNameLst>
                                          </p:cBhvr>
                                          <p:tavLst>
                                            <p:tav tm="0">
                                              <p:val>
                                                <p:strVal val="#ppt_x"/>
                                              </p:val>
                                            </p:tav>
                                            <p:tav tm="100000">
                                              <p:val>
                                                <p:strVal val="#ppt_x"/>
                                              </p:val>
                                            </p:tav>
                                          </p:tavLst>
                                        </p:anim>
                                        <p:anim calcmode="lin" valueType="num">
                                          <p:cBhvr additive="base">
                                            <p:cTn id="48" dur="1000" fill="hold"/>
                                            <p:tgtEl>
                                              <p:spTgt spid="39"/>
                                            </p:tgtEl>
                                            <p:attrNameLst>
                                              <p:attrName>ppt_y</p:attrName>
                                            </p:attrNameLst>
                                          </p:cBhvr>
                                          <p:tavLst>
                                            <p:tav tm="0">
                                              <p:val>
                                                <p:strVal val="1+#ppt_h/2"/>
                                              </p:val>
                                            </p:tav>
                                            <p:tav tm="100000">
                                              <p:val>
                                                <p:strVal val="#ppt_y"/>
                                              </p:val>
                                            </p:tav>
                                          </p:tavLst>
                                        </p:anim>
                                      </p:childTnLst>
                                    </p:cTn>
                                  </p:par>
                                  <p:par>
                                    <p:cTn id="49" presetID="2" presetClass="entr" presetSubtype="8" fill="hold" nodeType="withEffect" p14:presetBounceEnd="50000">
                                      <p:stCondLst>
                                        <p:cond delay="500"/>
                                      </p:stCondLst>
                                      <p:childTnLst>
                                        <p:set>
                                          <p:cBhvr>
                                            <p:cTn id="50" dur="1" fill="hold">
                                              <p:stCondLst>
                                                <p:cond delay="0"/>
                                              </p:stCondLst>
                                            </p:cTn>
                                            <p:tgtEl>
                                              <p:spTgt spid="42"/>
                                            </p:tgtEl>
                                            <p:attrNameLst>
                                              <p:attrName>style.visibility</p:attrName>
                                            </p:attrNameLst>
                                          </p:cBhvr>
                                          <p:to>
                                            <p:strVal val="visible"/>
                                          </p:to>
                                        </p:set>
                                        <p:anim calcmode="lin" valueType="num" p14:bounceEnd="50000">
                                          <p:cBhvr additive="base">
                                            <p:cTn id="51" dur="1250" fill="hold"/>
                                            <p:tgtEl>
                                              <p:spTgt spid="42"/>
                                            </p:tgtEl>
                                            <p:attrNameLst>
                                              <p:attrName>ppt_x</p:attrName>
                                            </p:attrNameLst>
                                          </p:cBhvr>
                                          <p:tavLst>
                                            <p:tav tm="0">
                                              <p:val>
                                                <p:strVal val="0-#ppt_w/2"/>
                                              </p:val>
                                            </p:tav>
                                            <p:tav tm="100000">
                                              <p:val>
                                                <p:strVal val="#ppt_x"/>
                                              </p:val>
                                            </p:tav>
                                          </p:tavLst>
                                        </p:anim>
                                        <p:anim calcmode="lin" valueType="num" p14:bounceEnd="50000">
                                          <p:cBhvr additive="base">
                                            <p:cTn id="52" dur="1250" fill="hold"/>
                                            <p:tgtEl>
                                              <p:spTgt spid="42"/>
                                            </p:tgtEl>
                                            <p:attrNameLst>
                                              <p:attrName>ppt_y</p:attrName>
                                            </p:attrNameLst>
                                          </p:cBhvr>
                                          <p:tavLst>
                                            <p:tav tm="0">
                                              <p:val>
                                                <p:strVal val="#ppt_y"/>
                                              </p:val>
                                            </p:tav>
                                            <p:tav tm="100000">
                                              <p:val>
                                                <p:strVal val="#ppt_y"/>
                                              </p:val>
                                            </p:tav>
                                          </p:tavLst>
                                        </p:anim>
                                      </p:childTnLst>
                                    </p:cTn>
                                  </p:par>
                                  <p:par>
                                    <p:cTn id="53" presetID="31" presetClass="entr" presetSubtype="0" fill="hold" nodeType="withEffect">
                                      <p:stCondLst>
                                        <p:cond delay="1000"/>
                                      </p:stCondLst>
                                      <p:childTnLst>
                                        <p:set>
                                          <p:cBhvr>
                                            <p:cTn id="54" dur="1" fill="hold">
                                              <p:stCondLst>
                                                <p:cond delay="0"/>
                                              </p:stCondLst>
                                            </p:cTn>
                                            <p:tgtEl>
                                              <p:spTgt spid="45"/>
                                            </p:tgtEl>
                                            <p:attrNameLst>
                                              <p:attrName>style.visibility</p:attrName>
                                            </p:attrNameLst>
                                          </p:cBhvr>
                                          <p:to>
                                            <p:strVal val="visible"/>
                                          </p:to>
                                        </p:set>
                                        <p:anim calcmode="lin" valueType="num">
                                          <p:cBhvr>
                                            <p:cTn id="55" dur="750" fill="hold"/>
                                            <p:tgtEl>
                                              <p:spTgt spid="45"/>
                                            </p:tgtEl>
                                            <p:attrNameLst>
                                              <p:attrName>ppt_w</p:attrName>
                                            </p:attrNameLst>
                                          </p:cBhvr>
                                          <p:tavLst>
                                            <p:tav tm="0">
                                              <p:val>
                                                <p:fltVal val="0"/>
                                              </p:val>
                                            </p:tav>
                                            <p:tav tm="100000">
                                              <p:val>
                                                <p:strVal val="#ppt_w"/>
                                              </p:val>
                                            </p:tav>
                                          </p:tavLst>
                                        </p:anim>
                                        <p:anim calcmode="lin" valueType="num">
                                          <p:cBhvr>
                                            <p:cTn id="56" dur="750" fill="hold"/>
                                            <p:tgtEl>
                                              <p:spTgt spid="45"/>
                                            </p:tgtEl>
                                            <p:attrNameLst>
                                              <p:attrName>ppt_h</p:attrName>
                                            </p:attrNameLst>
                                          </p:cBhvr>
                                          <p:tavLst>
                                            <p:tav tm="0">
                                              <p:val>
                                                <p:fltVal val="0"/>
                                              </p:val>
                                            </p:tav>
                                            <p:tav tm="100000">
                                              <p:val>
                                                <p:strVal val="#ppt_h"/>
                                              </p:val>
                                            </p:tav>
                                          </p:tavLst>
                                        </p:anim>
                                        <p:anim calcmode="lin" valueType="num">
                                          <p:cBhvr>
                                            <p:cTn id="57" dur="750" fill="hold"/>
                                            <p:tgtEl>
                                              <p:spTgt spid="45"/>
                                            </p:tgtEl>
                                            <p:attrNameLst>
                                              <p:attrName>style.rotation</p:attrName>
                                            </p:attrNameLst>
                                          </p:cBhvr>
                                          <p:tavLst>
                                            <p:tav tm="0">
                                              <p:val>
                                                <p:fltVal val="90"/>
                                              </p:val>
                                            </p:tav>
                                            <p:tav tm="100000">
                                              <p:val>
                                                <p:fltVal val="0"/>
                                              </p:val>
                                            </p:tav>
                                          </p:tavLst>
                                        </p:anim>
                                        <p:animEffect transition="in" filter="fade">
                                          <p:cBhvr>
                                            <p:cTn id="58" dur="750"/>
                                            <p:tgtEl>
                                              <p:spTgt spid="45"/>
                                            </p:tgtEl>
                                          </p:cBhvr>
                                        </p:animEffect>
                                      </p:childTnLst>
                                    </p:cTn>
                                  </p:par>
                                  <p:par>
                                    <p:cTn id="59" presetID="22" presetClass="entr" presetSubtype="2" fill="hold" grpId="0" nodeType="withEffect">
                                      <p:stCondLst>
                                        <p:cond delay="1000"/>
                                      </p:stCondLst>
                                      <p:childTnLst>
                                        <p:set>
                                          <p:cBhvr>
                                            <p:cTn id="60" dur="1" fill="hold">
                                              <p:stCondLst>
                                                <p:cond delay="0"/>
                                              </p:stCondLst>
                                            </p:cTn>
                                            <p:tgtEl>
                                              <p:spTgt spid="102"/>
                                            </p:tgtEl>
                                            <p:attrNameLst>
                                              <p:attrName>style.visibility</p:attrName>
                                            </p:attrNameLst>
                                          </p:cBhvr>
                                          <p:to>
                                            <p:strVal val="visible"/>
                                          </p:to>
                                        </p:set>
                                        <p:animEffect transition="in" filter="wipe(right)">
                                          <p:cBhvr>
                                            <p:cTn id="61" dur="500"/>
                                            <p:tgtEl>
                                              <p:spTgt spid="102"/>
                                            </p:tgtEl>
                                          </p:cBhvr>
                                        </p:animEffect>
                                      </p:childTnLst>
                                    </p:cTn>
                                  </p:par>
                                  <p:par>
                                    <p:cTn id="62" presetID="22" presetClass="entr" presetSubtype="1" fill="hold" grpId="0" nodeType="withEffect">
                                      <p:stCondLst>
                                        <p:cond delay="1750"/>
                                      </p:stCondLst>
                                      <p:childTnLst>
                                        <p:set>
                                          <p:cBhvr>
                                            <p:cTn id="63" dur="1" fill="hold">
                                              <p:stCondLst>
                                                <p:cond delay="0"/>
                                              </p:stCondLst>
                                            </p:cTn>
                                            <p:tgtEl>
                                              <p:spTgt spid="37"/>
                                            </p:tgtEl>
                                            <p:attrNameLst>
                                              <p:attrName>style.visibility</p:attrName>
                                            </p:attrNameLst>
                                          </p:cBhvr>
                                          <p:to>
                                            <p:strVal val="visible"/>
                                          </p:to>
                                        </p:set>
                                        <p:animEffect transition="in" filter="wipe(up)">
                                          <p:cBhvr>
                                            <p:cTn id="64" dur="500"/>
                                            <p:tgtEl>
                                              <p:spTgt spid="37"/>
                                            </p:tgtEl>
                                          </p:cBhvr>
                                        </p:animEffect>
                                      </p:childTnLst>
                                    </p:cTn>
                                  </p:par>
                                  <p:par>
                                    <p:cTn id="65" presetID="2" presetClass="entr" presetSubtype="4" decel="50000" fill="hold" nodeType="withEffect">
                                      <p:stCondLst>
                                        <p:cond delay="750"/>
                                      </p:stCondLst>
                                      <p:childTnLst>
                                        <p:set>
                                          <p:cBhvr>
                                            <p:cTn id="66" dur="1" fill="hold">
                                              <p:stCondLst>
                                                <p:cond delay="0"/>
                                              </p:stCondLst>
                                            </p:cTn>
                                            <p:tgtEl>
                                              <p:spTgt spid="50"/>
                                            </p:tgtEl>
                                            <p:attrNameLst>
                                              <p:attrName>style.visibility</p:attrName>
                                            </p:attrNameLst>
                                          </p:cBhvr>
                                          <p:to>
                                            <p:strVal val="visible"/>
                                          </p:to>
                                        </p:set>
                                        <p:anim calcmode="lin" valueType="num">
                                          <p:cBhvr additive="base">
                                            <p:cTn id="67" dur="1000" fill="hold"/>
                                            <p:tgtEl>
                                              <p:spTgt spid="50"/>
                                            </p:tgtEl>
                                            <p:attrNameLst>
                                              <p:attrName>ppt_x</p:attrName>
                                            </p:attrNameLst>
                                          </p:cBhvr>
                                          <p:tavLst>
                                            <p:tav tm="0">
                                              <p:val>
                                                <p:strVal val="#ppt_x"/>
                                              </p:val>
                                            </p:tav>
                                            <p:tav tm="100000">
                                              <p:val>
                                                <p:strVal val="#ppt_x"/>
                                              </p:val>
                                            </p:tav>
                                          </p:tavLst>
                                        </p:anim>
                                        <p:anim calcmode="lin" valueType="num">
                                          <p:cBhvr additive="base">
                                            <p:cTn id="68" dur="1000" fill="hold"/>
                                            <p:tgtEl>
                                              <p:spTgt spid="50"/>
                                            </p:tgtEl>
                                            <p:attrNameLst>
                                              <p:attrName>ppt_y</p:attrName>
                                            </p:attrNameLst>
                                          </p:cBhvr>
                                          <p:tavLst>
                                            <p:tav tm="0">
                                              <p:val>
                                                <p:strVal val="1+#ppt_h/2"/>
                                              </p:val>
                                            </p:tav>
                                            <p:tav tm="100000">
                                              <p:val>
                                                <p:strVal val="#ppt_y"/>
                                              </p:val>
                                            </p:tav>
                                          </p:tavLst>
                                        </p:anim>
                                      </p:childTnLst>
                                    </p:cTn>
                                  </p:par>
                                  <p:par>
                                    <p:cTn id="69" presetID="2" presetClass="entr" presetSubtype="8" fill="hold" nodeType="withEffect" p14:presetBounceEnd="50000">
                                      <p:stCondLst>
                                        <p:cond delay="750"/>
                                      </p:stCondLst>
                                      <p:childTnLst>
                                        <p:set>
                                          <p:cBhvr>
                                            <p:cTn id="70" dur="1" fill="hold">
                                              <p:stCondLst>
                                                <p:cond delay="0"/>
                                              </p:stCondLst>
                                            </p:cTn>
                                            <p:tgtEl>
                                              <p:spTgt spid="55"/>
                                            </p:tgtEl>
                                            <p:attrNameLst>
                                              <p:attrName>style.visibility</p:attrName>
                                            </p:attrNameLst>
                                          </p:cBhvr>
                                          <p:to>
                                            <p:strVal val="visible"/>
                                          </p:to>
                                        </p:set>
                                        <p:anim calcmode="lin" valueType="num" p14:bounceEnd="50000">
                                          <p:cBhvr additive="base">
                                            <p:cTn id="71" dur="1250" fill="hold"/>
                                            <p:tgtEl>
                                              <p:spTgt spid="55"/>
                                            </p:tgtEl>
                                            <p:attrNameLst>
                                              <p:attrName>ppt_x</p:attrName>
                                            </p:attrNameLst>
                                          </p:cBhvr>
                                          <p:tavLst>
                                            <p:tav tm="0">
                                              <p:val>
                                                <p:strVal val="0-#ppt_w/2"/>
                                              </p:val>
                                            </p:tav>
                                            <p:tav tm="100000">
                                              <p:val>
                                                <p:strVal val="#ppt_x"/>
                                              </p:val>
                                            </p:tav>
                                          </p:tavLst>
                                        </p:anim>
                                        <p:anim calcmode="lin" valueType="num" p14:bounceEnd="50000">
                                          <p:cBhvr additive="base">
                                            <p:cTn id="72" dur="1250" fill="hold"/>
                                            <p:tgtEl>
                                              <p:spTgt spid="55"/>
                                            </p:tgtEl>
                                            <p:attrNameLst>
                                              <p:attrName>ppt_y</p:attrName>
                                            </p:attrNameLst>
                                          </p:cBhvr>
                                          <p:tavLst>
                                            <p:tav tm="0">
                                              <p:val>
                                                <p:strVal val="#ppt_y"/>
                                              </p:val>
                                            </p:tav>
                                            <p:tav tm="100000">
                                              <p:val>
                                                <p:strVal val="#ppt_y"/>
                                              </p:val>
                                            </p:tav>
                                          </p:tavLst>
                                        </p:anim>
                                      </p:childTnLst>
                                    </p:cTn>
                                  </p:par>
                                  <p:par>
                                    <p:cTn id="73" presetID="31" presetClass="entr" presetSubtype="0" fill="hold" nodeType="withEffect">
                                      <p:stCondLst>
                                        <p:cond delay="1250"/>
                                      </p:stCondLst>
                                      <p:childTnLst>
                                        <p:set>
                                          <p:cBhvr>
                                            <p:cTn id="74" dur="1" fill="hold">
                                              <p:stCondLst>
                                                <p:cond delay="0"/>
                                              </p:stCondLst>
                                            </p:cTn>
                                            <p:tgtEl>
                                              <p:spTgt spid="81"/>
                                            </p:tgtEl>
                                            <p:attrNameLst>
                                              <p:attrName>style.visibility</p:attrName>
                                            </p:attrNameLst>
                                          </p:cBhvr>
                                          <p:to>
                                            <p:strVal val="visible"/>
                                          </p:to>
                                        </p:set>
                                        <p:anim calcmode="lin" valueType="num">
                                          <p:cBhvr>
                                            <p:cTn id="75" dur="750" fill="hold"/>
                                            <p:tgtEl>
                                              <p:spTgt spid="81"/>
                                            </p:tgtEl>
                                            <p:attrNameLst>
                                              <p:attrName>ppt_w</p:attrName>
                                            </p:attrNameLst>
                                          </p:cBhvr>
                                          <p:tavLst>
                                            <p:tav tm="0">
                                              <p:val>
                                                <p:fltVal val="0"/>
                                              </p:val>
                                            </p:tav>
                                            <p:tav tm="100000">
                                              <p:val>
                                                <p:strVal val="#ppt_w"/>
                                              </p:val>
                                            </p:tav>
                                          </p:tavLst>
                                        </p:anim>
                                        <p:anim calcmode="lin" valueType="num">
                                          <p:cBhvr>
                                            <p:cTn id="76" dur="750" fill="hold"/>
                                            <p:tgtEl>
                                              <p:spTgt spid="81"/>
                                            </p:tgtEl>
                                            <p:attrNameLst>
                                              <p:attrName>ppt_h</p:attrName>
                                            </p:attrNameLst>
                                          </p:cBhvr>
                                          <p:tavLst>
                                            <p:tav tm="0">
                                              <p:val>
                                                <p:fltVal val="0"/>
                                              </p:val>
                                            </p:tav>
                                            <p:tav tm="100000">
                                              <p:val>
                                                <p:strVal val="#ppt_h"/>
                                              </p:val>
                                            </p:tav>
                                          </p:tavLst>
                                        </p:anim>
                                        <p:anim calcmode="lin" valueType="num">
                                          <p:cBhvr>
                                            <p:cTn id="77" dur="750" fill="hold"/>
                                            <p:tgtEl>
                                              <p:spTgt spid="81"/>
                                            </p:tgtEl>
                                            <p:attrNameLst>
                                              <p:attrName>style.rotation</p:attrName>
                                            </p:attrNameLst>
                                          </p:cBhvr>
                                          <p:tavLst>
                                            <p:tav tm="0">
                                              <p:val>
                                                <p:fltVal val="90"/>
                                              </p:val>
                                            </p:tav>
                                            <p:tav tm="100000">
                                              <p:val>
                                                <p:fltVal val="0"/>
                                              </p:val>
                                            </p:tav>
                                          </p:tavLst>
                                        </p:anim>
                                        <p:animEffect transition="in" filter="fade">
                                          <p:cBhvr>
                                            <p:cTn id="78" dur="750"/>
                                            <p:tgtEl>
                                              <p:spTgt spid="81"/>
                                            </p:tgtEl>
                                          </p:cBhvr>
                                        </p:animEffect>
                                      </p:childTnLst>
                                    </p:cTn>
                                  </p:par>
                                  <p:par>
                                    <p:cTn id="79" presetID="22" presetClass="entr" presetSubtype="2" fill="hold" grpId="0" nodeType="withEffect">
                                      <p:stCondLst>
                                        <p:cond delay="1250"/>
                                      </p:stCondLst>
                                      <p:childTnLst>
                                        <p:set>
                                          <p:cBhvr>
                                            <p:cTn id="80" dur="1" fill="hold">
                                              <p:stCondLst>
                                                <p:cond delay="0"/>
                                              </p:stCondLst>
                                            </p:cTn>
                                            <p:tgtEl>
                                              <p:spTgt spid="100"/>
                                            </p:tgtEl>
                                            <p:attrNameLst>
                                              <p:attrName>style.visibility</p:attrName>
                                            </p:attrNameLst>
                                          </p:cBhvr>
                                          <p:to>
                                            <p:strVal val="visible"/>
                                          </p:to>
                                        </p:set>
                                        <p:animEffect transition="in" filter="wipe(right)">
                                          <p:cBhvr>
                                            <p:cTn id="81" dur="500"/>
                                            <p:tgtEl>
                                              <p:spTgt spid="100"/>
                                            </p:tgtEl>
                                          </p:cBhvr>
                                        </p:animEffect>
                                      </p:childTnLst>
                                    </p:cTn>
                                  </p:par>
                                  <p:par>
                                    <p:cTn id="82" presetID="22" presetClass="entr" presetSubtype="1" fill="hold" grpId="0" nodeType="withEffect">
                                      <p:stCondLst>
                                        <p:cond delay="2000"/>
                                      </p:stCondLst>
                                      <p:childTnLst>
                                        <p:set>
                                          <p:cBhvr>
                                            <p:cTn id="83" dur="1" fill="hold">
                                              <p:stCondLst>
                                                <p:cond delay="0"/>
                                              </p:stCondLst>
                                            </p:cTn>
                                            <p:tgtEl>
                                              <p:spTgt spid="38"/>
                                            </p:tgtEl>
                                            <p:attrNameLst>
                                              <p:attrName>style.visibility</p:attrName>
                                            </p:attrNameLst>
                                          </p:cBhvr>
                                          <p:to>
                                            <p:strVal val="visible"/>
                                          </p:to>
                                        </p:set>
                                        <p:animEffect transition="in" filter="wipe(up)">
                                          <p:cBhvr>
                                            <p:cTn id="84" dur="500"/>
                                            <p:tgtEl>
                                              <p:spTgt spid="38"/>
                                            </p:tgtEl>
                                          </p:cBhvr>
                                        </p:animEffect>
                                      </p:childTnLst>
                                    </p:cTn>
                                  </p:par>
                                  <p:par>
                                    <p:cTn id="85" presetID="2" presetClass="entr" presetSubtype="4" decel="50000" fill="hold" nodeType="withEffect">
                                      <p:stCondLst>
                                        <p:cond delay="1000"/>
                                      </p:stCondLst>
                                      <p:childTnLst>
                                        <p:set>
                                          <p:cBhvr>
                                            <p:cTn id="86" dur="1" fill="hold">
                                              <p:stCondLst>
                                                <p:cond delay="0"/>
                                              </p:stCondLst>
                                            </p:cTn>
                                            <p:tgtEl>
                                              <p:spTgt spid="63"/>
                                            </p:tgtEl>
                                            <p:attrNameLst>
                                              <p:attrName>style.visibility</p:attrName>
                                            </p:attrNameLst>
                                          </p:cBhvr>
                                          <p:to>
                                            <p:strVal val="visible"/>
                                          </p:to>
                                        </p:set>
                                        <p:anim calcmode="lin" valueType="num">
                                          <p:cBhvr additive="base">
                                            <p:cTn id="87" dur="1000" fill="hold"/>
                                            <p:tgtEl>
                                              <p:spTgt spid="63"/>
                                            </p:tgtEl>
                                            <p:attrNameLst>
                                              <p:attrName>ppt_x</p:attrName>
                                            </p:attrNameLst>
                                          </p:cBhvr>
                                          <p:tavLst>
                                            <p:tav tm="0">
                                              <p:val>
                                                <p:strVal val="#ppt_x"/>
                                              </p:val>
                                            </p:tav>
                                            <p:tav tm="100000">
                                              <p:val>
                                                <p:strVal val="#ppt_x"/>
                                              </p:val>
                                            </p:tav>
                                          </p:tavLst>
                                        </p:anim>
                                        <p:anim calcmode="lin" valueType="num">
                                          <p:cBhvr additive="base">
                                            <p:cTn id="88" dur="1000" fill="hold"/>
                                            <p:tgtEl>
                                              <p:spTgt spid="63"/>
                                            </p:tgtEl>
                                            <p:attrNameLst>
                                              <p:attrName>ppt_y</p:attrName>
                                            </p:attrNameLst>
                                          </p:cBhvr>
                                          <p:tavLst>
                                            <p:tav tm="0">
                                              <p:val>
                                                <p:strVal val="1+#ppt_h/2"/>
                                              </p:val>
                                            </p:tav>
                                            <p:tav tm="100000">
                                              <p:val>
                                                <p:strVal val="#ppt_y"/>
                                              </p:val>
                                            </p:tav>
                                          </p:tavLst>
                                        </p:anim>
                                      </p:childTnLst>
                                    </p:cTn>
                                  </p:par>
                                  <p:par>
                                    <p:cTn id="89" presetID="2" presetClass="entr" presetSubtype="8" fill="hold" nodeType="withEffect" p14:presetBounceEnd="50000">
                                      <p:stCondLst>
                                        <p:cond delay="1000"/>
                                      </p:stCondLst>
                                      <p:childTnLst>
                                        <p:set>
                                          <p:cBhvr>
                                            <p:cTn id="90" dur="1" fill="hold">
                                              <p:stCondLst>
                                                <p:cond delay="0"/>
                                              </p:stCondLst>
                                            </p:cTn>
                                            <p:tgtEl>
                                              <p:spTgt spid="66"/>
                                            </p:tgtEl>
                                            <p:attrNameLst>
                                              <p:attrName>style.visibility</p:attrName>
                                            </p:attrNameLst>
                                          </p:cBhvr>
                                          <p:to>
                                            <p:strVal val="visible"/>
                                          </p:to>
                                        </p:set>
                                        <p:anim calcmode="lin" valueType="num" p14:bounceEnd="50000">
                                          <p:cBhvr additive="base">
                                            <p:cTn id="91" dur="1250" fill="hold"/>
                                            <p:tgtEl>
                                              <p:spTgt spid="66"/>
                                            </p:tgtEl>
                                            <p:attrNameLst>
                                              <p:attrName>ppt_x</p:attrName>
                                            </p:attrNameLst>
                                          </p:cBhvr>
                                          <p:tavLst>
                                            <p:tav tm="0">
                                              <p:val>
                                                <p:strVal val="0-#ppt_w/2"/>
                                              </p:val>
                                            </p:tav>
                                            <p:tav tm="100000">
                                              <p:val>
                                                <p:strVal val="#ppt_x"/>
                                              </p:val>
                                            </p:tav>
                                          </p:tavLst>
                                        </p:anim>
                                        <p:anim calcmode="lin" valueType="num" p14:bounceEnd="50000">
                                          <p:cBhvr additive="base">
                                            <p:cTn id="92" dur="1250" fill="hold"/>
                                            <p:tgtEl>
                                              <p:spTgt spid="66"/>
                                            </p:tgtEl>
                                            <p:attrNameLst>
                                              <p:attrName>ppt_y</p:attrName>
                                            </p:attrNameLst>
                                          </p:cBhvr>
                                          <p:tavLst>
                                            <p:tav tm="0">
                                              <p:val>
                                                <p:strVal val="#ppt_y"/>
                                              </p:val>
                                            </p:tav>
                                            <p:tav tm="100000">
                                              <p:val>
                                                <p:strVal val="#ppt_y"/>
                                              </p:val>
                                            </p:tav>
                                          </p:tavLst>
                                        </p:anim>
                                      </p:childTnLst>
                                    </p:cTn>
                                  </p:par>
                                  <p:par>
                                    <p:cTn id="93" presetID="31" presetClass="entr" presetSubtype="0" fill="hold" nodeType="withEffect">
                                      <p:stCondLst>
                                        <p:cond delay="1500"/>
                                      </p:stCondLst>
                                      <p:childTnLst>
                                        <p:set>
                                          <p:cBhvr>
                                            <p:cTn id="94" dur="1" fill="hold">
                                              <p:stCondLst>
                                                <p:cond delay="0"/>
                                              </p:stCondLst>
                                            </p:cTn>
                                            <p:tgtEl>
                                              <p:spTgt spid="89"/>
                                            </p:tgtEl>
                                            <p:attrNameLst>
                                              <p:attrName>style.visibility</p:attrName>
                                            </p:attrNameLst>
                                          </p:cBhvr>
                                          <p:to>
                                            <p:strVal val="visible"/>
                                          </p:to>
                                        </p:set>
                                        <p:anim calcmode="lin" valueType="num">
                                          <p:cBhvr>
                                            <p:cTn id="95" dur="750" fill="hold"/>
                                            <p:tgtEl>
                                              <p:spTgt spid="89"/>
                                            </p:tgtEl>
                                            <p:attrNameLst>
                                              <p:attrName>ppt_w</p:attrName>
                                            </p:attrNameLst>
                                          </p:cBhvr>
                                          <p:tavLst>
                                            <p:tav tm="0">
                                              <p:val>
                                                <p:fltVal val="0"/>
                                              </p:val>
                                            </p:tav>
                                            <p:tav tm="100000">
                                              <p:val>
                                                <p:strVal val="#ppt_w"/>
                                              </p:val>
                                            </p:tav>
                                          </p:tavLst>
                                        </p:anim>
                                        <p:anim calcmode="lin" valueType="num">
                                          <p:cBhvr>
                                            <p:cTn id="96" dur="750" fill="hold"/>
                                            <p:tgtEl>
                                              <p:spTgt spid="89"/>
                                            </p:tgtEl>
                                            <p:attrNameLst>
                                              <p:attrName>ppt_h</p:attrName>
                                            </p:attrNameLst>
                                          </p:cBhvr>
                                          <p:tavLst>
                                            <p:tav tm="0">
                                              <p:val>
                                                <p:fltVal val="0"/>
                                              </p:val>
                                            </p:tav>
                                            <p:tav tm="100000">
                                              <p:val>
                                                <p:strVal val="#ppt_h"/>
                                              </p:val>
                                            </p:tav>
                                          </p:tavLst>
                                        </p:anim>
                                        <p:anim calcmode="lin" valueType="num">
                                          <p:cBhvr>
                                            <p:cTn id="97" dur="750" fill="hold"/>
                                            <p:tgtEl>
                                              <p:spTgt spid="89"/>
                                            </p:tgtEl>
                                            <p:attrNameLst>
                                              <p:attrName>style.rotation</p:attrName>
                                            </p:attrNameLst>
                                          </p:cBhvr>
                                          <p:tavLst>
                                            <p:tav tm="0">
                                              <p:val>
                                                <p:fltVal val="90"/>
                                              </p:val>
                                            </p:tav>
                                            <p:tav tm="100000">
                                              <p:val>
                                                <p:fltVal val="0"/>
                                              </p:val>
                                            </p:tav>
                                          </p:tavLst>
                                        </p:anim>
                                        <p:animEffect transition="in" filter="fade">
                                          <p:cBhvr>
                                            <p:cTn id="98" dur="750"/>
                                            <p:tgtEl>
                                              <p:spTgt spid="89"/>
                                            </p:tgtEl>
                                          </p:cBhvr>
                                        </p:animEffect>
                                      </p:childTnLst>
                                    </p:cTn>
                                  </p:par>
                                  <p:par>
                                    <p:cTn id="99" presetID="22" presetClass="entr" presetSubtype="2" fill="hold" grpId="0" nodeType="withEffect">
                                      <p:stCondLst>
                                        <p:cond delay="1500"/>
                                      </p:stCondLst>
                                      <p:childTnLst>
                                        <p:set>
                                          <p:cBhvr>
                                            <p:cTn id="100" dur="1" fill="hold">
                                              <p:stCondLst>
                                                <p:cond delay="0"/>
                                              </p:stCondLst>
                                            </p:cTn>
                                            <p:tgtEl>
                                              <p:spTgt spid="72"/>
                                            </p:tgtEl>
                                            <p:attrNameLst>
                                              <p:attrName>style.visibility</p:attrName>
                                            </p:attrNameLst>
                                          </p:cBhvr>
                                          <p:to>
                                            <p:strVal val="visible"/>
                                          </p:to>
                                        </p:set>
                                        <p:animEffect transition="in" filter="wipe(right)">
                                          <p:cBhvr>
                                            <p:cTn id="101" dur="500"/>
                                            <p:tgtEl>
                                              <p:spTgt spid="72"/>
                                            </p:tgtEl>
                                          </p:cBhvr>
                                        </p:animEffect>
                                      </p:childTnLst>
                                    </p:cTn>
                                  </p:par>
                                  <p:par>
                                    <p:cTn id="102" presetID="22" presetClass="entr" presetSubtype="1" fill="hold" grpId="0" nodeType="withEffect">
                                      <p:stCondLst>
                                        <p:cond delay="2250"/>
                                      </p:stCondLst>
                                      <p:childTnLst>
                                        <p:set>
                                          <p:cBhvr>
                                            <p:cTn id="103" dur="1" fill="hold">
                                              <p:stCondLst>
                                                <p:cond delay="0"/>
                                              </p:stCondLst>
                                            </p:cTn>
                                            <p:tgtEl>
                                              <p:spTgt spid="2"/>
                                            </p:tgtEl>
                                            <p:attrNameLst>
                                              <p:attrName>style.visibility</p:attrName>
                                            </p:attrNameLst>
                                          </p:cBhvr>
                                          <p:to>
                                            <p:strVal val="visible"/>
                                          </p:to>
                                        </p:set>
                                        <p:animEffect transition="in" filter="wipe(up)">
                                          <p:cBhvr>
                                            <p:cTn id="104" dur="500"/>
                                            <p:tgtEl>
                                              <p:spTgt spid="2"/>
                                            </p:tgtEl>
                                          </p:cBhvr>
                                        </p:animEffect>
                                      </p:childTnLst>
                                    </p:cTn>
                                  </p:par>
                                  <p:par>
                                    <p:cTn id="105" presetID="47" presetClass="entr" presetSubtype="0" fill="hold" grpId="0" nodeType="withEffect">
                                      <p:stCondLst>
                                        <p:cond delay="500"/>
                                      </p:stCondLst>
                                      <p:childTnLst>
                                        <p:set>
                                          <p:cBhvr>
                                            <p:cTn id="106" dur="1" fill="hold">
                                              <p:stCondLst>
                                                <p:cond delay="0"/>
                                              </p:stCondLst>
                                            </p:cTn>
                                            <p:tgtEl>
                                              <p:spTgt spid="74"/>
                                            </p:tgtEl>
                                            <p:attrNameLst>
                                              <p:attrName>style.visibility</p:attrName>
                                            </p:attrNameLst>
                                          </p:cBhvr>
                                          <p:to>
                                            <p:strVal val="visible"/>
                                          </p:to>
                                        </p:set>
                                        <p:animEffect transition="in" filter="fade">
                                          <p:cBhvr>
                                            <p:cTn id="107" dur="750"/>
                                            <p:tgtEl>
                                              <p:spTgt spid="74"/>
                                            </p:tgtEl>
                                          </p:cBhvr>
                                        </p:animEffect>
                                        <p:anim calcmode="lin" valueType="num">
                                          <p:cBhvr>
                                            <p:cTn id="108" dur="750" fill="hold"/>
                                            <p:tgtEl>
                                              <p:spTgt spid="74"/>
                                            </p:tgtEl>
                                            <p:attrNameLst>
                                              <p:attrName>ppt_x</p:attrName>
                                            </p:attrNameLst>
                                          </p:cBhvr>
                                          <p:tavLst>
                                            <p:tav tm="0">
                                              <p:val>
                                                <p:strVal val="#ppt_x"/>
                                              </p:val>
                                            </p:tav>
                                            <p:tav tm="100000">
                                              <p:val>
                                                <p:strVal val="#ppt_x"/>
                                              </p:val>
                                            </p:tav>
                                          </p:tavLst>
                                        </p:anim>
                                        <p:anim calcmode="lin" valueType="num">
                                          <p:cBhvr>
                                            <p:cTn id="109" dur="750" fill="hold"/>
                                            <p:tgtEl>
                                              <p:spTgt spid="74"/>
                                            </p:tgtEl>
                                            <p:attrNameLst>
                                              <p:attrName>ppt_y</p:attrName>
                                            </p:attrNameLst>
                                          </p:cBhvr>
                                          <p:tavLst>
                                            <p:tav tm="0">
                                              <p:val>
                                                <p:strVal val="#ppt_y-.1"/>
                                              </p:val>
                                            </p:tav>
                                            <p:tav tm="100000">
                                              <p:val>
                                                <p:strVal val="#ppt_y"/>
                                              </p:val>
                                            </p:tav>
                                          </p:tavLst>
                                        </p:anim>
                                      </p:childTnLst>
                                    </p:cTn>
                                  </p:par>
                                  <p:par>
                                    <p:cTn id="110" presetID="42" presetClass="entr" presetSubtype="0" fill="hold" grpId="0" nodeType="withEffect">
                                      <p:stCondLst>
                                        <p:cond delay="500"/>
                                      </p:stCondLst>
                                      <p:childTnLst>
                                        <p:set>
                                          <p:cBhvr>
                                            <p:cTn id="111" dur="1" fill="hold">
                                              <p:stCondLst>
                                                <p:cond delay="0"/>
                                              </p:stCondLst>
                                            </p:cTn>
                                            <p:tgtEl>
                                              <p:spTgt spid="73"/>
                                            </p:tgtEl>
                                            <p:attrNameLst>
                                              <p:attrName>style.visibility</p:attrName>
                                            </p:attrNameLst>
                                          </p:cBhvr>
                                          <p:to>
                                            <p:strVal val="visible"/>
                                          </p:to>
                                        </p:set>
                                        <p:animEffect transition="in" filter="fade">
                                          <p:cBhvr>
                                            <p:cTn id="112" dur="750"/>
                                            <p:tgtEl>
                                              <p:spTgt spid="73"/>
                                            </p:tgtEl>
                                          </p:cBhvr>
                                        </p:animEffect>
                                        <p:anim calcmode="lin" valueType="num">
                                          <p:cBhvr>
                                            <p:cTn id="113" dur="750" fill="hold"/>
                                            <p:tgtEl>
                                              <p:spTgt spid="73"/>
                                            </p:tgtEl>
                                            <p:attrNameLst>
                                              <p:attrName>ppt_x</p:attrName>
                                            </p:attrNameLst>
                                          </p:cBhvr>
                                          <p:tavLst>
                                            <p:tav tm="0">
                                              <p:val>
                                                <p:strVal val="#ppt_x"/>
                                              </p:val>
                                            </p:tav>
                                            <p:tav tm="100000">
                                              <p:val>
                                                <p:strVal val="#ppt_x"/>
                                              </p:val>
                                            </p:tav>
                                          </p:tavLst>
                                        </p:anim>
                                        <p:anim calcmode="lin" valueType="num">
                                          <p:cBhvr>
                                            <p:cTn id="114" dur="750" fill="hold"/>
                                            <p:tgtEl>
                                              <p:spTgt spid="73"/>
                                            </p:tgtEl>
                                            <p:attrNameLst>
                                              <p:attrName>ppt_y</p:attrName>
                                            </p:attrNameLst>
                                          </p:cBhvr>
                                          <p:tavLst>
                                            <p:tav tm="0">
                                              <p:val>
                                                <p:strVal val="#ppt_y+.1"/>
                                              </p:val>
                                            </p:tav>
                                            <p:tav tm="100000">
                                              <p:val>
                                                <p:strVal val="#ppt_y"/>
                                              </p:val>
                                            </p:tav>
                                          </p:tavLst>
                                        </p:anim>
                                      </p:childTnLst>
                                    </p:cTn>
                                  </p:par>
                                  <p:par>
                                    <p:cTn id="115" presetID="47" presetClass="entr" presetSubtype="0" fill="hold" grpId="0" nodeType="withEffect">
                                      <p:stCondLst>
                                        <p:cond delay="750"/>
                                      </p:stCondLst>
                                      <p:childTnLst>
                                        <p:set>
                                          <p:cBhvr>
                                            <p:cTn id="116" dur="1" fill="hold">
                                              <p:stCondLst>
                                                <p:cond delay="0"/>
                                              </p:stCondLst>
                                            </p:cTn>
                                            <p:tgtEl>
                                              <p:spTgt spid="62"/>
                                            </p:tgtEl>
                                            <p:attrNameLst>
                                              <p:attrName>style.visibility</p:attrName>
                                            </p:attrNameLst>
                                          </p:cBhvr>
                                          <p:to>
                                            <p:strVal val="visible"/>
                                          </p:to>
                                        </p:set>
                                        <p:animEffect transition="in" filter="fade">
                                          <p:cBhvr>
                                            <p:cTn id="117" dur="750"/>
                                            <p:tgtEl>
                                              <p:spTgt spid="62"/>
                                            </p:tgtEl>
                                          </p:cBhvr>
                                        </p:animEffect>
                                        <p:anim calcmode="lin" valueType="num">
                                          <p:cBhvr>
                                            <p:cTn id="118" dur="750" fill="hold"/>
                                            <p:tgtEl>
                                              <p:spTgt spid="62"/>
                                            </p:tgtEl>
                                            <p:attrNameLst>
                                              <p:attrName>ppt_x</p:attrName>
                                            </p:attrNameLst>
                                          </p:cBhvr>
                                          <p:tavLst>
                                            <p:tav tm="0">
                                              <p:val>
                                                <p:strVal val="#ppt_x"/>
                                              </p:val>
                                            </p:tav>
                                            <p:tav tm="100000">
                                              <p:val>
                                                <p:strVal val="#ppt_x"/>
                                              </p:val>
                                            </p:tav>
                                          </p:tavLst>
                                        </p:anim>
                                        <p:anim calcmode="lin" valueType="num">
                                          <p:cBhvr>
                                            <p:cTn id="119" dur="750" fill="hold"/>
                                            <p:tgtEl>
                                              <p:spTgt spid="62"/>
                                            </p:tgtEl>
                                            <p:attrNameLst>
                                              <p:attrName>ppt_y</p:attrName>
                                            </p:attrNameLst>
                                          </p:cBhvr>
                                          <p:tavLst>
                                            <p:tav tm="0">
                                              <p:val>
                                                <p:strVal val="#ppt_y-.1"/>
                                              </p:val>
                                            </p:tav>
                                            <p:tav tm="100000">
                                              <p:val>
                                                <p:strVal val="#ppt_y"/>
                                              </p:val>
                                            </p:tav>
                                          </p:tavLst>
                                        </p:anim>
                                      </p:childTnLst>
                                    </p:cTn>
                                  </p:par>
                                  <p:par>
                                    <p:cTn id="120" presetID="42" presetClass="entr" presetSubtype="0" fill="hold" grpId="0" nodeType="withEffect">
                                      <p:stCondLst>
                                        <p:cond delay="750"/>
                                      </p:stCondLst>
                                      <p:childTnLst>
                                        <p:set>
                                          <p:cBhvr>
                                            <p:cTn id="121" dur="1" fill="hold">
                                              <p:stCondLst>
                                                <p:cond delay="0"/>
                                              </p:stCondLst>
                                            </p:cTn>
                                            <p:tgtEl>
                                              <p:spTgt spid="61"/>
                                            </p:tgtEl>
                                            <p:attrNameLst>
                                              <p:attrName>style.visibility</p:attrName>
                                            </p:attrNameLst>
                                          </p:cBhvr>
                                          <p:to>
                                            <p:strVal val="visible"/>
                                          </p:to>
                                        </p:set>
                                        <p:animEffect transition="in" filter="fade">
                                          <p:cBhvr>
                                            <p:cTn id="122" dur="750"/>
                                            <p:tgtEl>
                                              <p:spTgt spid="61"/>
                                            </p:tgtEl>
                                          </p:cBhvr>
                                        </p:animEffect>
                                        <p:anim calcmode="lin" valueType="num">
                                          <p:cBhvr>
                                            <p:cTn id="123" dur="750" fill="hold"/>
                                            <p:tgtEl>
                                              <p:spTgt spid="61"/>
                                            </p:tgtEl>
                                            <p:attrNameLst>
                                              <p:attrName>ppt_x</p:attrName>
                                            </p:attrNameLst>
                                          </p:cBhvr>
                                          <p:tavLst>
                                            <p:tav tm="0">
                                              <p:val>
                                                <p:strVal val="#ppt_x"/>
                                              </p:val>
                                            </p:tav>
                                            <p:tav tm="100000">
                                              <p:val>
                                                <p:strVal val="#ppt_x"/>
                                              </p:val>
                                            </p:tav>
                                          </p:tavLst>
                                        </p:anim>
                                        <p:anim calcmode="lin" valueType="num">
                                          <p:cBhvr>
                                            <p:cTn id="124" dur="750" fill="hold"/>
                                            <p:tgtEl>
                                              <p:spTgt spid="61"/>
                                            </p:tgtEl>
                                            <p:attrNameLst>
                                              <p:attrName>ppt_y</p:attrName>
                                            </p:attrNameLst>
                                          </p:cBhvr>
                                          <p:tavLst>
                                            <p:tav tm="0">
                                              <p:val>
                                                <p:strVal val="#ppt_y+.1"/>
                                              </p:val>
                                            </p:tav>
                                            <p:tav tm="100000">
                                              <p:val>
                                                <p:strVal val="#ppt_y"/>
                                              </p:val>
                                            </p:tav>
                                          </p:tavLst>
                                        </p:anim>
                                      </p:childTnLst>
                                    </p:cTn>
                                  </p:par>
                                  <p:par>
                                    <p:cTn id="125" presetID="47" presetClass="entr" presetSubtype="0" fill="hold" grpId="0" nodeType="withEffect">
                                      <p:stCondLst>
                                        <p:cond delay="1000"/>
                                      </p:stCondLst>
                                      <p:childTnLst>
                                        <p:set>
                                          <p:cBhvr>
                                            <p:cTn id="126" dur="1" fill="hold">
                                              <p:stCondLst>
                                                <p:cond delay="0"/>
                                              </p:stCondLst>
                                            </p:cTn>
                                            <p:tgtEl>
                                              <p:spTgt spid="49"/>
                                            </p:tgtEl>
                                            <p:attrNameLst>
                                              <p:attrName>style.visibility</p:attrName>
                                            </p:attrNameLst>
                                          </p:cBhvr>
                                          <p:to>
                                            <p:strVal val="visible"/>
                                          </p:to>
                                        </p:set>
                                        <p:animEffect transition="in" filter="fade">
                                          <p:cBhvr>
                                            <p:cTn id="127" dur="750"/>
                                            <p:tgtEl>
                                              <p:spTgt spid="49"/>
                                            </p:tgtEl>
                                          </p:cBhvr>
                                        </p:animEffect>
                                        <p:anim calcmode="lin" valueType="num">
                                          <p:cBhvr>
                                            <p:cTn id="128" dur="750" fill="hold"/>
                                            <p:tgtEl>
                                              <p:spTgt spid="49"/>
                                            </p:tgtEl>
                                            <p:attrNameLst>
                                              <p:attrName>ppt_x</p:attrName>
                                            </p:attrNameLst>
                                          </p:cBhvr>
                                          <p:tavLst>
                                            <p:tav tm="0">
                                              <p:val>
                                                <p:strVal val="#ppt_x"/>
                                              </p:val>
                                            </p:tav>
                                            <p:tav tm="100000">
                                              <p:val>
                                                <p:strVal val="#ppt_x"/>
                                              </p:val>
                                            </p:tav>
                                          </p:tavLst>
                                        </p:anim>
                                        <p:anim calcmode="lin" valueType="num">
                                          <p:cBhvr>
                                            <p:cTn id="129" dur="750" fill="hold"/>
                                            <p:tgtEl>
                                              <p:spTgt spid="49"/>
                                            </p:tgtEl>
                                            <p:attrNameLst>
                                              <p:attrName>ppt_y</p:attrName>
                                            </p:attrNameLst>
                                          </p:cBhvr>
                                          <p:tavLst>
                                            <p:tav tm="0">
                                              <p:val>
                                                <p:strVal val="#ppt_y-.1"/>
                                              </p:val>
                                            </p:tav>
                                            <p:tav tm="100000">
                                              <p:val>
                                                <p:strVal val="#ppt_y"/>
                                              </p:val>
                                            </p:tav>
                                          </p:tavLst>
                                        </p:anim>
                                      </p:childTnLst>
                                    </p:cTn>
                                  </p:par>
                                  <p:par>
                                    <p:cTn id="130" presetID="42" presetClass="entr" presetSubtype="0" fill="hold" grpId="0" nodeType="withEffect">
                                      <p:stCondLst>
                                        <p:cond delay="1000"/>
                                      </p:stCondLst>
                                      <p:childTnLst>
                                        <p:set>
                                          <p:cBhvr>
                                            <p:cTn id="131" dur="1" fill="hold">
                                              <p:stCondLst>
                                                <p:cond delay="0"/>
                                              </p:stCondLst>
                                            </p:cTn>
                                            <p:tgtEl>
                                              <p:spTgt spid="48"/>
                                            </p:tgtEl>
                                            <p:attrNameLst>
                                              <p:attrName>style.visibility</p:attrName>
                                            </p:attrNameLst>
                                          </p:cBhvr>
                                          <p:to>
                                            <p:strVal val="visible"/>
                                          </p:to>
                                        </p:set>
                                        <p:animEffect transition="in" filter="fade">
                                          <p:cBhvr>
                                            <p:cTn id="132" dur="750"/>
                                            <p:tgtEl>
                                              <p:spTgt spid="48"/>
                                            </p:tgtEl>
                                          </p:cBhvr>
                                        </p:animEffect>
                                        <p:anim calcmode="lin" valueType="num">
                                          <p:cBhvr>
                                            <p:cTn id="133" dur="750" fill="hold"/>
                                            <p:tgtEl>
                                              <p:spTgt spid="48"/>
                                            </p:tgtEl>
                                            <p:attrNameLst>
                                              <p:attrName>ppt_x</p:attrName>
                                            </p:attrNameLst>
                                          </p:cBhvr>
                                          <p:tavLst>
                                            <p:tav tm="0">
                                              <p:val>
                                                <p:strVal val="#ppt_x"/>
                                              </p:val>
                                            </p:tav>
                                            <p:tav tm="100000">
                                              <p:val>
                                                <p:strVal val="#ppt_x"/>
                                              </p:val>
                                            </p:tav>
                                          </p:tavLst>
                                        </p:anim>
                                        <p:anim calcmode="lin" valueType="num">
                                          <p:cBhvr>
                                            <p:cTn id="134" dur="750" fill="hold"/>
                                            <p:tgtEl>
                                              <p:spTgt spid="48"/>
                                            </p:tgtEl>
                                            <p:attrNameLst>
                                              <p:attrName>ppt_y</p:attrName>
                                            </p:attrNameLst>
                                          </p:cBhvr>
                                          <p:tavLst>
                                            <p:tav tm="0">
                                              <p:val>
                                                <p:strVal val="#ppt_y+.1"/>
                                              </p:val>
                                            </p:tav>
                                            <p:tav tm="100000">
                                              <p:val>
                                                <p:strVal val="#ppt_y"/>
                                              </p:val>
                                            </p:tav>
                                          </p:tavLst>
                                        </p:anim>
                                      </p:childTnLst>
                                    </p:cTn>
                                  </p:par>
                                  <p:par>
                                    <p:cTn id="135" presetID="47" presetClass="entr" presetSubtype="0" fill="hold" grpId="0" nodeType="withEffect">
                                      <p:stCondLst>
                                        <p:cond delay="1250"/>
                                      </p:stCondLst>
                                      <p:childTnLst>
                                        <p:set>
                                          <p:cBhvr>
                                            <p:cTn id="136" dur="1" fill="hold">
                                              <p:stCondLst>
                                                <p:cond delay="0"/>
                                              </p:stCondLst>
                                            </p:cTn>
                                            <p:tgtEl>
                                              <p:spTgt spid="85"/>
                                            </p:tgtEl>
                                            <p:attrNameLst>
                                              <p:attrName>style.visibility</p:attrName>
                                            </p:attrNameLst>
                                          </p:cBhvr>
                                          <p:to>
                                            <p:strVal val="visible"/>
                                          </p:to>
                                        </p:set>
                                        <p:animEffect transition="in" filter="fade">
                                          <p:cBhvr>
                                            <p:cTn id="137" dur="750"/>
                                            <p:tgtEl>
                                              <p:spTgt spid="85"/>
                                            </p:tgtEl>
                                          </p:cBhvr>
                                        </p:animEffect>
                                        <p:anim calcmode="lin" valueType="num">
                                          <p:cBhvr>
                                            <p:cTn id="138" dur="750" fill="hold"/>
                                            <p:tgtEl>
                                              <p:spTgt spid="85"/>
                                            </p:tgtEl>
                                            <p:attrNameLst>
                                              <p:attrName>ppt_x</p:attrName>
                                            </p:attrNameLst>
                                          </p:cBhvr>
                                          <p:tavLst>
                                            <p:tav tm="0">
                                              <p:val>
                                                <p:strVal val="#ppt_x"/>
                                              </p:val>
                                            </p:tav>
                                            <p:tav tm="100000">
                                              <p:val>
                                                <p:strVal val="#ppt_x"/>
                                              </p:val>
                                            </p:tav>
                                          </p:tavLst>
                                        </p:anim>
                                        <p:anim calcmode="lin" valueType="num">
                                          <p:cBhvr>
                                            <p:cTn id="139" dur="750" fill="hold"/>
                                            <p:tgtEl>
                                              <p:spTgt spid="85"/>
                                            </p:tgtEl>
                                            <p:attrNameLst>
                                              <p:attrName>ppt_y</p:attrName>
                                            </p:attrNameLst>
                                          </p:cBhvr>
                                          <p:tavLst>
                                            <p:tav tm="0">
                                              <p:val>
                                                <p:strVal val="#ppt_y-.1"/>
                                              </p:val>
                                            </p:tav>
                                            <p:tav tm="100000">
                                              <p:val>
                                                <p:strVal val="#ppt_y"/>
                                              </p:val>
                                            </p:tav>
                                          </p:tavLst>
                                        </p:anim>
                                      </p:childTnLst>
                                    </p:cTn>
                                  </p:par>
                                  <p:par>
                                    <p:cTn id="140" presetID="42" presetClass="entr" presetSubtype="0" fill="hold" grpId="0" nodeType="withEffect">
                                      <p:stCondLst>
                                        <p:cond delay="1250"/>
                                      </p:stCondLst>
                                      <p:childTnLst>
                                        <p:set>
                                          <p:cBhvr>
                                            <p:cTn id="141" dur="1" fill="hold">
                                              <p:stCondLst>
                                                <p:cond delay="0"/>
                                              </p:stCondLst>
                                            </p:cTn>
                                            <p:tgtEl>
                                              <p:spTgt spid="84"/>
                                            </p:tgtEl>
                                            <p:attrNameLst>
                                              <p:attrName>style.visibility</p:attrName>
                                            </p:attrNameLst>
                                          </p:cBhvr>
                                          <p:to>
                                            <p:strVal val="visible"/>
                                          </p:to>
                                        </p:set>
                                        <p:animEffect transition="in" filter="fade">
                                          <p:cBhvr>
                                            <p:cTn id="142" dur="750"/>
                                            <p:tgtEl>
                                              <p:spTgt spid="84"/>
                                            </p:tgtEl>
                                          </p:cBhvr>
                                        </p:animEffect>
                                        <p:anim calcmode="lin" valueType="num">
                                          <p:cBhvr>
                                            <p:cTn id="143" dur="750" fill="hold"/>
                                            <p:tgtEl>
                                              <p:spTgt spid="84"/>
                                            </p:tgtEl>
                                            <p:attrNameLst>
                                              <p:attrName>ppt_x</p:attrName>
                                            </p:attrNameLst>
                                          </p:cBhvr>
                                          <p:tavLst>
                                            <p:tav tm="0">
                                              <p:val>
                                                <p:strVal val="#ppt_x"/>
                                              </p:val>
                                            </p:tav>
                                            <p:tav tm="100000">
                                              <p:val>
                                                <p:strVal val="#ppt_x"/>
                                              </p:val>
                                            </p:tav>
                                          </p:tavLst>
                                        </p:anim>
                                        <p:anim calcmode="lin" valueType="num">
                                          <p:cBhvr>
                                            <p:cTn id="144" dur="750" fill="hold"/>
                                            <p:tgtEl>
                                              <p:spTgt spid="84"/>
                                            </p:tgtEl>
                                            <p:attrNameLst>
                                              <p:attrName>ppt_y</p:attrName>
                                            </p:attrNameLst>
                                          </p:cBhvr>
                                          <p:tavLst>
                                            <p:tav tm="0">
                                              <p:val>
                                                <p:strVal val="#ppt_y+.1"/>
                                              </p:val>
                                            </p:tav>
                                            <p:tav tm="100000">
                                              <p:val>
                                                <p:strVal val="#ppt_y"/>
                                              </p:val>
                                            </p:tav>
                                          </p:tavLst>
                                        </p:anim>
                                      </p:childTnLst>
                                    </p:cTn>
                                  </p:par>
                                  <p:par>
                                    <p:cTn id="145" presetID="47" presetClass="entr" presetSubtype="0" fill="hold" grpId="0" nodeType="withEffect">
                                      <p:stCondLst>
                                        <p:cond delay="1500"/>
                                      </p:stCondLst>
                                      <p:childTnLst>
                                        <p:set>
                                          <p:cBhvr>
                                            <p:cTn id="146" dur="1" fill="hold">
                                              <p:stCondLst>
                                                <p:cond delay="0"/>
                                              </p:stCondLst>
                                            </p:cTn>
                                            <p:tgtEl>
                                              <p:spTgt spid="93"/>
                                            </p:tgtEl>
                                            <p:attrNameLst>
                                              <p:attrName>style.visibility</p:attrName>
                                            </p:attrNameLst>
                                          </p:cBhvr>
                                          <p:to>
                                            <p:strVal val="visible"/>
                                          </p:to>
                                        </p:set>
                                        <p:animEffect transition="in" filter="fade">
                                          <p:cBhvr>
                                            <p:cTn id="147" dur="750"/>
                                            <p:tgtEl>
                                              <p:spTgt spid="93"/>
                                            </p:tgtEl>
                                          </p:cBhvr>
                                        </p:animEffect>
                                        <p:anim calcmode="lin" valueType="num">
                                          <p:cBhvr>
                                            <p:cTn id="148" dur="750" fill="hold"/>
                                            <p:tgtEl>
                                              <p:spTgt spid="93"/>
                                            </p:tgtEl>
                                            <p:attrNameLst>
                                              <p:attrName>ppt_x</p:attrName>
                                            </p:attrNameLst>
                                          </p:cBhvr>
                                          <p:tavLst>
                                            <p:tav tm="0">
                                              <p:val>
                                                <p:strVal val="#ppt_x"/>
                                              </p:val>
                                            </p:tav>
                                            <p:tav tm="100000">
                                              <p:val>
                                                <p:strVal val="#ppt_x"/>
                                              </p:val>
                                            </p:tav>
                                          </p:tavLst>
                                        </p:anim>
                                        <p:anim calcmode="lin" valueType="num">
                                          <p:cBhvr>
                                            <p:cTn id="149" dur="750" fill="hold"/>
                                            <p:tgtEl>
                                              <p:spTgt spid="93"/>
                                            </p:tgtEl>
                                            <p:attrNameLst>
                                              <p:attrName>ppt_y</p:attrName>
                                            </p:attrNameLst>
                                          </p:cBhvr>
                                          <p:tavLst>
                                            <p:tav tm="0">
                                              <p:val>
                                                <p:strVal val="#ppt_y-.1"/>
                                              </p:val>
                                            </p:tav>
                                            <p:tav tm="100000">
                                              <p:val>
                                                <p:strVal val="#ppt_y"/>
                                              </p:val>
                                            </p:tav>
                                          </p:tavLst>
                                        </p:anim>
                                      </p:childTnLst>
                                    </p:cTn>
                                  </p:par>
                                  <p:par>
                                    <p:cTn id="150" presetID="42" presetClass="entr" presetSubtype="0" fill="hold" grpId="0" nodeType="withEffect">
                                      <p:stCondLst>
                                        <p:cond delay="1500"/>
                                      </p:stCondLst>
                                      <p:childTnLst>
                                        <p:set>
                                          <p:cBhvr>
                                            <p:cTn id="151" dur="1" fill="hold">
                                              <p:stCondLst>
                                                <p:cond delay="0"/>
                                              </p:stCondLst>
                                            </p:cTn>
                                            <p:tgtEl>
                                              <p:spTgt spid="92"/>
                                            </p:tgtEl>
                                            <p:attrNameLst>
                                              <p:attrName>style.visibility</p:attrName>
                                            </p:attrNameLst>
                                          </p:cBhvr>
                                          <p:to>
                                            <p:strVal val="visible"/>
                                          </p:to>
                                        </p:set>
                                        <p:animEffect transition="in" filter="fade">
                                          <p:cBhvr>
                                            <p:cTn id="152" dur="750"/>
                                            <p:tgtEl>
                                              <p:spTgt spid="92"/>
                                            </p:tgtEl>
                                          </p:cBhvr>
                                        </p:animEffect>
                                        <p:anim calcmode="lin" valueType="num">
                                          <p:cBhvr>
                                            <p:cTn id="153" dur="750" fill="hold"/>
                                            <p:tgtEl>
                                              <p:spTgt spid="92"/>
                                            </p:tgtEl>
                                            <p:attrNameLst>
                                              <p:attrName>ppt_x</p:attrName>
                                            </p:attrNameLst>
                                          </p:cBhvr>
                                          <p:tavLst>
                                            <p:tav tm="0">
                                              <p:val>
                                                <p:strVal val="#ppt_x"/>
                                              </p:val>
                                            </p:tav>
                                            <p:tav tm="100000">
                                              <p:val>
                                                <p:strVal val="#ppt_x"/>
                                              </p:val>
                                            </p:tav>
                                          </p:tavLst>
                                        </p:anim>
                                        <p:anim calcmode="lin" valueType="num">
                                          <p:cBhvr>
                                            <p:cTn id="154" dur="750" fill="hold"/>
                                            <p:tgtEl>
                                              <p:spTgt spid="92"/>
                                            </p:tgtEl>
                                            <p:attrNameLst>
                                              <p:attrName>ppt_y</p:attrName>
                                            </p:attrNameLst>
                                          </p:cBhvr>
                                          <p:tavLst>
                                            <p:tav tm="0">
                                              <p:val>
                                                <p:strVal val="#ppt_y+.1"/>
                                              </p:val>
                                            </p:tav>
                                            <p:tav tm="100000">
                                              <p:val>
                                                <p:strVal val="#ppt_y"/>
                                              </p:val>
                                            </p:tav>
                                          </p:tavLst>
                                        </p:anim>
                                      </p:childTnLst>
                                    </p:cTn>
                                  </p:par>
                                  <p:par>
                                    <p:cTn id="155" presetID="47" presetClass="entr" presetSubtype="0" fill="hold" grpId="0" nodeType="withEffect">
                                      <p:stCondLst>
                                        <p:cond delay="250"/>
                                      </p:stCondLst>
                                      <p:childTnLst>
                                        <p:set>
                                          <p:cBhvr>
                                            <p:cTn id="156" dur="1" fill="hold">
                                              <p:stCondLst>
                                                <p:cond delay="0"/>
                                              </p:stCondLst>
                                            </p:cTn>
                                            <p:tgtEl>
                                              <p:spTgt spid="99"/>
                                            </p:tgtEl>
                                            <p:attrNameLst>
                                              <p:attrName>style.visibility</p:attrName>
                                            </p:attrNameLst>
                                          </p:cBhvr>
                                          <p:to>
                                            <p:strVal val="visible"/>
                                          </p:to>
                                        </p:set>
                                        <p:animEffect transition="in" filter="fade">
                                          <p:cBhvr>
                                            <p:cTn id="157" dur="1000"/>
                                            <p:tgtEl>
                                              <p:spTgt spid="99"/>
                                            </p:tgtEl>
                                          </p:cBhvr>
                                        </p:animEffect>
                                        <p:anim calcmode="lin" valueType="num">
                                          <p:cBhvr>
                                            <p:cTn id="158" dur="1000" fill="hold"/>
                                            <p:tgtEl>
                                              <p:spTgt spid="99"/>
                                            </p:tgtEl>
                                            <p:attrNameLst>
                                              <p:attrName>ppt_x</p:attrName>
                                            </p:attrNameLst>
                                          </p:cBhvr>
                                          <p:tavLst>
                                            <p:tav tm="0">
                                              <p:val>
                                                <p:strVal val="#ppt_x"/>
                                              </p:val>
                                            </p:tav>
                                            <p:tav tm="100000">
                                              <p:val>
                                                <p:strVal val="#ppt_x"/>
                                              </p:val>
                                            </p:tav>
                                          </p:tavLst>
                                        </p:anim>
                                        <p:anim calcmode="lin" valueType="num">
                                          <p:cBhvr>
                                            <p:cTn id="159" dur="1000" fill="hold"/>
                                            <p:tgtEl>
                                              <p:spTgt spid="9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2" grpId="0" animBg="1"/>
          <p:bldP spid="36" grpId="0" animBg="1"/>
          <p:bldP spid="37" grpId="0" animBg="1"/>
          <p:bldP spid="38" grpId="0" animBg="1"/>
          <p:bldP spid="48" grpId="0"/>
          <p:bldP spid="49" grpId="0"/>
          <p:bldP spid="61" grpId="0"/>
          <p:bldP spid="62" grpId="0"/>
          <p:bldP spid="72" grpId="0" animBg="1"/>
          <p:bldP spid="73" grpId="0"/>
          <p:bldP spid="74" grpId="0"/>
          <p:bldP spid="84" grpId="0"/>
          <p:bldP spid="85" grpId="0"/>
          <p:bldP spid="92" grpId="0"/>
          <p:bldP spid="93" grpId="0"/>
          <p:bldP spid="99" grpId="0"/>
          <p:bldP spid="100" grpId="0" animBg="1"/>
          <p:bldP spid="101" grpId="0" animBg="1"/>
          <p:bldP spid="102" grpId="0" animBg="1"/>
          <p:bldP spid="103" grpId="0" animBg="1"/>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50000" fill="hold" nodeType="withEffect">
                                      <p:stCondLst>
                                        <p:cond delay="0"/>
                                      </p:stCondLst>
                                      <p:childTnLst>
                                        <p:set>
                                          <p:cBhvr>
                                            <p:cTn id="6" dur="1" fill="hold">
                                              <p:stCondLst>
                                                <p:cond delay="0"/>
                                              </p:stCondLst>
                                            </p:cTn>
                                            <p:tgtEl>
                                              <p:spTgt spid="33"/>
                                            </p:tgtEl>
                                            <p:attrNameLst>
                                              <p:attrName>style.visibility</p:attrName>
                                            </p:attrNameLst>
                                          </p:cBhvr>
                                          <p:to>
                                            <p:strVal val="visible"/>
                                          </p:to>
                                        </p:set>
                                        <p:anim calcmode="lin" valueType="num">
                                          <p:cBhvr additive="base">
                                            <p:cTn id="7" dur="1000" fill="hold"/>
                                            <p:tgtEl>
                                              <p:spTgt spid="33"/>
                                            </p:tgtEl>
                                            <p:attrNameLst>
                                              <p:attrName>ppt_x</p:attrName>
                                            </p:attrNameLst>
                                          </p:cBhvr>
                                          <p:tavLst>
                                            <p:tav tm="0">
                                              <p:val>
                                                <p:strVal val="#ppt_x"/>
                                              </p:val>
                                            </p:tav>
                                            <p:tav tm="100000">
                                              <p:val>
                                                <p:strVal val="#ppt_x"/>
                                              </p:val>
                                            </p:tav>
                                          </p:tavLst>
                                        </p:anim>
                                        <p:anim calcmode="lin" valueType="num">
                                          <p:cBhvr additive="base">
                                            <p:cTn id="8" dur="1000" fill="hold"/>
                                            <p:tgtEl>
                                              <p:spTgt spid="33"/>
                                            </p:tgtEl>
                                            <p:attrNameLst>
                                              <p:attrName>ppt_y</p:attrName>
                                            </p:attrNameLst>
                                          </p:cBhvr>
                                          <p:tavLst>
                                            <p:tav tm="0">
                                              <p:val>
                                                <p:strVal val="1+#ppt_h/2"/>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86"/>
                                            </p:tgtEl>
                                            <p:attrNameLst>
                                              <p:attrName>style.visibility</p:attrName>
                                            </p:attrNameLst>
                                          </p:cBhvr>
                                          <p:to>
                                            <p:strVal val="visible"/>
                                          </p:to>
                                        </p:set>
                                        <p:anim calcmode="lin" valueType="num">
                                          <p:cBhvr additive="base">
                                            <p:cTn id="11" dur="1250" fill="hold"/>
                                            <p:tgtEl>
                                              <p:spTgt spid="86"/>
                                            </p:tgtEl>
                                            <p:attrNameLst>
                                              <p:attrName>ppt_x</p:attrName>
                                            </p:attrNameLst>
                                          </p:cBhvr>
                                          <p:tavLst>
                                            <p:tav tm="0">
                                              <p:val>
                                                <p:strVal val="0-#ppt_w/2"/>
                                              </p:val>
                                            </p:tav>
                                            <p:tav tm="100000">
                                              <p:val>
                                                <p:strVal val="#ppt_x"/>
                                              </p:val>
                                            </p:tav>
                                          </p:tavLst>
                                        </p:anim>
                                        <p:anim calcmode="lin" valueType="num">
                                          <p:cBhvr additive="base">
                                            <p:cTn id="12" dur="1250" fill="hold"/>
                                            <p:tgtEl>
                                              <p:spTgt spid="86"/>
                                            </p:tgtEl>
                                            <p:attrNameLst>
                                              <p:attrName>ppt_y</p:attrName>
                                            </p:attrNameLst>
                                          </p:cBhvr>
                                          <p:tavLst>
                                            <p:tav tm="0">
                                              <p:val>
                                                <p:strVal val="#ppt_y"/>
                                              </p:val>
                                            </p:tav>
                                            <p:tav tm="100000">
                                              <p:val>
                                                <p:strVal val="#ppt_y"/>
                                              </p:val>
                                            </p:tav>
                                          </p:tavLst>
                                        </p:anim>
                                      </p:childTnLst>
                                    </p:cTn>
                                  </p:par>
                                  <p:par>
                                    <p:cTn id="13" presetID="31" presetClass="entr" presetSubtype="0" fill="hold" nodeType="withEffect">
                                      <p:stCondLst>
                                        <p:cond delay="500"/>
                                      </p:stCondLst>
                                      <p:childTnLst>
                                        <p:set>
                                          <p:cBhvr>
                                            <p:cTn id="14" dur="1" fill="hold">
                                              <p:stCondLst>
                                                <p:cond delay="0"/>
                                              </p:stCondLst>
                                            </p:cTn>
                                            <p:tgtEl>
                                              <p:spTgt spid="69"/>
                                            </p:tgtEl>
                                            <p:attrNameLst>
                                              <p:attrName>style.visibility</p:attrName>
                                            </p:attrNameLst>
                                          </p:cBhvr>
                                          <p:to>
                                            <p:strVal val="visible"/>
                                          </p:to>
                                        </p:set>
                                        <p:anim calcmode="lin" valueType="num">
                                          <p:cBhvr>
                                            <p:cTn id="15" dur="750" fill="hold"/>
                                            <p:tgtEl>
                                              <p:spTgt spid="69"/>
                                            </p:tgtEl>
                                            <p:attrNameLst>
                                              <p:attrName>ppt_w</p:attrName>
                                            </p:attrNameLst>
                                          </p:cBhvr>
                                          <p:tavLst>
                                            <p:tav tm="0">
                                              <p:val>
                                                <p:fltVal val="0"/>
                                              </p:val>
                                            </p:tav>
                                            <p:tav tm="100000">
                                              <p:val>
                                                <p:strVal val="#ppt_w"/>
                                              </p:val>
                                            </p:tav>
                                          </p:tavLst>
                                        </p:anim>
                                        <p:anim calcmode="lin" valueType="num">
                                          <p:cBhvr>
                                            <p:cTn id="16" dur="750" fill="hold"/>
                                            <p:tgtEl>
                                              <p:spTgt spid="69"/>
                                            </p:tgtEl>
                                            <p:attrNameLst>
                                              <p:attrName>ppt_h</p:attrName>
                                            </p:attrNameLst>
                                          </p:cBhvr>
                                          <p:tavLst>
                                            <p:tav tm="0">
                                              <p:val>
                                                <p:fltVal val="0"/>
                                              </p:val>
                                            </p:tav>
                                            <p:tav tm="100000">
                                              <p:val>
                                                <p:strVal val="#ppt_h"/>
                                              </p:val>
                                            </p:tav>
                                          </p:tavLst>
                                        </p:anim>
                                        <p:anim calcmode="lin" valueType="num">
                                          <p:cBhvr>
                                            <p:cTn id="17" dur="750" fill="hold"/>
                                            <p:tgtEl>
                                              <p:spTgt spid="69"/>
                                            </p:tgtEl>
                                            <p:attrNameLst>
                                              <p:attrName>style.rotation</p:attrName>
                                            </p:attrNameLst>
                                          </p:cBhvr>
                                          <p:tavLst>
                                            <p:tav tm="0">
                                              <p:val>
                                                <p:fltVal val="90"/>
                                              </p:val>
                                            </p:tav>
                                            <p:tav tm="100000">
                                              <p:val>
                                                <p:fltVal val="0"/>
                                              </p:val>
                                            </p:tav>
                                          </p:tavLst>
                                        </p:anim>
                                        <p:animEffect transition="in" filter="fade">
                                          <p:cBhvr>
                                            <p:cTn id="18" dur="750"/>
                                            <p:tgtEl>
                                              <p:spTgt spid="69"/>
                                            </p:tgtEl>
                                          </p:cBhvr>
                                        </p:animEffect>
                                      </p:childTnLst>
                                    </p:cTn>
                                  </p:par>
                                  <p:par>
                                    <p:cTn id="19" presetID="22" presetClass="entr" presetSubtype="2" fill="hold" grpId="0" nodeType="withEffect">
                                      <p:stCondLst>
                                        <p:cond delay="500"/>
                                      </p:stCondLst>
                                      <p:childTnLst>
                                        <p:set>
                                          <p:cBhvr>
                                            <p:cTn id="20" dur="1" fill="hold">
                                              <p:stCondLst>
                                                <p:cond delay="0"/>
                                              </p:stCondLst>
                                            </p:cTn>
                                            <p:tgtEl>
                                              <p:spTgt spid="103"/>
                                            </p:tgtEl>
                                            <p:attrNameLst>
                                              <p:attrName>style.visibility</p:attrName>
                                            </p:attrNameLst>
                                          </p:cBhvr>
                                          <p:to>
                                            <p:strVal val="visible"/>
                                          </p:to>
                                        </p:set>
                                        <p:animEffect transition="in" filter="wipe(right)">
                                          <p:cBhvr>
                                            <p:cTn id="21" dur="500"/>
                                            <p:tgtEl>
                                              <p:spTgt spid="103"/>
                                            </p:tgtEl>
                                          </p:cBhvr>
                                        </p:animEffect>
                                      </p:childTnLst>
                                    </p:cTn>
                                  </p:par>
                                  <p:par>
                                    <p:cTn id="22" presetID="22" presetClass="entr" presetSubtype="1" fill="hold" grpId="0" nodeType="withEffect">
                                      <p:stCondLst>
                                        <p:cond delay="1250"/>
                                      </p:stCondLst>
                                      <p:childTnLst>
                                        <p:set>
                                          <p:cBhvr>
                                            <p:cTn id="23" dur="1" fill="hold">
                                              <p:stCondLst>
                                                <p:cond delay="0"/>
                                              </p:stCondLst>
                                            </p:cTn>
                                            <p:tgtEl>
                                              <p:spTgt spid="32"/>
                                            </p:tgtEl>
                                            <p:attrNameLst>
                                              <p:attrName>style.visibility</p:attrName>
                                            </p:attrNameLst>
                                          </p:cBhvr>
                                          <p:to>
                                            <p:strVal val="visible"/>
                                          </p:to>
                                        </p:set>
                                        <p:animEffect transition="in" filter="wipe(up)">
                                          <p:cBhvr>
                                            <p:cTn id="24" dur="500"/>
                                            <p:tgtEl>
                                              <p:spTgt spid="32"/>
                                            </p:tgtEl>
                                          </p:cBhvr>
                                        </p:animEffect>
                                      </p:childTnLst>
                                    </p:cTn>
                                  </p:par>
                                  <p:par>
                                    <p:cTn id="25" presetID="2" presetClass="entr" presetSubtype="4" decel="50000" fill="hold" nodeType="withEffect">
                                      <p:stCondLst>
                                        <p:cond delay="250"/>
                                      </p:stCondLst>
                                      <p:childTnLst>
                                        <p:set>
                                          <p:cBhvr>
                                            <p:cTn id="26" dur="1" fill="hold">
                                              <p:stCondLst>
                                                <p:cond delay="0"/>
                                              </p:stCondLst>
                                            </p:cTn>
                                            <p:tgtEl>
                                              <p:spTgt spid="75"/>
                                            </p:tgtEl>
                                            <p:attrNameLst>
                                              <p:attrName>style.visibility</p:attrName>
                                            </p:attrNameLst>
                                          </p:cBhvr>
                                          <p:to>
                                            <p:strVal val="visible"/>
                                          </p:to>
                                        </p:set>
                                        <p:anim calcmode="lin" valueType="num">
                                          <p:cBhvr additive="base">
                                            <p:cTn id="27" dur="1000" fill="hold"/>
                                            <p:tgtEl>
                                              <p:spTgt spid="75"/>
                                            </p:tgtEl>
                                            <p:attrNameLst>
                                              <p:attrName>ppt_x</p:attrName>
                                            </p:attrNameLst>
                                          </p:cBhvr>
                                          <p:tavLst>
                                            <p:tav tm="0">
                                              <p:val>
                                                <p:strVal val="#ppt_x"/>
                                              </p:val>
                                            </p:tav>
                                            <p:tav tm="100000">
                                              <p:val>
                                                <p:strVal val="#ppt_x"/>
                                              </p:val>
                                            </p:tav>
                                          </p:tavLst>
                                        </p:anim>
                                        <p:anim calcmode="lin" valueType="num">
                                          <p:cBhvr additive="base">
                                            <p:cTn id="28" dur="1000" fill="hold"/>
                                            <p:tgtEl>
                                              <p:spTgt spid="75"/>
                                            </p:tgtEl>
                                            <p:attrNameLst>
                                              <p:attrName>ppt_y</p:attrName>
                                            </p:attrNameLst>
                                          </p:cBhvr>
                                          <p:tavLst>
                                            <p:tav tm="0">
                                              <p:val>
                                                <p:strVal val="1+#ppt_h/2"/>
                                              </p:val>
                                            </p:tav>
                                            <p:tav tm="100000">
                                              <p:val>
                                                <p:strVal val="#ppt_y"/>
                                              </p:val>
                                            </p:tav>
                                          </p:tavLst>
                                        </p:anim>
                                      </p:childTnLst>
                                    </p:cTn>
                                  </p:par>
                                  <p:par>
                                    <p:cTn id="29" presetID="2" presetClass="entr" presetSubtype="8" fill="hold" nodeType="withEffect">
                                      <p:stCondLst>
                                        <p:cond delay="250"/>
                                      </p:stCondLst>
                                      <p:childTnLst>
                                        <p:set>
                                          <p:cBhvr>
                                            <p:cTn id="30" dur="1" fill="hold">
                                              <p:stCondLst>
                                                <p:cond delay="0"/>
                                              </p:stCondLst>
                                            </p:cTn>
                                            <p:tgtEl>
                                              <p:spTgt spid="78"/>
                                            </p:tgtEl>
                                            <p:attrNameLst>
                                              <p:attrName>style.visibility</p:attrName>
                                            </p:attrNameLst>
                                          </p:cBhvr>
                                          <p:to>
                                            <p:strVal val="visible"/>
                                          </p:to>
                                        </p:set>
                                        <p:anim calcmode="lin" valueType="num">
                                          <p:cBhvr additive="base">
                                            <p:cTn id="31" dur="1250" fill="hold"/>
                                            <p:tgtEl>
                                              <p:spTgt spid="78"/>
                                            </p:tgtEl>
                                            <p:attrNameLst>
                                              <p:attrName>ppt_x</p:attrName>
                                            </p:attrNameLst>
                                          </p:cBhvr>
                                          <p:tavLst>
                                            <p:tav tm="0">
                                              <p:val>
                                                <p:strVal val="0-#ppt_w/2"/>
                                              </p:val>
                                            </p:tav>
                                            <p:tav tm="100000">
                                              <p:val>
                                                <p:strVal val="#ppt_x"/>
                                              </p:val>
                                            </p:tav>
                                          </p:tavLst>
                                        </p:anim>
                                        <p:anim calcmode="lin" valueType="num">
                                          <p:cBhvr additive="base">
                                            <p:cTn id="32" dur="1250" fill="hold"/>
                                            <p:tgtEl>
                                              <p:spTgt spid="78"/>
                                            </p:tgtEl>
                                            <p:attrNameLst>
                                              <p:attrName>ppt_y</p:attrName>
                                            </p:attrNameLst>
                                          </p:cBhvr>
                                          <p:tavLst>
                                            <p:tav tm="0">
                                              <p:val>
                                                <p:strVal val="#ppt_y"/>
                                              </p:val>
                                            </p:tav>
                                            <p:tav tm="100000">
                                              <p:val>
                                                <p:strVal val="#ppt_y"/>
                                              </p:val>
                                            </p:tav>
                                          </p:tavLst>
                                        </p:anim>
                                      </p:childTnLst>
                                    </p:cTn>
                                  </p:par>
                                  <p:par>
                                    <p:cTn id="33" presetID="31" presetClass="entr" presetSubtype="0" fill="hold" nodeType="withEffect">
                                      <p:stCondLst>
                                        <p:cond delay="750"/>
                                      </p:stCondLst>
                                      <p:childTnLst>
                                        <p:set>
                                          <p:cBhvr>
                                            <p:cTn id="34" dur="1" fill="hold">
                                              <p:stCondLst>
                                                <p:cond delay="0"/>
                                              </p:stCondLst>
                                            </p:cTn>
                                            <p:tgtEl>
                                              <p:spTgt spid="58"/>
                                            </p:tgtEl>
                                            <p:attrNameLst>
                                              <p:attrName>style.visibility</p:attrName>
                                            </p:attrNameLst>
                                          </p:cBhvr>
                                          <p:to>
                                            <p:strVal val="visible"/>
                                          </p:to>
                                        </p:set>
                                        <p:anim calcmode="lin" valueType="num">
                                          <p:cBhvr>
                                            <p:cTn id="35" dur="750" fill="hold"/>
                                            <p:tgtEl>
                                              <p:spTgt spid="58"/>
                                            </p:tgtEl>
                                            <p:attrNameLst>
                                              <p:attrName>ppt_w</p:attrName>
                                            </p:attrNameLst>
                                          </p:cBhvr>
                                          <p:tavLst>
                                            <p:tav tm="0">
                                              <p:val>
                                                <p:fltVal val="0"/>
                                              </p:val>
                                            </p:tav>
                                            <p:tav tm="100000">
                                              <p:val>
                                                <p:strVal val="#ppt_w"/>
                                              </p:val>
                                            </p:tav>
                                          </p:tavLst>
                                        </p:anim>
                                        <p:anim calcmode="lin" valueType="num">
                                          <p:cBhvr>
                                            <p:cTn id="36" dur="750" fill="hold"/>
                                            <p:tgtEl>
                                              <p:spTgt spid="58"/>
                                            </p:tgtEl>
                                            <p:attrNameLst>
                                              <p:attrName>ppt_h</p:attrName>
                                            </p:attrNameLst>
                                          </p:cBhvr>
                                          <p:tavLst>
                                            <p:tav tm="0">
                                              <p:val>
                                                <p:fltVal val="0"/>
                                              </p:val>
                                            </p:tav>
                                            <p:tav tm="100000">
                                              <p:val>
                                                <p:strVal val="#ppt_h"/>
                                              </p:val>
                                            </p:tav>
                                          </p:tavLst>
                                        </p:anim>
                                        <p:anim calcmode="lin" valueType="num">
                                          <p:cBhvr>
                                            <p:cTn id="37" dur="750" fill="hold"/>
                                            <p:tgtEl>
                                              <p:spTgt spid="58"/>
                                            </p:tgtEl>
                                            <p:attrNameLst>
                                              <p:attrName>style.rotation</p:attrName>
                                            </p:attrNameLst>
                                          </p:cBhvr>
                                          <p:tavLst>
                                            <p:tav tm="0">
                                              <p:val>
                                                <p:fltVal val="90"/>
                                              </p:val>
                                            </p:tav>
                                            <p:tav tm="100000">
                                              <p:val>
                                                <p:fltVal val="0"/>
                                              </p:val>
                                            </p:tav>
                                          </p:tavLst>
                                        </p:anim>
                                        <p:animEffect transition="in" filter="fade">
                                          <p:cBhvr>
                                            <p:cTn id="38" dur="750"/>
                                            <p:tgtEl>
                                              <p:spTgt spid="58"/>
                                            </p:tgtEl>
                                          </p:cBhvr>
                                        </p:animEffect>
                                      </p:childTnLst>
                                    </p:cTn>
                                  </p:par>
                                  <p:par>
                                    <p:cTn id="39" presetID="22" presetClass="entr" presetSubtype="2" fill="hold" grpId="0" nodeType="withEffect">
                                      <p:stCondLst>
                                        <p:cond delay="750"/>
                                      </p:stCondLst>
                                      <p:childTnLst>
                                        <p:set>
                                          <p:cBhvr>
                                            <p:cTn id="40" dur="1" fill="hold">
                                              <p:stCondLst>
                                                <p:cond delay="0"/>
                                              </p:stCondLst>
                                            </p:cTn>
                                            <p:tgtEl>
                                              <p:spTgt spid="101"/>
                                            </p:tgtEl>
                                            <p:attrNameLst>
                                              <p:attrName>style.visibility</p:attrName>
                                            </p:attrNameLst>
                                          </p:cBhvr>
                                          <p:to>
                                            <p:strVal val="visible"/>
                                          </p:to>
                                        </p:set>
                                        <p:animEffect transition="in" filter="wipe(right)">
                                          <p:cBhvr>
                                            <p:cTn id="41" dur="500"/>
                                            <p:tgtEl>
                                              <p:spTgt spid="101"/>
                                            </p:tgtEl>
                                          </p:cBhvr>
                                        </p:animEffect>
                                      </p:childTnLst>
                                    </p:cTn>
                                  </p:par>
                                  <p:par>
                                    <p:cTn id="42" presetID="22" presetClass="entr" presetSubtype="1" fill="hold" grpId="0" nodeType="withEffect">
                                      <p:stCondLst>
                                        <p:cond delay="1500"/>
                                      </p:stCondLst>
                                      <p:childTnLst>
                                        <p:set>
                                          <p:cBhvr>
                                            <p:cTn id="43" dur="1" fill="hold">
                                              <p:stCondLst>
                                                <p:cond delay="0"/>
                                              </p:stCondLst>
                                            </p:cTn>
                                            <p:tgtEl>
                                              <p:spTgt spid="36"/>
                                            </p:tgtEl>
                                            <p:attrNameLst>
                                              <p:attrName>style.visibility</p:attrName>
                                            </p:attrNameLst>
                                          </p:cBhvr>
                                          <p:to>
                                            <p:strVal val="visible"/>
                                          </p:to>
                                        </p:set>
                                        <p:animEffect transition="in" filter="wipe(up)">
                                          <p:cBhvr>
                                            <p:cTn id="44" dur="500"/>
                                            <p:tgtEl>
                                              <p:spTgt spid="36"/>
                                            </p:tgtEl>
                                          </p:cBhvr>
                                        </p:animEffect>
                                      </p:childTnLst>
                                    </p:cTn>
                                  </p:par>
                                  <p:par>
                                    <p:cTn id="45" presetID="2" presetClass="entr" presetSubtype="4" decel="50000" fill="hold" nodeType="withEffect">
                                      <p:stCondLst>
                                        <p:cond delay="500"/>
                                      </p:stCondLst>
                                      <p:childTnLst>
                                        <p:set>
                                          <p:cBhvr>
                                            <p:cTn id="46" dur="1" fill="hold">
                                              <p:stCondLst>
                                                <p:cond delay="0"/>
                                              </p:stCondLst>
                                            </p:cTn>
                                            <p:tgtEl>
                                              <p:spTgt spid="39"/>
                                            </p:tgtEl>
                                            <p:attrNameLst>
                                              <p:attrName>style.visibility</p:attrName>
                                            </p:attrNameLst>
                                          </p:cBhvr>
                                          <p:to>
                                            <p:strVal val="visible"/>
                                          </p:to>
                                        </p:set>
                                        <p:anim calcmode="lin" valueType="num">
                                          <p:cBhvr additive="base">
                                            <p:cTn id="47" dur="1000" fill="hold"/>
                                            <p:tgtEl>
                                              <p:spTgt spid="39"/>
                                            </p:tgtEl>
                                            <p:attrNameLst>
                                              <p:attrName>ppt_x</p:attrName>
                                            </p:attrNameLst>
                                          </p:cBhvr>
                                          <p:tavLst>
                                            <p:tav tm="0">
                                              <p:val>
                                                <p:strVal val="#ppt_x"/>
                                              </p:val>
                                            </p:tav>
                                            <p:tav tm="100000">
                                              <p:val>
                                                <p:strVal val="#ppt_x"/>
                                              </p:val>
                                            </p:tav>
                                          </p:tavLst>
                                        </p:anim>
                                        <p:anim calcmode="lin" valueType="num">
                                          <p:cBhvr additive="base">
                                            <p:cTn id="48" dur="1000" fill="hold"/>
                                            <p:tgtEl>
                                              <p:spTgt spid="39"/>
                                            </p:tgtEl>
                                            <p:attrNameLst>
                                              <p:attrName>ppt_y</p:attrName>
                                            </p:attrNameLst>
                                          </p:cBhvr>
                                          <p:tavLst>
                                            <p:tav tm="0">
                                              <p:val>
                                                <p:strVal val="1+#ppt_h/2"/>
                                              </p:val>
                                            </p:tav>
                                            <p:tav tm="100000">
                                              <p:val>
                                                <p:strVal val="#ppt_y"/>
                                              </p:val>
                                            </p:tav>
                                          </p:tavLst>
                                        </p:anim>
                                      </p:childTnLst>
                                    </p:cTn>
                                  </p:par>
                                  <p:par>
                                    <p:cTn id="49" presetID="2" presetClass="entr" presetSubtype="8" fill="hold" nodeType="withEffect">
                                      <p:stCondLst>
                                        <p:cond delay="500"/>
                                      </p:stCondLst>
                                      <p:childTnLst>
                                        <p:set>
                                          <p:cBhvr>
                                            <p:cTn id="50" dur="1" fill="hold">
                                              <p:stCondLst>
                                                <p:cond delay="0"/>
                                              </p:stCondLst>
                                            </p:cTn>
                                            <p:tgtEl>
                                              <p:spTgt spid="42"/>
                                            </p:tgtEl>
                                            <p:attrNameLst>
                                              <p:attrName>style.visibility</p:attrName>
                                            </p:attrNameLst>
                                          </p:cBhvr>
                                          <p:to>
                                            <p:strVal val="visible"/>
                                          </p:to>
                                        </p:set>
                                        <p:anim calcmode="lin" valueType="num">
                                          <p:cBhvr additive="base">
                                            <p:cTn id="51" dur="1250" fill="hold"/>
                                            <p:tgtEl>
                                              <p:spTgt spid="42"/>
                                            </p:tgtEl>
                                            <p:attrNameLst>
                                              <p:attrName>ppt_x</p:attrName>
                                            </p:attrNameLst>
                                          </p:cBhvr>
                                          <p:tavLst>
                                            <p:tav tm="0">
                                              <p:val>
                                                <p:strVal val="0-#ppt_w/2"/>
                                              </p:val>
                                            </p:tav>
                                            <p:tav tm="100000">
                                              <p:val>
                                                <p:strVal val="#ppt_x"/>
                                              </p:val>
                                            </p:tav>
                                          </p:tavLst>
                                        </p:anim>
                                        <p:anim calcmode="lin" valueType="num">
                                          <p:cBhvr additive="base">
                                            <p:cTn id="52" dur="1250" fill="hold"/>
                                            <p:tgtEl>
                                              <p:spTgt spid="42"/>
                                            </p:tgtEl>
                                            <p:attrNameLst>
                                              <p:attrName>ppt_y</p:attrName>
                                            </p:attrNameLst>
                                          </p:cBhvr>
                                          <p:tavLst>
                                            <p:tav tm="0">
                                              <p:val>
                                                <p:strVal val="#ppt_y"/>
                                              </p:val>
                                            </p:tav>
                                            <p:tav tm="100000">
                                              <p:val>
                                                <p:strVal val="#ppt_y"/>
                                              </p:val>
                                            </p:tav>
                                          </p:tavLst>
                                        </p:anim>
                                      </p:childTnLst>
                                    </p:cTn>
                                  </p:par>
                                  <p:par>
                                    <p:cTn id="53" presetID="31" presetClass="entr" presetSubtype="0" fill="hold" nodeType="withEffect">
                                      <p:stCondLst>
                                        <p:cond delay="1000"/>
                                      </p:stCondLst>
                                      <p:childTnLst>
                                        <p:set>
                                          <p:cBhvr>
                                            <p:cTn id="54" dur="1" fill="hold">
                                              <p:stCondLst>
                                                <p:cond delay="0"/>
                                              </p:stCondLst>
                                            </p:cTn>
                                            <p:tgtEl>
                                              <p:spTgt spid="45"/>
                                            </p:tgtEl>
                                            <p:attrNameLst>
                                              <p:attrName>style.visibility</p:attrName>
                                            </p:attrNameLst>
                                          </p:cBhvr>
                                          <p:to>
                                            <p:strVal val="visible"/>
                                          </p:to>
                                        </p:set>
                                        <p:anim calcmode="lin" valueType="num">
                                          <p:cBhvr>
                                            <p:cTn id="55" dur="750" fill="hold"/>
                                            <p:tgtEl>
                                              <p:spTgt spid="45"/>
                                            </p:tgtEl>
                                            <p:attrNameLst>
                                              <p:attrName>ppt_w</p:attrName>
                                            </p:attrNameLst>
                                          </p:cBhvr>
                                          <p:tavLst>
                                            <p:tav tm="0">
                                              <p:val>
                                                <p:fltVal val="0"/>
                                              </p:val>
                                            </p:tav>
                                            <p:tav tm="100000">
                                              <p:val>
                                                <p:strVal val="#ppt_w"/>
                                              </p:val>
                                            </p:tav>
                                          </p:tavLst>
                                        </p:anim>
                                        <p:anim calcmode="lin" valueType="num">
                                          <p:cBhvr>
                                            <p:cTn id="56" dur="750" fill="hold"/>
                                            <p:tgtEl>
                                              <p:spTgt spid="45"/>
                                            </p:tgtEl>
                                            <p:attrNameLst>
                                              <p:attrName>ppt_h</p:attrName>
                                            </p:attrNameLst>
                                          </p:cBhvr>
                                          <p:tavLst>
                                            <p:tav tm="0">
                                              <p:val>
                                                <p:fltVal val="0"/>
                                              </p:val>
                                            </p:tav>
                                            <p:tav tm="100000">
                                              <p:val>
                                                <p:strVal val="#ppt_h"/>
                                              </p:val>
                                            </p:tav>
                                          </p:tavLst>
                                        </p:anim>
                                        <p:anim calcmode="lin" valueType="num">
                                          <p:cBhvr>
                                            <p:cTn id="57" dur="750" fill="hold"/>
                                            <p:tgtEl>
                                              <p:spTgt spid="45"/>
                                            </p:tgtEl>
                                            <p:attrNameLst>
                                              <p:attrName>style.rotation</p:attrName>
                                            </p:attrNameLst>
                                          </p:cBhvr>
                                          <p:tavLst>
                                            <p:tav tm="0">
                                              <p:val>
                                                <p:fltVal val="90"/>
                                              </p:val>
                                            </p:tav>
                                            <p:tav tm="100000">
                                              <p:val>
                                                <p:fltVal val="0"/>
                                              </p:val>
                                            </p:tav>
                                          </p:tavLst>
                                        </p:anim>
                                        <p:animEffect transition="in" filter="fade">
                                          <p:cBhvr>
                                            <p:cTn id="58" dur="750"/>
                                            <p:tgtEl>
                                              <p:spTgt spid="45"/>
                                            </p:tgtEl>
                                          </p:cBhvr>
                                        </p:animEffect>
                                      </p:childTnLst>
                                    </p:cTn>
                                  </p:par>
                                  <p:par>
                                    <p:cTn id="59" presetID="22" presetClass="entr" presetSubtype="2" fill="hold" grpId="0" nodeType="withEffect">
                                      <p:stCondLst>
                                        <p:cond delay="1000"/>
                                      </p:stCondLst>
                                      <p:childTnLst>
                                        <p:set>
                                          <p:cBhvr>
                                            <p:cTn id="60" dur="1" fill="hold">
                                              <p:stCondLst>
                                                <p:cond delay="0"/>
                                              </p:stCondLst>
                                            </p:cTn>
                                            <p:tgtEl>
                                              <p:spTgt spid="102"/>
                                            </p:tgtEl>
                                            <p:attrNameLst>
                                              <p:attrName>style.visibility</p:attrName>
                                            </p:attrNameLst>
                                          </p:cBhvr>
                                          <p:to>
                                            <p:strVal val="visible"/>
                                          </p:to>
                                        </p:set>
                                        <p:animEffect transition="in" filter="wipe(right)">
                                          <p:cBhvr>
                                            <p:cTn id="61" dur="500"/>
                                            <p:tgtEl>
                                              <p:spTgt spid="102"/>
                                            </p:tgtEl>
                                          </p:cBhvr>
                                        </p:animEffect>
                                      </p:childTnLst>
                                    </p:cTn>
                                  </p:par>
                                  <p:par>
                                    <p:cTn id="62" presetID="22" presetClass="entr" presetSubtype="1" fill="hold" grpId="0" nodeType="withEffect">
                                      <p:stCondLst>
                                        <p:cond delay="1750"/>
                                      </p:stCondLst>
                                      <p:childTnLst>
                                        <p:set>
                                          <p:cBhvr>
                                            <p:cTn id="63" dur="1" fill="hold">
                                              <p:stCondLst>
                                                <p:cond delay="0"/>
                                              </p:stCondLst>
                                            </p:cTn>
                                            <p:tgtEl>
                                              <p:spTgt spid="37"/>
                                            </p:tgtEl>
                                            <p:attrNameLst>
                                              <p:attrName>style.visibility</p:attrName>
                                            </p:attrNameLst>
                                          </p:cBhvr>
                                          <p:to>
                                            <p:strVal val="visible"/>
                                          </p:to>
                                        </p:set>
                                        <p:animEffect transition="in" filter="wipe(up)">
                                          <p:cBhvr>
                                            <p:cTn id="64" dur="500"/>
                                            <p:tgtEl>
                                              <p:spTgt spid="37"/>
                                            </p:tgtEl>
                                          </p:cBhvr>
                                        </p:animEffect>
                                      </p:childTnLst>
                                    </p:cTn>
                                  </p:par>
                                  <p:par>
                                    <p:cTn id="65" presetID="2" presetClass="entr" presetSubtype="4" decel="50000" fill="hold" nodeType="withEffect">
                                      <p:stCondLst>
                                        <p:cond delay="750"/>
                                      </p:stCondLst>
                                      <p:childTnLst>
                                        <p:set>
                                          <p:cBhvr>
                                            <p:cTn id="66" dur="1" fill="hold">
                                              <p:stCondLst>
                                                <p:cond delay="0"/>
                                              </p:stCondLst>
                                            </p:cTn>
                                            <p:tgtEl>
                                              <p:spTgt spid="50"/>
                                            </p:tgtEl>
                                            <p:attrNameLst>
                                              <p:attrName>style.visibility</p:attrName>
                                            </p:attrNameLst>
                                          </p:cBhvr>
                                          <p:to>
                                            <p:strVal val="visible"/>
                                          </p:to>
                                        </p:set>
                                        <p:anim calcmode="lin" valueType="num">
                                          <p:cBhvr additive="base">
                                            <p:cTn id="67" dur="1000" fill="hold"/>
                                            <p:tgtEl>
                                              <p:spTgt spid="50"/>
                                            </p:tgtEl>
                                            <p:attrNameLst>
                                              <p:attrName>ppt_x</p:attrName>
                                            </p:attrNameLst>
                                          </p:cBhvr>
                                          <p:tavLst>
                                            <p:tav tm="0">
                                              <p:val>
                                                <p:strVal val="#ppt_x"/>
                                              </p:val>
                                            </p:tav>
                                            <p:tav tm="100000">
                                              <p:val>
                                                <p:strVal val="#ppt_x"/>
                                              </p:val>
                                            </p:tav>
                                          </p:tavLst>
                                        </p:anim>
                                        <p:anim calcmode="lin" valueType="num">
                                          <p:cBhvr additive="base">
                                            <p:cTn id="68" dur="1000" fill="hold"/>
                                            <p:tgtEl>
                                              <p:spTgt spid="50"/>
                                            </p:tgtEl>
                                            <p:attrNameLst>
                                              <p:attrName>ppt_y</p:attrName>
                                            </p:attrNameLst>
                                          </p:cBhvr>
                                          <p:tavLst>
                                            <p:tav tm="0">
                                              <p:val>
                                                <p:strVal val="1+#ppt_h/2"/>
                                              </p:val>
                                            </p:tav>
                                            <p:tav tm="100000">
                                              <p:val>
                                                <p:strVal val="#ppt_y"/>
                                              </p:val>
                                            </p:tav>
                                          </p:tavLst>
                                        </p:anim>
                                      </p:childTnLst>
                                    </p:cTn>
                                  </p:par>
                                  <p:par>
                                    <p:cTn id="69" presetID="2" presetClass="entr" presetSubtype="8" fill="hold" nodeType="withEffect">
                                      <p:stCondLst>
                                        <p:cond delay="750"/>
                                      </p:stCondLst>
                                      <p:childTnLst>
                                        <p:set>
                                          <p:cBhvr>
                                            <p:cTn id="70" dur="1" fill="hold">
                                              <p:stCondLst>
                                                <p:cond delay="0"/>
                                              </p:stCondLst>
                                            </p:cTn>
                                            <p:tgtEl>
                                              <p:spTgt spid="55"/>
                                            </p:tgtEl>
                                            <p:attrNameLst>
                                              <p:attrName>style.visibility</p:attrName>
                                            </p:attrNameLst>
                                          </p:cBhvr>
                                          <p:to>
                                            <p:strVal val="visible"/>
                                          </p:to>
                                        </p:set>
                                        <p:anim calcmode="lin" valueType="num">
                                          <p:cBhvr additive="base">
                                            <p:cTn id="71" dur="1250" fill="hold"/>
                                            <p:tgtEl>
                                              <p:spTgt spid="55"/>
                                            </p:tgtEl>
                                            <p:attrNameLst>
                                              <p:attrName>ppt_x</p:attrName>
                                            </p:attrNameLst>
                                          </p:cBhvr>
                                          <p:tavLst>
                                            <p:tav tm="0">
                                              <p:val>
                                                <p:strVal val="0-#ppt_w/2"/>
                                              </p:val>
                                            </p:tav>
                                            <p:tav tm="100000">
                                              <p:val>
                                                <p:strVal val="#ppt_x"/>
                                              </p:val>
                                            </p:tav>
                                          </p:tavLst>
                                        </p:anim>
                                        <p:anim calcmode="lin" valueType="num">
                                          <p:cBhvr additive="base">
                                            <p:cTn id="72" dur="1250" fill="hold"/>
                                            <p:tgtEl>
                                              <p:spTgt spid="55"/>
                                            </p:tgtEl>
                                            <p:attrNameLst>
                                              <p:attrName>ppt_y</p:attrName>
                                            </p:attrNameLst>
                                          </p:cBhvr>
                                          <p:tavLst>
                                            <p:tav tm="0">
                                              <p:val>
                                                <p:strVal val="#ppt_y"/>
                                              </p:val>
                                            </p:tav>
                                            <p:tav tm="100000">
                                              <p:val>
                                                <p:strVal val="#ppt_y"/>
                                              </p:val>
                                            </p:tav>
                                          </p:tavLst>
                                        </p:anim>
                                      </p:childTnLst>
                                    </p:cTn>
                                  </p:par>
                                  <p:par>
                                    <p:cTn id="73" presetID="31" presetClass="entr" presetSubtype="0" fill="hold" nodeType="withEffect">
                                      <p:stCondLst>
                                        <p:cond delay="1250"/>
                                      </p:stCondLst>
                                      <p:childTnLst>
                                        <p:set>
                                          <p:cBhvr>
                                            <p:cTn id="74" dur="1" fill="hold">
                                              <p:stCondLst>
                                                <p:cond delay="0"/>
                                              </p:stCondLst>
                                            </p:cTn>
                                            <p:tgtEl>
                                              <p:spTgt spid="81"/>
                                            </p:tgtEl>
                                            <p:attrNameLst>
                                              <p:attrName>style.visibility</p:attrName>
                                            </p:attrNameLst>
                                          </p:cBhvr>
                                          <p:to>
                                            <p:strVal val="visible"/>
                                          </p:to>
                                        </p:set>
                                        <p:anim calcmode="lin" valueType="num">
                                          <p:cBhvr>
                                            <p:cTn id="75" dur="750" fill="hold"/>
                                            <p:tgtEl>
                                              <p:spTgt spid="81"/>
                                            </p:tgtEl>
                                            <p:attrNameLst>
                                              <p:attrName>ppt_w</p:attrName>
                                            </p:attrNameLst>
                                          </p:cBhvr>
                                          <p:tavLst>
                                            <p:tav tm="0">
                                              <p:val>
                                                <p:fltVal val="0"/>
                                              </p:val>
                                            </p:tav>
                                            <p:tav tm="100000">
                                              <p:val>
                                                <p:strVal val="#ppt_w"/>
                                              </p:val>
                                            </p:tav>
                                          </p:tavLst>
                                        </p:anim>
                                        <p:anim calcmode="lin" valueType="num">
                                          <p:cBhvr>
                                            <p:cTn id="76" dur="750" fill="hold"/>
                                            <p:tgtEl>
                                              <p:spTgt spid="81"/>
                                            </p:tgtEl>
                                            <p:attrNameLst>
                                              <p:attrName>ppt_h</p:attrName>
                                            </p:attrNameLst>
                                          </p:cBhvr>
                                          <p:tavLst>
                                            <p:tav tm="0">
                                              <p:val>
                                                <p:fltVal val="0"/>
                                              </p:val>
                                            </p:tav>
                                            <p:tav tm="100000">
                                              <p:val>
                                                <p:strVal val="#ppt_h"/>
                                              </p:val>
                                            </p:tav>
                                          </p:tavLst>
                                        </p:anim>
                                        <p:anim calcmode="lin" valueType="num">
                                          <p:cBhvr>
                                            <p:cTn id="77" dur="750" fill="hold"/>
                                            <p:tgtEl>
                                              <p:spTgt spid="81"/>
                                            </p:tgtEl>
                                            <p:attrNameLst>
                                              <p:attrName>style.rotation</p:attrName>
                                            </p:attrNameLst>
                                          </p:cBhvr>
                                          <p:tavLst>
                                            <p:tav tm="0">
                                              <p:val>
                                                <p:fltVal val="90"/>
                                              </p:val>
                                            </p:tav>
                                            <p:tav tm="100000">
                                              <p:val>
                                                <p:fltVal val="0"/>
                                              </p:val>
                                            </p:tav>
                                          </p:tavLst>
                                        </p:anim>
                                        <p:animEffect transition="in" filter="fade">
                                          <p:cBhvr>
                                            <p:cTn id="78" dur="750"/>
                                            <p:tgtEl>
                                              <p:spTgt spid="81"/>
                                            </p:tgtEl>
                                          </p:cBhvr>
                                        </p:animEffect>
                                      </p:childTnLst>
                                    </p:cTn>
                                  </p:par>
                                  <p:par>
                                    <p:cTn id="79" presetID="22" presetClass="entr" presetSubtype="2" fill="hold" grpId="0" nodeType="withEffect">
                                      <p:stCondLst>
                                        <p:cond delay="1250"/>
                                      </p:stCondLst>
                                      <p:childTnLst>
                                        <p:set>
                                          <p:cBhvr>
                                            <p:cTn id="80" dur="1" fill="hold">
                                              <p:stCondLst>
                                                <p:cond delay="0"/>
                                              </p:stCondLst>
                                            </p:cTn>
                                            <p:tgtEl>
                                              <p:spTgt spid="100"/>
                                            </p:tgtEl>
                                            <p:attrNameLst>
                                              <p:attrName>style.visibility</p:attrName>
                                            </p:attrNameLst>
                                          </p:cBhvr>
                                          <p:to>
                                            <p:strVal val="visible"/>
                                          </p:to>
                                        </p:set>
                                        <p:animEffect transition="in" filter="wipe(right)">
                                          <p:cBhvr>
                                            <p:cTn id="81" dur="500"/>
                                            <p:tgtEl>
                                              <p:spTgt spid="100"/>
                                            </p:tgtEl>
                                          </p:cBhvr>
                                        </p:animEffect>
                                      </p:childTnLst>
                                    </p:cTn>
                                  </p:par>
                                  <p:par>
                                    <p:cTn id="82" presetID="22" presetClass="entr" presetSubtype="1" fill="hold" grpId="0" nodeType="withEffect">
                                      <p:stCondLst>
                                        <p:cond delay="2000"/>
                                      </p:stCondLst>
                                      <p:childTnLst>
                                        <p:set>
                                          <p:cBhvr>
                                            <p:cTn id="83" dur="1" fill="hold">
                                              <p:stCondLst>
                                                <p:cond delay="0"/>
                                              </p:stCondLst>
                                            </p:cTn>
                                            <p:tgtEl>
                                              <p:spTgt spid="38"/>
                                            </p:tgtEl>
                                            <p:attrNameLst>
                                              <p:attrName>style.visibility</p:attrName>
                                            </p:attrNameLst>
                                          </p:cBhvr>
                                          <p:to>
                                            <p:strVal val="visible"/>
                                          </p:to>
                                        </p:set>
                                        <p:animEffect transition="in" filter="wipe(up)">
                                          <p:cBhvr>
                                            <p:cTn id="84" dur="500"/>
                                            <p:tgtEl>
                                              <p:spTgt spid="38"/>
                                            </p:tgtEl>
                                          </p:cBhvr>
                                        </p:animEffect>
                                      </p:childTnLst>
                                    </p:cTn>
                                  </p:par>
                                  <p:par>
                                    <p:cTn id="85" presetID="2" presetClass="entr" presetSubtype="4" decel="50000" fill="hold" nodeType="withEffect">
                                      <p:stCondLst>
                                        <p:cond delay="1000"/>
                                      </p:stCondLst>
                                      <p:childTnLst>
                                        <p:set>
                                          <p:cBhvr>
                                            <p:cTn id="86" dur="1" fill="hold">
                                              <p:stCondLst>
                                                <p:cond delay="0"/>
                                              </p:stCondLst>
                                            </p:cTn>
                                            <p:tgtEl>
                                              <p:spTgt spid="63"/>
                                            </p:tgtEl>
                                            <p:attrNameLst>
                                              <p:attrName>style.visibility</p:attrName>
                                            </p:attrNameLst>
                                          </p:cBhvr>
                                          <p:to>
                                            <p:strVal val="visible"/>
                                          </p:to>
                                        </p:set>
                                        <p:anim calcmode="lin" valueType="num">
                                          <p:cBhvr additive="base">
                                            <p:cTn id="87" dur="1000" fill="hold"/>
                                            <p:tgtEl>
                                              <p:spTgt spid="63"/>
                                            </p:tgtEl>
                                            <p:attrNameLst>
                                              <p:attrName>ppt_x</p:attrName>
                                            </p:attrNameLst>
                                          </p:cBhvr>
                                          <p:tavLst>
                                            <p:tav tm="0">
                                              <p:val>
                                                <p:strVal val="#ppt_x"/>
                                              </p:val>
                                            </p:tav>
                                            <p:tav tm="100000">
                                              <p:val>
                                                <p:strVal val="#ppt_x"/>
                                              </p:val>
                                            </p:tav>
                                          </p:tavLst>
                                        </p:anim>
                                        <p:anim calcmode="lin" valueType="num">
                                          <p:cBhvr additive="base">
                                            <p:cTn id="88" dur="1000" fill="hold"/>
                                            <p:tgtEl>
                                              <p:spTgt spid="63"/>
                                            </p:tgtEl>
                                            <p:attrNameLst>
                                              <p:attrName>ppt_y</p:attrName>
                                            </p:attrNameLst>
                                          </p:cBhvr>
                                          <p:tavLst>
                                            <p:tav tm="0">
                                              <p:val>
                                                <p:strVal val="1+#ppt_h/2"/>
                                              </p:val>
                                            </p:tav>
                                            <p:tav tm="100000">
                                              <p:val>
                                                <p:strVal val="#ppt_y"/>
                                              </p:val>
                                            </p:tav>
                                          </p:tavLst>
                                        </p:anim>
                                      </p:childTnLst>
                                    </p:cTn>
                                  </p:par>
                                  <p:par>
                                    <p:cTn id="89" presetID="2" presetClass="entr" presetSubtype="8" fill="hold" nodeType="withEffect">
                                      <p:stCondLst>
                                        <p:cond delay="1000"/>
                                      </p:stCondLst>
                                      <p:childTnLst>
                                        <p:set>
                                          <p:cBhvr>
                                            <p:cTn id="90" dur="1" fill="hold">
                                              <p:stCondLst>
                                                <p:cond delay="0"/>
                                              </p:stCondLst>
                                            </p:cTn>
                                            <p:tgtEl>
                                              <p:spTgt spid="66"/>
                                            </p:tgtEl>
                                            <p:attrNameLst>
                                              <p:attrName>style.visibility</p:attrName>
                                            </p:attrNameLst>
                                          </p:cBhvr>
                                          <p:to>
                                            <p:strVal val="visible"/>
                                          </p:to>
                                        </p:set>
                                        <p:anim calcmode="lin" valueType="num">
                                          <p:cBhvr additive="base">
                                            <p:cTn id="91" dur="1250" fill="hold"/>
                                            <p:tgtEl>
                                              <p:spTgt spid="66"/>
                                            </p:tgtEl>
                                            <p:attrNameLst>
                                              <p:attrName>ppt_x</p:attrName>
                                            </p:attrNameLst>
                                          </p:cBhvr>
                                          <p:tavLst>
                                            <p:tav tm="0">
                                              <p:val>
                                                <p:strVal val="0-#ppt_w/2"/>
                                              </p:val>
                                            </p:tav>
                                            <p:tav tm="100000">
                                              <p:val>
                                                <p:strVal val="#ppt_x"/>
                                              </p:val>
                                            </p:tav>
                                          </p:tavLst>
                                        </p:anim>
                                        <p:anim calcmode="lin" valueType="num">
                                          <p:cBhvr additive="base">
                                            <p:cTn id="92" dur="1250" fill="hold"/>
                                            <p:tgtEl>
                                              <p:spTgt spid="66"/>
                                            </p:tgtEl>
                                            <p:attrNameLst>
                                              <p:attrName>ppt_y</p:attrName>
                                            </p:attrNameLst>
                                          </p:cBhvr>
                                          <p:tavLst>
                                            <p:tav tm="0">
                                              <p:val>
                                                <p:strVal val="#ppt_y"/>
                                              </p:val>
                                            </p:tav>
                                            <p:tav tm="100000">
                                              <p:val>
                                                <p:strVal val="#ppt_y"/>
                                              </p:val>
                                            </p:tav>
                                          </p:tavLst>
                                        </p:anim>
                                      </p:childTnLst>
                                    </p:cTn>
                                  </p:par>
                                  <p:par>
                                    <p:cTn id="93" presetID="31" presetClass="entr" presetSubtype="0" fill="hold" nodeType="withEffect">
                                      <p:stCondLst>
                                        <p:cond delay="1500"/>
                                      </p:stCondLst>
                                      <p:childTnLst>
                                        <p:set>
                                          <p:cBhvr>
                                            <p:cTn id="94" dur="1" fill="hold">
                                              <p:stCondLst>
                                                <p:cond delay="0"/>
                                              </p:stCondLst>
                                            </p:cTn>
                                            <p:tgtEl>
                                              <p:spTgt spid="89"/>
                                            </p:tgtEl>
                                            <p:attrNameLst>
                                              <p:attrName>style.visibility</p:attrName>
                                            </p:attrNameLst>
                                          </p:cBhvr>
                                          <p:to>
                                            <p:strVal val="visible"/>
                                          </p:to>
                                        </p:set>
                                        <p:anim calcmode="lin" valueType="num">
                                          <p:cBhvr>
                                            <p:cTn id="95" dur="750" fill="hold"/>
                                            <p:tgtEl>
                                              <p:spTgt spid="89"/>
                                            </p:tgtEl>
                                            <p:attrNameLst>
                                              <p:attrName>ppt_w</p:attrName>
                                            </p:attrNameLst>
                                          </p:cBhvr>
                                          <p:tavLst>
                                            <p:tav tm="0">
                                              <p:val>
                                                <p:fltVal val="0"/>
                                              </p:val>
                                            </p:tav>
                                            <p:tav tm="100000">
                                              <p:val>
                                                <p:strVal val="#ppt_w"/>
                                              </p:val>
                                            </p:tav>
                                          </p:tavLst>
                                        </p:anim>
                                        <p:anim calcmode="lin" valueType="num">
                                          <p:cBhvr>
                                            <p:cTn id="96" dur="750" fill="hold"/>
                                            <p:tgtEl>
                                              <p:spTgt spid="89"/>
                                            </p:tgtEl>
                                            <p:attrNameLst>
                                              <p:attrName>ppt_h</p:attrName>
                                            </p:attrNameLst>
                                          </p:cBhvr>
                                          <p:tavLst>
                                            <p:tav tm="0">
                                              <p:val>
                                                <p:fltVal val="0"/>
                                              </p:val>
                                            </p:tav>
                                            <p:tav tm="100000">
                                              <p:val>
                                                <p:strVal val="#ppt_h"/>
                                              </p:val>
                                            </p:tav>
                                          </p:tavLst>
                                        </p:anim>
                                        <p:anim calcmode="lin" valueType="num">
                                          <p:cBhvr>
                                            <p:cTn id="97" dur="750" fill="hold"/>
                                            <p:tgtEl>
                                              <p:spTgt spid="89"/>
                                            </p:tgtEl>
                                            <p:attrNameLst>
                                              <p:attrName>style.rotation</p:attrName>
                                            </p:attrNameLst>
                                          </p:cBhvr>
                                          <p:tavLst>
                                            <p:tav tm="0">
                                              <p:val>
                                                <p:fltVal val="90"/>
                                              </p:val>
                                            </p:tav>
                                            <p:tav tm="100000">
                                              <p:val>
                                                <p:fltVal val="0"/>
                                              </p:val>
                                            </p:tav>
                                          </p:tavLst>
                                        </p:anim>
                                        <p:animEffect transition="in" filter="fade">
                                          <p:cBhvr>
                                            <p:cTn id="98" dur="750"/>
                                            <p:tgtEl>
                                              <p:spTgt spid="89"/>
                                            </p:tgtEl>
                                          </p:cBhvr>
                                        </p:animEffect>
                                      </p:childTnLst>
                                    </p:cTn>
                                  </p:par>
                                  <p:par>
                                    <p:cTn id="99" presetID="22" presetClass="entr" presetSubtype="2" fill="hold" grpId="0" nodeType="withEffect">
                                      <p:stCondLst>
                                        <p:cond delay="1500"/>
                                      </p:stCondLst>
                                      <p:childTnLst>
                                        <p:set>
                                          <p:cBhvr>
                                            <p:cTn id="100" dur="1" fill="hold">
                                              <p:stCondLst>
                                                <p:cond delay="0"/>
                                              </p:stCondLst>
                                            </p:cTn>
                                            <p:tgtEl>
                                              <p:spTgt spid="72"/>
                                            </p:tgtEl>
                                            <p:attrNameLst>
                                              <p:attrName>style.visibility</p:attrName>
                                            </p:attrNameLst>
                                          </p:cBhvr>
                                          <p:to>
                                            <p:strVal val="visible"/>
                                          </p:to>
                                        </p:set>
                                        <p:animEffect transition="in" filter="wipe(right)">
                                          <p:cBhvr>
                                            <p:cTn id="101" dur="500"/>
                                            <p:tgtEl>
                                              <p:spTgt spid="72"/>
                                            </p:tgtEl>
                                          </p:cBhvr>
                                        </p:animEffect>
                                      </p:childTnLst>
                                    </p:cTn>
                                  </p:par>
                                  <p:par>
                                    <p:cTn id="102" presetID="22" presetClass="entr" presetSubtype="1" fill="hold" grpId="0" nodeType="withEffect">
                                      <p:stCondLst>
                                        <p:cond delay="2250"/>
                                      </p:stCondLst>
                                      <p:childTnLst>
                                        <p:set>
                                          <p:cBhvr>
                                            <p:cTn id="103" dur="1" fill="hold">
                                              <p:stCondLst>
                                                <p:cond delay="0"/>
                                              </p:stCondLst>
                                            </p:cTn>
                                            <p:tgtEl>
                                              <p:spTgt spid="2"/>
                                            </p:tgtEl>
                                            <p:attrNameLst>
                                              <p:attrName>style.visibility</p:attrName>
                                            </p:attrNameLst>
                                          </p:cBhvr>
                                          <p:to>
                                            <p:strVal val="visible"/>
                                          </p:to>
                                        </p:set>
                                        <p:animEffect transition="in" filter="wipe(up)">
                                          <p:cBhvr>
                                            <p:cTn id="104" dur="500"/>
                                            <p:tgtEl>
                                              <p:spTgt spid="2"/>
                                            </p:tgtEl>
                                          </p:cBhvr>
                                        </p:animEffect>
                                      </p:childTnLst>
                                    </p:cTn>
                                  </p:par>
                                  <p:par>
                                    <p:cTn id="105" presetID="47" presetClass="entr" presetSubtype="0" fill="hold" grpId="0" nodeType="withEffect">
                                      <p:stCondLst>
                                        <p:cond delay="500"/>
                                      </p:stCondLst>
                                      <p:childTnLst>
                                        <p:set>
                                          <p:cBhvr>
                                            <p:cTn id="106" dur="1" fill="hold">
                                              <p:stCondLst>
                                                <p:cond delay="0"/>
                                              </p:stCondLst>
                                            </p:cTn>
                                            <p:tgtEl>
                                              <p:spTgt spid="74"/>
                                            </p:tgtEl>
                                            <p:attrNameLst>
                                              <p:attrName>style.visibility</p:attrName>
                                            </p:attrNameLst>
                                          </p:cBhvr>
                                          <p:to>
                                            <p:strVal val="visible"/>
                                          </p:to>
                                        </p:set>
                                        <p:animEffect transition="in" filter="fade">
                                          <p:cBhvr>
                                            <p:cTn id="107" dur="750"/>
                                            <p:tgtEl>
                                              <p:spTgt spid="74"/>
                                            </p:tgtEl>
                                          </p:cBhvr>
                                        </p:animEffect>
                                        <p:anim calcmode="lin" valueType="num">
                                          <p:cBhvr>
                                            <p:cTn id="108" dur="750" fill="hold"/>
                                            <p:tgtEl>
                                              <p:spTgt spid="74"/>
                                            </p:tgtEl>
                                            <p:attrNameLst>
                                              <p:attrName>ppt_x</p:attrName>
                                            </p:attrNameLst>
                                          </p:cBhvr>
                                          <p:tavLst>
                                            <p:tav tm="0">
                                              <p:val>
                                                <p:strVal val="#ppt_x"/>
                                              </p:val>
                                            </p:tav>
                                            <p:tav tm="100000">
                                              <p:val>
                                                <p:strVal val="#ppt_x"/>
                                              </p:val>
                                            </p:tav>
                                          </p:tavLst>
                                        </p:anim>
                                        <p:anim calcmode="lin" valueType="num">
                                          <p:cBhvr>
                                            <p:cTn id="109" dur="750" fill="hold"/>
                                            <p:tgtEl>
                                              <p:spTgt spid="74"/>
                                            </p:tgtEl>
                                            <p:attrNameLst>
                                              <p:attrName>ppt_y</p:attrName>
                                            </p:attrNameLst>
                                          </p:cBhvr>
                                          <p:tavLst>
                                            <p:tav tm="0">
                                              <p:val>
                                                <p:strVal val="#ppt_y-.1"/>
                                              </p:val>
                                            </p:tav>
                                            <p:tav tm="100000">
                                              <p:val>
                                                <p:strVal val="#ppt_y"/>
                                              </p:val>
                                            </p:tav>
                                          </p:tavLst>
                                        </p:anim>
                                      </p:childTnLst>
                                    </p:cTn>
                                  </p:par>
                                  <p:par>
                                    <p:cTn id="110" presetID="42" presetClass="entr" presetSubtype="0" fill="hold" grpId="0" nodeType="withEffect">
                                      <p:stCondLst>
                                        <p:cond delay="500"/>
                                      </p:stCondLst>
                                      <p:childTnLst>
                                        <p:set>
                                          <p:cBhvr>
                                            <p:cTn id="111" dur="1" fill="hold">
                                              <p:stCondLst>
                                                <p:cond delay="0"/>
                                              </p:stCondLst>
                                            </p:cTn>
                                            <p:tgtEl>
                                              <p:spTgt spid="73"/>
                                            </p:tgtEl>
                                            <p:attrNameLst>
                                              <p:attrName>style.visibility</p:attrName>
                                            </p:attrNameLst>
                                          </p:cBhvr>
                                          <p:to>
                                            <p:strVal val="visible"/>
                                          </p:to>
                                        </p:set>
                                        <p:animEffect transition="in" filter="fade">
                                          <p:cBhvr>
                                            <p:cTn id="112" dur="750"/>
                                            <p:tgtEl>
                                              <p:spTgt spid="73"/>
                                            </p:tgtEl>
                                          </p:cBhvr>
                                        </p:animEffect>
                                        <p:anim calcmode="lin" valueType="num">
                                          <p:cBhvr>
                                            <p:cTn id="113" dur="750" fill="hold"/>
                                            <p:tgtEl>
                                              <p:spTgt spid="73"/>
                                            </p:tgtEl>
                                            <p:attrNameLst>
                                              <p:attrName>ppt_x</p:attrName>
                                            </p:attrNameLst>
                                          </p:cBhvr>
                                          <p:tavLst>
                                            <p:tav tm="0">
                                              <p:val>
                                                <p:strVal val="#ppt_x"/>
                                              </p:val>
                                            </p:tav>
                                            <p:tav tm="100000">
                                              <p:val>
                                                <p:strVal val="#ppt_x"/>
                                              </p:val>
                                            </p:tav>
                                          </p:tavLst>
                                        </p:anim>
                                        <p:anim calcmode="lin" valueType="num">
                                          <p:cBhvr>
                                            <p:cTn id="114" dur="750" fill="hold"/>
                                            <p:tgtEl>
                                              <p:spTgt spid="73"/>
                                            </p:tgtEl>
                                            <p:attrNameLst>
                                              <p:attrName>ppt_y</p:attrName>
                                            </p:attrNameLst>
                                          </p:cBhvr>
                                          <p:tavLst>
                                            <p:tav tm="0">
                                              <p:val>
                                                <p:strVal val="#ppt_y+.1"/>
                                              </p:val>
                                            </p:tav>
                                            <p:tav tm="100000">
                                              <p:val>
                                                <p:strVal val="#ppt_y"/>
                                              </p:val>
                                            </p:tav>
                                          </p:tavLst>
                                        </p:anim>
                                      </p:childTnLst>
                                    </p:cTn>
                                  </p:par>
                                  <p:par>
                                    <p:cTn id="115" presetID="47" presetClass="entr" presetSubtype="0" fill="hold" grpId="0" nodeType="withEffect">
                                      <p:stCondLst>
                                        <p:cond delay="750"/>
                                      </p:stCondLst>
                                      <p:childTnLst>
                                        <p:set>
                                          <p:cBhvr>
                                            <p:cTn id="116" dur="1" fill="hold">
                                              <p:stCondLst>
                                                <p:cond delay="0"/>
                                              </p:stCondLst>
                                            </p:cTn>
                                            <p:tgtEl>
                                              <p:spTgt spid="62"/>
                                            </p:tgtEl>
                                            <p:attrNameLst>
                                              <p:attrName>style.visibility</p:attrName>
                                            </p:attrNameLst>
                                          </p:cBhvr>
                                          <p:to>
                                            <p:strVal val="visible"/>
                                          </p:to>
                                        </p:set>
                                        <p:animEffect transition="in" filter="fade">
                                          <p:cBhvr>
                                            <p:cTn id="117" dur="750"/>
                                            <p:tgtEl>
                                              <p:spTgt spid="62"/>
                                            </p:tgtEl>
                                          </p:cBhvr>
                                        </p:animEffect>
                                        <p:anim calcmode="lin" valueType="num">
                                          <p:cBhvr>
                                            <p:cTn id="118" dur="750" fill="hold"/>
                                            <p:tgtEl>
                                              <p:spTgt spid="62"/>
                                            </p:tgtEl>
                                            <p:attrNameLst>
                                              <p:attrName>ppt_x</p:attrName>
                                            </p:attrNameLst>
                                          </p:cBhvr>
                                          <p:tavLst>
                                            <p:tav tm="0">
                                              <p:val>
                                                <p:strVal val="#ppt_x"/>
                                              </p:val>
                                            </p:tav>
                                            <p:tav tm="100000">
                                              <p:val>
                                                <p:strVal val="#ppt_x"/>
                                              </p:val>
                                            </p:tav>
                                          </p:tavLst>
                                        </p:anim>
                                        <p:anim calcmode="lin" valueType="num">
                                          <p:cBhvr>
                                            <p:cTn id="119" dur="750" fill="hold"/>
                                            <p:tgtEl>
                                              <p:spTgt spid="62"/>
                                            </p:tgtEl>
                                            <p:attrNameLst>
                                              <p:attrName>ppt_y</p:attrName>
                                            </p:attrNameLst>
                                          </p:cBhvr>
                                          <p:tavLst>
                                            <p:tav tm="0">
                                              <p:val>
                                                <p:strVal val="#ppt_y-.1"/>
                                              </p:val>
                                            </p:tav>
                                            <p:tav tm="100000">
                                              <p:val>
                                                <p:strVal val="#ppt_y"/>
                                              </p:val>
                                            </p:tav>
                                          </p:tavLst>
                                        </p:anim>
                                      </p:childTnLst>
                                    </p:cTn>
                                  </p:par>
                                  <p:par>
                                    <p:cTn id="120" presetID="42" presetClass="entr" presetSubtype="0" fill="hold" grpId="0" nodeType="withEffect">
                                      <p:stCondLst>
                                        <p:cond delay="750"/>
                                      </p:stCondLst>
                                      <p:childTnLst>
                                        <p:set>
                                          <p:cBhvr>
                                            <p:cTn id="121" dur="1" fill="hold">
                                              <p:stCondLst>
                                                <p:cond delay="0"/>
                                              </p:stCondLst>
                                            </p:cTn>
                                            <p:tgtEl>
                                              <p:spTgt spid="61"/>
                                            </p:tgtEl>
                                            <p:attrNameLst>
                                              <p:attrName>style.visibility</p:attrName>
                                            </p:attrNameLst>
                                          </p:cBhvr>
                                          <p:to>
                                            <p:strVal val="visible"/>
                                          </p:to>
                                        </p:set>
                                        <p:animEffect transition="in" filter="fade">
                                          <p:cBhvr>
                                            <p:cTn id="122" dur="750"/>
                                            <p:tgtEl>
                                              <p:spTgt spid="61"/>
                                            </p:tgtEl>
                                          </p:cBhvr>
                                        </p:animEffect>
                                        <p:anim calcmode="lin" valueType="num">
                                          <p:cBhvr>
                                            <p:cTn id="123" dur="750" fill="hold"/>
                                            <p:tgtEl>
                                              <p:spTgt spid="61"/>
                                            </p:tgtEl>
                                            <p:attrNameLst>
                                              <p:attrName>ppt_x</p:attrName>
                                            </p:attrNameLst>
                                          </p:cBhvr>
                                          <p:tavLst>
                                            <p:tav tm="0">
                                              <p:val>
                                                <p:strVal val="#ppt_x"/>
                                              </p:val>
                                            </p:tav>
                                            <p:tav tm="100000">
                                              <p:val>
                                                <p:strVal val="#ppt_x"/>
                                              </p:val>
                                            </p:tav>
                                          </p:tavLst>
                                        </p:anim>
                                        <p:anim calcmode="lin" valueType="num">
                                          <p:cBhvr>
                                            <p:cTn id="124" dur="750" fill="hold"/>
                                            <p:tgtEl>
                                              <p:spTgt spid="61"/>
                                            </p:tgtEl>
                                            <p:attrNameLst>
                                              <p:attrName>ppt_y</p:attrName>
                                            </p:attrNameLst>
                                          </p:cBhvr>
                                          <p:tavLst>
                                            <p:tav tm="0">
                                              <p:val>
                                                <p:strVal val="#ppt_y+.1"/>
                                              </p:val>
                                            </p:tav>
                                            <p:tav tm="100000">
                                              <p:val>
                                                <p:strVal val="#ppt_y"/>
                                              </p:val>
                                            </p:tav>
                                          </p:tavLst>
                                        </p:anim>
                                      </p:childTnLst>
                                    </p:cTn>
                                  </p:par>
                                  <p:par>
                                    <p:cTn id="125" presetID="47" presetClass="entr" presetSubtype="0" fill="hold" grpId="0" nodeType="withEffect">
                                      <p:stCondLst>
                                        <p:cond delay="1000"/>
                                      </p:stCondLst>
                                      <p:childTnLst>
                                        <p:set>
                                          <p:cBhvr>
                                            <p:cTn id="126" dur="1" fill="hold">
                                              <p:stCondLst>
                                                <p:cond delay="0"/>
                                              </p:stCondLst>
                                            </p:cTn>
                                            <p:tgtEl>
                                              <p:spTgt spid="49"/>
                                            </p:tgtEl>
                                            <p:attrNameLst>
                                              <p:attrName>style.visibility</p:attrName>
                                            </p:attrNameLst>
                                          </p:cBhvr>
                                          <p:to>
                                            <p:strVal val="visible"/>
                                          </p:to>
                                        </p:set>
                                        <p:animEffect transition="in" filter="fade">
                                          <p:cBhvr>
                                            <p:cTn id="127" dur="750"/>
                                            <p:tgtEl>
                                              <p:spTgt spid="49"/>
                                            </p:tgtEl>
                                          </p:cBhvr>
                                        </p:animEffect>
                                        <p:anim calcmode="lin" valueType="num">
                                          <p:cBhvr>
                                            <p:cTn id="128" dur="750" fill="hold"/>
                                            <p:tgtEl>
                                              <p:spTgt spid="49"/>
                                            </p:tgtEl>
                                            <p:attrNameLst>
                                              <p:attrName>ppt_x</p:attrName>
                                            </p:attrNameLst>
                                          </p:cBhvr>
                                          <p:tavLst>
                                            <p:tav tm="0">
                                              <p:val>
                                                <p:strVal val="#ppt_x"/>
                                              </p:val>
                                            </p:tav>
                                            <p:tav tm="100000">
                                              <p:val>
                                                <p:strVal val="#ppt_x"/>
                                              </p:val>
                                            </p:tav>
                                          </p:tavLst>
                                        </p:anim>
                                        <p:anim calcmode="lin" valueType="num">
                                          <p:cBhvr>
                                            <p:cTn id="129" dur="750" fill="hold"/>
                                            <p:tgtEl>
                                              <p:spTgt spid="49"/>
                                            </p:tgtEl>
                                            <p:attrNameLst>
                                              <p:attrName>ppt_y</p:attrName>
                                            </p:attrNameLst>
                                          </p:cBhvr>
                                          <p:tavLst>
                                            <p:tav tm="0">
                                              <p:val>
                                                <p:strVal val="#ppt_y-.1"/>
                                              </p:val>
                                            </p:tav>
                                            <p:tav tm="100000">
                                              <p:val>
                                                <p:strVal val="#ppt_y"/>
                                              </p:val>
                                            </p:tav>
                                          </p:tavLst>
                                        </p:anim>
                                      </p:childTnLst>
                                    </p:cTn>
                                  </p:par>
                                  <p:par>
                                    <p:cTn id="130" presetID="42" presetClass="entr" presetSubtype="0" fill="hold" grpId="0" nodeType="withEffect">
                                      <p:stCondLst>
                                        <p:cond delay="1000"/>
                                      </p:stCondLst>
                                      <p:childTnLst>
                                        <p:set>
                                          <p:cBhvr>
                                            <p:cTn id="131" dur="1" fill="hold">
                                              <p:stCondLst>
                                                <p:cond delay="0"/>
                                              </p:stCondLst>
                                            </p:cTn>
                                            <p:tgtEl>
                                              <p:spTgt spid="48"/>
                                            </p:tgtEl>
                                            <p:attrNameLst>
                                              <p:attrName>style.visibility</p:attrName>
                                            </p:attrNameLst>
                                          </p:cBhvr>
                                          <p:to>
                                            <p:strVal val="visible"/>
                                          </p:to>
                                        </p:set>
                                        <p:animEffect transition="in" filter="fade">
                                          <p:cBhvr>
                                            <p:cTn id="132" dur="750"/>
                                            <p:tgtEl>
                                              <p:spTgt spid="48"/>
                                            </p:tgtEl>
                                          </p:cBhvr>
                                        </p:animEffect>
                                        <p:anim calcmode="lin" valueType="num">
                                          <p:cBhvr>
                                            <p:cTn id="133" dur="750" fill="hold"/>
                                            <p:tgtEl>
                                              <p:spTgt spid="48"/>
                                            </p:tgtEl>
                                            <p:attrNameLst>
                                              <p:attrName>ppt_x</p:attrName>
                                            </p:attrNameLst>
                                          </p:cBhvr>
                                          <p:tavLst>
                                            <p:tav tm="0">
                                              <p:val>
                                                <p:strVal val="#ppt_x"/>
                                              </p:val>
                                            </p:tav>
                                            <p:tav tm="100000">
                                              <p:val>
                                                <p:strVal val="#ppt_x"/>
                                              </p:val>
                                            </p:tav>
                                          </p:tavLst>
                                        </p:anim>
                                        <p:anim calcmode="lin" valueType="num">
                                          <p:cBhvr>
                                            <p:cTn id="134" dur="750" fill="hold"/>
                                            <p:tgtEl>
                                              <p:spTgt spid="48"/>
                                            </p:tgtEl>
                                            <p:attrNameLst>
                                              <p:attrName>ppt_y</p:attrName>
                                            </p:attrNameLst>
                                          </p:cBhvr>
                                          <p:tavLst>
                                            <p:tav tm="0">
                                              <p:val>
                                                <p:strVal val="#ppt_y+.1"/>
                                              </p:val>
                                            </p:tav>
                                            <p:tav tm="100000">
                                              <p:val>
                                                <p:strVal val="#ppt_y"/>
                                              </p:val>
                                            </p:tav>
                                          </p:tavLst>
                                        </p:anim>
                                      </p:childTnLst>
                                    </p:cTn>
                                  </p:par>
                                  <p:par>
                                    <p:cTn id="135" presetID="47" presetClass="entr" presetSubtype="0" fill="hold" grpId="0" nodeType="withEffect">
                                      <p:stCondLst>
                                        <p:cond delay="1250"/>
                                      </p:stCondLst>
                                      <p:childTnLst>
                                        <p:set>
                                          <p:cBhvr>
                                            <p:cTn id="136" dur="1" fill="hold">
                                              <p:stCondLst>
                                                <p:cond delay="0"/>
                                              </p:stCondLst>
                                            </p:cTn>
                                            <p:tgtEl>
                                              <p:spTgt spid="85"/>
                                            </p:tgtEl>
                                            <p:attrNameLst>
                                              <p:attrName>style.visibility</p:attrName>
                                            </p:attrNameLst>
                                          </p:cBhvr>
                                          <p:to>
                                            <p:strVal val="visible"/>
                                          </p:to>
                                        </p:set>
                                        <p:animEffect transition="in" filter="fade">
                                          <p:cBhvr>
                                            <p:cTn id="137" dur="750"/>
                                            <p:tgtEl>
                                              <p:spTgt spid="85"/>
                                            </p:tgtEl>
                                          </p:cBhvr>
                                        </p:animEffect>
                                        <p:anim calcmode="lin" valueType="num">
                                          <p:cBhvr>
                                            <p:cTn id="138" dur="750" fill="hold"/>
                                            <p:tgtEl>
                                              <p:spTgt spid="85"/>
                                            </p:tgtEl>
                                            <p:attrNameLst>
                                              <p:attrName>ppt_x</p:attrName>
                                            </p:attrNameLst>
                                          </p:cBhvr>
                                          <p:tavLst>
                                            <p:tav tm="0">
                                              <p:val>
                                                <p:strVal val="#ppt_x"/>
                                              </p:val>
                                            </p:tav>
                                            <p:tav tm="100000">
                                              <p:val>
                                                <p:strVal val="#ppt_x"/>
                                              </p:val>
                                            </p:tav>
                                          </p:tavLst>
                                        </p:anim>
                                        <p:anim calcmode="lin" valueType="num">
                                          <p:cBhvr>
                                            <p:cTn id="139" dur="750" fill="hold"/>
                                            <p:tgtEl>
                                              <p:spTgt spid="85"/>
                                            </p:tgtEl>
                                            <p:attrNameLst>
                                              <p:attrName>ppt_y</p:attrName>
                                            </p:attrNameLst>
                                          </p:cBhvr>
                                          <p:tavLst>
                                            <p:tav tm="0">
                                              <p:val>
                                                <p:strVal val="#ppt_y-.1"/>
                                              </p:val>
                                            </p:tav>
                                            <p:tav tm="100000">
                                              <p:val>
                                                <p:strVal val="#ppt_y"/>
                                              </p:val>
                                            </p:tav>
                                          </p:tavLst>
                                        </p:anim>
                                      </p:childTnLst>
                                    </p:cTn>
                                  </p:par>
                                  <p:par>
                                    <p:cTn id="140" presetID="42" presetClass="entr" presetSubtype="0" fill="hold" grpId="0" nodeType="withEffect">
                                      <p:stCondLst>
                                        <p:cond delay="1250"/>
                                      </p:stCondLst>
                                      <p:childTnLst>
                                        <p:set>
                                          <p:cBhvr>
                                            <p:cTn id="141" dur="1" fill="hold">
                                              <p:stCondLst>
                                                <p:cond delay="0"/>
                                              </p:stCondLst>
                                            </p:cTn>
                                            <p:tgtEl>
                                              <p:spTgt spid="84"/>
                                            </p:tgtEl>
                                            <p:attrNameLst>
                                              <p:attrName>style.visibility</p:attrName>
                                            </p:attrNameLst>
                                          </p:cBhvr>
                                          <p:to>
                                            <p:strVal val="visible"/>
                                          </p:to>
                                        </p:set>
                                        <p:animEffect transition="in" filter="fade">
                                          <p:cBhvr>
                                            <p:cTn id="142" dur="750"/>
                                            <p:tgtEl>
                                              <p:spTgt spid="84"/>
                                            </p:tgtEl>
                                          </p:cBhvr>
                                        </p:animEffect>
                                        <p:anim calcmode="lin" valueType="num">
                                          <p:cBhvr>
                                            <p:cTn id="143" dur="750" fill="hold"/>
                                            <p:tgtEl>
                                              <p:spTgt spid="84"/>
                                            </p:tgtEl>
                                            <p:attrNameLst>
                                              <p:attrName>ppt_x</p:attrName>
                                            </p:attrNameLst>
                                          </p:cBhvr>
                                          <p:tavLst>
                                            <p:tav tm="0">
                                              <p:val>
                                                <p:strVal val="#ppt_x"/>
                                              </p:val>
                                            </p:tav>
                                            <p:tav tm="100000">
                                              <p:val>
                                                <p:strVal val="#ppt_x"/>
                                              </p:val>
                                            </p:tav>
                                          </p:tavLst>
                                        </p:anim>
                                        <p:anim calcmode="lin" valueType="num">
                                          <p:cBhvr>
                                            <p:cTn id="144" dur="750" fill="hold"/>
                                            <p:tgtEl>
                                              <p:spTgt spid="84"/>
                                            </p:tgtEl>
                                            <p:attrNameLst>
                                              <p:attrName>ppt_y</p:attrName>
                                            </p:attrNameLst>
                                          </p:cBhvr>
                                          <p:tavLst>
                                            <p:tav tm="0">
                                              <p:val>
                                                <p:strVal val="#ppt_y+.1"/>
                                              </p:val>
                                            </p:tav>
                                            <p:tav tm="100000">
                                              <p:val>
                                                <p:strVal val="#ppt_y"/>
                                              </p:val>
                                            </p:tav>
                                          </p:tavLst>
                                        </p:anim>
                                      </p:childTnLst>
                                    </p:cTn>
                                  </p:par>
                                  <p:par>
                                    <p:cTn id="145" presetID="47" presetClass="entr" presetSubtype="0" fill="hold" grpId="0" nodeType="withEffect">
                                      <p:stCondLst>
                                        <p:cond delay="1500"/>
                                      </p:stCondLst>
                                      <p:childTnLst>
                                        <p:set>
                                          <p:cBhvr>
                                            <p:cTn id="146" dur="1" fill="hold">
                                              <p:stCondLst>
                                                <p:cond delay="0"/>
                                              </p:stCondLst>
                                            </p:cTn>
                                            <p:tgtEl>
                                              <p:spTgt spid="93"/>
                                            </p:tgtEl>
                                            <p:attrNameLst>
                                              <p:attrName>style.visibility</p:attrName>
                                            </p:attrNameLst>
                                          </p:cBhvr>
                                          <p:to>
                                            <p:strVal val="visible"/>
                                          </p:to>
                                        </p:set>
                                        <p:animEffect transition="in" filter="fade">
                                          <p:cBhvr>
                                            <p:cTn id="147" dur="750"/>
                                            <p:tgtEl>
                                              <p:spTgt spid="93"/>
                                            </p:tgtEl>
                                          </p:cBhvr>
                                        </p:animEffect>
                                        <p:anim calcmode="lin" valueType="num">
                                          <p:cBhvr>
                                            <p:cTn id="148" dur="750" fill="hold"/>
                                            <p:tgtEl>
                                              <p:spTgt spid="93"/>
                                            </p:tgtEl>
                                            <p:attrNameLst>
                                              <p:attrName>ppt_x</p:attrName>
                                            </p:attrNameLst>
                                          </p:cBhvr>
                                          <p:tavLst>
                                            <p:tav tm="0">
                                              <p:val>
                                                <p:strVal val="#ppt_x"/>
                                              </p:val>
                                            </p:tav>
                                            <p:tav tm="100000">
                                              <p:val>
                                                <p:strVal val="#ppt_x"/>
                                              </p:val>
                                            </p:tav>
                                          </p:tavLst>
                                        </p:anim>
                                        <p:anim calcmode="lin" valueType="num">
                                          <p:cBhvr>
                                            <p:cTn id="149" dur="750" fill="hold"/>
                                            <p:tgtEl>
                                              <p:spTgt spid="93"/>
                                            </p:tgtEl>
                                            <p:attrNameLst>
                                              <p:attrName>ppt_y</p:attrName>
                                            </p:attrNameLst>
                                          </p:cBhvr>
                                          <p:tavLst>
                                            <p:tav tm="0">
                                              <p:val>
                                                <p:strVal val="#ppt_y-.1"/>
                                              </p:val>
                                            </p:tav>
                                            <p:tav tm="100000">
                                              <p:val>
                                                <p:strVal val="#ppt_y"/>
                                              </p:val>
                                            </p:tav>
                                          </p:tavLst>
                                        </p:anim>
                                      </p:childTnLst>
                                    </p:cTn>
                                  </p:par>
                                  <p:par>
                                    <p:cTn id="150" presetID="42" presetClass="entr" presetSubtype="0" fill="hold" grpId="0" nodeType="withEffect">
                                      <p:stCondLst>
                                        <p:cond delay="1500"/>
                                      </p:stCondLst>
                                      <p:childTnLst>
                                        <p:set>
                                          <p:cBhvr>
                                            <p:cTn id="151" dur="1" fill="hold">
                                              <p:stCondLst>
                                                <p:cond delay="0"/>
                                              </p:stCondLst>
                                            </p:cTn>
                                            <p:tgtEl>
                                              <p:spTgt spid="92"/>
                                            </p:tgtEl>
                                            <p:attrNameLst>
                                              <p:attrName>style.visibility</p:attrName>
                                            </p:attrNameLst>
                                          </p:cBhvr>
                                          <p:to>
                                            <p:strVal val="visible"/>
                                          </p:to>
                                        </p:set>
                                        <p:animEffect transition="in" filter="fade">
                                          <p:cBhvr>
                                            <p:cTn id="152" dur="750"/>
                                            <p:tgtEl>
                                              <p:spTgt spid="92"/>
                                            </p:tgtEl>
                                          </p:cBhvr>
                                        </p:animEffect>
                                        <p:anim calcmode="lin" valueType="num">
                                          <p:cBhvr>
                                            <p:cTn id="153" dur="750" fill="hold"/>
                                            <p:tgtEl>
                                              <p:spTgt spid="92"/>
                                            </p:tgtEl>
                                            <p:attrNameLst>
                                              <p:attrName>ppt_x</p:attrName>
                                            </p:attrNameLst>
                                          </p:cBhvr>
                                          <p:tavLst>
                                            <p:tav tm="0">
                                              <p:val>
                                                <p:strVal val="#ppt_x"/>
                                              </p:val>
                                            </p:tav>
                                            <p:tav tm="100000">
                                              <p:val>
                                                <p:strVal val="#ppt_x"/>
                                              </p:val>
                                            </p:tav>
                                          </p:tavLst>
                                        </p:anim>
                                        <p:anim calcmode="lin" valueType="num">
                                          <p:cBhvr>
                                            <p:cTn id="154" dur="750" fill="hold"/>
                                            <p:tgtEl>
                                              <p:spTgt spid="92"/>
                                            </p:tgtEl>
                                            <p:attrNameLst>
                                              <p:attrName>ppt_y</p:attrName>
                                            </p:attrNameLst>
                                          </p:cBhvr>
                                          <p:tavLst>
                                            <p:tav tm="0">
                                              <p:val>
                                                <p:strVal val="#ppt_y+.1"/>
                                              </p:val>
                                            </p:tav>
                                            <p:tav tm="100000">
                                              <p:val>
                                                <p:strVal val="#ppt_y"/>
                                              </p:val>
                                            </p:tav>
                                          </p:tavLst>
                                        </p:anim>
                                      </p:childTnLst>
                                    </p:cTn>
                                  </p:par>
                                  <p:par>
                                    <p:cTn id="155" presetID="47" presetClass="entr" presetSubtype="0" fill="hold" grpId="0" nodeType="withEffect">
                                      <p:stCondLst>
                                        <p:cond delay="250"/>
                                      </p:stCondLst>
                                      <p:childTnLst>
                                        <p:set>
                                          <p:cBhvr>
                                            <p:cTn id="156" dur="1" fill="hold">
                                              <p:stCondLst>
                                                <p:cond delay="0"/>
                                              </p:stCondLst>
                                            </p:cTn>
                                            <p:tgtEl>
                                              <p:spTgt spid="99"/>
                                            </p:tgtEl>
                                            <p:attrNameLst>
                                              <p:attrName>style.visibility</p:attrName>
                                            </p:attrNameLst>
                                          </p:cBhvr>
                                          <p:to>
                                            <p:strVal val="visible"/>
                                          </p:to>
                                        </p:set>
                                        <p:animEffect transition="in" filter="fade">
                                          <p:cBhvr>
                                            <p:cTn id="157" dur="1000"/>
                                            <p:tgtEl>
                                              <p:spTgt spid="99"/>
                                            </p:tgtEl>
                                          </p:cBhvr>
                                        </p:animEffect>
                                        <p:anim calcmode="lin" valueType="num">
                                          <p:cBhvr>
                                            <p:cTn id="158" dur="1000" fill="hold"/>
                                            <p:tgtEl>
                                              <p:spTgt spid="99"/>
                                            </p:tgtEl>
                                            <p:attrNameLst>
                                              <p:attrName>ppt_x</p:attrName>
                                            </p:attrNameLst>
                                          </p:cBhvr>
                                          <p:tavLst>
                                            <p:tav tm="0">
                                              <p:val>
                                                <p:strVal val="#ppt_x"/>
                                              </p:val>
                                            </p:tav>
                                            <p:tav tm="100000">
                                              <p:val>
                                                <p:strVal val="#ppt_x"/>
                                              </p:val>
                                            </p:tav>
                                          </p:tavLst>
                                        </p:anim>
                                        <p:anim calcmode="lin" valueType="num">
                                          <p:cBhvr>
                                            <p:cTn id="159" dur="1000" fill="hold"/>
                                            <p:tgtEl>
                                              <p:spTgt spid="9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2" grpId="0" animBg="1"/>
          <p:bldP spid="36" grpId="0" animBg="1"/>
          <p:bldP spid="37" grpId="0" animBg="1"/>
          <p:bldP spid="38" grpId="0" animBg="1"/>
          <p:bldP spid="48" grpId="0"/>
          <p:bldP spid="49" grpId="0"/>
          <p:bldP spid="61" grpId="0"/>
          <p:bldP spid="62" grpId="0"/>
          <p:bldP spid="72" grpId="0" animBg="1"/>
          <p:bldP spid="73" grpId="0"/>
          <p:bldP spid="74" grpId="0"/>
          <p:bldP spid="84" grpId="0"/>
          <p:bldP spid="85" grpId="0"/>
          <p:bldP spid="92" grpId="0"/>
          <p:bldP spid="93" grpId="0"/>
          <p:bldP spid="99" grpId="0"/>
          <p:bldP spid="100" grpId="0" animBg="1"/>
          <p:bldP spid="101" grpId="0" animBg="1"/>
          <p:bldP spid="102" grpId="0" animBg="1"/>
          <p:bldP spid="103" grpId="0" animBg="1"/>
        </p:bldLst>
      </p:timing>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2">
            <a:lumMod val="50000"/>
          </a:schemeClr>
        </a:solidFill>
        <a:effectLst/>
      </p:bgPr>
    </p:bg>
    <p:spTree>
      <p:nvGrpSpPr>
        <p:cNvPr id="1" name=""/>
        <p:cNvGrpSpPr/>
        <p:nvPr/>
      </p:nvGrpSpPr>
      <p:grpSpPr>
        <a:xfrm>
          <a:off x="0" y="0"/>
          <a:ext cx="0" cy="0"/>
          <a:chOff x="0" y="0"/>
          <a:chExt cx="0" cy="0"/>
        </a:xfrm>
      </p:grpSpPr>
      <p:sp>
        <p:nvSpPr>
          <p:cNvPr id="2" name="Circle: Hollow 1">
            <a:extLst>
              <a:ext uri="{FF2B5EF4-FFF2-40B4-BE49-F238E27FC236}">
                <a16:creationId xmlns:a16="http://schemas.microsoft.com/office/drawing/2014/main" id="{71E3E7A0-BCED-D28D-CD73-E85654FD7EC1}"/>
              </a:ext>
            </a:extLst>
          </p:cNvPr>
          <p:cNvSpPr/>
          <p:nvPr/>
        </p:nvSpPr>
        <p:spPr>
          <a:xfrm>
            <a:off x="20424915" y="10085980"/>
            <a:ext cx="1315104" cy="1315104"/>
          </a:xfrm>
          <a:prstGeom prst="donut">
            <a:avLst/>
          </a:prstGeom>
          <a:gradFill>
            <a:gsLst>
              <a:gs pos="0">
                <a:schemeClr val="accent6"/>
              </a:gs>
              <a:gs pos="100000">
                <a:schemeClr val="bg2">
                  <a:alpha val="0"/>
                </a:schemeClr>
              </a:gs>
            </a:gsLst>
            <a:lin ang="5400000" scaled="1"/>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3" name="Circle: Hollow 2">
            <a:extLst>
              <a:ext uri="{FF2B5EF4-FFF2-40B4-BE49-F238E27FC236}">
                <a16:creationId xmlns:a16="http://schemas.microsoft.com/office/drawing/2014/main" id="{DCAA2895-AE9D-65BB-A98A-CBA0BD1BE465}"/>
              </a:ext>
            </a:extLst>
          </p:cNvPr>
          <p:cNvSpPr/>
          <p:nvPr/>
        </p:nvSpPr>
        <p:spPr>
          <a:xfrm>
            <a:off x="2639218" y="10085980"/>
            <a:ext cx="1315104" cy="1315104"/>
          </a:xfrm>
          <a:prstGeom prst="donut">
            <a:avLst/>
          </a:prstGeom>
          <a:gradFill>
            <a:gsLst>
              <a:gs pos="0">
                <a:schemeClr val="accent1"/>
              </a:gs>
              <a:gs pos="100000">
                <a:schemeClr val="bg2">
                  <a:alpha val="0"/>
                </a:schemeClr>
              </a:gs>
            </a:gsLst>
            <a:lin ang="5400000" scaled="1"/>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nvGrpSpPr>
          <p:cNvPr id="4" name="Group 3">
            <a:extLst>
              <a:ext uri="{FF2B5EF4-FFF2-40B4-BE49-F238E27FC236}">
                <a16:creationId xmlns:a16="http://schemas.microsoft.com/office/drawing/2014/main" id="{D5C9E526-3A73-CF84-5475-2D4633876DAB}"/>
              </a:ext>
            </a:extLst>
          </p:cNvPr>
          <p:cNvGrpSpPr/>
          <p:nvPr/>
        </p:nvGrpSpPr>
        <p:grpSpPr>
          <a:xfrm>
            <a:off x="19343174" y="5671236"/>
            <a:ext cx="3478587" cy="4860365"/>
            <a:chOff x="19343174" y="5671236"/>
            <a:chExt cx="3478587" cy="4860365"/>
          </a:xfrm>
        </p:grpSpPr>
        <p:sp>
          <p:nvSpPr>
            <p:cNvPr id="5" name="Rectangle: Rounded Corners 4">
              <a:extLst>
                <a:ext uri="{FF2B5EF4-FFF2-40B4-BE49-F238E27FC236}">
                  <a16:creationId xmlns:a16="http://schemas.microsoft.com/office/drawing/2014/main" id="{30549879-4DFB-2941-EAC5-F08B19C419D8}"/>
                </a:ext>
              </a:extLst>
            </p:cNvPr>
            <p:cNvSpPr/>
            <p:nvPr/>
          </p:nvSpPr>
          <p:spPr>
            <a:xfrm flipH="1">
              <a:off x="19343174" y="5671236"/>
              <a:ext cx="3473824" cy="4860365"/>
            </a:xfrm>
            <a:prstGeom prst="roundRect">
              <a:avLst>
                <a:gd name="adj" fmla="val 2832"/>
              </a:avLst>
            </a:prstGeom>
            <a:gradFill>
              <a:gsLst>
                <a:gs pos="0">
                  <a:schemeClr val="bg2"/>
                </a:gs>
                <a:gs pos="100000">
                  <a:schemeClr val="bg2">
                    <a:lumMod val="95000"/>
                  </a:schemeClr>
                </a:gs>
              </a:gsLst>
              <a:lin ang="5400000" scaled="1"/>
            </a:gradFill>
            <a:ln>
              <a:noFill/>
            </a:ln>
            <a:effectLst>
              <a:outerShdw blurRad="444500" dist="317500" dir="2700000" algn="tl" rotWithShape="0">
                <a:prstClr val="black">
                  <a:alpha val="2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Rounded Corners 5">
              <a:extLst>
                <a:ext uri="{FF2B5EF4-FFF2-40B4-BE49-F238E27FC236}">
                  <a16:creationId xmlns:a16="http://schemas.microsoft.com/office/drawing/2014/main" id="{5BFA4817-933D-B22B-0A68-9B75F86CB458}"/>
                </a:ext>
              </a:extLst>
            </p:cNvPr>
            <p:cNvSpPr/>
            <p:nvPr/>
          </p:nvSpPr>
          <p:spPr>
            <a:xfrm flipH="1">
              <a:off x="19347937" y="5671236"/>
              <a:ext cx="3473824" cy="4860365"/>
            </a:xfrm>
            <a:prstGeom prst="roundRect">
              <a:avLst>
                <a:gd name="adj" fmla="val 2832"/>
              </a:avLst>
            </a:prstGeom>
            <a:gradFill>
              <a:gsLst>
                <a:gs pos="0">
                  <a:schemeClr val="bg1"/>
                </a:gs>
                <a:gs pos="100000">
                  <a:schemeClr val="bg1">
                    <a:lumMod val="95000"/>
                  </a:schemeClr>
                </a:gs>
              </a:gsLst>
              <a:lin ang="5400000" scaled="1"/>
            </a:gradFill>
            <a:ln>
              <a:solidFill>
                <a:schemeClr val="bg2"/>
              </a:solidFill>
            </a:ln>
            <a:effectLst>
              <a:outerShdw blurRad="127000" dist="127000" dir="2700000" algn="tl" rotWithShape="0">
                <a:prstClr val="black">
                  <a:alpha val="2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sp>
        <p:nvSpPr>
          <p:cNvPr id="7" name="Circle: Hollow 6">
            <a:extLst>
              <a:ext uri="{FF2B5EF4-FFF2-40B4-BE49-F238E27FC236}">
                <a16:creationId xmlns:a16="http://schemas.microsoft.com/office/drawing/2014/main" id="{9D6F08B6-FDA1-016E-D295-29B9EF96B1C9}"/>
              </a:ext>
            </a:extLst>
          </p:cNvPr>
          <p:cNvSpPr/>
          <p:nvPr/>
        </p:nvSpPr>
        <p:spPr>
          <a:xfrm>
            <a:off x="7085642" y="10085980"/>
            <a:ext cx="1315104" cy="1315104"/>
          </a:xfrm>
          <a:prstGeom prst="donut">
            <a:avLst/>
          </a:prstGeom>
          <a:gradFill>
            <a:gsLst>
              <a:gs pos="0">
                <a:schemeClr val="accent3"/>
              </a:gs>
              <a:gs pos="100000">
                <a:schemeClr val="bg2">
                  <a:alpha val="0"/>
                </a:schemeClr>
              </a:gs>
            </a:gsLst>
            <a:lin ang="5400000" scaled="1"/>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8" name="Circle: Hollow 7">
            <a:extLst>
              <a:ext uri="{FF2B5EF4-FFF2-40B4-BE49-F238E27FC236}">
                <a16:creationId xmlns:a16="http://schemas.microsoft.com/office/drawing/2014/main" id="{7F9F1003-0A86-A535-5BBE-375CC088816F}"/>
              </a:ext>
            </a:extLst>
          </p:cNvPr>
          <p:cNvSpPr/>
          <p:nvPr/>
        </p:nvSpPr>
        <p:spPr>
          <a:xfrm>
            <a:off x="11532066" y="10085980"/>
            <a:ext cx="1315104" cy="1315104"/>
          </a:xfrm>
          <a:prstGeom prst="donut">
            <a:avLst/>
          </a:prstGeom>
          <a:gradFill>
            <a:gsLst>
              <a:gs pos="0">
                <a:schemeClr val="accent4"/>
              </a:gs>
              <a:gs pos="100000">
                <a:schemeClr val="bg2">
                  <a:alpha val="0"/>
                </a:schemeClr>
              </a:gs>
            </a:gsLst>
            <a:lin ang="5400000" scaled="1"/>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9" name="Circle: Hollow 8">
            <a:extLst>
              <a:ext uri="{FF2B5EF4-FFF2-40B4-BE49-F238E27FC236}">
                <a16:creationId xmlns:a16="http://schemas.microsoft.com/office/drawing/2014/main" id="{7883E78C-AD73-4A9B-403A-8B4235FA6CFC}"/>
              </a:ext>
            </a:extLst>
          </p:cNvPr>
          <p:cNvSpPr/>
          <p:nvPr/>
        </p:nvSpPr>
        <p:spPr>
          <a:xfrm>
            <a:off x="15978490" y="10085980"/>
            <a:ext cx="1315104" cy="1315104"/>
          </a:xfrm>
          <a:prstGeom prst="donut">
            <a:avLst/>
          </a:prstGeom>
          <a:gradFill>
            <a:gsLst>
              <a:gs pos="0">
                <a:schemeClr val="accent5"/>
              </a:gs>
              <a:gs pos="100000">
                <a:schemeClr val="bg2">
                  <a:alpha val="0"/>
                </a:schemeClr>
              </a:gs>
            </a:gsLst>
            <a:lin ang="5400000" scaled="1"/>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nvGrpSpPr>
          <p:cNvPr id="10" name="Group 9">
            <a:extLst>
              <a:ext uri="{FF2B5EF4-FFF2-40B4-BE49-F238E27FC236}">
                <a16:creationId xmlns:a16="http://schemas.microsoft.com/office/drawing/2014/main" id="{36035AEC-5E6B-F009-E365-2229E23AA9BA}"/>
              </a:ext>
            </a:extLst>
          </p:cNvPr>
          <p:cNvGrpSpPr/>
          <p:nvPr/>
        </p:nvGrpSpPr>
        <p:grpSpPr>
          <a:xfrm>
            <a:off x="10450325" y="5671236"/>
            <a:ext cx="3478587" cy="4860365"/>
            <a:chOff x="10450325" y="5671236"/>
            <a:chExt cx="3478587" cy="4860365"/>
          </a:xfrm>
        </p:grpSpPr>
        <p:sp>
          <p:nvSpPr>
            <p:cNvPr id="11" name="Rectangle: Rounded Corners 10">
              <a:extLst>
                <a:ext uri="{FF2B5EF4-FFF2-40B4-BE49-F238E27FC236}">
                  <a16:creationId xmlns:a16="http://schemas.microsoft.com/office/drawing/2014/main" id="{F26CD092-C0A3-48BF-BE5D-57086AAE3C97}"/>
                </a:ext>
              </a:extLst>
            </p:cNvPr>
            <p:cNvSpPr/>
            <p:nvPr/>
          </p:nvSpPr>
          <p:spPr>
            <a:xfrm flipH="1">
              <a:off x="10450325" y="5671236"/>
              <a:ext cx="3473824" cy="4860365"/>
            </a:xfrm>
            <a:prstGeom prst="roundRect">
              <a:avLst>
                <a:gd name="adj" fmla="val 2832"/>
              </a:avLst>
            </a:prstGeom>
            <a:gradFill>
              <a:gsLst>
                <a:gs pos="0">
                  <a:schemeClr val="bg2"/>
                </a:gs>
                <a:gs pos="100000">
                  <a:schemeClr val="bg2">
                    <a:lumMod val="95000"/>
                  </a:schemeClr>
                </a:gs>
              </a:gsLst>
              <a:lin ang="5400000" scaled="1"/>
            </a:gradFill>
            <a:ln>
              <a:noFill/>
            </a:ln>
            <a:effectLst>
              <a:outerShdw blurRad="444500" dist="317500" dir="2700000" algn="tl" rotWithShape="0">
                <a:prstClr val="black">
                  <a:alpha val="2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Rounded Corners 11">
              <a:extLst>
                <a:ext uri="{FF2B5EF4-FFF2-40B4-BE49-F238E27FC236}">
                  <a16:creationId xmlns:a16="http://schemas.microsoft.com/office/drawing/2014/main" id="{CE535E70-99E3-B193-7B13-682360D87A4D}"/>
                </a:ext>
              </a:extLst>
            </p:cNvPr>
            <p:cNvSpPr/>
            <p:nvPr/>
          </p:nvSpPr>
          <p:spPr>
            <a:xfrm flipH="1">
              <a:off x="10455088" y="5671236"/>
              <a:ext cx="3473824" cy="4860365"/>
            </a:xfrm>
            <a:prstGeom prst="roundRect">
              <a:avLst>
                <a:gd name="adj" fmla="val 2832"/>
              </a:avLst>
            </a:prstGeom>
            <a:gradFill>
              <a:gsLst>
                <a:gs pos="0">
                  <a:schemeClr val="bg1"/>
                </a:gs>
                <a:gs pos="100000">
                  <a:schemeClr val="bg1">
                    <a:lumMod val="95000"/>
                  </a:schemeClr>
                </a:gs>
              </a:gsLst>
              <a:lin ang="5400000" scaled="1"/>
            </a:gradFill>
            <a:ln>
              <a:solidFill>
                <a:schemeClr val="bg2"/>
              </a:solidFill>
            </a:ln>
            <a:effectLst>
              <a:outerShdw blurRad="127000" dist="127000" dir="2700000" algn="tl" rotWithShape="0">
                <a:prstClr val="black">
                  <a:alpha val="2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grpSp>
        <p:nvGrpSpPr>
          <p:cNvPr id="13" name="Group 12">
            <a:extLst>
              <a:ext uri="{FF2B5EF4-FFF2-40B4-BE49-F238E27FC236}">
                <a16:creationId xmlns:a16="http://schemas.microsoft.com/office/drawing/2014/main" id="{7064360A-54EA-94AE-856A-17E7CD335BA9}"/>
              </a:ext>
            </a:extLst>
          </p:cNvPr>
          <p:cNvGrpSpPr/>
          <p:nvPr/>
        </p:nvGrpSpPr>
        <p:grpSpPr>
          <a:xfrm>
            <a:off x="10455088" y="5671236"/>
            <a:ext cx="3478587" cy="3154176"/>
            <a:chOff x="10455088" y="5671236"/>
            <a:chExt cx="3478587" cy="3154176"/>
          </a:xfrm>
        </p:grpSpPr>
        <p:sp>
          <p:nvSpPr>
            <p:cNvPr id="14" name="Freeform: Shape 13">
              <a:extLst>
                <a:ext uri="{FF2B5EF4-FFF2-40B4-BE49-F238E27FC236}">
                  <a16:creationId xmlns:a16="http://schemas.microsoft.com/office/drawing/2014/main" id="{371B4340-CCC4-624F-12B4-5797B424F1AA}"/>
                </a:ext>
              </a:extLst>
            </p:cNvPr>
            <p:cNvSpPr/>
            <p:nvPr/>
          </p:nvSpPr>
          <p:spPr>
            <a:xfrm flipH="1">
              <a:off x="10455088" y="5671236"/>
              <a:ext cx="2767012" cy="3154176"/>
            </a:xfrm>
            <a:custGeom>
              <a:avLst/>
              <a:gdLst>
                <a:gd name="connsiteX0" fmla="*/ 2668634 w 2767012"/>
                <a:gd name="connsiteY0" fmla="*/ 0 h 3154176"/>
                <a:gd name="connsiteX1" fmla="*/ 735016 w 2767012"/>
                <a:gd name="connsiteY1" fmla="*/ 0 h 3154176"/>
                <a:gd name="connsiteX2" fmla="*/ 632074 w 2767012"/>
                <a:gd name="connsiteY2" fmla="*/ 76979 h 3154176"/>
                <a:gd name="connsiteX3" fmla="*/ 0 w 2767012"/>
                <a:gd name="connsiteY3" fmla="*/ 1417264 h 3154176"/>
                <a:gd name="connsiteX4" fmla="*/ 1736912 w 2767012"/>
                <a:gd name="connsiteY4" fmla="*/ 3154176 h 3154176"/>
                <a:gd name="connsiteX5" fmla="*/ 2708036 w 2767012"/>
                <a:gd name="connsiteY5" fmla="*/ 2857539 h 3154176"/>
                <a:gd name="connsiteX6" fmla="*/ 2767012 w 2767012"/>
                <a:gd name="connsiteY6" fmla="*/ 2813438 h 3154176"/>
                <a:gd name="connsiteX7" fmla="*/ 2767012 w 2767012"/>
                <a:gd name="connsiteY7" fmla="*/ 98379 h 3154176"/>
                <a:gd name="connsiteX8" fmla="*/ 2668634 w 2767012"/>
                <a:gd name="connsiteY8" fmla="*/ 0 h 31541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767012" h="3154176">
                  <a:moveTo>
                    <a:pt x="2668634" y="0"/>
                  </a:moveTo>
                  <a:lnTo>
                    <a:pt x="735016" y="0"/>
                  </a:lnTo>
                  <a:lnTo>
                    <a:pt x="632074" y="76979"/>
                  </a:lnTo>
                  <a:cubicBezTo>
                    <a:pt x="246050" y="395554"/>
                    <a:pt x="0" y="877675"/>
                    <a:pt x="0" y="1417264"/>
                  </a:cubicBezTo>
                  <a:cubicBezTo>
                    <a:pt x="0" y="2376534"/>
                    <a:pt x="777642" y="3154176"/>
                    <a:pt x="1736912" y="3154176"/>
                  </a:cubicBezTo>
                  <a:cubicBezTo>
                    <a:pt x="2096638" y="3154176"/>
                    <a:pt x="2430822" y="3044820"/>
                    <a:pt x="2708036" y="2857539"/>
                  </a:cubicBezTo>
                  <a:lnTo>
                    <a:pt x="2767012" y="2813438"/>
                  </a:lnTo>
                  <a:lnTo>
                    <a:pt x="2767012" y="98379"/>
                  </a:lnTo>
                  <a:cubicBezTo>
                    <a:pt x="2767012" y="44046"/>
                    <a:pt x="2722966" y="0"/>
                    <a:pt x="2668634" y="0"/>
                  </a:cubicBezTo>
                  <a:close/>
                </a:path>
              </a:pathLst>
            </a:custGeom>
            <a:solidFill>
              <a:schemeClr val="accent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EAEDB6B1-446F-81DE-089B-1D1434341A92}"/>
                </a:ext>
              </a:extLst>
            </p:cNvPr>
            <p:cNvSpPr/>
            <p:nvPr/>
          </p:nvSpPr>
          <p:spPr>
            <a:xfrm flipH="1">
              <a:off x="12412476" y="6816851"/>
              <a:ext cx="1521199" cy="508000"/>
            </a:xfrm>
            <a:prstGeom prst="rect">
              <a:avLst/>
            </a:prstGeom>
            <a:solidFill>
              <a:schemeClr val="accent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6" name="Group 15">
            <a:extLst>
              <a:ext uri="{FF2B5EF4-FFF2-40B4-BE49-F238E27FC236}">
                <a16:creationId xmlns:a16="http://schemas.microsoft.com/office/drawing/2014/main" id="{2BC933DB-67DC-787F-8F5A-53BC5E7FDCDE}"/>
              </a:ext>
            </a:extLst>
          </p:cNvPr>
          <p:cNvGrpSpPr/>
          <p:nvPr/>
        </p:nvGrpSpPr>
        <p:grpSpPr>
          <a:xfrm>
            <a:off x="12499975" y="6540719"/>
            <a:ext cx="1073150" cy="1073150"/>
            <a:chOff x="12499975" y="6540719"/>
            <a:chExt cx="1073150" cy="1073150"/>
          </a:xfrm>
        </p:grpSpPr>
        <p:sp>
          <p:nvSpPr>
            <p:cNvPr id="17" name="Oval 16">
              <a:extLst>
                <a:ext uri="{FF2B5EF4-FFF2-40B4-BE49-F238E27FC236}">
                  <a16:creationId xmlns:a16="http://schemas.microsoft.com/office/drawing/2014/main" id="{453BC52B-172B-7757-9C8B-66DEF5B28962}"/>
                </a:ext>
              </a:extLst>
            </p:cNvPr>
            <p:cNvSpPr/>
            <p:nvPr/>
          </p:nvSpPr>
          <p:spPr>
            <a:xfrm>
              <a:off x="12499975" y="6540719"/>
              <a:ext cx="1073150" cy="1073150"/>
            </a:xfrm>
            <a:prstGeom prst="ellipse">
              <a:avLst/>
            </a:prstGeom>
            <a:gradFill>
              <a:gsLst>
                <a:gs pos="0">
                  <a:schemeClr val="bg2"/>
                </a:gs>
                <a:gs pos="100000">
                  <a:schemeClr val="bg2">
                    <a:lumMod val="85000"/>
                  </a:schemeClr>
                </a:gs>
              </a:gsLst>
              <a:lin ang="5400000" scaled="1"/>
            </a:gradFill>
            <a:ln w="6350">
              <a:solidFill>
                <a:schemeClr val="bg2"/>
              </a:solidFill>
            </a:ln>
            <a:effectLst>
              <a:outerShdw blurRad="127000" dist="127000" dir="2700000" algn="tl" rotWithShape="0">
                <a:prstClr val="black">
                  <a:alpha val="2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18" name="Oval 17">
              <a:extLst>
                <a:ext uri="{FF2B5EF4-FFF2-40B4-BE49-F238E27FC236}">
                  <a16:creationId xmlns:a16="http://schemas.microsoft.com/office/drawing/2014/main" id="{9D41D456-462F-887B-3743-4CD8E55D0654}"/>
                </a:ext>
              </a:extLst>
            </p:cNvPr>
            <p:cNvSpPr/>
            <p:nvPr/>
          </p:nvSpPr>
          <p:spPr>
            <a:xfrm>
              <a:off x="12641450" y="6682194"/>
              <a:ext cx="790200" cy="790200"/>
            </a:xfrm>
            <a:prstGeom prst="ellipse">
              <a:avLst/>
            </a:prstGeom>
            <a:gradFill>
              <a:gsLst>
                <a:gs pos="100000">
                  <a:schemeClr val="bg2"/>
                </a:gs>
                <a:gs pos="0">
                  <a:schemeClr val="bg2">
                    <a:lumMod val="95000"/>
                  </a:schemeClr>
                </a:gs>
              </a:gsLst>
              <a:lin ang="5400000" scaled="1"/>
            </a:gradFill>
            <a:ln>
              <a:solidFill>
                <a:schemeClr val="bg2"/>
              </a:solidFill>
            </a:ln>
            <a:effectLst/>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sz="2200" b="1" dirty="0">
                  <a:solidFill>
                    <a:schemeClr val="tx2"/>
                  </a:solidFill>
                  <a:latin typeface="+mj-lt"/>
                </a:rPr>
                <a:t>01</a:t>
              </a:r>
            </a:p>
          </p:txBody>
        </p:sp>
      </p:grpSp>
      <p:sp>
        <p:nvSpPr>
          <p:cNvPr id="19" name="TextBox 18">
            <a:extLst>
              <a:ext uri="{FF2B5EF4-FFF2-40B4-BE49-F238E27FC236}">
                <a16:creationId xmlns:a16="http://schemas.microsoft.com/office/drawing/2014/main" id="{E826C003-D6CB-B1FC-5D01-75EC56E1E851}"/>
              </a:ext>
            </a:extLst>
          </p:cNvPr>
          <p:cNvSpPr txBox="1"/>
          <p:nvPr/>
        </p:nvSpPr>
        <p:spPr>
          <a:xfrm rot="10800000" flipV="1">
            <a:off x="10643381" y="9541060"/>
            <a:ext cx="3097238" cy="615553"/>
          </a:xfrm>
          <a:prstGeom prst="rect">
            <a:avLst/>
          </a:prstGeom>
          <a:noFill/>
        </p:spPr>
        <p:txBody>
          <a:bodyPr wrap="square" rtlCol="0" anchor="t">
            <a:spAutoFit/>
          </a:bodyPr>
          <a:lstStyle/>
          <a:p>
            <a:pPr lvl="0" algn="ctr"/>
            <a:r>
              <a:rPr lang="vi-VN" sz="1700" dirty="0">
                <a:solidFill>
                  <a:schemeClr val="tx2"/>
                </a:solidFill>
              </a:rPr>
              <a:t>Xác định nhu cầu, lợi ích thực sự của từng bên.</a:t>
            </a:r>
            <a:endParaRPr kumimoji="0" lang="en-US" sz="1700" b="0" i="0" u="none" strike="noStrike" kern="1200" cap="none" spc="0" normalizeH="0" baseline="0" noProof="0" dirty="0">
              <a:ln>
                <a:noFill/>
              </a:ln>
              <a:solidFill>
                <a:schemeClr val="tx2"/>
              </a:solidFill>
              <a:effectLst/>
              <a:uLnTx/>
              <a:uFillTx/>
              <a:latin typeface="Open Sans Light"/>
            </a:endParaRPr>
          </a:p>
        </p:txBody>
      </p:sp>
      <p:sp>
        <p:nvSpPr>
          <p:cNvPr id="20" name="TextBox 19">
            <a:extLst>
              <a:ext uri="{FF2B5EF4-FFF2-40B4-BE49-F238E27FC236}">
                <a16:creationId xmlns:a16="http://schemas.microsoft.com/office/drawing/2014/main" id="{6200BA4F-FE1F-728A-0D75-78BF5767B6AB}"/>
              </a:ext>
            </a:extLst>
          </p:cNvPr>
          <p:cNvSpPr txBox="1"/>
          <p:nvPr/>
        </p:nvSpPr>
        <p:spPr>
          <a:xfrm rot="10800000" flipV="1">
            <a:off x="10455089" y="9022612"/>
            <a:ext cx="3473824" cy="461665"/>
          </a:xfrm>
          <a:prstGeom prst="rect">
            <a:avLst/>
          </a:prstGeom>
          <a:noFill/>
        </p:spPr>
        <p:txBody>
          <a:bodyPr wrap="square" rtlCol="0" anchor="t">
            <a:spAutoFit/>
          </a:bodyPr>
          <a:lstStyle/>
          <a:p>
            <a:pPr lvl="0" algn="ctr"/>
            <a:r>
              <a:rPr lang="en-US" sz="2400" b="1" dirty="0">
                <a:solidFill>
                  <a:schemeClr val="accent4">
                    <a:lumMod val="75000"/>
                  </a:schemeClr>
                </a:solidFill>
                <a:latin typeface="UTM Avo"/>
              </a:rPr>
              <a:t>CLARIFICATION</a:t>
            </a:r>
            <a:endParaRPr kumimoji="0" lang="en-US" sz="2400" b="1" i="0" u="none" strike="noStrike" kern="1200" cap="none" spc="0" normalizeH="0" baseline="0" noProof="0" dirty="0">
              <a:ln>
                <a:noFill/>
              </a:ln>
              <a:solidFill>
                <a:schemeClr val="accent4">
                  <a:lumMod val="75000"/>
                </a:schemeClr>
              </a:solidFill>
              <a:effectLst/>
              <a:uLnTx/>
              <a:uFillTx/>
              <a:latin typeface="UTM Avo"/>
            </a:endParaRPr>
          </a:p>
        </p:txBody>
      </p:sp>
      <p:grpSp>
        <p:nvGrpSpPr>
          <p:cNvPr id="21" name="Group 20">
            <a:extLst>
              <a:ext uri="{FF2B5EF4-FFF2-40B4-BE49-F238E27FC236}">
                <a16:creationId xmlns:a16="http://schemas.microsoft.com/office/drawing/2014/main" id="{07F1615F-0889-4F3A-8C62-F7D124684E86}"/>
              </a:ext>
            </a:extLst>
          </p:cNvPr>
          <p:cNvGrpSpPr/>
          <p:nvPr/>
        </p:nvGrpSpPr>
        <p:grpSpPr>
          <a:xfrm>
            <a:off x="6003901" y="5671236"/>
            <a:ext cx="3478587" cy="4860365"/>
            <a:chOff x="6003901" y="5671236"/>
            <a:chExt cx="3478587" cy="4860365"/>
          </a:xfrm>
        </p:grpSpPr>
        <p:sp>
          <p:nvSpPr>
            <p:cNvPr id="22" name="Rectangle: Rounded Corners 21">
              <a:extLst>
                <a:ext uri="{FF2B5EF4-FFF2-40B4-BE49-F238E27FC236}">
                  <a16:creationId xmlns:a16="http://schemas.microsoft.com/office/drawing/2014/main" id="{B7903CAE-8152-8687-D246-46C990CDBD33}"/>
                </a:ext>
              </a:extLst>
            </p:cNvPr>
            <p:cNvSpPr/>
            <p:nvPr/>
          </p:nvSpPr>
          <p:spPr>
            <a:xfrm flipH="1">
              <a:off x="6003901" y="5671236"/>
              <a:ext cx="3473824" cy="4860365"/>
            </a:xfrm>
            <a:prstGeom prst="roundRect">
              <a:avLst>
                <a:gd name="adj" fmla="val 2832"/>
              </a:avLst>
            </a:prstGeom>
            <a:gradFill>
              <a:gsLst>
                <a:gs pos="0">
                  <a:schemeClr val="bg2"/>
                </a:gs>
                <a:gs pos="100000">
                  <a:schemeClr val="bg2">
                    <a:lumMod val="95000"/>
                  </a:schemeClr>
                </a:gs>
              </a:gsLst>
              <a:lin ang="5400000" scaled="1"/>
            </a:gradFill>
            <a:ln>
              <a:noFill/>
            </a:ln>
            <a:effectLst>
              <a:outerShdw blurRad="444500" dist="317500" dir="2700000" algn="tl" rotWithShape="0">
                <a:prstClr val="black">
                  <a:alpha val="2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Rounded Corners 22">
              <a:extLst>
                <a:ext uri="{FF2B5EF4-FFF2-40B4-BE49-F238E27FC236}">
                  <a16:creationId xmlns:a16="http://schemas.microsoft.com/office/drawing/2014/main" id="{1E4E63D2-3743-4D45-72C6-EB55D4B7C549}"/>
                </a:ext>
              </a:extLst>
            </p:cNvPr>
            <p:cNvSpPr/>
            <p:nvPr/>
          </p:nvSpPr>
          <p:spPr>
            <a:xfrm flipH="1">
              <a:off x="6008664" y="5671236"/>
              <a:ext cx="3473824" cy="4860365"/>
            </a:xfrm>
            <a:prstGeom prst="roundRect">
              <a:avLst>
                <a:gd name="adj" fmla="val 2832"/>
              </a:avLst>
            </a:prstGeom>
            <a:gradFill>
              <a:gsLst>
                <a:gs pos="0">
                  <a:schemeClr val="bg1"/>
                </a:gs>
                <a:gs pos="100000">
                  <a:schemeClr val="bg1">
                    <a:lumMod val="95000"/>
                  </a:schemeClr>
                </a:gs>
              </a:gsLst>
              <a:lin ang="5400000" scaled="1"/>
            </a:gradFill>
            <a:ln>
              <a:solidFill>
                <a:schemeClr val="bg2"/>
              </a:solidFill>
            </a:ln>
            <a:effectLst>
              <a:outerShdw blurRad="127000" dist="127000" dir="2700000" algn="tl" rotWithShape="0">
                <a:prstClr val="black">
                  <a:alpha val="2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grpSp>
        <p:nvGrpSpPr>
          <p:cNvPr id="24" name="Group 23">
            <a:extLst>
              <a:ext uri="{FF2B5EF4-FFF2-40B4-BE49-F238E27FC236}">
                <a16:creationId xmlns:a16="http://schemas.microsoft.com/office/drawing/2014/main" id="{C4FBAADE-FD44-E333-C14B-C93B533AB76F}"/>
              </a:ext>
            </a:extLst>
          </p:cNvPr>
          <p:cNvGrpSpPr/>
          <p:nvPr/>
        </p:nvGrpSpPr>
        <p:grpSpPr>
          <a:xfrm>
            <a:off x="6008664" y="5671236"/>
            <a:ext cx="3478587" cy="3154176"/>
            <a:chOff x="6008664" y="5671236"/>
            <a:chExt cx="3478587" cy="3154176"/>
          </a:xfrm>
        </p:grpSpPr>
        <p:sp>
          <p:nvSpPr>
            <p:cNvPr id="25" name="Freeform: Shape 24">
              <a:extLst>
                <a:ext uri="{FF2B5EF4-FFF2-40B4-BE49-F238E27FC236}">
                  <a16:creationId xmlns:a16="http://schemas.microsoft.com/office/drawing/2014/main" id="{F125A43C-9964-1A0D-4427-788C2316F290}"/>
                </a:ext>
              </a:extLst>
            </p:cNvPr>
            <p:cNvSpPr/>
            <p:nvPr/>
          </p:nvSpPr>
          <p:spPr>
            <a:xfrm flipH="1">
              <a:off x="6008664" y="5671236"/>
              <a:ext cx="2767012" cy="3154176"/>
            </a:xfrm>
            <a:custGeom>
              <a:avLst/>
              <a:gdLst>
                <a:gd name="connsiteX0" fmla="*/ 2668634 w 2767012"/>
                <a:gd name="connsiteY0" fmla="*/ 0 h 3154176"/>
                <a:gd name="connsiteX1" fmla="*/ 735016 w 2767012"/>
                <a:gd name="connsiteY1" fmla="*/ 0 h 3154176"/>
                <a:gd name="connsiteX2" fmla="*/ 632074 w 2767012"/>
                <a:gd name="connsiteY2" fmla="*/ 76979 h 3154176"/>
                <a:gd name="connsiteX3" fmla="*/ 0 w 2767012"/>
                <a:gd name="connsiteY3" fmla="*/ 1417264 h 3154176"/>
                <a:gd name="connsiteX4" fmla="*/ 1736912 w 2767012"/>
                <a:gd name="connsiteY4" fmla="*/ 3154176 h 3154176"/>
                <a:gd name="connsiteX5" fmla="*/ 2708036 w 2767012"/>
                <a:gd name="connsiteY5" fmla="*/ 2857539 h 3154176"/>
                <a:gd name="connsiteX6" fmla="*/ 2767012 w 2767012"/>
                <a:gd name="connsiteY6" fmla="*/ 2813438 h 3154176"/>
                <a:gd name="connsiteX7" fmla="*/ 2767012 w 2767012"/>
                <a:gd name="connsiteY7" fmla="*/ 98379 h 3154176"/>
                <a:gd name="connsiteX8" fmla="*/ 2668634 w 2767012"/>
                <a:gd name="connsiteY8" fmla="*/ 0 h 31541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767012" h="3154176">
                  <a:moveTo>
                    <a:pt x="2668634" y="0"/>
                  </a:moveTo>
                  <a:lnTo>
                    <a:pt x="735016" y="0"/>
                  </a:lnTo>
                  <a:lnTo>
                    <a:pt x="632074" y="76979"/>
                  </a:lnTo>
                  <a:cubicBezTo>
                    <a:pt x="246050" y="395554"/>
                    <a:pt x="0" y="877675"/>
                    <a:pt x="0" y="1417264"/>
                  </a:cubicBezTo>
                  <a:cubicBezTo>
                    <a:pt x="0" y="2376534"/>
                    <a:pt x="777642" y="3154176"/>
                    <a:pt x="1736912" y="3154176"/>
                  </a:cubicBezTo>
                  <a:cubicBezTo>
                    <a:pt x="2096638" y="3154176"/>
                    <a:pt x="2430822" y="3044820"/>
                    <a:pt x="2708036" y="2857539"/>
                  </a:cubicBezTo>
                  <a:lnTo>
                    <a:pt x="2767012" y="2813438"/>
                  </a:lnTo>
                  <a:lnTo>
                    <a:pt x="2767012" y="98379"/>
                  </a:lnTo>
                  <a:cubicBezTo>
                    <a:pt x="2767012" y="44046"/>
                    <a:pt x="2722966" y="0"/>
                    <a:pt x="2668634" y="0"/>
                  </a:cubicBezTo>
                  <a:close/>
                </a:path>
              </a:pathLst>
            </a:custGeom>
            <a:solidFill>
              <a:schemeClr val="accent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a:extLst>
                <a:ext uri="{FF2B5EF4-FFF2-40B4-BE49-F238E27FC236}">
                  <a16:creationId xmlns:a16="http://schemas.microsoft.com/office/drawing/2014/main" id="{8258C83C-C9D9-B61A-BDA1-7E996F325DC7}"/>
                </a:ext>
              </a:extLst>
            </p:cNvPr>
            <p:cNvSpPr/>
            <p:nvPr/>
          </p:nvSpPr>
          <p:spPr>
            <a:xfrm flipH="1">
              <a:off x="7966052" y="6816851"/>
              <a:ext cx="1521199" cy="508000"/>
            </a:xfrm>
            <a:prstGeom prst="rect">
              <a:avLst/>
            </a:prstGeom>
            <a:solidFill>
              <a:schemeClr val="accent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27" name="Group 26">
            <a:extLst>
              <a:ext uri="{FF2B5EF4-FFF2-40B4-BE49-F238E27FC236}">
                <a16:creationId xmlns:a16="http://schemas.microsoft.com/office/drawing/2014/main" id="{498D6DBA-3528-B4F1-78B9-E74352AFBD39}"/>
              </a:ext>
            </a:extLst>
          </p:cNvPr>
          <p:cNvGrpSpPr/>
          <p:nvPr/>
        </p:nvGrpSpPr>
        <p:grpSpPr>
          <a:xfrm>
            <a:off x="8053551" y="6540719"/>
            <a:ext cx="1073150" cy="1073150"/>
            <a:chOff x="8053551" y="6540719"/>
            <a:chExt cx="1073150" cy="1073150"/>
          </a:xfrm>
        </p:grpSpPr>
        <p:sp>
          <p:nvSpPr>
            <p:cNvPr id="28" name="Oval 27">
              <a:extLst>
                <a:ext uri="{FF2B5EF4-FFF2-40B4-BE49-F238E27FC236}">
                  <a16:creationId xmlns:a16="http://schemas.microsoft.com/office/drawing/2014/main" id="{43837D3A-ECF9-94C7-82B3-E0C46C34CB03}"/>
                </a:ext>
              </a:extLst>
            </p:cNvPr>
            <p:cNvSpPr/>
            <p:nvPr/>
          </p:nvSpPr>
          <p:spPr>
            <a:xfrm>
              <a:off x="8053551" y="6540719"/>
              <a:ext cx="1073150" cy="1073150"/>
            </a:xfrm>
            <a:prstGeom prst="ellipse">
              <a:avLst/>
            </a:prstGeom>
            <a:gradFill>
              <a:gsLst>
                <a:gs pos="0">
                  <a:schemeClr val="bg2"/>
                </a:gs>
                <a:gs pos="100000">
                  <a:schemeClr val="bg2">
                    <a:lumMod val="85000"/>
                  </a:schemeClr>
                </a:gs>
              </a:gsLst>
              <a:lin ang="5400000" scaled="1"/>
            </a:gradFill>
            <a:ln w="6350">
              <a:solidFill>
                <a:schemeClr val="bg2"/>
              </a:solidFill>
            </a:ln>
            <a:effectLst>
              <a:outerShdw blurRad="127000" dist="127000" dir="2700000" algn="tl" rotWithShape="0">
                <a:prstClr val="black">
                  <a:alpha val="2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29" name="Oval 28">
              <a:extLst>
                <a:ext uri="{FF2B5EF4-FFF2-40B4-BE49-F238E27FC236}">
                  <a16:creationId xmlns:a16="http://schemas.microsoft.com/office/drawing/2014/main" id="{2C195CAE-7143-3006-61FD-F1F89F650888}"/>
                </a:ext>
              </a:extLst>
            </p:cNvPr>
            <p:cNvSpPr/>
            <p:nvPr/>
          </p:nvSpPr>
          <p:spPr>
            <a:xfrm>
              <a:off x="8195026" y="6682194"/>
              <a:ext cx="790200" cy="790200"/>
            </a:xfrm>
            <a:prstGeom prst="ellipse">
              <a:avLst/>
            </a:prstGeom>
            <a:gradFill>
              <a:gsLst>
                <a:gs pos="100000">
                  <a:schemeClr val="bg2"/>
                </a:gs>
                <a:gs pos="0">
                  <a:schemeClr val="bg2">
                    <a:lumMod val="95000"/>
                  </a:schemeClr>
                </a:gs>
              </a:gsLst>
              <a:lin ang="5400000" scaled="1"/>
            </a:gradFill>
            <a:ln>
              <a:solidFill>
                <a:schemeClr val="bg2"/>
              </a:solidFill>
            </a:ln>
            <a:effectLst/>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sz="2200" b="1" dirty="0">
                  <a:solidFill>
                    <a:schemeClr val="tx2"/>
                  </a:solidFill>
                  <a:latin typeface="+mj-lt"/>
                </a:rPr>
                <a:t>01</a:t>
              </a:r>
            </a:p>
          </p:txBody>
        </p:sp>
      </p:grpSp>
      <p:sp>
        <p:nvSpPr>
          <p:cNvPr id="30" name="TextBox 29">
            <a:extLst>
              <a:ext uri="{FF2B5EF4-FFF2-40B4-BE49-F238E27FC236}">
                <a16:creationId xmlns:a16="http://schemas.microsoft.com/office/drawing/2014/main" id="{FE20C540-FEFA-6224-5A0B-F6674F60DE45}"/>
              </a:ext>
            </a:extLst>
          </p:cNvPr>
          <p:cNvSpPr txBox="1"/>
          <p:nvPr/>
        </p:nvSpPr>
        <p:spPr>
          <a:xfrm rot="10800000" flipV="1">
            <a:off x="6196957" y="9541060"/>
            <a:ext cx="3097238" cy="615553"/>
          </a:xfrm>
          <a:prstGeom prst="rect">
            <a:avLst/>
          </a:prstGeom>
          <a:noFill/>
        </p:spPr>
        <p:txBody>
          <a:bodyPr wrap="square" rtlCol="0" anchor="t">
            <a:spAutoFit/>
          </a:bodyPr>
          <a:lstStyle/>
          <a:p>
            <a:pPr lvl="0" algn="ctr"/>
            <a:r>
              <a:rPr lang="vi-VN" sz="1700" dirty="0">
                <a:solidFill>
                  <a:schemeClr val="tx2"/>
                </a:solidFill>
              </a:rPr>
              <a:t>Chia sẻ quan điểm, lắng nghe để tạo sự tin tưởng ban đầu.</a:t>
            </a:r>
            <a:endParaRPr kumimoji="0" lang="en-US" sz="1700" b="0" i="0" u="none" strike="noStrike" kern="1200" cap="none" spc="0" normalizeH="0" baseline="0" noProof="0" dirty="0">
              <a:ln>
                <a:noFill/>
              </a:ln>
              <a:solidFill>
                <a:schemeClr val="tx2"/>
              </a:solidFill>
              <a:effectLst/>
              <a:uLnTx/>
              <a:uFillTx/>
              <a:latin typeface="Open Sans Light"/>
            </a:endParaRPr>
          </a:p>
        </p:txBody>
      </p:sp>
      <p:sp>
        <p:nvSpPr>
          <p:cNvPr id="31" name="TextBox 30">
            <a:extLst>
              <a:ext uri="{FF2B5EF4-FFF2-40B4-BE49-F238E27FC236}">
                <a16:creationId xmlns:a16="http://schemas.microsoft.com/office/drawing/2014/main" id="{EDE1BA23-3B68-1703-E9E1-1A27ACD4186D}"/>
              </a:ext>
            </a:extLst>
          </p:cNvPr>
          <p:cNvSpPr txBox="1"/>
          <p:nvPr/>
        </p:nvSpPr>
        <p:spPr>
          <a:xfrm rot="10800000" flipV="1">
            <a:off x="6008665" y="9022612"/>
            <a:ext cx="3473824" cy="461665"/>
          </a:xfrm>
          <a:prstGeom prst="rect">
            <a:avLst/>
          </a:prstGeom>
          <a:noFill/>
        </p:spPr>
        <p:txBody>
          <a:bodyPr wrap="square" rtlCol="0" anchor="t">
            <a:spAutoFit/>
          </a:bodyPr>
          <a:lstStyle/>
          <a:p>
            <a:pPr lvl="0" algn="ctr"/>
            <a:r>
              <a:rPr lang="en-US" sz="2400" b="1" dirty="0">
                <a:solidFill>
                  <a:schemeClr val="accent3">
                    <a:lumMod val="25000"/>
                  </a:schemeClr>
                </a:solidFill>
                <a:latin typeface="UTM Avo"/>
              </a:rPr>
              <a:t>DISCUSSION</a:t>
            </a:r>
            <a:endParaRPr kumimoji="0" lang="en-US" sz="2400" b="1" i="0" u="none" strike="noStrike" kern="1200" cap="none" spc="0" normalizeH="0" baseline="0" noProof="0" dirty="0">
              <a:ln>
                <a:noFill/>
              </a:ln>
              <a:solidFill>
                <a:schemeClr val="accent3">
                  <a:lumMod val="25000"/>
                </a:schemeClr>
              </a:solidFill>
              <a:effectLst/>
              <a:uLnTx/>
              <a:uFillTx/>
              <a:latin typeface="UTM Avo"/>
            </a:endParaRPr>
          </a:p>
        </p:txBody>
      </p:sp>
      <p:grpSp>
        <p:nvGrpSpPr>
          <p:cNvPr id="32" name="Group 31">
            <a:extLst>
              <a:ext uri="{FF2B5EF4-FFF2-40B4-BE49-F238E27FC236}">
                <a16:creationId xmlns:a16="http://schemas.microsoft.com/office/drawing/2014/main" id="{1A761649-5643-8D6F-3C5B-01F0F2A9A203}"/>
              </a:ext>
            </a:extLst>
          </p:cNvPr>
          <p:cNvGrpSpPr/>
          <p:nvPr/>
        </p:nvGrpSpPr>
        <p:grpSpPr>
          <a:xfrm>
            <a:off x="1557477" y="5671236"/>
            <a:ext cx="3478587" cy="4860365"/>
            <a:chOff x="1557477" y="5671236"/>
            <a:chExt cx="3478587" cy="4860365"/>
          </a:xfrm>
        </p:grpSpPr>
        <p:sp>
          <p:nvSpPr>
            <p:cNvPr id="33" name="Rectangle: Rounded Corners 32">
              <a:extLst>
                <a:ext uri="{FF2B5EF4-FFF2-40B4-BE49-F238E27FC236}">
                  <a16:creationId xmlns:a16="http://schemas.microsoft.com/office/drawing/2014/main" id="{0A34460E-7AAF-7475-2A34-8C2422463CD5}"/>
                </a:ext>
              </a:extLst>
            </p:cNvPr>
            <p:cNvSpPr/>
            <p:nvPr/>
          </p:nvSpPr>
          <p:spPr>
            <a:xfrm flipH="1">
              <a:off x="1557477" y="5671236"/>
              <a:ext cx="3473824" cy="4860365"/>
            </a:xfrm>
            <a:prstGeom prst="roundRect">
              <a:avLst>
                <a:gd name="adj" fmla="val 2832"/>
              </a:avLst>
            </a:prstGeom>
            <a:gradFill>
              <a:gsLst>
                <a:gs pos="0">
                  <a:schemeClr val="bg2"/>
                </a:gs>
                <a:gs pos="100000">
                  <a:schemeClr val="bg2">
                    <a:lumMod val="95000"/>
                  </a:schemeClr>
                </a:gs>
              </a:gsLst>
              <a:lin ang="5400000" scaled="1"/>
            </a:gradFill>
            <a:ln>
              <a:noFill/>
            </a:ln>
            <a:effectLst>
              <a:outerShdw blurRad="444500" dist="317500" dir="2700000" algn="tl" rotWithShape="0">
                <a:prstClr val="black">
                  <a:alpha val="2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Rounded Corners 33">
              <a:extLst>
                <a:ext uri="{FF2B5EF4-FFF2-40B4-BE49-F238E27FC236}">
                  <a16:creationId xmlns:a16="http://schemas.microsoft.com/office/drawing/2014/main" id="{1A037E28-4E38-A5B8-685D-3C938C7C79AB}"/>
                </a:ext>
              </a:extLst>
            </p:cNvPr>
            <p:cNvSpPr/>
            <p:nvPr/>
          </p:nvSpPr>
          <p:spPr>
            <a:xfrm flipH="1">
              <a:off x="1562240" y="5671236"/>
              <a:ext cx="3473824" cy="4860365"/>
            </a:xfrm>
            <a:prstGeom prst="roundRect">
              <a:avLst>
                <a:gd name="adj" fmla="val 2832"/>
              </a:avLst>
            </a:prstGeom>
            <a:gradFill>
              <a:gsLst>
                <a:gs pos="0">
                  <a:schemeClr val="bg1"/>
                </a:gs>
                <a:gs pos="100000">
                  <a:schemeClr val="bg1">
                    <a:lumMod val="95000"/>
                  </a:schemeClr>
                </a:gs>
              </a:gsLst>
              <a:lin ang="5400000" scaled="1"/>
            </a:gradFill>
            <a:ln>
              <a:solidFill>
                <a:schemeClr val="bg2"/>
              </a:solidFill>
            </a:ln>
            <a:effectLst>
              <a:outerShdw blurRad="127000" dist="127000" dir="2700000" algn="tl" rotWithShape="0">
                <a:prstClr val="black">
                  <a:alpha val="2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35" name="Group 34">
            <a:extLst>
              <a:ext uri="{FF2B5EF4-FFF2-40B4-BE49-F238E27FC236}">
                <a16:creationId xmlns:a16="http://schemas.microsoft.com/office/drawing/2014/main" id="{9EAB58DB-8B34-5766-4ADE-4F8C109E04D4}"/>
              </a:ext>
            </a:extLst>
          </p:cNvPr>
          <p:cNvGrpSpPr/>
          <p:nvPr/>
        </p:nvGrpSpPr>
        <p:grpSpPr>
          <a:xfrm>
            <a:off x="1562240" y="5671236"/>
            <a:ext cx="3478587" cy="3154176"/>
            <a:chOff x="1562240" y="5671236"/>
            <a:chExt cx="3478587" cy="3154176"/>
          </a:xfrm>
        </p:grpSpPr>
        <p:sp>
          <p:nvSpPr>
            <p:cNvPr id="36" name="Freeform: Shape 35">
              <a:extLst>
                <a:ext uri="{FF2B5EF4-FFF2-40B4-BE49-F238E27FC236}">
                  <a16:creationId xmlns:a16="http://schemas.microsoft.com/office/drawing/2014/main" id="{D52D4AAB-1302-7D5D-2566-490CE97869A7}"/>
                </a:ext>
              </a:extLst>
            </p:cNvPr>
            <p:cNvSpPr/>
            <p:nvPr/>
          </p:nvSpPr>
          <p:spPr>
            <a:xfrm flipH="1">
              <a:off x="1562240" y="5671236"/>
              <a:ext cx="2767012" cy="3154176"/>
            </a:xfrm>
            <a:custGeom>
              <a:avLst/>
              <a:gdLst>
                <a:gd name="connsiteX0" fmla="*/ 2668634 w 2767012"/>
                <a:gd name="connsiteY0" fmla="*/ 0 h 3154176"/>
                <a:gd name="connsiteX1" fmla="*/ 735016 w 2767012"/>
                <a:gd name="connsiteY1" fmla="*/ 0 h 3154176"/>
                <a:gd name="connsiteX2" fmla="*/ 632074 w 2767012"/>
                <a:gd name="connsiteY2" fmla="*/ 76979 h 3154176"/>
                <a:gd name="connsiteX3" fmla="*/ 0 w 2767012"/>
                <a:gd name="connsiteY3" fmla="*/ 1417264 h 3154176"/>
                <a:gd name="connsiteX4" fmla="*/ 1736912 w 2767012"/>
                <a:gd name="connsiteY4" fmla="*/ 3154176 h 3154176"/>
                <a:gd name="connsiteX5" fmla="*/ 2708036 w 2767012"/>
                <a:gd name="connsiteY5" fmla="*/ 2857539 h 3154176"/>
                <a:gd name="connsiteX6" fmla="*/ 2767012 w 2767012"/>
                <a:gd name="connsiteY6" fmla="*/ 2813438 h 3154176"/>
                <a:gd name="connsiteX7" fmla="*/ 2767012 w 2767012"/>
                <a:gd name="connsiteY7" fmla="*/ 98379 h 3154176"/>
                <a:gd name="connsiteX8" fmla="*/ 2668634 w 2767012"/>
                <a:gd name="connsiteY8" fmla="*/ 0 h 31541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767012" h="3154176">
                  <a:moveTo>
                    <a:pt x="2668634" y="0"/>
                  </a:moveTo>
                  <a:lnTo>
                    <a:pt x="735016" y="0"/>
                  </a:lnTo>
                  <a:lnTo>
                    <a:pt x="632074" y="76979"/>
                  </a:lnTo>
                  <a:cubicBezTo>
                    <a:pt x="246050" y="395554"/>
                    <a:pt x="0" y="877675"/>
                    <a:pt x="0" y="1417264"/>
                  </a:cubicBezTo>
                  <a:cubicBezTo>
                    <a:pt x="0" y="2376534"/>
                    <a:pt x="777642" y="3154176"/>
                    <a:pt x="1736912" y="3154176"/>
                  </a:cubicBezTo>
                  <a:cubicBezTo>
                    <a:pt x="2096638" y="3154176"/>
                    <a:pt x="2430822" y="3044820"/>
                    <a:pt x="2708036" y="2857539"/>
                  </a:cubicBezTo>
                  <a:lnTo>
                    <a:pt x="2767012" y="2813438"/>
                  </a:lnTo>
                  <a:lnTo>
                    <a:pt x="2767012" y="98379"/>
                  </a:lnTo>
                  <a:cubicBezTo>
                    <a:pt x="2767012" y="44046"/>
                    <a:pt x="2722966" y="0"/>
                    <a:pt x="2668634" y="0"/>
                  </a:cubicBezTo>
                  <a:close/>
                </a:path>
              </a:pathLst>
            </a:cu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Rectangle 36">
              <a:extLst>
                <a:ext uri="{FF2B5EF4-FFF2-40B4-BE49-F238E27FC236}">
                  <a16:creationId xmlns:a16="http://schemas.microsoft.com/office/drawing/2014/main" id="{BD29D909-D498-34E2-2FE4-95FEF6E72BDF}"/>
                </a:ext>
              </a:extLst>
            </p:cNvPr>
            <p:cNvSpPr/>
            <p:nvPr/>
          </p:nvSpPr>
          <p:spPr>
            <a:xfrm flipH="1">
              <a:off x="3519628" y="6816851"/>
              <a:ext cx="1521199" cy="508000"/>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38" name="Group 37">
            <a:extLst>
              <a:ext uri="{FF2B5EF4-FFF2-40B4-BE49-F238E27FC236}">
                <a16:creationId xmlns:a16="http://schemas.microsoft.com/office/drawing/2014/main" id="{B4BF4E2A-91DE-F539-1CAC-F75CD6008DD3}"/>
              </a:ext>
            </a:extLst>
          </p:cNvPr>
          <p:cNvGrpSpPr/>
          <p:nvPr/>
        </p:nvGrpSpPr>
        <p:grpSpPr>
          <a:xfrm>
            <a:off x="3607127" y="6540719"/>
            <a:ext cx="1073150" cy="1073150"/>
            <a:chOff x="3607127" y="6540719"/>
            <a:chExt cx="1073150" cy="1073150"/>
          </a:xfrm>
        </p:grpSpPr>
        <p:sp>
          <p:nvSpPr>
            <p:cNvPr id="39" name="Oval 38">
              <a:extLst>
                <a:ext uri="{FF2B5EF4-FFF2-40B4-BE49-F238E27FC236}">
                  <a16:creationId xmlns:a16="http://schemas.microsoft.com/office/drawing/2014/main" id="{486C73B2-1CAD-0C75-37C2-4B0AED91888A}"/>
                </a:ext>
              </a:extLst>
            </p:cNvPr>
            <p:cNvSpPr/>
            <p:nvPr/>
          </p:nvSpPr>
          <p:spPr>
            <a:xfrm>
              <a:off x="3607127" y="6540719"/>
              <a:ext cx="1073150" cy="1073150"/>
            </a:xfrm>
            <a:prstGeom prst="ellipse">
              <a:avLst/>
            </a:prstGeom>
            <a:gradFill>
              <a:gsLst>
                <a:gs pos="0">
                  <a:schemeClr val="bg2"/>
                </a:gs>
                <a:gs pos="100000">
                  <a:schemeClr val="bg2">
                    <a:lumMod val="85000"/>
                  </a:schemeClr>
                </a:gs>
              </a:gsLst>
              <a:lin ang="5400000" scaled="1"/>
            </a:gradFill>
            <a:ln w="6350">
              <a:solidFill>
                <a:schemeClr val="bg2"/>
              </a:solidFill>
            </a:ln>
            <a:effectLst>
              <a:outerShdw blurRad="127000" dist="127000" dir="2700000" algn="tl" rotWithShape="0">
                <a:prstClr val="black">
                  <a:alpha val="2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40" name="Oval 39">
              <a:extLst>
                <a:ext uri="{FF2B5EF4-FFF2-40B4-BE49-F238E27FC236}">
                  <a16:creationId xmlns:a16="http://schemas.microsoft.com/office/drawing/2014/main" id="{F89F9778-7E4B-97B8-6107-6E3963F9BE82}"/>
                </a:ext>
              </a:extLst>
            </p:cNvPr>
            <p:cNvSpPr/>
            <p:nvPr/>
          </p:nvSpPr>
          <p:spPr>
            <a:xfrm>
              <a:off x="3748602" y="6682194"/>
              <a:ext cx="790200" cy="790200"/>
            </a:xfrm>
            <a:prstGeom prst="ellipse">
              <a:avLst/>
            </a:prstGeom>
            <a:gradFill>
              <a:gsLst>
                <a:gs pos="100000">
                  <a:schemeClr val="bg2"/>
                </a:gs>
                <a:gs pos="0">
                  <a:schemeClr val="bg2">
                    <a:lumMod val="95000"/>
                  </a:schemeClr>
                </a:gs>
              </a:gsLst>
              <a:lin ang="5400000" scaled="1"/>
            </a:gradFill>
            <a:ln>
              <a:solidFill>
                <a:schemeClr val="bg2"/>
              </a:solidFill>
            </a:ln>
            <a:effectLst/>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sz="2200" b="1" dirty="0">
                  <a:solidFill>
                    <a:schemeClr val="tx2"/>
                  </a:solidFill>
                  <a:latin typeface="+mj-lt"/>
                </a:rPr>
                <a:t>01</a:t>
              </a:r>
            </a:p>
          </p:txBody>
        </p:sp>
      </p:grpSp>
      <p:sp>
        <p:nvSpPr>
          <p:cNvPr id="41" name="Freeform: Shape 40">
            <a:extLst>
              <a:ext uri="{FF2B5EF4-FFF2-40B4-BE49-F238E27FC236}">
                <a16:creationId xmlns:a16="http://schemas.microsoft.com/office/drawing/2014/main" id="{B43325D5-8F50-8F29-A4FE-615247F24B6A}"/>
              </a:ext>
            </a:extLst>
          </p:cNvPr>
          <p:cNvSpPr/>
          <p:nvPr/>
        </p:nvSpPr>
        <p:spPr>
          <a:xfrm>
            <a:off x="1931003" y="6404358"/>
            <a:ext cx="1322674" cy="1368284"/>
          </a:xfrm>
          <a:custGeom>
            <a:avLst/>
            <a:gdLst>
              <a:gd name="connsiteX0" fmla="*/ 358064 w 441960"/>
              <a:gd name="connsiteY0" fmla="*/ 444170 h 457200"/>
              <a:gd name="connsiteX1" fmla="*/ 95631 w 441960"/>
              <a:gd name="connsiteY1" fmla="*/ 444170 h 457200"/>
              <a:gd name="connsiteX2" fmla="*/ 19431 w 441960"/>
              <a:gd name="connsiteY2" fmla="*/ 367970 h 457200"/>
              <a:gd name="connsiteX3" fmla="*/ 19431 w 441960"/>
              <a:gd name="connsiteY3" fmla="*/ 205207 h 457200"/>
              <a:gd name="connsiteX4" fmla="*/ 95631 w 441960"/>
              <a:gd name="connsiteY4" fmla="*/ 129007 h 457200"/>
              <a:gd name="connsiteX5" fmla="*/ 358064 w 441960"/>
              <a:gd name="connsiteY5" fmla="*/ 129007 h 457200"/>
              <a:gd name="connsiteX6" fmla="*/ 434264 w 441960"/>
              <a:gd name="connsiteY6" fmla="*/ 205207 h 457200"/>
              <a:gd name="connsiteX7" fmla="*/ 434264 w 441960"/>
              <a:gd name="connsiteY7" fmla="*/ 368122 h 457200"/>
              <a:gd name="connsiteX8" fmla="*/ 358064 w 441960"/>
              <a:gd name="connsiteY8" fmla="*/ 444170 h 457200"/>
              <a:gd name="connsiteX9" fmla="*/ 300152 w 441960"/>
              <a:gd name="connsiteY9" fmla="*/ 86944 h 457200"/>
              <a:gd name="connsiteX10" fmla="*/ 300152 w 441960"/>
              <a:gd name="connsiteY10" fmla="*/ 86944 h 457200"/>
              <a:gd name="connsiteX11" fmla="*/ 232638 w 441960"/>
              <a:gd name="connsiteY11" fmla="*/ 19431 h 457200"/>
              <a:gd name="connsiteX12" fmla="*/ 221057 w 441960"/>
              <a:gd name="connsiteY12" fmla="*/ 19431 h 457200"/>
              <a:gd name="connsiteX13" fmla="*/ 153543 w 441960"/>
              <a:gd name="connsiteY13" fmla="*/ 86944 h 457200"/>
              <a:gd name="connsiteX14" fmla="*/ 153543 w 441960"/>
              <a:gd name="connsiteY14" fmla="*/ 86944 h 457200"/>
              <a:gd name="connsiteX15" fmla="*/ 19431 w 441960"/>
              <a:gd name="connsiteY15" fmla="*/ 245745 h 457200"/>
              <a:gd name="connsiteX16" fmla="*/ 135408 w 441960"/>
              <a:gd name="connsiteY16" fmla="*/ 290855 h 457200"/>
              <a:gd name="connsiteX17" fmla="*/ 318440 w 441960"/>
              <a:gd name="connsiteY17" fmla="*/ 290855 h 457200"/>
              <a:gd name="connsiteX18" fmla="*/ 434417 w 441960"/>
              <a:gd name="connsiteY18" fmla="*/ 245745 h 457200"/>
              <a:gd name="connsiteX19" fmla="*/ 226848 w 441960"/>
              <a:gd name="connsiteY19" fmla="*/ 350444 h 457200"/>
              <a:gd name="connsiteX20" fmla="*/ 226848 w 441960"/>
              <a:gd name="connsiteY20" fmla="*/ 265405 h 457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441960" h="457200">
                <a:moveTo>
                  <a:pt x="358064" y="444170"/>
                </a:moveTo>
                <a:lnTo>
                  <a:pt x="95631" y="444170"/>
                </a:lnTo>
                <a:cubicBezTo>
                  <a:pt x="53568" y="444170"/>
                  <a:pt x="19431" y="410032"/>
                  <a:pt x="19431" y="367970"/>
                </a:cubicBezTo>
                <a:lnTo>
                  <a:pt x="19431" y="205207"/>
                </a:lnTo>
                <a:cubicBezTo>
                  <a:pt x="19431" y="163144"/>
                  <a:pt x="53568" y="129007"/>
                  <a:pt x="95631" y="129007"/>
                </a:cubicBezTo>
                <a:lnTo>
                  <a:pt x="358064" y="129007"/>
                </a:lnTo>
                <a:cubicBezTo>
                  <a:pt x="400127" y="129007"/>
                  <a:pt x="434264" y="163144"/>
                  <a:pt x="434264" y="205207"/>
                </a:cubicBezTo>
                <a:lnTo>
                  <a:pt x="434264" y="368122"/>
                </a:lnTo>
                <a:cubicBezTo>
                  <a:pt x="434264" y="410032"/>
                  <a:pt x="400127" y="444170"/>
                  <a:pt x="358064" y="444170"/>
                </a:cubicBezTo>
                <a:close/>
                <a:moveTo>
                  <a:pt x="300152" y="86944"/>
                </a:moveTo>
                <a:lnTo>
                  <a:pt x="300152" y="86944"/>
                </a:lnTo>
                <a:cubicBezTo>
                  <a:pt x="300152" y="49606"/>
                  <a:pt x="269977" y="19431"/>
                  <a:pt x="232638" y="19431"/>
                </a:cubicBezTo>
                <a:lnTo>
                  <a:pt x="221057" y="19431"/>
                </a:lnTo>
                <a:cubicBezTo>
                  <a:pt x="183719" y="19431"/>
                  <a:pt x="153543" y="49606"/>
                  <a:pt x="153543" y="86944"/>
                </a:cubicBezTo>
                <a:lnTo>
                  <a:pt x="153543" y="86944"/>
                </a:lnTo>
                <a:moveTo>
                  <a:pt x="19431" y="245745"/>
                </a:moveTo>
                <a:lnTo>
                  <a:pt x="135408" y="290855"/>
                </a:lnTo>
                <a:cubicBezTo>
                  <a:pt x="194234" y="313715"/>
                  <a:pt x="259614" y="313715"/>
                  <a:pt x="318440" y="290855"/>
                </a:cubicBezTo>
                <a:lnTo>
                  <a:pt x="434417" y="245745"/>
                </a:lnTo>
                <a:moveTo>
                  <a:pt x="226848" y="350444"/>
                </a:moveTo>
                <a:lnTo>
                  <a:pt x="226848" y="265405"/>
                </a:lnTo>
              </a:path>
            </a:pathLst>
          </a:custGeom>
          <a:noFill/>
          <a:ln w="19050">
            <a:solidFill>
              <a:schemeClr val="bg2"/>
            </a:solidFill>
            <a:round/>
            <a:headEnd/>
            <a:tailEnd/>
          </a:ln>
          <a:extLst>
            <a:ext uri="{909E8E84-426E-40DD-AFC4-6F175D3DCCD1}">
              <a14:hiddenFill xmlns:a14="http://schemas.microsoft.com/office/drawing/2010/main">
                <a:solidFill>
                  <a:srgbClr val="FFFFFF"/>
                </a:solidFill>
              </a14:hiddenFill>
            </a:ext>
          </a:extLst>
        </p:spPr>
        <p:txBody>
          <a:bodyPr vert="horz" wrap="square" lIns="182832" tIns="91416" rIns="182832" bIns="91416" numCol="1" anchor="t" anchorCtr="0" compatLnSpc="1">
            <a:prstTxWarp prst="textNoShape">
              <a:avLst/>
            </a:prstTxWarp>
          </a:bodyPr>
          <a:lstStyle/>
          <a:p>
            <a:endParaRPr lang="ru-UA" sz="7198"/>
          </a:p>
        </p:txBody>
      </p:sp>
      <p:sp>
        <p:nvSpPr>
          <p:cNvPr id="42" name="TextBox 41">
            <a:extLst>
              <a:ext uri="{FF2B5EF4-FFF2-40B4-BE49-F238E27FC236}">
                <a16:creationId xmlns:a16="http://schemas.microsoft.com/office/drawing/2014/main" id="{D58F7E7E-61F5-9D6D-364C-7318501D5BF7}"/>
              </a:ext>
            </a:extLst>
          </p:cNvPr>
          <p:cNvSpPr txBox="1"/>
          <p:nvPr/>
        </p:nvSpPr>
        <p:spPr>
          <a:xfrm rot="10800000" flipV="1">
            <a:off x="1750533" y="9541060"/>
            <a:ext cx="3097238" cy="615553"/>
          </a:xfrm>
          <a:prstGeom prst="rect">
            <a:avLst/>
          </a:prstGeom>
          <a:noFill/>
        </p:spPr>
        <p:txBody>
          <a:bodyPr wrap="square" rtlCol="0" anchor="t">
            <a:spAutoFit/>
          </a:bodyPr>
          <a:lstStyle/>
          <a:p>
            <a:pPr lvl="0" algn="ctr"/>
            <a:r>
              <a:rPr lang="vi-VN" sz="1700" dirty="0">
                <a:solidFill>
                  <a:schemeClr val="tx2"/>
                </a:solidFill>
              </a:rPr>
              <a:t>Xác định mục tiêu, thu thập thông tin, hiểu rõ đối tác.</a:t>
            </a:r>
            <a:endParaRPr kumimoji="0" lang="en-US" sz="1700" b="0" i="0" u="none" strike="noStrike" kern="1200" cap="none" spc="0" normalizeH="0" baseline="0" noProof="0" dirty="0">
              <a:ln>
                <a:noFill/>
              </a:ln>
              <a:solidFill>
                <a:schemeClr val="tx2"/>
              </a:solidFill>
              <a:effectLst/>
              <a:uLnTx/>
              <a:uFillTx/>
              <a:latin typeface="Open Sans Light"/>
            </a:endParaRPr>
          </a:p>
        </p:txBody>
      </p:sp>
      <p:sp>
        <p:nvSpPr>
          <p:cNvPr id="43" name="TextBox 42">
            <a:extLst>
              <a:ext uri="{FF2B5EF4-FFF2-40B4-BE49-F238E27FC236}">
                <a16:creationId xmlns:a16="http://schemas.microsoft.com/office/drawing/2014/main" id="{D0C36F18-D283-9264-CC72-CEDB1A2D1190}"/>
              </a:ext>
            </a:extLst>
          </p:cNvPr>
          <p:cNvSpPr txBox="1"/>
          <p:nvPr/>
        </p:nvSpPr>
        <p:spPr>
          <a:xfrm rot="10800000" flipV="1">
            <a:off x="1562241" y="9022612"/>
            <a:ext cx="3473824" cy="461665"/>
          </a:xfrm>
          <a:prstGeom prst="rect">
            <a:avLst/>
          </a:prstGeom>
          <a:noFill/>
        </p:spPr>
        <p:txBody>
          <a:bodyPr wrap="square" rtlCol="0" anchor="t">
            <a:spAutoFit/>
          </a:bodyPr>
          <a:lstStyle/>
          <a:p>
            <a:pPr lvl="0" algn="ctr"/>
            <a:r>
              <a:rPr lang="en-US" sz="2400" b="1" dirty="0">
                <a:solidFill>
                  <a:schemeClr val="accent1">
                    <a:lumMod val="75000"/>
                  </a:schemeClr>
                </a:solidFill>
                <a:latin typeface="UTM Avo"/>
              </a:rPr>
              <a:t>PREPARATION</a:t>
            </a:r>
            <a:endParaRPr kumimoji="0" lang="en-US" sz="2400" b="1" i="0" u="none" strike="noStrike" kern="1200" cap="none" spc="0" normalizeH="0" baseline="0" noProof="0" dirty="0">
              <a:ln>
                <a:noFill/>
              </a:ln>
              <a:solidFill>
                <a:schemeClr val="accent1">
                  <a:lumMod val="75000"/>
                </a:schemeClr>
              </a:solidFill>
              <a:effectLst/>
              <a:uLnTx/>
              <a:uFillTx/>
              <a:latin typeface="UTM Avo"/>
            </a:endParaRPr>
          </a:p>
        </p:txBody>
      </p:sp>
      <p:grpSp>
        <p:nvGrpSpPr>
          <p:cNvPr id="44" name="Group 43">
            <a:extLst>
              <a:ext uri="{FF2B5EF4-FFF2-40B4-BE49-F238E27FC236}">
                <a16:creationId xmlns:a16="http://schemas.microsoft.com/office/drawing/2014/main" id="{C41FB6AA-A8FF-AC3E-C8DB-D81E5466855E}"/>
              </a:ext>
            </a:extLst>
          </p:cNvPr>
          <p:cNvGrpSpPr/>
          <p:nvPr/>
        </p:nvGrpSpPr>
        <p:grpSpPr>
          <a:xfrm>
            <a:off x="14896749" y="5671236"/>
            <a:ext cx="3478587" cy="4860365"/>
            <a:chOff x="14896749" y="5671236"/>
            <a:chExt cx="3478587" cy="4860365"/>
          </a:xfrm>
        </p:grpSpPr>
        <p:sp>
          <p:nvSpPr>
            <p:cNvPr id="45" name="Rectangle: Rounded Corners 44">
              <a:extLst>
                <a:ext uri="{FF2B5EF4-FFF2-40B4-BE49-F238E27FC236}">
                  <a16:creationId xmlns:a16="http://schemas.microsoft.com/office/drawing/2014/main" id="{3B54A057-71C6-C5FA-EA6F-11A7A088634D}"/>
                </a:ext>
              </a:extLst>
            </p:cNvPr>
            <p:cNvSpPr/>
            <p:nvPr/>
          </p:nvSpPr>
          <p:spPr>
            <a:xfrm flipH="1">
              <a:off x="14896749" y="5671236"/>
              <a:ext cx="3473824" cy="4860365"/>
            </a:xfrm>
            <a:prstGeom prst="roundRect">
              <a:avLst>
                <a:gd name="adj" fmla="val 2832"/>
              </a:avLst>
            </a:prstGeom>
            <a:gradFill>
              <a:gsLst>
                <a:gs pos="0">
                  <a:schemeClr val="bg2"/>
                </a:gs>
                <a:gs pos="100000">
                  <a:schemeClr val="bg2">
                    <a:lumMod val="95000"/>
                  </a:schemeClr>
                </a:gs>
              </a:gsLst>
              <a:lin ang="5400000" scaled="1"/>
            </a:gradFill>
            <a:ln>
              <a:noFill/>
            </a:ln>
            <a:effectLst>
              <a:outerShdw blurRad="444500" dist="317500" dir="2700000" algn="tl" rotWithShape="0">
                <a:prstClr val="black">
                  <a:alpha val="2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Rounded Corners 45">
              <a:extLst>
                <a:ext uri="{FF2B5EF4-FFF2-40B4-BE49-F238E27FC236}">
                  <a16:creationId xmlns:a16="http://schemas.microsoft.com/office/drawing/2014/main" id="{E84B71CD-422B-7AF5-9BFF-FEB9A6BAE684}"/>
                </a:ext>
              </a:extLst>
            </p:cNvPr>
            <p:cNvSpPr/>
            <p:nvPr/>
          </p:nvSpPr>
          <p:spPr>
            <a:xfrm flipH="1">
              <a:off x="14901512" y="5671236"/>
              <a:ext cx="3473824" cy="4860365"/>
            </a:xfrm>
            <a:prstGeom prst="roundRect">
              <a:avLst>
                <a:gd name="adj" fmla="val 2832"/>
              </a:avLst>
            </a:prstGeom>
            <a:gradFill>
              <a:gsLst>
                <a:gs pos="0">
                  <a:schemeClr val="bg1"/>
                </a:gs>
                <a:gs pos="100000">
                  <a:schemeClr val="bg1">
                    <a:lumMod val="95000"/>
                  </a:schemeClr>
                </a:gs>
              </a:gsLst>
              <a:lin ang="5400000" scaled="1"/>
            </a:gradFill>
            <a:ln>
              <a:solidFill>
                <a:schemeClr val="bg2"/>
              </a:solidFill>
            </a:ln>
            <a:effectLst>
              <a:outerShdw blurRad="127000" dist="127000" dir="2700000" algn="tl" rotWithShape="0">
                <a:prstClr val="black">
                  <a:alpha val="2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grpSp>
        <p:nvGrpSpPr>
          <p:cNvPr id="47" name="Group 46">
            <a:extLst>
              <a:ext uri="{FF2B5EF4-FFF2-40B4-BE49-F238E27FC236}">
                <a16:creationId xmlns:a16="http://schemas.microsoft.com/office/drawing/2014/main" id="{E9BE1BA5-C293-1EA5-549C-3740FBFD722F}"/>
              </a:ext>
            </a:extLst>
          </p:cNvPr>
          <p:cNvGrpSpPr/>
          <p:nvPr/>
        </p:nvGrpSpPr>
        <p:grpSpPr>
          <a:xfrm>
            <a:off x="14901512" y="5671236"/>
            <a:ext cx="3478587" cy="3154176"/>
            <a:chOff x="14901512" y="5671236"/>
            <a:chExt cx="3478587" cy="3154176"/>
          </a:xfrm>
        </p:grpSpPr>
        <p:sp>
          <p:nvSpPr>
            <p:cNvPr id="48" name="Freeform: Shape 47">
              <a:extLst>
                <a:ext uri="{FF2B5EF4-FFF2-40B4-BE49-F238E27FC236}">
                  <a16:creationId xmlns:a16="http://schemas.microsoft.com/office/drawing/2014/main" id="{F69B53BB-DDE9-929E-CBB0-CE4FA007D017}"/>
                </a:ext>
              </a:extLst>
            </p:cNvPr>
            <p:cNvSpPr/>
            <p:nvPr/>
          </p:nvSpPr>
          <p:spPr>
            <a:xfrm flipH="1">
              <a:off x="14901512" y="5671236"/>
              <a:ext cx="2767012" cy="3154176"/>
            </a:xfrm>
            <a:custGeom>
              <a:avLst/>
              <a:gdLst>
                <a:gd name="connsiteX0" fmla="*/ 2668634 w 2767012"/>
                <a:gd name="connsiteY0" fmla="*/ 0 h 3154176"/>
                <a:gd name="connsiteX1" fmla="*/ 735016 w 2767012"/>
                <a:gd name="connsiteY1" fmla="*/ 0 h 3154176"/>
                <a:gd name="connsiteX2" fmla="*/ 632074 w 2767012"/>
                <a:gd name="connsiteY2" fmla="*/ 76979 h 3154176"/>
                <a:gd name="connsiteX3" fmla="*/ 0 w 2767012"/>
                <a:gd name="connsiteY3" fmla="*/ 1417264 h 3154176"/>
                <a:gd name="connsiteX4" fmla="*/ 1736912 w 2767012"/>
                <a:gd name="connsiteY4" fmla="*/ 3154176 h 3154176"/>
                <a:gd name="connsiteX5" fmla="*/ 2708036 w 2767012"/>
                <a:gd name="connsiteY5" fmla="*/ 2857539 h 3154176"/>
                <a:gd name="connsiteX6" fmla="*/ 2767012 w 2767012"/>
                <a:gd name="connsiteY6" fmla="*/ 2813438 h 3154176"/>
                <a:gd name="connsiteX7" fmla="*/ 2767012 w 2767012"/>
                <a:gd name="connsiteY7" fmla="*/ 98379 h 3154176"/>
                <a:gd name="connsiteX8" fmla="*/ 2668634 w 2767012"/>
                <a:gd name="connsiteY8" fmla="*/ 0 h 31541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767012" h="3154176">
                  <a:moveTo>
                    <a:pt x="2668634" y="0"/>
                  </a:moveTo>
                  <a:lnTo>
                    <a:pt x="735016" y="0"/>
                  </a:lnTo>
                  <a:lnTo>
                    <a:pt x="632074" y="76979"/>
                  </a:lnTo>
                  <a:cubicBezTo>
                    <a:pt x="246050" y="395554"/>
                    <a:pt x="0" y="877675"/>
                    <a:pt x="0" y="1417264"/>
                  </a:cubicBezTo>
                  <a:cubicBezTo>
                    <a:pt x="0" y="2376534"/>
                    <a:pt x="777642" y="3154176"/>
                    <a:pt x="1736912" y="3154176"/>
                  </a:cubicBezTo>
                  <a:cubicBezTo>
                    <a:pt x="2096638" y="3154176"/>
                    <a:pt x="2430822" y="3044820"/>
                    <a:pt x="2708036" y="2857539"/>
                  </a:cubicBezTo>
                  <a:lnTo>
                    <a:pt x="2767012" y="2813438"/>
                  </a:lnTo>
                  <a:lnTo>
                    <a:pt x="2767012" y="98379"/>
                  </a:lnTo>
                  <a:cubicBezTo>
                    <a:pt x="2767012" y="44046"/>
                    <a:pt x="2722966" y="0"/>
                    <a:pt x="2668634" y="0"/>
                  </a:cubicBezTo>
                  <a:close/>
                </a:path>
              </a:pathLst>
            </a:custGeom>
            <a:solidFill>
              <a:schemeClr val="accent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Rectangle 48">
              <a:extLst>
                <a:ext uri="{FF2B5EF4-FFF2-40B4-BE49-F238E27FC236}">
                  <a16:creationId xmlns:a16="http://schemas.microsoft.com/office/drawing/2014/main" id="{879235A6-C300-06F6-BFDA-9B4CDC6294B3}"/>
                </a:ext>
              </a:extLst>
            </p:cNvPr>
            <p:cNvSpPr/>
            <p:nvPr/>
          </p:nvSpPr>
          <p:spPr>
            <a:xfrm flipH="1">
              <a:off x="16858900" y="6816851"/>
              <a:ext cx="1521199" cy="508000"/>
            </a:xfrm>
            <a:prstGeom prst="rect">
              <a:avLst/>
            </a:prstGeom>
            <a:solidFill>
              <a:schemeClr val="accent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50" name="Group 49">
            <a:extLst>
              <a:ext uri="{FF2B5EF4-FFF2-40B4-BE49-F238E27FC236}">
                <a16:creationId xmlns:a16="http://schemas.microsoft.com/office/drawing/2014/main" id="{419B773B-16FB-70F7-AE5E-B60B7FC0FCDB}"/>
              </a:ext>
            </a:extLst>
          </p:cNvPr>
          <p:cNvGrpSpPr/>
          <p:nvPr/>
        </p:nvGrpSpPr>
        <p:grpSpPr>
          <a:xfrm>
            <a:off x="16946399" y="6540719"/>
            <a:ext cx="1073150" cy="1073150"/>
            <a:chOff x="16946399" y="6540719"/>
            <a:chExt cx="1073150" cy="1073150"/>
          </a:xfrm>
        </p:grpSpPr>
        <p:sp>
          <p:nvSpPr>
            <p:cNvPr id="51" name="Oval 50">
              <a:extLst>
                <a:ext uri="{FF2B5EF4-FFF2-40B4-BE49-F238E27FC236}">
                  <a16:creationId xmlns:a16="http://schemas.microsoft.com/office/drawing/2014/main" id="{F34F5198-3345-C351-49F4-BBE1F744649B}"/>
                </a:ext>
              </a:extLst>
            </p:cNvPr>
            <p:cNvSpPr/>
            <p:nvPr/>
          </p:nvSpPr>
          <p:spPr>
            <a:xfrm>
              <a:off x="16946399" y="6540719"/>
              <a:ext cx="1073150" cy="1073150"/>
            </a:xfrm>
            <a:prstGeom prst="ellipse">
              <a:avLst/>
            </a:prstGeom>
            <a:gradFill>
              <a:gsLst>
                <a:gs pos="0">
                  <a:schemeClr val="bg2"/>
                </a:gs>
                <a:gs pos="100000">
                  <a:schemeClr val="bg2">
                    <a:lumMod val="85000"/>
                  </a:schemeClr>
                </a:gs>
              </a:gsLst>
              <a:lin ang="5400000" scaled="1"/>
            </a:gradFill>
            <a:ln w="6350">
              <a:solidFill>
                <a:schemeClr val="bg2"/>
              </a:solidFill>
            </a:ln>
            <a:effectLst>
              <a:outerShdw blurRad="127000" dist="127000" dir="2700000" algn="tl" rotWithShape="0">
                <a:prstClr val="black">
                  <a:alpha val="2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52" name="Oval 51">
              <a:extLst>
                <a:ext uri="{FF2B5EF4-FFF2-40B4-BE49-F238E27FC236}">
                  <a16:creationId xmlns:a16="http://schemas.microsoft.com/office/drawing/2014/main" id="{A757D9D8-BE49-D64D-6107-901807A51E1A}"/>
                </a:ext>
              </a:extLst>
            </p:cNvPr>
            <p:cNvSpPr/>
            <p:nvPr/>
          </p:nvSpPr>
          <p:spPr>
            <a:xfrm>
              <a:off x="17087874" y="6682194"/>
              <a:ext cx="790200" cy="790200"/>
            </a:xfrm>
            <a:prstGeom prst="ellipse">
              <a:avLst/>
            </a:prstGeom>
            <a:gradFill>
              <a:gsLst>
                <a:gs pos="100000">
                  <a:schemeClr val="bg2"/>
                </a:gs>
                <a:gs pos="0">
                  <a:schemeClr val="bg2">
                    <a:lumMod val="95000"/>
                  </a:schemeClr>
                </a:gs>
              </a:gsLst>
              <a:lin ang="5400000" scaled="1"/>
            </a:gradFill>
            <a:ln>
              <a:solidFill>
                <a:schemeClr val="bg2"/>
              </a:solidFill>
            </a:ln>
            <a:effectLst/>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sz="2200" b="1" dirty="0">
                  <a:solidFill>
                    <a:schemeClr val="tx2"/>
                  </a:solidFill>
                  <a:latin typeface="+mj-lt"/>
                </a:rPr>
                <a:t>01</a:t>
              </a:r>
            </a:p>
          </p:txBody>
        </p:sp>
      </p:grpSp>
      <p:sp>
        <p:nvSpPr>
          <p:cNvPr id="53" name="TextBox 52">
            <a:extLst>
              <a:ext uri="{FF2B5EF4-FFF2-40B4-BE49-F238E27FC236}">
                <a16:creationId xmlns:a16="http://schemas.microsoft.com/office/drawing/2014/main" id="{8013F81B-1F70-03E6-8F94-B649270F0D76}"/>
              </a:ext>
            </a:extLst>
          </p:cNvPr>
          <p:cNvSpPr txBox="1"/>
          <p:nvPr/>
        </p:nvSpPr>
        <p:spPr>
          <a:xfrm rot="10800000" flipV="1">
            <a:off x="15089805" y="9541060"/>
            <a:ext cx="3097238" cy="615553"/>
          </a:xfrm>
          <a:prstGeom prst="rect">
            <a:avLst/>
          </a:prstGeom>
          <a:noFill/>
        </p:spPr>
        <p:txBody>
          <a:bodyPr wrap="square" rtlCol="0" anchor="t">
            <a:spAutoFit/>
          </a:bodyPr>
          <a:lstStyle/>
          <a:p>
            <a:pPr lvl="0" algn="ctr"/>
            <a:r>
              <a:rPr lang="vi-VN" sz="1700" dirty="0">
                <a:solidFill>
                  <a:schemeClr val="tx2"/>
                </a:solidFill>
              </a:rPr>
              <a:t>Đề xuất, nhượng bộ hợp lý để đạt thỏa thuận cân bằng.</a:t>
            </a:r>
            <a:endParaRPr kumimoji="0" lang="en-US" sz="1700" b="0" i="0" u="none" strike="noStrike" kern="1200" cap="none" spc="0" normalizeH="0" baseline="0" noProof="0" dirty="0">
              <a:ln>
                <a:noFill/>
              </a:ln>
              <a:solidFill>
                <a:schemeClr val="tx2"/>
              </a:solidFill>
              <a:effectLst/>
              <a:uLnTx/>
              <a:uFillTx/>
              <a:latin typeface="Open Sans Light"/>
            </a:endParaRPr>
          </a:p>
        </p:txBody>
      </p:sp>
      <p:sp>
        <p:nvSpPr>
          <p:cNvPr id="54" name="TextBox 53">
            <a:extLst>
              <a:ext uri="{FF2B5EF4-FFF2-40B4-BE49-F238E27FC236}">
                <a16:creationId xmlns:a16="http://schemas.microsoft.com/office/drawing/2014/main" id="{4E8C8BF4-3CF4-9FA8-F973-B325E2970AFF}"/>
              </a:ext>
            </a:extLst>
          </p:cNvPr>
          <p:cNvSpPr txBox="1"/>
          <p:nvPr/>
        </p:nvSpPr>
        <p:spPr>
          <a:xfrm rot="10800000" flipV="1">
            <a:off x="14901513" y="9022612"/>
            <a:ext cx="3473824" cy="461665"/>
          </a:xfrm>
          <a:prstGeom prst="rect">
            <a:avLst/>
          </a:prstGeom>
          <a:noFill/>
        </p:spPr>
        <p:txBody>
          <a:bodyPr wrap="square" rtlCol="0" anchor="t">
            <a:spAutoFit/>
          </a:bodyPr>
          <a:lstStyle/>
          <a:p>
            <a:pPr lvl="0" algn="ctr"/>
            <a:r>
              <a:rPr lang="en-US" sz="2400" b="1" dirty="0">
                <a:solidFill>
                  <a:schemeClr val="accent5">
                    <a:lumMod val="75000"/>
                  </a:schemeClr>
                </a:solidFill>
                <a:latin typeface="UTM Avo"/>
              </a:rPr>
              <a:t>BARGAINING</a:t>
            </a:r>
            <a:endParaRPr kumimoji="0" lang="en-US" sz="2400" b="1" i="0" u="none" strike="noStrike" kern="1200" cap="none" spc="0" normalizeH="0" baseline="0" noProof="0" dirty="0">
              <a:ln>
                <a:noFill/>
              </a:ln>
              <a:solidFill>
                <a:schemeClr val="accent5">
                  <a:lumMod val="75000"/>
                </a:schemeClr>
              </a:solidFill>
              <a:effectLst/>
              <a:uLnTx/>
              <a:uFillTx/>
              <a:latin typeface="UTM Avo"/>
            </a:endParaRPr>
          </a:p>
        </p:txBody>
      </p:sp>
      <p:grpSp>
        <p:nvGrpSpPr>
          <p:cNvPr id="55" name="Group 54">
            <a:extLst>
              <a:ext uri="{FF2B5EF4-FFF2-40B4-BE49-F238E27FC236}">
                <a16:creationId xmlns:a16="http://schemas.microsoft.com/office/drawing/2014/main" id="{9F7ABD03-B20D-08D5-593D-AD7524920B4E}"/>
              </a:ext>
            </a:extLst>
          </p:cNvPr>
          <p:cNvGrpSpPr/>
          <p:nvPr/>
        </p:nvGrpSpPr>
        <p:grpSpPr>
          <a:xfrm>
            <a:off x="19347937" y="5671236"/>
            <a:ext cx="3478587" cy="3154176"/>
            <a:chOff x="19347937" y="5671236"/>
            <a:chExt cx="3478587" cy="3154176"/>
          </a:xfrm>
        </p:grpSpPr>
        <p:sp>
          <p:nvSpPr>
            <p:cNvPr id="56" name="Freeform: Shape 55">
              <a:extLst>
                <a:ext uri="{FF2B5EF4-FFF2-40B4-BE49-F238E27FC236}">
                  <a16:creationId xmlns:a16="http://schemas.microsoft.com/office/drawing/2014/main" id="{764552EE-043C-B951-FF8E-C742F24FB98F}"/>
                </a:ext>
              </a:extLst>
            </p:cNvPr>
            <p:cNvSpPr/>
            <p:nvPr/>
          </p:nvSpPr>
          <p:spPr>
            <a:xfrm flipH="1">
              <a:off x="19347937" y="5671236"/>
              <a:ext cx="2767012" cy="3154176"/>
            </a:xfrm>
            <a:custGeom>
              <a:avLst/>
              <a:gdLst>
                <a:gd name="connsiteX0" fmla="*/ 2668634 w 2767012"/>
                <a:gd name="connsiteY0" fmla="*/ 0 h 3154176"/>
                <a:gd name="connsiteX1" fmla="*/ 735016 w 2767012"/>
                <a:gd name="connsiteY1" fmla="*/ 0 h 3154176"/>
                <a:gd name="connsiteX2" fmla="*/ 632074 w 2767012"/>
                <a:gd name="connsiteY2" fmla="*/ 76979 h 3154176"/>
                <a:gd name="connsiteX3" fmla="*/ 0 w 2767012"/>
                <a:gd name="connsiteY3" fmla="*/ 1417264 h 3154176"/>
                <a:gd name="connsiteX4" fmla="*/ 1736912 w 2767012"/>
                <a:gd name="connsiteY4" fmla="*/ 3154176 h 3154176"/>
                <a:gd name="connsiteX5" fmla="*/ 2708036 w 2767012"/>
                <a:gd name="connsiteY5" fmla="*/ 2857539 h 3154176"/>
                <a:gd name="connsiteX6" fmla="*/ 2767012 w 2767012"/>
                <a:gd name="connsiteY6" fmla="*/ 2813438 h 3154176"/>
                <a:gd name="connsiteX7" fmla="*/ 2767012 w 2767012"/>
                <a:gd name="connsiteY7" fmla="*/ 98379 h 3154176"/>
                <a:gd name="connsiteX8" fmla="*/ 2668634 w 2767012"/>
                <a:gd name="connsiteY8" fmla="*/ 0 h 31541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767012" h="3154176">
                  <a:moveTo>
                    <a:pt x="2668634" y="0"/>
                  </a:moveTo>
                  <a:lnTo>
                    <a:pt x="735016" y="0"/>
                  </a:lnTo>
                  <a:lnTo>
                    <a:pt x="632074" y="76979"/>
                  </a:lnTo>
                  <a:cubicBezTo>
                    <a:pt x="246050" y="395554"/>
                    <a:pt x="0" y="877675"/>
                    <a:pt x="0" y="1417264"/>
                  </a:cubicBezTo>
                  <a:cubicBezTo>
                    <a:pt x="0" y="2376534"/>
                    <a:pt x="777642" y="3154176"/>
                    <a:pt x="1736912" y="3154176"/>
                  </a:cubicBezTo>
                  <a:cubicBezTo>
                    <a:pt x="2096638" y="3154176"/>
                    <a:pt x="2430822" y="3044820"/>
                    <a:pt x="2708036" y="2857539"/>
                  </a:cubicBezTo>
                  <a:lnTo>
                    <a:pt x="2767012" y="2813438"/>
                  </a:lnTo>
                  <a:lnTo>
                    <a:pt x="2767012" y="98379"/>
                  </a:lnTo>
                  <a:cubicBezTo>
                    <a:pt x="2767012" y="44046"/>
                    <a:pt x="2722966" y="0"/>
                    <a:pt x="2668634" y="0"/>
                  </a:cubicBezTo>
                  <a:close/>
                </a:path>
              </a:pathLst>
            </a:custGeom>
            <a:solidFill>
              <a:schemeClr val="accent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Rectangle 56">
              <a:extLst>
                <a:ext uri="{FF2B5EF4-FFF2-40B4-BE49-F238E27FC236}">
                  <a16:creationId xmlns:a16="http://schemas.microsoft.com/office/drawing/2014/main" id="{50630C48-20AD-446E-12FA-773B43CAFEE4}"/>
                </a:ext>
              </a:extLst>
            </p:cNvPr>
            <p:cNvSpPr/>
            <p:nvPr/>
          </p:nvSpPr>
          <p:spPr>
            <a:xfrm flipH="1">
              <a:off x="21305325" y="6816851"/>
              <a:ext cx="1521199" cy="508000"/>
            </a:xfrm>
            <a:prstGeom prst="rect">
              <a:avLst/>
            </a:prstGeom>
            <a:solidFill>
              <a:schemeClr val="accent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58" name="Group 57">
            <a:extLst>
              <a:ext uri="{FF2B5EF4-FFF2-40B4-BE49-F238E27FC236}">
                <a16:creationId xmlns:a16="http://schemas.microsoft.com/office/drawing/2014/main" id="{BED6462C-386B-AEAC-C4E5-46D203BF0DF9}"/>
              </a:ext>
            </a:extLst>
          </p:cNvPr>
          <p:cNvGrpSpPr/>
          <p:nvPr/>
        </p:nvGrpSpPr>
        <p:grpSpPr>
          <a:xfrm>
            <a:off x="21392824" y="6540719"/>
            <a:ext cx="1073150" cy="1073150"/>
            <a:chOff x="21392824" y="6540719"/>
            <a:chExt cx="1073150" cy="1073150"/>
          </a:xfrm>
        </p:grpSpPr>
        <p:sp>
          <p:nvSpPr>
            <p:cNvPr id="59" name="Oval 58">
              <a:extLst>
                <a:ext uri="{FF2B5EF4-FFF2-40B4-BE49-F238E27FC236}">
                  <a16:creationId xmlns:a16="http://schemas.microsoft.com/office/drawing/2014/main" id="{D6451307-43D5-4F2D-54F7-46A5BA2ADF45}"/>
                </a:ext>
              </a:extLst>
            </p:cNvPr>
            <p:cNvSpPr/>
            <p:nvPr/>
          </p:nvSpPr>
          <p:spPr>
            <a:xfrm>
              <a:off x="21392824" y="6540719"/>
              <a:ext cx="1073150" cy="1073150"/>
            </a:xfrm>
            <a:prstGeom prst="ellipse">
              <a:avLst/>
            </a:prstGeom>
            <a:gradFill>
              <a:gsLst>
                <a:gs pos="0">
                  <a:schemeClr val="bg2"/>
                </a:gs>
                <a:gs pos="100000">
                  <a:schemeClr val="bg2">
                    <a:lumMod val="85000"/>
                  </a:schemeClr>
                </a:gs>
              </a:gsLst>
              <a:lin ang="5400000" scaled="1"/>
            </a:gradFill>
            <a:ln w="6350">
              <a:solidFill>
                <a:schemeClr val="bg2"/>
              </a:solidFill>
            </a:ln>
            <a:effectLst>
              <a:outerShdw blurRad="127000" dist="127000" dir="2700000" algn="tl" rotWithShape="0">
                <a:prstClr val="black">
                  <a:alpha val="2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60" name="Oval 59">
              <a:extLst>
                <a:ext uri="{FF2B5EF4-FFF2-40B4-BE49-F238E27FC236}">
                  <a16:creationId xmlns:a16="http://schemas.microsoft.com/office/drawing/2014/main" id="{84A03FC8-562B-A567-301A-E3F47F0913FC}"/>
                </a:ext>
              </a:extLst>
            </p:cNvPr>
            <p:cNvSpPr/>
            <p:nvPr/>
          </p:nvSpPr>
          <p:spPr>
            <a:xfrm>
              <a:off x="21534299" y="6682194"/>
              <a:ext cx="790200" cy="790200"/>
            </a:xfrm>
            <a:prstGeom prst="ellipse">
              <a:avLst/>
            </a:prstGeom>
            <a:gradFill>
              <a:gsLst>
                <a:gs pos="100000">
                  <a:schemeClr val="bg2"/>
                </a:gs>
                <a:gs pos="0">
                  <a:schemeClr val="bg2">
                    <a:lumMod val="95000"/>
                  </a:schemeClr>
                </a:gs>
              </a:gsLst>
              <a:lin ang="5400000" scaled="1"/>
            </a:gradFill>
            <a:ln>
              <a:solidFill>
                <a:schemeClr val="bg2"/>
              </a:solidFill>
            </a:ln>
            <a:effectLst/>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sz="2200" b="1" dirty="0">
                  <a:solidFill>
                    <a:schemeClr val="tx2"/>
                  </a:solidFill>
                  <a:latin typeface="+mj-lt"/>
                </a:rPr>
                <a:t>01</a:t>
              </a:r>
            </a:p>
          </p:txBody>
        </p:sp>
      </p:grpSp>
      <p:sp>
        <p:nvSpPr>
          <p:cNvPr id="63" name="TextBox 62">
            <a:extLst>
              <a:ext uri="{FF2B5EF4-FFF2-40B4-BE49-F238E27FC236}">
                <a16:creationId xmlns:a16="http://schemas.microsoft.com/office/drawing/2014/main" id="{C2D99810-754B-6A92-A76B-852919AAFE2D}"/>
              </a:ext>
            </a:extLst>
          </p:cNvPr>
          <p:cNvSpPr txBox="1"/>
          <p:nvPr/>
        </p:nvSpPr>
        <p:spPr>
          <a:xfrm rot="10800000" flipV="1">
            <a:off x="19536230" y="9541060"/>
            <a:ext cx="3097238" cy="615553"/>
          </a:xfrm>
          <a:prstGeom prst="rect">
            <a:avLst/>
          </a:prstGeom>
          <a:noFill/>
        </p:spPr>
        <p:txBody>
          <a:bodyPr wrap="square" rtlCol="0" anchor="t">
            <a:spAutoFit/>
          </a:bodyPr>
          <a:lstStyle/>
          <a:p>
            <a:pPr lvl="0" algn="ctr"/>
            <a:r>
              <a:rPr lang="vi-VN" sz="1700" dirty="0">
                <a:solidFill>
                  <a:schemeClr val="tx2"/>
                </a:solidFill>
              </a:rPr>
              <a:t>Ký kết điều khoản rõ ràng và cam kết thực hiện.</a:t>
            </a:r>
            <a:endParaRPr kumimoji="0" lang="en-US" sz="1700" b="0" i="0" u="none" strike="noStrike" kern="1200" cap="none" spc="0" normalizeH="0" baseline="0" noProof="0" dirty="0">
              <a:ln>
                <a:noFill/>
              </a:ln>
              <a:solidFill>
                <a:schemeClr val="tx2"/>
              </a:solidFill>
              <a:effectLst/>
              <a:uLnTx/>
              <a:uFillTx/>
              <a:latin typeface="Open Sans Light"/>
            </a:endParaRPr>
          </a:p>
        </p:txBody>
      </p:sp>
      <p:sp>
        <p:nvSpPr>
          <p:cNvPr id="128" name="TextBox 127">
            <a:extLst>
              <a:ext uri="{FF2B5EF4-FFF2-40B4-BE49-F238E27FC236}">
                <a16:creationId xmlns:a16="http://schemas.microsoft.com/office/drawing/2014/main" id="{114957D1-E864-98B2-CE1E-693F78D072DB}"/>
              </a:ext>
            </a:extLst>
          </p:cNvPr>
          <p:cNvSpPr txBox="1"/>
          <p:nvPr/>
        </p:nvSpPr>
        <p:spPr>
          <a:xfrm rot="10800000" flipV="1">
            <a:off x="19347938" y="9022612"/>
            <a:ext cx="3473824" cy="461665"/>
          </a:xfrm>
          <a:prstGeom prst="rect">
            <a:avLst/>
          </a:prstGeom>
          <a:noFill/>
        </p:spPr>
        <p:txBody>
          <a:bodyPr wrap="square" rtlCol="0" anchor="t">
            <a:spAutoFit/>
          </a:bodyPr>
          <a:lstStyle/>
          <a:p>
            <a:pPr lvl="0" algn="ctr"/>
            <a:r>
              <a:rPr lang="en-US" sz="2400" b="1" dirty="0">
                <a:solidFill>
                  <a:schemeClr val="accent6">
                    <a:lumMod val="75000"/>
                  </a:schemeClr>
                </a:solidFill>
                <a:latin typeface="UTM Avo"/>
              </a:rPr>
              <a:t>AGREEMENT</a:t>
            </a:r>
            <a:endParaRPr kumimoji="0" lang="en-US" sz="2400" b="1" i="0" u="none" strike="noStrike" kern="1200" cap="none" spc="0" normalizeH="0" baseline="0" noProof="0" dirty="0">
              <a:ln>
                <a:noFill/>
              </a:ln>
              <a:solidFill>
                <a:schemeClr val="accent6">
                  <a:lumMod val="75000"/>
                </a:schemeClr>
              </a:solidFill>
              <a:effectLst/>
              <a:uLnTx/>
              <a:uFillTx/>
              <a:latin typeface="UTM Avo"/>
            </a:endParaRPr>
          </a:p>
        </p:txBody>
      </p:sp>
      <p:sp>
        <p:nvSpPr>
          <p:cNvPr id="132" name="TextBox 48">
            <a:extLst>
              <a:ext uri="{FF2B5EF4-FFF2-40B4-BE49-F238E27FC236}">
                <a16:creationId xmlns:a16="http://schemas.microsoft.com/office/drawing/2014/main" id="{15E99FB3-B353-33B4-AE99-962FD29634CE}"/>
              </a:ext>
            </a:extLst>
          </p:cNvPr>
          <p:cNvSpPr txBox="1"/>
          <p:nvPr/>
        </p:nvSpPr>
        <p:spPr>
          <a:xfrm>
            <a:off x="9272355" y="1959987"/>
            <a:ext cx="5839291" cy="523220"/>
          </a:xfrm>
          <a:prstGeom prst="rect">
            <a:avLst/>
          </a:prstGeom>
          <a:noFill/>
        </p:spPr>
        <p:txBody>
          <a:bodyPr wrap="none" rtlCol="0" anchor="ct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2800" b="0" i="0" u="none" strike="noStrike" kern="1200" cap="none" spc="0" normalizeH="0" baseline="0" noProof="0" dirty="0">
                <a:ln>
                  <a:noFill/>
                </a:ln>
                <a:solidFill>
                  <a:schemeClr val="bg1">
                    <a:lumMod val="60000"/>
                    <a:lumOff val="40000"/>
                  </a:schemeClr>
                </a:solidFill>
                <a:effectLst/>
                <a:uLnTx/>
                <a:uFillTx/>
                <a:latin typeface="Open Sans Light"/>
                <a:ea typeface="+mn-ea"/>
                <a:cs typeface="+mn-cs"/>
              </a:rPr>
              <a:t>we sell CONFIDENCE not templates</a:t>
            </a:r>
          </a:p>
        </p:txBody>
      </p:sp>
      <p:grpSp>
        <p:nvGrpSpPr>
          <p:cNvPr id="133" name="Group 132">
            <a:extLst>
              <a:ext uri="{FF2B5EF4-FFF2-40B4-BE49-F238E27FC236}">
                <a16:creationId xmlns:a16="http://schemas.microsoft.com/office/drawing/2014/main" id="{2296C694-C832-F0DA-51AB-A83ED279C0C2}"/>
              </a:ext>
            </a:extLst>
          </p:cNvPr>
          <p:cNvGrpSpPr/>
          <p:nvPr/>
        </p:nvGrpSpPr>
        <p:grpSpPr>
          <a:xfrm>
            <a:off x="3724919" y="818641"/>
            <a:ext cx="17006524" cy="1323439"/>
            <a:chOff x="4773427" y="818641"/>
            <a:chExt cx="17006524" cy="1323439"/>
          </a:xfrm>
        </p:grpSpPr>
        <p:sp>
          <p:nvSpPr>
            <p:cNvPr id="134" name="TextBox 48">
              <a:extLst>
                <a:ext uri="{FF2B5EF4-FFF2-40B4-BE49-F238E27FC236}">
                  <a16:creationId xmlns:a16="http://schemas.microsoft.com/office/drawing/2014/main" id="{384E6DD2-F6D4-54C3-442D-1DFDFE36E285}"/>
                </a:ext>
              </a:extLst>
            </p:cNvPr>
            <p:cNvSpPr txBox="1"/>
            <p:nvPr/>
          </p:nvSpPr>
          <p:spPr>
            <a:xfrm>
              <a:off x="9423299" y="818641"/>
              <a:ext cx="12356652" cy="1323439"/>
            </a:xfrm>
            <a:prstGeom prst="rect">
              <a:avLst/>
            </a:prstGeom>
            <a:noFill/>
          </p:spPr>
          <p:txBody>
            <a:bodyPr wrap="none" rtlCol="0" anchor="ct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US" sz="8000" b="1" dirty="0">
                  <a:gradFill>
                    <a:gsLst>
                      <a:gs pos="0">
                        <a:schemeClr val="accent1"/>
                      </a:gs>
                      <a:gs pos="100000">
                        <a:schemeClr val="accent5"/>
                      </a:gs>
                    </a:gsLst>
                    <a:lin ang="0" scaled="0"/>
                  </a:gradFill>
                  <a:effectLst>
                    <a:outerShdw blurRad="63500" dist="101600" dir="5400000" algn="t" rotWithShape="0">
                      <a:prstClr val="black">
                        <a:alpha val="20000"/>
                      </a:prstClr>
                    </a:outerShdw>
                  </a:effectLst>
                  <a:latin typeface="UTM Avo"/>
                </a:rPr>
                <a:t>NEGOTIATION</a:t>
              </a:r>
              <a:r>
                <a:rPr kumimoji="0" lang="en-US" sz="8000" b="1" i="0" u="none" strike="noStrike" kern="1200" cap="none" spc="0" normalizeH="0" baseline="0" noProof="0" dirty="0">
                  <a:ln>
                    <a:noFill/>
                  </a:ln>
                  <a:gradFill>
                    <a:gsLst>
                      <a:gs pos="0">
                        <a:schemeClr val="accent1"/>
                      </a:gs>
                      <a:gs pos="100000">
                        <a:schemeClr val="accent5"/>
                      </a:gs>
                    </a:gsLst>
                    <a:lin ang="0" scaled="0"/>
                  </a:gradFill>
                  <a:effectLst>
                    <a:outerShdw blurRad="63500" dist="101600" dir="5400000" algn="t" rotWithShape="0">
                      <a:prstClr val="black">
                        <a:alpha val="20000"/>
                      </a:prstClr>
                    </a:outerShdw>
                  </a:effectLst>
                  <a:uLnTx/>
                  <a:uFillTx/>
                  <a:latin typeface="UTM Avo"/>
                  <a:ea typeface="+mn-ea"/>
                  <a:cs typeface="+mn-cs"/>
                </a:rPr>
                <a:t> PROCESS</a:t>
              </a:r>
            </a:p>
          </p:txBody>
        </p:sp>
        <p:sp>
          <p:nvSpPr>
            <p:cNvPr id="161" name="TextBox 48">
              <a:extLst>
                <a:ext uri="{FF2B5EF4-FFF2-40B4-BE49-F238E27FC236}">
                  <a16:creationId xmlns:a16="http://schemas.microsoft.com/office/drawing/2014/main" id="{D634DA12-6D74-1F19-1A96-01290FF81979}"/>
                </a:ext>
              </a:extLst>
            </p:cNvPr>
            <p:cNvSpPr txBox="1"/>
            <p:nvPr/>
          </p:nvSpPr>
          <p:spPr>
            <a:xfrm>
              <a:off x="4773427" y="818641"/>
              <a:ext cx="4940776" cy="1323439"/>
            </a:xfrm>
            <a:prstGeom prst="rect">
              <a:avLst/>
            </a:prstGeom>
            <a:noFill/>
          </p:spPr>
          <p:txBody>
            <a:bodyPr wrap="none" rtlCol="0" anchor="ct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8000" b="1" i="0" u="none" strike="noStrike" kern="1200" cap="none" spc="0" normalizeH="0" baseline="0" noProof="0" dirty="0">
                  <a:ln>
                    <a:noFill/>
                  </a:ln>
                  <a:solidFill>
                    <a:schemeClr val="tx2"/>
                  </a:solidFill>
                  <a:effectLst>
                    <a:outerShdw blurRad="63500" dist="101600" dir="5400000" algn="t" rotWithShape="0">
                      <a:prstClr val="black">
                        <a:alpha val="20000"/>
                      </a:prstClr>
                    </a:outerShdw>
                  </a:effectLst>
                  <a:uLnTx/>
                  <a:uFillTx/>
                  <a:latin typeface="UTM Avo"/>
                  <a:ea typeface="+mn-ea"/>
                  <a:cs typeface="+mn-cs"/>
                </a:rPr>
                <a:t>5 STEPS - </a:t>
              </a:r>
            </a:p>
          </p:txBody>
        </p:sp>
      </p:grpSp>
      <p:sp>
        <p:nvSpPr>
          <p:cNvPr id="162" name="TextBox 25">
            <a:extLst>
              <a:ext uri="{FF2B5EF4-FFF2-40B4-BE49-F238E27FC236}">
                <a16:creationId xmlns:a16="http://schemas.microsoft.com/office/drawing/2014/main" id="{C3799780-7D44-0312-724C-C8690BEF6A0A}"/>
              </a:ext>
            </a:extLst>
          </p:cNvPr>
          <p:cNvSpPr txBox="1"/>
          <p:nvPr/>
        </p:nvSpPr>
        <p:spPr>
          <a:xfrm>
            <a:off x="11147484" y="12697304"/>
            <a:ext cx="2089033" cy="400110"/>
          </a:xfrm>
          <a:prstGeom prst="rect">
            <a:avLst/>
          </a:prstGeom>
          <a:noFill/>
        </p:spPr>
        <p:txBody>
          <a:bodyPr wrap="non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r>
              <a:rPr lang="en-US" sz="2000" b="1" u="none" dirty="0">
                <a:solidFill>
                  <a:schemeClr val="bg1">
                    <a:lumMod val="75000"/>
                  </a:schemeClr>
                </a:solidFill>
                <a:latin typeface="+mj-lt"/>
              </a:rPr>
              <a:t>slideocean</a:t>
            </a:r>
            <a:r>
              <a:rPr lang="en-US" sz="2000" b="1" u="none" dirty="0">
                <a:solidFill>
                  <a:schemeClr val="bg1">
                    <a:lumMod val="75000"/>
                  </a:schemeClr>
                </a:solidFill>
                <a:latin typeface="+mn-lt"/>
              </a:rPr>
              <a:t>.net</a:t>
            </a:r>
          </a:p>
        </p:txBody>
      </p:sp>
      <p:sp>
        <p:nvSpPr>
          <p:cNvPr id="163" name="TextBox 25">
            <a:extLst>
              <a:ext uri="{FF2B5EF4-FFF2-40B4-BE49-F238E27FC236}">
                <a16:creationId xmlns:a16="http://schemas.microsoft.com/office/drawing/2014/main" id="{C9451C2E-9D2D-4886-BE65-A9679BE14AD8}"/>
              </a:ext>
            </a:extLst>
          </p:cNvPr>
          <p:cNvSpPr txBox="1"/>
          <p:nvPr/>
        </p:nvSpPr>
        <p:spPr>
          <a:xfrm>
            <a:off x="5345474" y="4161429"/>
            <a:ext cx="13693053" cy="769441"/>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r>
              <a:rPr lang="vi-VN" sz="2200" u="none" dirty="0">
                <a:solidFill>
                  <a:schemeClr val="tx2"/>
                </a:solidFill>
              </a:rPr>
              <a:t>Quy trình đàm phán 5 bước giúp các bên tiếp cận chuyên nghiệp, từ chuẩn bị kỹ lưỡng, trao đổi thẳng thắn, làm rõ nhu cầu, thương lượng hợp lý đến đi đến thỏa thuận cuối cùng.</a:t>
            </a:r>
            <a:endParaRPr lang="en-US" sz="2200" u="none" dirty="0">
              <a:solidFill>
                <a:schemeClr val="tx2"/>
              </a:solidFill>
            </a:endParaRPr>
          </a:p>
        </p:txBody>
      </p:sp>
      <p:sp>
        <p:nvSpPr>
          <p:cNvPr id="164" name="Freeform 109">
            <a:extLst>
              <a:ext uri="{FF2B5EF4-FFF2-40B4-BE49-F238E27FC236}">
                <a16:creationId xmlns:a16="http://schemas.microsoft.com/office/drawing/2014/main" id="{B023BBCD-3D65-9618-E783-295446BC72ED}"/>
              </a:ext>
            </a:extLst>
          </p:cNvPr>
          <p:cNvSpPr>
            <a:spLocks noEditPoints="1"/>
          </p:cNvSpPr>
          <p:nvPr/>
        </p:nvSpPr>
        <p:spPr bwMode="auto">
          <a:xfrm>
            <a:off x="6422331" y="6452986"/>
            <a:ext cx="1217554" cy="1248616"/>
          </a:xfrm>
          <a:custGeom>
            <a:avLst/>
            <a:gdLst>
              <a:gd name="T0" fmla="*/ 704 w 819"/>
              <a:gd name="T1" fmla="*/ 341 h 836"/>
              <a:gd name="T2" fmla="*/ 363 w 819"/>
              <a:gd name="T3" fmla="*/ 682 h 836"/>
              <a:gd name="T4" fmla="*/ 175 w 819"/>
              <a:gd name="T5" fmla="*/ 626 h 836"/>
              <a:gd name="T6" fmla="*/ 0 w 819"/>
              <a:gd name="T7" fmla="*/ 682 h 836"/>
              <a:gd name="T8" fmla="*/ 59 w 819"/>
              <a:gd name="T9" fmla="*/ 497 h 836"/>
              <a:gd name="T10" fmla="*/ 22 w 819"/>
              <a:gd name="T11" fmla="*/ 341 h 836"/>
              <a:gd name="T12" fmla="*/ 363 w 819"/>
              <a:gd name="T13" fmla="*/ 0 h 836"/>
              <a:gd name="T14" fmla="*/ 704 w 819"/>
              <a:gd name="T15" fmla="*/ 341 h 836"/>
              <a:gd name="T16" fmla="*/ 409 w 819"/>
              <a:gd name="T17" fmla="*/ 794 h 836"/>
              <a:gd name="T18" fmla="*/ 549 w 819"/>
              <a:gd name="T19" fmla="*/ 836 h 836"/>
              <a:gd name="T20" fmla="*/ 688 w 819"/>
              <a:gd name="T21" fmla="*/ 794 h 836"/>
              <a:gd name="T22" fmla="*/ 819 w 819"/>
              <a:gd name="T23" fmla="*/ 836 h 836"/>
              <a:gd name="T24" fmla="*/ 775 w 819"/>
              <a:gd name="T25" fmla="*/ 697 h 836"/>
              <a:gd name="T26" fmla="*/ 803 w 819"/>
              <a:gd name="T27" fmla="*/ 581 h 836"/>
              <a:gd name="T28" fmla="*/ 786 w 819"/>
              <a:gd name="T29" fmla="*/ 491 h 836"/>
              <a:gd name="T30" fmla="*/ 204 w 819"/>
              <a:gd name="T31" fmla="*/ 276 h 836"/>
              <a:gd name="T32" fmla="*/ 522 w 819"/>
              <a:gd name="T33" fmla="*/ 276 h 836"/>
              <a:gd name="T34" fmla="*/ 204 w 819"/>
              <a:gd name="T35" fmla="*/ 406 h 836"/>
              <a:gd name="T36" fmla="*/ 522 w 819"/>
              <a:gd name="T37" fmla="*/ 406 h 8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819" h="836">
                <a:moveTo>
                  <a:pt x="704" y="341"/>
                </a:moveTo>
                <a:cubicBezTo>
                  <a:pt x="704" y="529"/>
                  <a:pt x="551" y="682"/>
                  <a:pt x="363" y="682"/>
                </a:cubicBezTo>
                <a:cubicBezTo>
                  <a:pt x="293" y="682"/>
                  <a:pt x="229" y="661"/>
                  <a:pt x="175" y="626"/>
                </a:cubicBezTo>
                <a:cubicBezTo>
                  <a:pt x="0" y="682"/>
                  <a:pt x="0" y="682"/>
                  <a:pt x="0" y="682"/>
                </a:cubicBezTo>
                <a:cubicBezTo>
                  <a:pt x="59" y="497"/>
                  <a:pt x="59" y="497"/>
                  <a:pt x="59" y="497"/>
                </a:cubicBezTo>
                <a:cubicBezTo>
                  <a:pt x="35" y="450"/>
                  <a:pt x="22" y="397"/>
                  <a:pt x="22" y="341"/>
                </a:cubicBezTo>
                <a:cubicBezTo>
                  <a:pt x="22" y="153"/>
                  <a:pt x="174" y="0"/>
                  <a:pt x="363" y="0"/>
                </a:cubicBezTo>
                <a:cubicBezTo>
                  <a:pt x="551" y="0"/>
                  <a:pt x="704" y="153"/>
                  <a:pt x="704" y="341"/>
                </a:cubicBezTo>
                <a:close/>
                <a:moveTo>
                  <a:pt x="409" y="794"/>
                </a:moveTo>
                <a:cubicBezTo>
                  <a:pt x="449" y="820"/>
                  <a:pt x="497" y="836"/>
                  <a:pt x="549" y="836"/>
                </a:cubicBezTo>
                <a:cubicBezTo>
                  <a:pt x="600" y="836"/>
                  <a:pt x="648" y="820"/>
                  <a:pt x="688" y="794"/>
                </a:cubicBezTo>
                <a:cubicBezTo>
                  <a:pt x="819" y="836"/>
                  <a:pt x="819" y="836"/>
                  <a:pt x="819" y="836"/>
                </a:cubicBezTo>
                <a:cubicBezTo>
                  <a:pt x="775" y="697"/>
                  <a:pt x="775" y="697"/>
                  <a:pt x="775" y="697"/>
                </a:cubicBezTo>
                <a:cubicBezTo>
                  <a:pt x="792" y="663"/>
                  <a:pt x="803" y="623"/>
                  <a:pt x="803" y="581"/>
                </a:cubicBezTo>
                <a:cubicBezTo>
                  <a:pt x="803" y="549"/>
                  <a:pt x="797" y="519"/>
                  <a:pt x="786" y="491"/>
                </a:cubicBezTo>
                <a:moveTo>
                  <a:pt x="204" y="276"/>
                </a:moveTo>
                <a:cubicBezTo>
                  <a:pt x="522" y="276"/>
                  <a:pt x="522" y="276"/>
                  <a:pt x="522" y="276"/>
                </a:cubicBezTo>
                <a:moveTo>
                  <a:pt x="204" y="406"/>
                </a:moveTo>
                <a:cubicBezTo>
                  <a:pt x="522" y="406"/>
                  <a:pt x="522" y="406"/>
                  <a:pt x="522" y="406"/>
                </a:cubicBezTo>
              </a:path>
            </a:pathLst>
          </a:custGeom>
          <a:noFill/>
          <a:ln w="19050">
            <a:solidFill>
              <a:schemeClr val="bg2"/>
            </a:solidFill>
            <a:round/>
            <a:headEnd/>
            <a:tailEnd/>
          </a:ln>
          <a:extLst>
            <a:ext uri="{909E8E84-426E-40DD-AFC4-6F175D3DCCD1}">
              <a14:hiddenFill xmlns:a14="http://schemas.microsoft.com/office/drawing/2010/main">
                <a:solidFill>
                  <a:srgbClr val="FFFFFF"/>
                </a:solidFill>
              </a14:hiddenFill>
            </a:ext>
          </a:extLst>
        </p:spPr>
        <p:txBody>
          <a:bodyPr vert="horz" wrap="square" lIns="182832" tIns="91416" rIns="182832" bIns="91416" numCol="1" anchor="t" anchorCtr="0" compatLnSpc="1">
            <a:prstTxWarp prst="textNoShape">
              <a:avLst/>
            </a:prstTxWarp>
          </a:bodyPr>
          <a:lstStyle/>
          <a:p>
            <a:endParaRPr lang="ru-UA" sz="7198"/>
          </a:p>
        </p:txBody>
      </p:sp>
      <p:sp>
        <p:nvSpPr>
          <p:cNvPr id="165" name="Freeform: Shape 164">
            <a:extLst>
              <a:ext uri="{FF2B5EF4-FFF2-40B4-BE49-F238E27FC236}">
                <a16:creationId xmlns:a16="http://schemas.microsoft.com/office/drawing/2014/main" id="{587037CD-7872-9DE2-5E13-8FB654C38809}"/>
              </a:ext>
            </a:extLst>
          </p:cNvPr>
          <p:cNvSpPr/>
          <p:nvPr/>
        </p:nvSpPr>
        <p:spPr>
          <a:xfrm>
            <a:off x="15208067" y="6413821"/>
            <a:ext cx="1395888" cy="1349358"/>
          </a:xfrm>
          <a:custGeom>
            <a:avLst/>
            <a:gdLst>
              <a:gd name="connsiteX0" fmla="*/ 351739 w 457200"/>
              <a:gd name="connsiteY0" fmla="*/ 100601 h 441960"/>
              <a:gd name="connsiteX1" fmla="*/ 395478 w 457200"/>
              <a:gd name="connsiteY1" fmla="*/ 100601 h 441960"/>
              <a:gd name="connsiteX2" fmla="*/ 420167 w 457200"/>
              <a:gd name="connsiteY2" fmla="*/ 118127 h 441960"/>
              <a:gd name="connsiteX3" fmla="*/ 449123 w 457200"/>
              <a:gd name="connsiteY3" fmla="*/ 200423 h 441960"/>
              <a:gd name="connsiteX4" fmla="*/ 450647 w 457200"/>
              <a:gd name="connsiteY4" fmla="*/ 209110 h 441960"/>
              <a:gd name="connsiteX5" fmla="*/ 450647 w 457200"/>
              <a:gd name="connsiteY5" fmla="*/ 400067 h 441960"/>
              <a:gd name="connsiteX6" fmla="*/ 424435 w 457200"/>
              <a:gd name="connsiteY6" fmla="*/ 426280 h 441960"/>
              <a:gd name="connsiteX7" fmla="*/ 226467 w 457200"/>
              <a:gd name="connsiteY7" fmla="*/ 426280 h 441960"/>
              <a:gd name="connsiteX8" fmla="*/ 200254 w 457200"/>
              <a:gd name="connsiteY8" fmla="*/ 400067 h 441960"/>
              <a:gd name="connsiteX9" fmla="*/ 200254 w 457200"/>
              <a:gd name="connsiteY9" fmla="*/ 381627 h 441960"/>
              <a:gd name="connsiteX10" fmla="*/ 378409 w 457200"/>
              <a:gd name="connsiteY10" fmla="*/ 127271 h 441960"/>
              <a:gd name="connsiteX11" fmla="*/ 277673 w 457200"/>
              <a:gd name="connsiteY11" fmla="*/ 26535 h 441960"/>
              <a:gd name="connsiteX12" fmla="*/ 249936 w 457200"/>
              <a:gd name="connsiteY12" fmla="*/ 21810 h 441960"/>
              <a:gd name="connsiteX13" fmla="*/ 169774 w 457200"/>
              <a:gd name="connsiteY13" fmla="*/ 60215 h 441960"/>
              <a:gd name="connsiteX14" fmla="*/ 163068 w 457200"/>
              <a:gd name="connsiteY14" fmla="*/ 64940 h 441960"/>
              <a:gd name="connsiteX15" fmla="*/ 26518 w 457200"/>
              <a:gd name="connsiteY15" fmla="*/ 201490 h 441960"/>
              <a:gd name="connsiteX16" fmla="*/ 26518 w 457200"/>
              <a:gd name="connsiteY16" fmla="*/ 235932 h 441960"/>
              <a:gd name="connsiteX17" fmla="*/ 169164 w 457200"/>
              <a:gd name="connsiteY17" fmla="*/ 378579 h 441960"/>
              <a:gd name="connsiteX18" fmla="*/ 203607 w 457200"/>
              <a:gd name="connsiteY18" fmla="*/ 378579 h 441960"/>
              <a:gd name="connsiteX19" fmla="*/ 340157 w 457200"/>
              <a:gd name="connsiteY19" fmla="*/ 242028 h 441960"/>
              <a:gd name="connsiteX20" fmla="*/ 344881 w 457200"/>
              <a:gd name="connsiteY20" fmla="*/ 235323 h 441960"/>
              <a:gd name="connsiteX21" fmla="*/ 383286 w 457200"/>
              <a:gd name="connsiteY21" fmla="*/ 155160 h 441960"/>
              <a:gd name="connsiteX22" fmla="*/ 378409 w 457200"/>
              <a:gd name="connsiteY22" fmla="*/ 127271 h 441960"/>
              <a:gd name="connsiteX23" fmla="*/ 142189 w 457200"/>
              <a:gd name="connsiteY23" fmla="*/ 175277 h 441960"/>
              <a:gd name="connsiteX24" fmla="*/ 130912 w 457200"/>
              <a:gd name="connsiteY24" fmla="*/ 201795 h 441960"/>
              <a:gd name="connsiteX25" fmla="*/ 157429 w 457200"/>
              <a:gd name="connsiteY25" fmla="*/ 213072 h 441960"/>
              <a:gd name="connsiteX26" fmla="*/ 168707 w 457200"/>
              <a:gd name="connsiteY26" fmla="*/ 186555 h 441960"/>
              <a:gd name="connsiteX27" fmla="*/ 142189 w 457200"/>
              <a:gd name="connsiteY27" fmla="*/ 175277 h 441960"/>
              <a:gd name="connsiteX28" fmla="*/ 241554 w 457200"/>
              <a:gd name="connsiteY28" fmla="*/ 217340 h 441960"/>
              <a:gd name="connsiteX29" fmla="*/ 230277 w 457200"/>
              <a:gd name="connsiteY29" fmla="*/ 243857 h 441960"/>
              <a:gd name="connsiteX30" fmla="*/ 256794 w 457200"/>
              <a:gd name="connsiteY30" fmla="*/ 255135 h 441960"/>
              <a:gd name="connsiteX31" fmla="*/ 268072 w 457200"/>
              <a:gd name="connsiteY31" fmla="*/ 228617 h 441960"/>
              <a:gd name="connsiteX32" fmla="*/ 241554 w 457200"/>
              <a:gd name="connsiteY32" fmla="*/ 217340 h 441960"/>
              <a:gd name="connsiteX33" fmla="*/ 226619 w 457200"/>
              <a:gd name="connsiteY33" fmla="*/ 154398 h 441960"/>
              <a:gd name="connsiteX34" fmla="*/ 173127 w 457200"/>
              <a:gd name="connsiteY34" fmla="*/ 280586 h 441960"/>
              <a:gd name="connsiteX35" fmla="*/ 369265 w 457200"/>
              <a:gd name="connsiteY35" fmla="*/ 35679 h 441960"/>
              <a:gd name="connsiteX36" fmla="*/ 290932 w 457200"/>
              <a:gd name="connsiteY36" fmla="*/ 114012 h 441960"/>
              <a:gd name="connsiteX37" fmla="*/ 271424 w 457200"/>
              <a:gd name="connsiteY37" fmla="*/ 94505 h 441960"/>
              <a:gd name="connsiteX38" fmla="*/ 310439 w 457200"/>
              <a:gd name="connsiteY38" fmla="*/ 133520 h 441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457200" h="441960">
                <a:moveTo>
                  <a:pt x="351739" y="100601"/>
                </a:moveTo>
                <a:lnTo>
                  <a:pt x="395478" y="100601"/>
                </a:lnTo>
                <a:cubicBezTo>
                  <a:pt x="406603" y="100601"/>
                  <a:pt x="416509" y="107612"/>
                  <a:pt x="420167" y="118127"/>
                </a:cubicBezTo>
                <a:lnTo>
                  <a:pt x="449123" y="200423"/>
                </a:lnTo>
                <a:cubicBezTo>
                  <a:pt x="450038" y="203166"/>
                  <a:pt x="450647" y="206214"/>
                  <a:pt x="450647" y="209110"/>
                </a:cubicBezTo>
                <a:lnTo>
                  <a:pt x="450647" y="400067"/>
                </a:lnTo>
                <a:cubicBezTo>
                  <a:pt x="450647" y="414545"/>
                  <a:pt x="438912" y="426280"/>
                  <a:pt x="424435" y="426280"/>
                </a:cubicBezTo>
                <a:lnTo>
                  <a:pt x="226467" y="426280"/>
                </a:lnTo>
                <a:cubicBezTo>
                  <a:pt x="211988" y="426280"/>
                  <a:pt x="200254" y="414545"/>
                  <a:pt x="200254" y="400067"/>
                </a:cubicBezTo>
                <a:lnTo>
                  <a:pt x="200254" y="381627"/>
                </a:lnTo>
                <a:moveTo>
                  <a:pt x="378409" y="127271"/>
                </a:moveTo>
                <a:lnTo>
                  <a:pt x="277673" y="26535"/>
                </a:lnTo>
                <a:cubicBezTo>
                  <a:pt x="270358" y="19220"/>
                  <a:pt x="259233" y="17391"/>
                  <a:pt x="249936" y="21810"/>
                </a:cubicBezTo>
                <a:lnTo>
                  <a:pt x="169774" y="60215"/>
                </a:lnTo>
                <a:cubicBezTo>
                  <a:pt x="167335" y="61434"/>
                  <a:pt x="165049" y="62958"/>
                  <a:pt x="163068" y="64940"/>
                </a:cubicBezTo>
                <a:lnTo>
                  <a:pt x="26518" y="201490"/>
                </a:lnTo>
                <a:cubicBezTo>
                  <a:pt x="17069" y="210939"/>
                  <a:pt x="17069" y="226331"/>
                  <a:pt x="26518" y="235932"/>
                </a:cubicBezTo>
                <a:lnTo>
                  <a:pt x="169164" y="378579"/>
                </a:lnTo>
                <a:cubicBezTo>
                  <a:pt x="178613" y="388028"/>
                  <a:pt x="194005" y="388028"/>
                  <a:pt x="203607" y="378579"/>
                </a:cubicBezTo>
                <a:lnTo>
                  <a:pt x="340157" y="242028"/>
                </a:lnTo>
                <a:cubicBezTo>
                  <a:pt x="342138" y="240047"/>
                  <a:pt x="343662" y="237761"/>
                  <a:pt x="344881" y="235323"/>
                </a:cubicBezTo>
                <a:lnTo>
                  <a:pt x="383286" y="155160"/>
                </a:lnTo>
                <a:cubicBezTo>
                  <a:pt x="387706" y="145712"/>
                  <a:pt x="385724" y="134586"/>
                  <a:pt x="378409" y="127271"/>
                </a:cubicBezTo>
                <a:close/>
                <a:moveTo>
                  <a:pt x="142189" y="175277"/>
                </a:moveTo>
                <a:cubicBezTo>
                  <a:pt x="131674" y="179544"/>
                  <a:pt x="126644" y="191432"/>
                  <a:pt x="130912" y="201795"/>
                </a:cubicBezTo>
                <a:cubicBezTo>
                  <a:pt x="135179" y="212310"/>
                  <a:pt x="147066" y="217340"/>
                  <a:pt x="157429" y="213072"/>
                </a:cubicBezTo>
                <a:cubicBezTo>
                  <a:pt x="167945" y="208805"/>
                  <a:pt x="172974" y="196918"/>
                  <a:pt x="168707" y="186555"/>
                </a:cubicBezTo>
                <a:cubicBezTo>
                  <a:pt x="164592" y="176039"/>
                  <a:pt x="152705" y="171010"/>
                  <a:pt x="142189" y="175277"/>
                </a:cubicBezTo>
                <a:close/>
                <a:moveTo>
                  <a:pt x="241554" y="217340"/>
                </a:moveTo>
                <a:cubicBezTo>
                  <a:pt x="231038" y="221607"/>
                  <a:pt x="226009" y="233494"/>
                  <a:pt x="230277" y="243857"/>
                </a:cubicBezTo>
                <a:cubicBezTo>
                  <a:pt x="234544" y="254373"/>
                  <a:pt x="246431" y="259402"/>
                  <a:pt x="256794" y="255135"/>
                </a:cubicBezTo>
                <a:cubicBezTo>
                  <a:pt x="267310" y="250868"/>
                  <a:pt x="272339" y="238980"/>
                  <a:pt x="268072" y="228617"/>
                </a:cubicBezTo>
                <a:cubicBezTo>
                  <a:pt x="263957" y="218102"/>
                  <a:pt x="252070" y="213072"/>
                  <a:pt x="241554" y="217340"/>
                </a:cubicBezTo>
                <a:close/>
                <a:moveTo>
                  <a:pt x="226619" y="154398"/>
                </a:moveTo>
                <a:lnTo>
                  <a:pt x="173127" y="280586"/>
                </a:lnTo>
                <a:moveTo>
                  <a:pt x="369265" y="35679"/>
                </a:moveTo>
                <a:lnTo>
                  <a:pt x="290932" y="114012"/>
                </a:lnTo>
                <a:moveTo>
                  <a:pt x="271424" y="94505"/>
                </a:moveTo>
                <a:lnTo>
                  <a:pt x="310439" y="133520"/>
                </a:lnTo>
              </a:path>
            </a:pathLst>
          </a:custGeom>
          <a:noFill/>
          <a:ln w="19050">
            <a:solidFill>
              <a:schemeClr val="bg2"/>
            </a:solidFill>
            <a:round/>
            <a:headEnd/>
            <a:tailEnd/>
          </a:ln>
          <a:extLst>
            <a:ext uri="{909E8E84-426E-40DD-AFC4-6F175D3DCCD1}">
              <a14:hiddenFill xmlns:a14="http://schemas.microsoft.com/office/drawing/2010/main">
                <a:solidFill>
                  <a:srgbClr val="FFFFFF"/>
                </a:solidFill>
              </a14:hiddenFill>
            </a:ext>
          </a:extLst>
        </p:spPr>
        <p:txBody>
          <a:bodyPr vert="horz" wrap="square" lIns="182832" tIns="91416" rIns="182832" bIns="91416" numCol="1" anchor="t" anchorCtr="0" compatLnSpc="1">
            <a:prstTxWarp prst="textNoShape">
              <a:avLst/>
            </a:prstTxWarp>
          </a:bodyPr>
          <a:lstStyle/>
          <a:p>
            <a:endParaRPr lang="ru-UA" sz="7198"/>
          </a:p>
        </p:txBody>
      </p:sp>
      <p:sp>
        <p:nvSpPr>
          <p:cNvPr id="166" name="Freeform: Shape 165">
            <a:extLst>
              <a:ext uri="{FF2B5EF4-FFF2-40B4-BE49-F238E27FC236}">
                <a16:creationId xmlns:a16="http://schemas.microsoft.com/office/drawing/2014/main" id="{9C2DC7F7-DE7E-13BC-20EA-A5FEAC5F27CF}"/>
              </a:ext>
            </a:extLst>
          </p:cNvPr>
          <p:cNvSpPr/>
          <p:nvPr/>
        </p:nvSpPr>
        <p:spPr>
          <a:xfrm>
            <a:off x="10826637" y="6335026"/>
            <a:ext cx="1444364" cy="1497860"/>
          </a:xfrm>
          <a:custGeom>
            <a:avLst/>
            <a:gdLst>
              <a:gd name="connsiteX0" fmla="*/ 284150 w 411480"/>
              <a:gd name="connsiteY0" fmla="*/ 60579 h 426720"/>
              <a:gd name="connsiteX1" fmla="*/ 345872 w 411480"/>
              <a:gd name="connsiteY1" fmla="*/ 175336 h 426720"/>
              <a:gd name="connsiteX2" fmla="*/ 392658 w 411480"/>
              <a:gd name="connsiteY2" fmla="*/ 269824 h 426720"/>
              <a:gd name="connsiteX3" fmla="*/ 353187 w 411480"/>
              <a:gd name="connsiteY3" fmla="*/ 269824 h 426720"/>
              <a:gd name="connsiteX4" fmla="*/ 353187 w 411480"/>
              <a:gd name="connsiteY4" fmla="*/ 335356 h 426720"/>
              <a:gd name="connsiteX5" fmla="*/ 332613 w 411480"/>
              <a:gd name="connsiteY5" fmla="*/ 355930 h 426720"/>
              <a:gd name="connsiteX6" fmla="*/ 289179 w 411480"/>
              <a:gd name="connsiteY6" fmla="*/ 355930 h 426720"/>
              <a:gd name="connsiteX7" fmla="*/ 289179 w 411480"/>
              <a:gd name="connsiteY7" fmla="*/ 410032 h 426720"/>
              <a:gd name="connsiteX8" fmla="*/ 114986 w 411480"/>
              <a:gd name="connsiteY8" fmla="*/ 410032 h 426720"/>
              <a:gd name="connsiteX9" fmla="*/ 83439 w 411480"/>
              <a:gd name="connsiteY9" fmla="*/ 291922 h 426720"/>
              <a:gd name="connsiteX10" fmla="*/ 221514 w 411480"/>
              <a:gd name="connsiteY10" fmla="*/ 140741 h 426720"/>
              <a:gd name="connsiteX11" fmla="*/ 219989 w 411480"/>
              <a:gd name="connsiteY11" fmla="*/ 124282 h 426720"/>
              <a:gd name="connsiteX12" fmla="*/ 247269 w 411480"/>
              <a:gd name="connsiteY12" fmla="*/ 95478 h 426720"/>
              <a:gd name="connsiteX13" fmla="*/ 229439 w 411480"/>
              <a:gd name="connsiteY13" fmla="*/ 64694 h 426720"/>
              <a:gd name="connsiteX14" fmla="*/ 190728 w 411480"/>
              <a:gd name="connsiteY14" fmla="*/ 73990 h 426720"/>
              <a:gd name="connsiteX15" fmla="*/ 162382 w 411480"/>
              <a:gd name="connsiteY15" fmla="*/ 57531 h 426720"/>
              <a:gd name="connsiteX16" fmla="*/ 151105 w 411480"/>
              <a:gd name="connsiteY16" fmla="*/ 19431 h 426720"/>
              <a:gd name="connsiteX17" fmla="*/ 115595 w 411480"/>
              <a:gd name="connsiteY17" fmla="*/ 19431 h 426720"/>
              <a:gd name="connsiteX18" fmla="*/ 104318 w 411480"/>
              <a:gd name="connsiteY18" fmla="*/ 57531 h 426720"/>
              <a:gd name="connsiteX19" fmla="*/ 75972 w 411480"/>
              <a:gd name="connsiteY19" fmla="*/ 73990 h 426720"/>
              <a:gd name="connsiteX20" fmla="*/ 37262 w 411480"/>
              <a:gd name="connsiteY20" fmla="*/ 64694 h 426720"/>
              <a:gd name="connsiteX21" fmla="*/ 19431 w 411480"/>
              <a:gd name="connsiteY21" fmla="*/ 95478 h 426720"/>
              <a:gd name="connsiteX22" fmla="*/ 46710 w 411480"/>
              <a:gd name="connsiteY22" fmla="*/ 124282 h 426720"/>
              <a:gd name="connsiteX23" fmla="*/ 45187 w 411480"/>
              <a:gd name="connsiteY23" fmla="*/ 140741 h 426720"/>
              <a:gd name="connsiteX24" fmla="*/ 46710 w 411480"/>
              <a:gd name="connsiteY24" fmla="*/ 157201 h 426720"/>
              <a:gd name="connsiteX25" fmla="*/ 19431 w 411480"/>
              <a:gd name="connsiteY25" fmla="*/ 186004 h 426720"/>
              <a:gd name="connsiteX26" fmla="*/ 37262 w 411480"/>
              <a:gd name="connsiteY26" fmla="*/ 216789 h 426720"/>
              <a:gd name="connsiteX27" fmla="*/ 75972 w 411480"/>
              <a:gd name="connsiteY27" fmla="*/ 207493 h 426720"/>
              <a:gd name="connsiteX28" fmla="*/ 104318 w 411480"/>
              <a:gd name="connsiteY28" fmla="*/ 223952 h 426720"/>
              <a:gd name="connsiteX29" fmla="*/ 115595 w 411480"/>
              <a:gd name="connsiteY29" fmla="*/ 262052 h 426720"/>
              <a:gd name="connsiteX30" fmla="*/ 151105 w 411480"/>
              <a:gd name="connsiteY30" fmla="*/ 262052 h 426720"/>
              <a:gd name="connsiteX31" fmla="*/ 162382 w 411480"/>
              <a:gd name="connsiteY31" fmla="*/ 223952 h 426720"/>
              <a:gd name="connsiteX32" fmla="*/ 190728 w 411480"/>
              <a:gd name="connsiteY32" fmla="*/ 207493 h 426720"/>
              <a:gd name="connsiteX33" fmla="*/ 229439 w 411480"/>
              <a:gd name="connsiteY33" fmla="*/ 216789 h 426720"/>
              <a:gd name="connsiteX34" fmla="*/ 247269 w 411480"/>
              <a:gd name="connsiteY34" fmla="*/ 186004 h 426720"/>
              <a:gd name="connsiteX35" fmla="*/ 219989 w 411480"/>
              <a:gd name="connsiteY35" fmla="*/ 157201 h 426720"/>
              <a:gd name="connsiteX36" fmla="*/ 221514 w 411480"/>
              <a:gd name="connsiteY36" fmla="*/ 140741 h 426720"/>
              <a:gd name="connsiteX37" fmla="*/ 175488 w 411480"/>
              <a:gd name="connsiteY37" fmla="*/ 140741 h 426720"/>
              <a:gd name="connsiteX38" fmla="*/ 133274 w 411480"/>
              <a:gd name="connsiteY38" fmla="*/ 182956 h 426720"/>
              <a:gd name="connsiteX39" fmla="*/ 91059 w 411480"/>
              <a:gd name="connsiteY39" fmla="*/ 140741 h 426720"/>
              <a:gd name="connsiteX40" fmla="*/ 133274 w 411480"/>
              <a:gd name="connsiteY40" fmla="*/ 98526 h 426720"/>
              <a:gd name="connsiteX41" fmla="*/ 175488 w 411480"/>
              <a:gd name="connsiteY41" fmla="*/ 140741 h 4267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Lst>
            <a:rect l="l" t="t" r="r" b="b"/>
            <a:pathLst>
              <a:path w="411480" h="426720">
                <a:moveTo>
                  <a:pt x="284150" y="60579"/>
                </a:moveTo>
                <a:cubicBezTo>
                  <a:pt x="355016" y="91516"/>
                  <a:pt x="345872" y="175336"/>
                  <a:pt x="345872" y="175336"/>
                </a:cubicBezTo>
                <a:lnTo>
                  <a:pt x="392658" y="269824"/>
                </a:lnTo>
                <a:lnTo>
                  <a:pt x="353187" y="269824"/>
                </a:lnTo>
                <a:lnTo>
                  <a:pt x="353187" y="335356"/>
                </a:lnTo>
                <a:cubicBezTo>
                  <a:pt x="353187" y="346634"/>
                  <a:pt x="344043" y="355930"/>
                  <a:pt x="332613" y="355930"/>
                </a:cubicBezTo>
                <a:lnTo>
                  <a:pt x="289179" y="355930"/>
                </a:lnTo>
                <a:lnTo>
                  <a:pt x="289179" y="410032"/>
                </a:lnTo>
                <a:lnTo>
                  <a:pt x="114986" y="410032"/>
                </a:lnTo>
                <a:cubicBezTo>
                  <a:pt x="115748" y="368579"/>
                  <a:pt x="104470" y="327888"/>
                  <a:pt x="83439" y="291922"/>
                </a:cubicBezTo>
                <a:moveTo>
                  <a:pt x="221514" y="140741"/>
                </a:moveTo>
                <a:cubicBezTo>
                  <a:pt x="221514" y="135103"/>
                  <a:pt x="220904" y="129616"/>
                  <a:pt x="219989" y="124282"/>
                </a:cubicBezTo>
                <a:lnTo>
                  <a:pt x="247269" y="95478"/>
                </a:lnTo>
                <a:lnTo>
                  <a:pt x="229439" y="64694"/>
                </a:lnTo>
                <a:lnTo>
                  <a:pt x="190728" y="73990"/>
                </a:lnTo>
                <a:cubicBezTo>
                  <a:pt x="182499" y="66827"/>
                  <a:pt x="172898" y="61341"/>
                  <a:pt x="162382" y="57531"/>
                </a:cubicBezTo>
                <a:lnTo>
                  <a:pt x="151105" y="19431"/>
                </a:lnTo>
                <a:lnTo>
                  <a:pt x="115595" y="19431"/>
                </a:lnTo>
                <a:lnTo>
                  <a:pt x="104318" y="57531"/>
                </a:lnTo>
                <a:cubicBezTo>
                  <a:pt x="93802" y="61188"/>
                  <a:pt x="84201" y="66827"/>
                  <a:pt x="75972" y="73990"/>
                </a:cubicBezTo>
                <a:lnTo>
                  <a:pt x="37262" y="64694"/>
                </a:lnTo>
                <a:lnTo>
                  <a:pt x="19431" y="95478"/>
                </a:lnTo>
                <a:lnTo>
                  <a:pt x="46710" y="124282"/>
                </a:lnTo>
                <a:cubicBezTo>
                  <a:pt x="45644" y="129616"/>
                  <a:pt x="45187" y="135103"/>
                  <a:pt x="45187" y="140741"/>
                </a:cubicBezTo>
                <a:cubicBezTo>
                  <a:pt x="45187" y="146380"/>
                  <a:pt x="45796" y="151866"/>
                  <a:pt x="46710" y="157201"/>
                </a:cubicBezTo>
                <a:lnTo>
                  <a:pt x="19431" y="186004"/>
                </a:lnTo>
                <a:lnTo>
                  <a:pt x="37262" y="216789"/>
                </a:lnTo>
                <a:lnTo>
                  <a:pt x="75972" y="207493"/>
                </a:lnTo>
                <a:cubicBezTo>
                  <a:pt x="84201" y="214655"/>
                  <a:pt x="93802" y="220142"/>
                  <a:pt x="104318" y="223952"/>
                </a:cubicBezTo>
                <a:lnTo>
                  <a:pt x="115595" y="262052"/>
                </a:lnTo>
                <a:lnTo>
                  <a:pt x="151105" y="262052"/>
                </a:lnTo>
                <a:lnTo>
                  <a:pt x="162382" y="223952"/>
                </a:lnTo>
                <a:cubicBezTo>
                  <a:pt x="172898" y="220294"/>
                  <a:pt x="182499" y="214655"/>
                  <a:pt x="190728" y="207493"/>
                </a:cubicBezTo>
                <a:lnTo>
                  <a:pt x="229439" y="216789"/>
                </a:lnTo>
                <a:lnTo>
                  <a:pt x="247269" y="186004"/>
                </a:lnTo>
                <a:lnTo>
                  <a:pt x="219989" y="157201"/>
                </a:lnTo>
                <a:cubicBezTo>
                  <a:pt x="220904" y="151866"/>
                  <a:pt x="221514" y="146380"/>
                  <a:pt x="221514" y="140741"/>
                </a:cubicBezTo>
                <a:close/>
                <a:moveTo>
                  <a:pt x="175488" y="140741"/>
                </a:moveTo>
                <a:cubicBezTo>
                  <a:pt x="175488" y="164058"/>
                  <a:pt x="156591" y="182956"/>
                  <a:pt x="133274" y="182956"/>
                </a:cubicBezTo>
                <a:cubicBezTo>
                  <a:pt x="109957" y="182956"/>
                  <a:pt x="91059" y="164058"/>
                  <a:pt x="91059" y="140741"/>
                </a:cubicBezTo>
                <a:cubicBezTo>
                  <a:pt x="91059" y="117424"/>
                  <a:pt x="109957" y="98526"/>
                  <a:pt x="133274" y="98526"/>
                </a:cubicBezTo>
                <a:cubicBezTo>
                  <a:pt x="156591" y="98526"/>
                  <a:pt x="175488" y="117424"/>
                  <a:pt x="175488" y="140741"/>
                </a:cubicBezTo>
                <a:close/>
              </a:path>
            </a:pathLst>
          </a:custGeom>
          <a:noFill/>
          <a:ln w="19050">
            <a:solidFill>
              <a:schemeClr val="bg2"/>
            </a:solidFill>
            <a:round/>
            <a:headEnd/>
            <a:tailEnd/>
          </a:ln>
          <a:extLst>
            <a:ext uri="{909E8E84-426E-40DD-AFC4-6F175D3DCCD1}">
              <a14:hiddenFill xmlns:a14="http://schemas.microsoft.com/office/drawing/2010/main">
                <a:solidFill>
                  <a:srgbClr val="FFFFFF"/>
                </a:solidFill>
              </a14:hiddenFill>
            </a:ext>
          </a:extLst>
        </p:spPr>
        <p:txBody>
          <a:bodyPr vert="horz" wrap="square" lIns="182832" tIns="91416" rIns="182832" bIns="91416" numCol="1" anchor="t" anchorCtr="0" compatLnSpc="1">
            <a:prstTxWarp prst="textNoShape">
              <a:avLst/>
            </a:prstTxWarp>
          </a:bodyPr>
          <a:lstStyle/>
          <a:p>
            <a:endParaRPr lang="ru-UA" sz="7198"/>
          </a:p>
        </p:txBody>
      </p:sp>
      <p:sp>
        <p:nvSpPr>
          <p:cNvPr id="167" name="Freeform: Shape 166">
            <a:extLst>
              <a:ext uri="{FF2B5EF4-FFF2-40B4-BE49-F238E27FC236}">
                <a16:creationId xmlns:a16="http://schemas.microsoft.com/office/drawing/2014/main" id="{3AE9F241-F3D2-CFF1-50C1-A69124B64770}"/>
              </a:ext>
            </a:extLst>
          </p:cNvPr>
          <p:cNvSpPr/>
          <p:nvPr/>
        </p:nvSpPr>
        <p:spPr>
          <a:xfrm>
            <a:off x="19560544" y="6598230"/>
            <a:ext cx="1701032" cy="1103372"/>
          </a:xfrm>
          <a:custGeom>
            <a:avLst/>
            <a:gdLst>
              <a:gd name="connsiteX0" fmla="*/ 468668 w 563880"/>
              <a:gd name="connsiteY0" fmla="*/ 192931 h 365760"/>
              <a:gd name="connsiteX1" fmla="*/ 425081 w 563880"/>
              <a:gd name="connsiteY1" fmla="*/ 219296 h 365760"/>
              <a:gd name="connsiteX2" fmla="*/ 315201 w 563880"/>
              <a:gd name="connsiteY2" fmla="*/ 144925 h 365760"/>
              <a:gd name="connsiteX3" fmla="*/ 260184 w 563880"/>
              <a:gd name="connsiteY3" fmla="*/ 142639 h 365760"/>
              <a:gd name="connsiteX4" fmla="*/ 194348 w 563880"/>
              <a:gd name="connsiteY4" fmla="*/ 163213 h 365760"/>
              <a:gd name="connsiteX5" fmla="*/ 217208 w 563880"/>
              <a:gd name="connsiteY5" fmla="*/ 115055 h 365760"/>
              <a:gd name="connsiteX6" fmla="*/ 319773 w 563880"/>
              <a:gd name="connsiteY6" fmla="*/ 82593 h 365760"/>
              <a:gd name="connsiteX7" fmla="*/ 398869 w 563880"/>
              <a:gd name="connsiteY7" fmla="*/ 88994 h 365760"/>
              <a:gd name="connsiteX8" fmla="*/ 468668 w 563880"/>
              <a:gd name="connsiteY8" fmla="*/ 192931 h 365760"/>
              <a:gd name="connsiteX9" fmla="*/ 256070 w 563880"/>
              <a:gd name="connsiteY9" fmla="*/ 326433 h 365760"/>
              <a:gd name="connsiteX10" fmla="*/ 288836 w 563880"/>
              <a:gd name="connsiteY10" fmla="*/ 341826 h 365760"/>
              <a:gd name="connsiteX11" fmla="*/ 330593 w 563880"/>
              <a:gd name="connsiteY11" fmla="*/ 324147 h 365760"/>
              <a:gd name="connsiteX12" fmla="*/ 368389 w 563880"/>
              <a:gd name="connsiteY12" fmla="*/ 295496 h 365760"/>
              <a:gd name="connsiteX13" fmla="*/ 404507 w 563880"/>
              <a:gd name="connsiteY13" fmla="*/ 263492 h 365760"/>
              <a:gd name="connsiteX14" fmla="*/ 428587 w 563880"/>
              <a:gd name="connsiteY14" fmla="*/ 221125 h 365760"/>
              <a:gd name="connsiteX15" fmla="*/ 237934 w 563880"/>
              <a:gd name="connsiteY15" fmla="*/ 103472 h 365760"/>
              <a:gd name="connsiteX16" fmla="*/ 164630 w 563880"/>
              <a:gd name="connsiteY16" fmla="*/ 85794 h 365760"/>
              <a:gd name="connsiteX17" fmla="*/ 93611 w 563880"/>
              <a:gd name="connsiteY17" fmla="*/ 190645 h 365760"/>
              <a:gd name="connsiteX18" fmla="*/ 125310 w 563880"/>
              <a:gd name="connsiteY18" fmla="*/ 229202 h 365760"/>
              <a:gd name="connsiteX19" fmla="*/ 125310 w 563880"/>
              <a:gd name="connsiteY19" fmla="*/ 229202 h 365760"/>
              <a:gd name="connsiteX20" fmla="*/ 133236 w 563880"/>
              <a:gd name="connsiteY20" fmla="*/ 280561 h 365760"/>
              <a:gd name="connsiteX21" fmla="*/ 168440 w 563880"/>
              <a:gd name="connsiteY21" fmla="*/ 312108 h 365760"/>
              <a:gd name="connsiteX22" fmla="*/ 207454 w 563880"/>
              <a:gd name="connsiteY22" fmla="*/ 331005 h 365760"/>
              <a:gd name="connsiteX23" fmla="*/ 243573 w 563880"/>
              <a:gd name="connsiteY23" fmla="*/ 341826 h 365760"/>
              <a:gd name="connsiteX24" fmla="*/ 262013 w 563880"/>
              <a:gd name="connsiteY24" fmla="*/ 319423 h 365760"/>
              <a:gd name="connsiteX25" fmla="*/ 245859 w 563880"/>
              <a:gd name="connsiteY25" fmla="*/ 285438 h 365760"/>
              <a:gd name="connsiteX26" fmla="*/ 221323 w 563880"/>
              <a:gd name="connsiteY26" fmla="*/ 249776 h 365760"/>
              <a:gd name="connsiteX27" fmla="*/ 184899 w 563880"/>
              <a:gd name="connsiteY27" fmla="*/ 219601 h 365760"/>
              <a:gd name="connsiteX28" fmla="*/ 132930 w 563880"/>
              <a:gd name="connsiteY28" fmla="*/ 219449 h 365760"/>
              <a:gd name="connsiteX29" fmla="*/ 125310 w 563880"/>
              <a:gd name="connsiteY29" fmla="*/ 229202 h 365760"/>
              <a:gd name="connsiteX30" fmla="*/ 507377 w 563880"/>
              <a:gd name="connsiteY30" fmla="*/ 212133 h 365760"/>
              <a:gd name="connsiteX31" fmla="*/ 535876 w 563880"/>
              <a:gd name="connsiteY31" fmla="*/ 193083 h 365760"/>
              <a:gd name="connsiteX32" fmla="*/ 541667 w 563880"/>
              <a:gd name="connsiteY32" fmla="*/ 163213 h 365760"/>
              <a:gd name="connsiteX33" fmla="*/ 454190 w 563880"/>
              <a:gd name="connsiteY33" fmla="*/ 34130 h 365760"/>
              <a:gd name="connsiteX34" fmla="*/ 424472 w 563880"/>
              <a:gd name="connsiteY34" fmla="*/ 28339 h 365760"/>
              <a:gd name="connsiteX35" fmla="*/ 396430 w 563880"/>
              <a:gd name="connsiteY35" fmla="*/ 47084 h 365760"/>
              <a:gd name="connsiteX36" fmla="*/ 390487 w 563880"/>
              <a:gd name="connsiteY36" fmla="*/ 76955 h 365760"/>
              <a:gd name="connsiteX37" fmla="*/ 477507 w 563880"/>
              <a:gd name="connsiteY37" fmla="*/ 206342 h 365760"/>
              <a:gd name="connsiteX38" fmla="*/ 507377 w 563880"/>
              <a:gd name="connsiteY38" fmla="*/ 212133 h 365760"/>
              <a:gd name="connsiteX39" fmla="*/ 167983 w 563880"/>
              <a:gd name="connsiteY39" fmla="*/ 42360 h 365760"/>
              <a:gd name="connsiteX40" fmla="*/ 139636 w 563880"/>
              <a:gd name="connsiteY40" fmla="*/ 23157 h 365760"/>
              <a:gd name="connsiteX41" fmla="*/ 109766 w 563880"/>
              <a:gd name="connsiteY41" fmla="*/ 28949 h 365760"/>
              <a:gd name="connsiteX42" fmla="*/ 23050 w 563880"/>
              <a:gd name="connsiteY42" fmla="*/ 158641 h 365760"/>
              <a:gd name="connsiteX43" fmla="*/ 28841 w 563880"/>
              <a:gd name="connsiteY43" fmla="*/ 188359 h 365760"/>
              <a:gd name="connsiteX44" fmla="*/ 56730 w 563880"/>
              <a:gd name="connsiteY44" fmla="*/ 207257 h 365760"/>
              <a:gd name="connsiteX45" fmla="*/ 86601 w 563880"/>
              <a:gd name="connsiteY45" fmla="*/ 201465 h 365760"/>
              <a:gd name="connsiteX46" fmla="*/ 173774 w 563880"/>
              <a:gd name="connsiteY46" fmla="*/ 72230 h 365760"/>
              <a:gd name="connsiteX47" fmla="*/ 167983 w 563880"/>
              <a:gd name="connsiteY47" fmla="*/ 42360 h 3657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563880" h="365760">
                <a:moveTo>
                  <a:pt x="468668" y="192931"/>
                </a:moveTo>
                <a:cubicBezTo>
                  <a:pt x="468668" y="192931"/>
                  <a:pt x="433768" y="229050"/>
                  <a:pt x="425081" y="219296"/>
                </a:cubicBezTo>
                <a:cubicBezTo>
                  <a:pt x="416547" y="209543"/>
                  <a:pt x="331813" y="154526"/>
                  <a:pt x="315201" y="144925"/>
                </a:cubicBezTo>
                <a:cubicBezTo>
                  <a:pt x="298590" y="135171"/>
                  <a:pt x="275120" y="138677"/>
                  <a:pt x="260184" y="142639"/>
                </a:cubicBezTo>
                <a:cubicBezTo>
                  <a:pt x="215531" y="180434"/>
                  <a:pt x="209283" y="168395"/>
                  <a:pt x="194348" y="163213"/>
                </a:cubicBezTo>
                <a:cubicBezTo>
                  <a:pt x="179413" y="158031"/>
                  <a:pt x="209740" y="121455"/>
                  <a:pt x="217208" y="115055"/>
                </a:cubicBezTo>
                <a:cubicBezTo>
                  <a:pt x="224676" y="108654"/>
                  <a:pt x="302552" y="69182"/>
                  <a:pt x="319773" y="82593"/>
                </a:cubicBezTo>
                <a:cubicBezTo>
                  <a:pt x="336994" y="96005"/>
                  <a:pt x="381038" y="94481"/>
                  <a:pt x="398869" y="88994"/>
                </a:cubicBezTo>
                <a:lnTo>
                  <a:pt x="468668" y="192931"/>
                </a:lnTo>
                <a:close/>
                <a:moveTo>
                  <a:pt x="256070" y="326433"/>
                </a:moveTo>
                <a:cubicBezTo>
                  <a:pt x="266433" y="331767"/>
                  <a:pt x="277406" y="336949"/>
                  <a:pt x="288836" y="341826"/>
                </a:cubicBezTo>
                <a:cubicBezTo>
                  <a:pt x="293103" y="343197"/>
                  <a:pt x="327240" y="356151"/>
                  <a:pt x="330593" y="324147"/>
                </a:cubicBezTo>
                <a:cubicBezTo>
                  <a:pt x="356349" y="322776"/>
                  <a:pt x="372351" y="304945"/>
                  <a:pt x="368389" y="295496"/>
                </a:cubicBezTo>
                <a:cubicBezTo>
                  <a:pt x="393077" y="294887"/>
                  <a:pt x="410146" y="275227"/>
                  <a:pt x="404507" y="263492"/>
                </a:cubicBezTo>
                <a:cubicBezTo>
                  <a:pt x="415328" y="260901"/>
                  <a:pt x="441693" y="252824"/>
                  <a:pt x="428587" y="221125"/>
                </a:cubicBezTo>
                <a:moveTo>
                  <a:pt x="237934" y="103472"/>
                </a:moveTo>
                <a:cubicBezTo>
                  <a:pt x="215684" y="103015"/>
                  <a:pt x="172097" y="93109"/>
                  <a:pt x="164630" y="85794"/>
                </a:cubicBezTo>
                <a:cubicBezTo>
                  <a:pt x="148628" y="109873"/>
                  <a:pt x="93611" y="190645"/>
                  <a:pt x="93611" y="190645"/>
                </a:cubicBezTo>
                <a:cubicBezTo>
                  <a:pt x="93611" y="190645"/>
                  <a:pt x="103822" y="206495"/>
                  <a:pt x="125310" y="229202"/>
                </a:cubicBezTo>
                <a:moveTo>
                  <a:pt x="125310" y="229202"/>
                </a:moveTo>
                <a:cubicBezTo>
                  <a:pt x="119977" y="234231"/>
                  <a:pt x="89344" y="273398"/>
                  <a:pt x="133236" y="280561"/>
                </a:cubicBezTo>
                <a:cubicBezTo>
                  <a:pt x="134454" y="300678"/>
                  <a:pt x="131559" y="318356"/>
                  <a:pt x="168440" y="312108"/>
                </a:cubicBezTo>
                <a:cubicBezTo>
                  <a:pt x="168440" y="312108"/>
                  <a:pt x="172402" y="348989"/>
                  <a:pt x="207454" y="331005"/>
                </a:cubicBezTo>
                <a:cubicBezTo>
                  <a:pt x="215531" y="343959"/>
                  <a:pt x="228943" y="356304"/>
                  <a:pt x="243573" y="341826"/>
                </a:cubicBezTo>
                <a:lnTo>
                  <a:pt x="262013" y="319423"/>
                </a:lnTo>
                <a:cubicBezTo>
                  <a:pt x="274206" y="302811"/>
                  <a:pt x="259727" y="291381"/>
                  <a:pt x="245859" y="285438"/>
                </a:cubicBezTo>
                <a:cubicBezTo>
                  <a:pt x="258508" y="248252"/>
                  <a:pt x="221323" y="249776"/>
                  <a:pt x="221323" y="249776"/>
                </a:cubicBezTo>
                <a:cubicBezTo>
                  <a:pt x="222084" y="212286"/>
                  <a:pt x="204863" y="217772"/>
                  <a:pt x="184899" y="219601"/>
                </a:cubicBezTo>
                <a:cubicBezTo>
                  <a:pt x="171336" y="177386"/>
                  <a:pt x="137046" y="213505"/>
                  <a:pt x="132930" y="219449"/>
                </a:cubicBezTo>
                <a:lnTo>
                  <a:pt x="125310" y="229202"/>
                </a:lnTo>
                <a:close/>
                <a:moveTo>
                  <a:pt x="507377" y="212133"/>
                </a:moveTo>
                <a:lnTo>
                  <a:pt x="535876" y="193083"/>
                </a:lnTo>
                <a:cubicBezTo>
                  <a:pt x="545782" y="186378"/>
                  <a:pt x="548373" y="172967"/>
                  <a:pt x="541667" y="163213"/>
                </a:cubicBezTo>
                <a:lnTo>
                  <a:pt x="454190" y="34130"/>
                </a:lnTo>
                <a:cubicBezTo>
                  <a:pt x="447484" y="24377"/>
                  <a:pt x="434226" y="21786"/>
                  <a:pt x="424472" y="28339"/>
                </a:cubicBezTo>
                <a:lnTo>
                  <a:pt x="396430" y="47084"/>
                </a:lnTo>
                <a:cubicBezTo>
                  <a:pt x="386524" y="53637"/>
                  <a:pt x="383933" y="67049"/>
                  <a:pt x="390487" y="76955"/>
                </a:cubicBezTo>
                <a:lnTo>
                  <a:pt x="477507" y="206342"/>
                </a:lnTo>
                <a:cubicBezTo>
                  <a:pt x="484213" y="216096"/>
                  <a:pt x="497471" y="218687"/>
                  <a:pt x="507377" y="212133"/>
                </a:cubicBezTo>
                <a:close/>
                <a:moveTo>
                  <a:pt x="167983" y="42360"/>
                </a:moveTo>
                <a:lnTo>
                  <a:pt x="139636" y="23157"/>
                </a:lnTo>
                <a:cubicBezTo>
                  <a:pt x="129730" y="16452"/>
                  <a:pt x="116319" y="19043"/>
                  <a:pt x="109766" y="28949"/>
                </a:cubicBezTo>
                <a:lnTo>
                  <a:pt x="23050" y="158641"/>
                </a:lnTo>
                <a:cubicBezTo>
                  <a:pt x="16497" y="168547"/>
                  <a:pt x="19088" y="181806"/>
                  <a:pt x="28841" y="188359"/>
                </a:cubicBezTo>
                <a:lnTo>
                  <a:pt x="56730" y="207257"/>
                </a:lnTo>
                <a:cubicBezTo>
                  <a:pt x="66637" y="213962"/>
                  <a:pt x="79895" y="211371"/>
                  <a:pt x="86601" y="201465"/>
                </a:cubicBezTo>
                <a:lnTo>
                  <a:pt x="173774" y="72230"/>
                </a:lnTo>
                <a:cubicBezTo>
                  <a:pt x="180327" y="62324"/>
                  <a:pt x="177889" y="49065"/>
                  <a:pt x="167983" y="42360"/>
                </a:cubicBezTo>
                <a:close/>
              </a:path>
            </a:pathLst>
          </a:custGeom>
          <a:noFill/>
          <a:ln w="19050">
            <a:solidFill>
              <a:schemeClr val="bg2"/>
            </a:solidFill>
            <a:round/>
            <a:headEnd/>
            <a:tailEnd/>
          </a:ln>
          <a:extLst>
            <a:ext uri="{909E8E84-426E-40DD-AFC4-6F175D3DCCD1}">
              <a14:hiddenFill xmlns:a14="http://schemas.microsoft.com/office/drawing/2010/main">
                <a:solidFill>
                  <a:srgbClr val="FFFFFF"/>
                </a:solidFill>
              </a14:hiddenFill>
            </a:ext>
          </a:extLst>
        </p:spPr>
        <p:txBody>
          <a:bodyPr vert="horz" wrap="square" lIns="182832" tIns="91416" rIns="182832" bIns="91416" numCol="1" anchor="t" anchorCtr="0" compatLnSpc="1">
            <a:prstTxWarp prst="textNoShape">
              <a:avLst/>
            </a:prstTxWarp>
          </a:bodyPr>
          <a:lstStyle/>
          <a:p>
            <a:endParaRPr lang="ru-UA" sz="7198"/>
          </a:p>
        </p:txBody>
      </p:sp>
    </p:spTree>
    <p:extLst>
      <p:ext uri="{BB962C8B-B14F-4D97-AF65-F5344CB8AC3E}">
        <p14:creationId xmlns:p14="http://schemas.microsoft.com/office/powerpoint/2010/main" val="1430736374"/>
      </p:ext>
    </p:extLst>
  </p:cSld>
  <p:clrMapOvr>
    <a:masterClrMapping/>
  </p:clrMapOvr>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5000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000" fill="hold"/>
                                            <p:tgtEl>
                                              <p:spTgt spid="4"/>
                                            </p:tgtEl>
                                            <p:attrNameLst>
                                              <p:attrName>ppt_x</p:attrName>
                                            </p:attrNameLst>
                                          </p:cBhvr>
                                          <p:tavLst>
                                            <p:tav tm="0">
                                              <p:val>
                                                <p:strVal val="#ppt_x"/>
                                              </p:val>
                                            </p:tav>
                                            <p:tav tm="100000">
                                              <p:val>
                                                <p:strVal val="#ppt_x"/>
                                              </p:val>
                                            </p:tav>
                                          </p:tavLst>
                                        </p:anim>
                                        <p:anim calcmode="lin" valueType="num">
                                          <p:cBhvr additive="base">
                                            <p:cTn id="8" dur="1000" fill="hold"/>
                                            <p:tgtEl>
                                              <p:spTgt spid="4"/>
                                            </p:tgtEl>
                                            <p:attrNameLst>
                                              <p:attrName>ppt_y</p:attrName>
                                            </p:attrNameLst>
                                          </p:cBhvr>
                                          <p:tavLst>
                                            <p:tav tm="0">
                                              <p:val>
                                                <p:strVal val="1+#ppt_h/2"/>
                                              </p:val>
                                            </p:tav>
                                            <p:tav tm="100000">
                                              <p:val>
                                                <p:strVal val="#ppt_y"/>
                                              </p:val>
                                            </p:tav>
                                          </p:tavLst>
                                        </p:anim>
                                      </p:childTnLst>
                                    </p:cTn>
                                  </p:par>
                                  <p:par>
                                    <p:cTn id="9" presetID="2" presetClass="entr" presetSubtype="8" fill="hold" nodeType="withEffect" p14:presetBounceEnd="50000">
                                      <p:stCondLst>
                                        <p:cond delay="0"/>
                                      </p:stCondLst>
                                      <p:childTnLst>
                                        <p:set>
                                          <p:cBhvr>
                                            <p:cTn id="10" dur="1" fill="hold">
                                              <p:stCondLst>
                                                <p:cond delay="0"/>
                                              </p:stCondLst>
                                            </p:cTn>
                                            <p:tgtEl>
                                              <p:spTgt spid="55"/>
                                            </p:tgtEl>
                                            <p:attrNameLst>
                                              <p:attrName>style.visibility</p:attrName>
                                            </p:attrNameLst>
                                          </p:cBhvr>
                                          <p:to>
                                            <p:strVal val="visible"/>
                                          </p:to>
                                        </p:set>
                                        <p:anim calcmode="lin" valueType="num" p14:bounceEnd="50000">
                                          <p:cBhvr additive="base">
                                            <p:cTn id="11" dur="1250" fill="hold"/>
                                            <p:tgtEl>
                                              <p:spTgt spid="55"/>
                                            </p:tgtEl>
                                            <p:attrNameLst>
                                              <p:attrName>ppt_x</p:attrName>
                                            </p:attrNameLst>
                                          </p:cBhvr>
                                          <p:tavLst>
                                            <p:tav tm="0">
                                              <p:val>
                                                <p:strVal val="0-#ppt_w/2"/>
                                              </p:val>
                                            </p:tav>
                                            <p:tav tm="100000">
                                              <p:val>
                                                <p:strVal val="#ppt_x"/>
                                              </p:val>
                                            </p:tav>
                                          </p:tavLst>
                                        </p:anim>
                                        <p:anim calcmode="lin" valueType="num" p14:bounceEnd="50000">
                                          <p:cBhvr additive="base">
                                            <p:cTn id="12" dur="1250" fill="hold"/>
                                            <p:tgtEl>
                                              <p:spTgt spid="55"/>
                                            </p:tgtEl>
                                            <p:attrNameLst>
                                              <p:attrName>ppt_y</p:attrName>
                                            </p:attrNameLst>
                                          </p:cBhvr>
                                          <p:tavLst>
                                            <p:tav tm="0">
                                              <p:val>
                                                <p:strVal val="#ppt_y"/>
                                              </p:val>
                                            </p:tav>
                                            <p:tav tm="100000">
                                              <p:val>
                                                <p:strVal val="#ppt_y"/>
                                              </p:val>
                                            </p:tav>
                                          </p:tavLst>
                                        </p:anim>
                                      </p:childTnLst>
                                    </p:cTn>
                                  </p:par>
                                  <p:par>
                                    <p:cTn id="13" presetID="31" presetClass="entr" presetSubtype="0" fill="hold" nodeType="withEffect">
                                      <p:stCondLst>
                                        <p:cond delay="500"/>
                                      </p:stCondLst>
                                      <p:childTnLst>
                                        <p:set>
                                          <p:cBhvr>
                                            <p:cTn id="14" dur="1" fill="hold">
                                              <p:stCondLst>
                                                <p:cond delay="0"/>
                                              </p:stCondLst>
                                            </p:cTn>
                                            <p:tgtEl>
                                              <p:spTgt spid="38"/>
                                            </p:tgtEl>
                                            <p:attrNameLst>
                                              <p:attrName>style.visibility</p:attrName>
                                            </p:attrNameLst>
                                          </p:cBhvr>
                                          <p:to>
                                            <p:strVal val="visible"/>
                                          </p:to>
                                        </p:set>
                                        <p:anim calcmode="lin" valueType="num">
                                          <p:cBhvr>
                                            <p:cTn id="15" dur="750" fill="hold"/>
                                            <p:tgtEl>
                                              <p:spTgt spid="38"/>
                                            </p:tgtEl>
                                            <p:attrNameLst>
                                              <p:attrName>ppt_w</p:attrName>
                                            </p:attrNameLst>
                                          </p:cBhvr>
                                          <p:tavLst>
                                            <p:tav tm="0">
                                              <p:val>
                                                <p:fltVal val="0"/>
                                              </p:val>
                                            </p:tav>
                                            <p:tav tm="100000">
                                              <p:val>
                                                <p:strVal val="#ppt_w"/>
                                              </p:val>
                                            </p:tav>
                                          </p:tavLst>
                                        </p:anim>
                                        <p:anim calcmode="lin" valueType="num">
                                          <p:cBhvr>
                                            <p:cTn id="16" dur="750" fill="hold"/>
                                            <p:tgtEl>
                                              <p:spTgt spid="38"/>
                                            </p:tgtEl>
                                            <p:attrNameLst>
                                              <p:attrName>ppt_h</p:attrName>
                                            </p:attrNameLst>
                                          </p:cBhvr>
                                          <p:tavLst>
                                            <p:tav tm="0">
                                              <p:val>
                                                <p:fltVal val="0"/>
                                              </p:val>
                                            </p:tav>
                                            <p:tav tm="100000">
                                              <p:val>
                                                <p:strVal val="#ppt_h"/>
                                              </p:val>
                                            </p:tav>
                                          </p:tavLst>
                                        </p:anim>
                                        <p:anim calcmode="lin" valueType="num">
                                          <p:cBhvr>
                                            <p:cTn id="17" dur="750" fill="hold"/>
                                            <p:tgtEl>
                                              <p:spTgt spid="38"/>
                                            </p:tgtEl>
                                            <p:attrNameLst>
                                              <p:attrName>style.rotation</p:attrName>
                                            </p:attrNameLst>
                                          </p:cBhvr>
                                          <p:tavLst>
                                            <p:tav tm="0">
                                              <p:val>
                                                <p:fltVal val="90"/>
                                              </p:val>
                                            </p:tav>
                                            <p:tav tm="100000">
                                              <p:val>
                                                <p:fltVal val="0"/>
                                              </p:val>
                                            </p:tav>
                                          </p:tavLst>
                                        </p:anim>
                                        <p:animEffect transition="in" filter="fade">
                                          <p:cBhvr>
                                            <p:cTn id="18" dur="750"/>
                                            <p:tgtEl>
                                              <p:spTgt spid="38"/>
                                            </p:tgtEl>
                                          </p:cBhvr>
                                        </p:animEffect>
                                      </p:childTnLst>
                                    </p:cTn>
                                  </p:par>
                                  <p:par>
                                    <p:cTn id="19" presetID="22" presetClass="entr" presetSubtype="2" fill="hold" grpId="0" nodeType="withEffect">
                                      <p:stCondLst>
                                        <p:cond delay="500"/>
                                      </p:stCondLst>
                                      <p:childTnLst>
                                        <p:set>
                                          <p:cBhvr>
                                            <p:cTn id="20" dur="1" fill="hold">
                                              <p:stCondLst>
                                                <p:cond delay="0"/>
                                              </p:stCondLst>
                                            </p:cTn>
                                            <p:tgtEl>
                                              <p:spTgt spid="167"/>
                                            </p:tgtEl>
                                            <p:attrNameLst>
                                              <p:attrName>style.visibility</p:attrName>
                                            </p:attrNameLst>
                                          </p:cBhvr>
                                          <p:to>
                                            <p:strVal val="visible"/>
                                          </p:to>
                                        </p:set>
                                        <p:animEffect transition="in" filter="wipe(right)">
                                          <p:cBhvr>
                                            <p:cTn id="21" dur="500"/>
                                            <p:tgtEl>
                                              <p:spTgt spid="167"/>
                                            </p:tgtEl>
                                          </p:cBhvr>
                                        </p:animEffect>
                                      </p:childTnLst>
                                    </p:cTn>
                                  </p:par>
                                  <p:par>
                                    <p:cTn id="22" presetID="22" presetClass="entr" presetSubtype="1" fill="hold" grpId="0" nodeType="withEffect">
                                      <p:stCondLst>
                                        <p:cond delay="1250"/>
                                      </p:stCondLst>
                                      <p:childTnLst>
                                        <p:set>
                                          <p:cBhvr>
                                            <p:cTn id="23" dur="1" fill="hold">
                                              <p:stCondLst>
                                                <p:cond delay="0"/>
                                              </p:stCondLst>
                                            </p:cTn>
                                            <p:tgtEl>
                                              <p:spTgt spid="3"/>
                                            </p:tgtEl>
                                            <p:attrNameLst>
                                              <p:attrName>style.visibility</p:attrName>
                                            </p:attrNameLst>
                                          </p:cBhvr>
                                          <p:to>
                                            <p:strVal val="visible"/>
                                          </p:to>
                                        </p:set>
                                        <p:animEffect transition="in" filter="wipe(up)">
                                          <p:cBhvr>
                                            <p:cTn id="24" dur="500"/>
                                            <p:tgtEl>
                                              <p:spTgt spid="3"/>
                                            </p:tgtEl>
                                          </p:cBhvr>
                                        </p:animEffect>
                                      </p:childTnLst>
                                    </p:cTn>
                                  </p:par>
                                  <p:par>
                                    <p:cTn id="25" presetID="2" presetClass="entr" presetSubtype="4" decel="50000" fill="hold" nodeType="withEffect">
                                      <p:stCondLst>
                                        <p:cond delay="250"/>
                                      </p:stCondLst>
                                      <p:childTnLst>
                                        <p:set>
                                          <p:cBhvr>
                                            <p:cTn id="26" dur="1" fill="hold">
                                              <p:stCondLst>
                                                <p:cond delay="0"/>
                                              </p:stCondLst>
                                            </p:cTn>
                                            <p:tgtEl>
                                              <p:spTgt spid="44"/>
                                            </p:tgtEl>
                                            <p:attrNameLst>
                                              <p:attrName>style.visibility</p:attrName>
                                            </p:attrNameLst>
                                          </p:cBhvr>
                                          <p:to>
                                            <p:strVal val="visible"/>
                                          </p:to>
                                        </p:set>
                                        <p:anim calcmode="lin" valueType="num">
                                          <p:cBhvr additive="base">
                                            <p:cTn id="27" dur="1000" fill="hold"/>
                                            <p:tgtEl>
                                              <p:spTgt spid="44"/>
                                            </p:tgtEl>
                                            <p:attrNameLst>
                                              <p:attrName>ppt_x</p:attrName>
                                            </p:attrNameLst>
                                          </p:cBhvr>
                                          <p:tavLst>
                                            <p:tav tm="0">
                                              <p:val>
                                                <p:strVal val="#ppt_x"/>
                                              </p:val>
                                            </p:tav>
                                            <p:tav tm="100000">
                                              <p:val>
                                                <p:strVal val="#ppt_x"/>
                                              </p:val>
                                            </p:tav>
                                          </p:tavLst>
                                        </p:anim>
                                        <p:anim calcmode="lin" valueType="num">
                                          <p:cBhvr additive="base">
                                            <p:cTn id="28" dur="1000" fill="hold"/>
                                            <p:tgtEl>
                                              <p:spTgt spid="44"/>
                                            </p:tgtEl>
                                            <p:attrNameLst>
                                              <p:attrName>ppt_y</p:attrName>
                                            </p:attrNameLst>
                                          </p:cBhvr>
                                          <p:tavLst>
                                            <p:tav tm="0">
                                              <p:val>
                                                <p:strVal val="1+#ppt_h/2"/>
                                              </p:val>
                                            </p:tav>
                                            <p:tav tm="100000">
                                              <p:val>
                                                <p:strVal val="#ppt_y"/>
                                              </p:val>
                                            </p:tav>
                                          </p:tavLst>
                                        </p:anim>
                                      </p:childTnLst>
                                    </p:cTn>
                                  </p:par>
                                  <p:par>
                                    <p:cTn id="29" presetID="2" presetClass="entr" presetSubtype="8" fill="hold" nodeType="withEffect" p14:presetBounceEnd="50000">
                                      <p:stCondLst>
                                        <p:cond delay="250"/>
                                      </p:stCondLst>
                                      <p:childTnLst>
                                        <p:set>
                                          <p:cBhvr>
                                            <p:cTn id="30" dur="1" fill="hold">
                                              <p:stCondLst>
                                                <p:cond delay="0"/>
                                              </p:stCondLst>
                                            </p:cTn>
                                            <p:tgtEl>
                                              <p:spTgt spid="47"/>
                                            </p:tgtEl>
                                            <p:attrNameLst>
                                              <p:attrName>style.visibility</p:attrName>
                                            </p:attrNameLst>
                                          </p:cBhvr>
                                          <p:to>
                                            <p:strVal val="visible"/>
                                          </p:to>
                                        </p:set>
                                        <p:anim calcmode="lin" valueType="num" p14:bounceEnd="50000">
                                          <p:cBhvr additive="base">
                                            <p:cTn id="31" dur="1250" fill="hold"/>
                                            <p:tgtEl>
                                              <p:spTgt spid="47"/>
                                            </p:tgtEl>
                                            <p:attrNameLst>
                                              <p:attrName>ppt_x</p:attrName>
                                            </p:attrNameLst>
                                          </p:cBhvr>
                                          <p:tavLst>
                                            <p:tav tm="0">
                                              <p:val>
                                                <p:strVal val="0-#ppt_w/2"/>
                                              </p:val>
                                            </p:tav>
                                            <p:tav tm="100000">
                                              <p:val>
                                                <p:strVal val="#ppt_x"/>
                                              </p:val>
                                            </p:tav>
                                          </p:tavLst>
                                        </p:anim>
                                        <p:anim calcmode="lin" valueType="num" p14:bounceEnd="50000">
                                          <p:cBhvr additive="base">
                                            <p:cTn id="32" dur="1250" fill="hold"/>
                                            <p:tgtEl>
                                              <p:spTgt spid="47"/>
                                            </p:tgtEl>
                                            <p:attrNameLst>
                                              <p:attrName>ppt_y</p:attrName>
                                            </p:attrNameLst>
                                          </p:cBhvr>
                                          <p:tavLst>
                                            <p:tav tm="0">
                                              <p:val>
                                                <p:strVal val="#ppt_y"/>
                                              </p:val>
                                            </p:tav>
                                            <p:tav tm="100000">
                                              <p:val>
                                                <p:strVal val="#ppt_y"/>
                                              </p:val>
                                            </p:tav>
                                          </p:tavLst>
                                        </p:anim>
                                      </p:childTnLst>
                                    </p:cTn>
                                  </p:par>
                                  <p:par>
                                    <p:cTn id="33" presetID="31" presetClass="entr" presetSubtype="0" fill="hold" nodeType="withEffect">
                                      <p:stCondLst>
                                        <p:cond delay="750"/>
                                      </p:stCondLst>
                                      <p:childTnLst>
                                        <p:set>
                                          <p:cBhvr>
                                            <p:cTn id="34" dur="1" fill="hold">
                                              <p:stCondLst>
                                                <p:cond delay="0"/>
                                              </p:stCondLst>
                                            </p:cTn>
                                            <p:tgtEl>
                                              <p:spTgt spid="27"/>
                                            </p:tgtEl>
                                            <p:attrNameLst>
                                              <p:attrName>style.visibility</p:attrName>
                                            </p:attrNameLst>
                                          </p:cBhvr>
                                          <p:to>
                                            <p:strVal val="visible"/>
                                          </p:to>
                                        </p:set>
                                        <p:anim calcmode="lin" valueType="num">
                                          <p:cBhvr>
                                            <p:cTn id="35" dur="750" fill="hold"/>
                                            <p:tgtEl>
                                              <p:spTgt spid="27"/>
                                            </p:tgtEl>
                                            <p:attrNameLst>
                                              <p:attrName>ppt_w</p:attrName>
                                            </p:attrNameLst>
                                          </p:cBhvr>
                                          <p:tavLst>
                                            <p:tav tm="0">
                                              <p:val>
                                                <p:fltVal val="0"/>
                                              </p:val>
                                            </p:tav>
                                            <p:tav tm="100000">
                                              <p:val>
                                                <p:strVal val="#ppt_w"/>
                                              </p:val>
                                            </p:tav>
                                          </p:tavLst>
                                        </p:anim>
                                        <p:anim calcmode="lin" valueType="num">
                                          <p:cBhvr>
                                            <p:cTn id="36" dur="750" fill="hold"/>
                                            <p:tgtEl>
                                              <p:spTgt spid="27"/>
                                            </p:tgtEl>
                                            <p:attrNameLst>
                                              <p:attrName>ppt_h</p:attrName>
                                            </p:attrNameLst>
                                          </p:cBhvr>
                                          <p:tavLst>
                                            <p:tav tm="0">
                                              <p:val>
                                                <p:fltVal val="0"/>
                                              </p:val>
                                            </p:tav>
                                            <p:tav tm="100000">
                                              <p:val>
                                                <p:strVal val="#ppt_h"/>
                                              </p:val>
                                            </p:tav>
                                          </p:tavLst>
                                        </p:anim>
                                        <p:anim calcmode="lin" valueType="num">
                                          <p:cBhvr>
                                            <p:cTn id="37" dur="750" fill="hold"/>
                                            <p:tgtEl>
                                              <p:spTgt spid="27"/>
                                            </p:tgtEl>
                                            <p:attrNameLst>
                                              <p:attrName>style.rotation</p:attrName>
                                            </p:attrNameLst>
                                          </p:cBhvr>
                                          <p:tavLst>
                                            <p:tav tm="0">
                                              <p:val>
                                                <p:fltVal val="90"/>
                                              </p:val>
                                            </p:tav>
                                            <p:tav tm="100000">
                                              <p:val>
                                                <p:fltVal val="0"/>
                                              </p:val>
                                            </p:tav>
                                          </p:tavLst>
                                        </p:anim>
                                        <p:animEffect transition="in" filter="fade">
                                          <p:cBhvr>
                                            <p:cTn id="38" dur="750"/>
                                            <p:tgtEl>
                                              <p:spTgt spid="27"/>
                                            </p:tgtEl>
                                          </p:cBhvr>
                                        </p:animEffect>
                                      </p:childTnLst>
                                    </p:cTn>
                                  </p:par>
                                  <p:par>
                                    <p:cTn id="39" presetID="22" presetClass="entr" presetSubtype="2" fill="hold" grpId="0" nodeType="withEffect">
                                      <p:stCondLst>
                                        <p:cond delay="750"/>
                                      </p:stCondLst>
                                      <p:childTnLst>
                                        <p:set>
                                          <p:cBhvr>
                                            <p:cTn id="40" dur="1" fill="hold">
                                              <p:stCondLst>
                                                <p:cond delay="0"/>
                                              </p:stCondLst>
                                            </p:cTn>
                                            <p:tgtEl>
                                              <p:spTgt spid="165"/>
                                            </p:tgtEl>
                                            <p:attrNameLst>
                                              <p:attrName>style.visibility</p:attrName>
                                            </p:attrNameLst>
                                          </p:cBhvr>
                                          <p:to>
                                            <p:strVal val="visible"/>
                                          </p:to>
                                        </p:set>
                                        <p:animEffect transition="in" filter="wipe(right)">
                                          <p:cBhvr>
                                            <p:cTn id="41" dur="500"/>
                                            <p:tgtEl>
                                              <p:spTgt spid="165"/>
                                            </p:tgtEl>
                                          </p:cBhvr>
                                        </p:animEffect>
                                      </p:childTnLst>
                                    </p:cTn>
                                  </p:par>
                                  <p:par>
                                    <p:cTn id="42" presetID="22" presetClass="entr" presetSubtype="1" fill="hold" grpId="0" nodeType="withEffect">
                                      <p:stCondLst>
                                        <p:cond delay="1500"/>
                                      </p:stCondLst>
                                      <p:childTnLst>
                                        <p:set>
                                          <p:cBhvr>
                                            <p:cTn id="43" dur="1" fill="hold">
                                              <p:stCondLst>
                                                <p:cond delay="0"/>
                                              </p:stCondLst>
                                            </p:cTn>
                                            <p:tgtEl>
                                              <p:spTgt spid="7"/>
                                            </p:tgtEl>
                                            <p:attrNameLst>
                                              <p:attrName>style.visibility</p:attrName>
                                            </p:attrNameLst>
                                          </p:cBhvr>
                                          <p:to>
                                            <p:strVal val="visible"/>
                                          </p:to>
                                        </p:set>
                                        <p:animEffect transition="in" filter="wipe(up)">
                                          <p:cBhvr>
                                            <p:cTn id="44" dur="500"/>
                                            <p:tgtEl>
                                              <p:spTgt spid="7"/>
                                            </p:tgtEl>
                                          </p:cBhvr>
                                        </p:animEffect>
                                      </p:childTnLst>
                                    </p:cTn>
                                  </p:par>
                                  <p:par>
                                    <p:cTn id="45" presetID="2" presetClass="entr" presetSubtype="4" decel="50000" fill="hold" nodeType="withEffect">
                                      <p:stCondLst>
                                        <p:cond delay="500"/>
                                      </p:stCondLst>
                                      <p:childTnLst>
                                        <p:set>
                                          <p:cBhvr>
                                            <p:cTn id="46" dur="1" fill="hold">
                                              <p:stCondLst>
                                                <p:cond delay="0"/>
                                              </p:stCondLst>
                                            </p:cTn>
                                            <p:tgtEl>
                                              <p:spTgt spid="10"/>
                                            </p:tgtEl>
                                            <p:attrNameLst>
                                              <p:attrName>style.visibility</p:attrName>
                                            </p:attrNameLst>
                                          </p:cBhvr>
                                          <p:to>
                                            <p:strVal val="visible"/>
                                          </p:to>
                                        </p:set>
                                        <p:anim calcmode="lin" valueType="num">
                                          <p:cBhvr additive="base">
                                            <p:cTn id="47" dur="1000" fill="hold"/>
                                            <p:tgtEl>
                                              <p:spTgt spid="10"/>
                                            </p:tgtEl>
                                            <p:attrNameLst>
                                              <p:attrName>ppt_x</p:attrName>
                                            </p:attrNameLst>
                                          </p:cBhvr>
                                          <p:tavLst>
                                            <p:tav tm="0">
                                              <p:val>
                                                <p:strVal val="#ppt_x"/>
                                              </p:val>
                                            </p:tav>
                                            <p:tav tm="100000">
                                              <p:val>
                                                <p:strVal val="#ppt_x"/>
                                              </p:val>
                                            </p:tav>
                                          </p:tavLst>
                                        </p:anim>
                                        <p:anim calcmode="lin" valueType="num">
                                          <p:cBhvr additive="base">
                                            <p:cTn id="48" dur="1000" fill="hold"/>
                                            <p:tgtEl>
                                              <p:spTgt spid="10"/>
                                            </p:tgtEl>
                                            <p:attrNameLst>
                                              <p:attrName>ppt_y</p:attrName>
                                            </p:attrNameLst>
                                          </p:cBhvr>
                                          <p:tavLst>
                                            <p:tav tm="0">
                                              <p:val>
                                                <p:strVal val="1+#ppt_h/2"/>
                                              </p:val>
                                            </p:tav>
                                            <p:tav tm="100000">
                                              <p:val>
                                                <p:strVal val="#ppt_y"/>
                                              </p:val>
                                            </p:tav>
                                          </p:tavLst>
                                        </p:anim>
                                      </p:childTnLst>
                                    </p:cTn>
                                  </p:par>
                                  <p:par>
                                    <p:cTn id="49" presetID="2" presetClass="entr" presetSubtype="8" fill="hold" nodeType="withEffect" p14:presetBounceEnd="50000">
                                      <p:stCondLst>
                                        <p:cond delay="500"/>
                                      </p:stCondLst>
                                      <p:childTnLst>
                                        <p:set>
                                          <p:cBhvr>
                                            <p:cTn id="50" dur="1" fill="hold">
                                              <p:stCondLst>
                                                <p:cond delay="0"/>
                                              </p:stCondLst>
                                            </p:cTn>
                                            <p:tgtEl>
                                              <p:spTgt spid="13"/>
                                            </p:tgtEl>
                                            <p:attrNameLst>
                                              <p:attrName>style.visibility</p:attrName>
                                            </p:attrNameLst>
                                          </p:cBhvr>
                                          <p:to>
                                            <p:strVal val="visible"/>
                                          </p:to>
                                        </p:set>
                                        <p:anim calcmode="lin" valueType="num" p14:bounceEnd="50000">
                                          <p:cBhvr additive="base">
                                            <p:cTn id="51" dur="1250" fill="hold"/>
                                            <p:tgtEl>
                                              <p:spTgt spid="13"/>
                                            </p:tgtEl>
                                            <p:attrNameLst>
                                              <p:attrName>ppt_x</p:attrName>
                                            </p:attrNameLst>
                                          </p:cBhvr>
                                          <p:tavLst>
                                            <p:tav tm="0">
                                              <p:val>
                                                <p:strVal val="0-#ppt_w/2"/>
                                              </p:val>
                                            </p:tav>
                                            <p:tav tm="100000">
                                              <p:val>
                                                <p:strVal val="#ppt_x"/>
                                              </p:val>
                                            </p:tav>
                                          </p:tavLst>
                                        </p:anim>
                                        <p:anim calcmode="lin" valueType="num" p14:bounceEnd="50000">
                                          <p:cBhvr additive="base">
                                            <p:cTn id="52" dur="1250" fill="hold"/>
                                            <p:tgtEl>
                                              <p:spTgt spid="13"/>
                                            </p:tgtEl>
                                            <p:attrNameLst>
                                              <p:attrName>ppt_y</p:attrName>
                                            </p:attrNameLst>
                                          </p:cBhvr>
                                          <p:tavLst>
                                            <p:tav tm="0">
                                              <p:val>
                                                <p:strVal val="#ppt_y"/>
                                              </p:val>
                                            </p:tav>
                                            <p:tav tm="100000">
                                              <p:val>
                                                <p:strVal val="#ppt_y"/>
                                              </p:val>
                                            </p:tav>
                                          </p:tavLst>
                                        </p:anim>
                                      </p:childTnLst>
                                    </p:cTn>
                                  </p:par>
                                  <p:par>
                                    <p:cTn id="53" presetID="31" presetClass="entr" presetSubtype="0" fill="hold" nodeType="withEffect">
                                      <p:stCondLst>
                                        <p:cond delay="1000"/>
                                      </p:stCondLst>
                                      <p:childTnLst>
                                        <p:set>
                                          <p:cBhvr>
                                            <p:cTn id="54" dur="1" fill="hold">
                                              <p:stCondLst>
                                                <p:cond delay="0"/>
                                              </p:stCondLst>
                                            </p:cTn>
                                            <p:tgtEl>
                                              <p:spTgt spid="16"/>
                                            </p:tgtEl>
                                            <p:attrNameLst>
                                              <p:attrName>style.visibility</p:attrName>
                                            </p:attrNameLst>
                                          </p:cBhvr>
                                          <p:to>
                                            <p:strVal val="visible"/>
                                          </p:to>
                                        </p:set>
                                        <p:anim calcmode="lin" valueType="num">
                                          <p:cBhvr>
                                            <p:cTn id="55" dur="750" fill="hold"/>
                                            <p:tgtEl>
                                              <p:spTgt spid="16"/>
                                            </p:tgtEl>
                                            <p:attrNameLst>
                                              <p:attrName>ppt_w</p:attrName>
                                            </p:attrNameLst>
                                          </p:cBhvr>
                                          <p:tavLst>
                                            <p:tav tm="0">
                                              <p:val>
                                                <p:fltVal val="0"/>
                                              </p:val>
                                            </p:tav>
                                            <p:tav tm="100000">
                                              <p:val>
                                                <p:strVal val="#ppt_w"/>
                                              </p:val>
                                            </p:tav>
                                          </p:tavLst>
                                        </p:anim>
                                        <p:anim calcmode="lin" valueType="num">
                                          <p:cBhvr>
                                            <p:cTn id="56" dur="750" fill="hold"/>
                                            <p:tgtEl>
                                              <p:spTgt spid="16"/>
                                            </p:tgtEl>
                                            <p:attrNameLst>
                                              <p:attrName>ppt_h</p:attrName>
                                            </p:attrNameLst>
                                          </p:cBhvr>
                                          <p:tavLst>
                                            <p:tav tm="0">
                                              <p:val>
                                                <p:fltVal val="0"/>
                                              </p:val>
                                            </p:tav>
                                            <p:tav tm="100000">
                                              <p:val>
                                                <p:strVal val="#ppt_h"/>
                                              </p:val>
                                            </p:tav>
                                          </p:tavLst>
                                        </p:anim>
                                        <p:anim calcmode="lin" valueType="num">
                                          <p:cBhvr>
                                            <p:cTn id="57" dur="750" fill="hold"/>
                                            <p:tgtEl>
                                              <p:spTgt spid="16"/>
                                            </p:tgtEl>
                                            <p:attrNameLst>
                                              <p:attrName>style.rotation</p:attrName>
                                            </p:attrNameLst>
                                          </p:cBhvr>
                                          <p:tavLst>
                                            <p:tav tm="0">
                                              <p:val>
                                                <p:fltVal val="90"/>
                                              </p:val>
                                            </p:tav>
                                            <p:tav tm="100000">
                                              <p:val>
                                                <p:fltVal val="0"/>
                                              </p:val>
                                            </p:tav>
                                          </p:tavLst>
                                        </p:anim>
                                        <p:animEffect transition="in" filter="fade">
                                          <p:cBhvr>
                                            <p:cTn id="58" dur="750"/>
                                            <p:tgtEl>
                                              <p:spTgt spid="16"/>
                                            </p:tgtEl>
                                          </p:cBhvr>
                                        </p:animEffect>
                                      </p:childTnLst>
                                    </p:cTn>
                                  </p:par>
                                  <p:par>
                                    <p:cTn id="59" presetID="22" presetClass="entr" presetSubtype="2" fill="hold" grpId="0" nodeType="withEffect">
                                      <p:stCondLst>
                                        <p:cond delay="1000"/>
                                      </p:stCondLst>
                                      <p:childTnLst>
                                        <p:set>
                                          <p:cBhvr>
                                            <p:cTn id="60" dur="1" fill="hold">
                                              <p:stCondLst>
                                                <p:cond delay="0"/>
                                              </p:stCondLst>
                                            </p:cTn>
                                            <p:tgtEl>
                                              <p:spTgt spid="166"/>
                                            </p:tgtEl>
                                            <p:attrNameLst>
                                              <p:attrName>style.visibility</p:attrName>
                                            </p:attrNameLst>
                                          </p:cBhvr>
                                          <p:to>
                                            <p:strVal val="visible"/>
                                          </p:to>
                                        </p:set>
                                        <p:animEffect transition="in" filter="wipe(right)">
                                          <p:cBhvr>
                                            <p:cTn id="61" dur="500"/>
                                            <p:tgtEl>
                                              <p:spTgt spid="166"/>
                                            </p:tgtEl>
                                          </p:cBhvr>
                                        </p:animEffect>
                                      </p:childTnLst>
                                    </p:cTn>
                                  </p:par>
                                  <p:par>
                                    <p:cTn id="62" presetID="22" presetClass="entr" presetSubtype="1" fill="hold" grpId="0" nodeType="withEffect">
                                      <p:stCondLst>
                                        <p:cond delay="1750"/>
                                      </p:stCondLst>
                                      <p:childTnLst>
                                        <p:set>
                                          <p:cBhvr>
                                            <p:cTn id="63" dur="1" fill="hold">
                                              <p:stCondLst>
                                                <p:cond delay="0"/>
                                              </p:stCondLst>
                                            </p:cTn>
                                            <p:tgtEl>
                                              <p:spTgt spid="8"/>
                                            </p:tgtEl>
                                            <p:attrNameLst>
                                              <p:attrName>style.visibility</p:attrName>
                                            </p:attrNameLst>
                                          </p:cBhvr>
                                          <p:to>
                                            <p:strVal val="visible"/>
                                          </p:to>
                                        </p:set>
                                        <p:animEffect transition="in" filter="wipe(up)">
                                          <p:cBhvr>
                                            <p:cTn id="64" dur="500"/>
                                            <p:tgtEl>
                                              <p:spTgt spid="8"/>
                                            </p:tgtEl>
                                          </p:cBhvr>
                                        </p:animEffect>
                                      </p:childTnLst>
                                    </p:cTn>
                                  </p:par>
                                  <p:par>
                                    <p:cTn id="65" presetID="2" presetClass="entr" presetSubtype="4" decel="50000" fill="hold" nodeType="withEffect">
                                      <p:stCondLst>
                                        <p:cond delay="750"/>
                                      </p:stCondLst>
                                      <p:childTnLst>
                                        <p:set>
                                          <p:cBhvr>
                                            <p:cTn id="66" dur="1" fill="hold">
                                              <p:stCondLst>
                                                <p:cond delay="0"/>
                                              </p:stCondLst>
                                            </p:cTn>
                                            <p:tgtEl>
                                              <p:spTgt spid="21"/>
                                            </p:tgtEl>
                                            <p:attrNameLst>
                                              <p:attrName>style.visibility</p:attrName>
                                            </p:attrNameLst>
                                          </p:cBhvr>
                                          <p:to>
                                            <p:strVal val="visible"/>
                                          </p:to>
                                        </p:set>
                                        <p:anim calcmode="lin" valueType="num">
                                          <p:cBhvr additive="base">
                                            <p:cTn id="67" dur="1000" fill="hold"/>
                                            <p:tgtEl>
                                              <p:spTgt spid="21"/>
                                            </p:tgtEl>
                                            <p:attrNameLst>
                                              <p:attrName>ppt_x</p:attrName>
                                            </p:attrNameLst>
                                          </p:cBhvr>
                                          <p:tavLst>
                                            <p:tav tm="0">
                                              <p:val>
                                                <p:strVal val="#ppt_x"/>
                                              </p:val>
                                            </p:tav>
                                            <p:tav tm="100000">
                                              <p:val>
                                                <p:strVal val="#ppt_x"/>
                                              </p:val>
                                            </p:tav>
                                          </p:tavLst>
                                        </p:anim>
                                        <p:anim calcmode="lin" valueType="num">
                                          <p:cBhvr additive="base">
                                            <p:cTn id="68" dur="1000" fill="hold"/>
                                            <p:tgtEl>
                                              <p:spTgt spid="21"/>
                                            </p:tgtEl>
                                            <p:attrNameLst>
                                              <p:attrName>ppt_y</p:attrName>
                                            </p:attrNameLst>
                                          </p:cBhvr>
                                          <p:tavLst>
                                            <p:tav tm="0">
                                              <p:val>
                                                <p:strVal val="1+#ppt_h/2"/>
                                              </p:val>
                                            </p:tav>
                                            <p:tav tm="100000">
                                              <p:val>
                                                <p:strVal val="#ppt_y"/>
                                              </p:val>
                                            </p:tav>
                                          </p:tavLst>
                                        </p:anim>
                                      </p:childTnLst>
                                    </p:cTn>
                                  </p:par>
                                  <p:par>
                                    <p:cTn id="69" presetID="2" presetClass="entr" presetSubtype="8" fill="hold" nodeType="withEffect" p14:presetBounceEnd="50000">
                                      <p:stCondLst>
                                        <p:cond delay="750"/>
                                      </p:stCondLst>
                                      <p:childTnLst>
                                        <p:set>
                                          <p:cBhvr>
                                            <p:cTn id="70" dur="1" fill="hold">
                                              <p:stCondLst>
                                                <p:cond delay="0"/>
                                              </p:stCondLst>
                                            </p:cTn>
                                            <p:tgtEl>
                                              <p:spTgt spid="24"/>
                                            </p:tgtEl>
                                            <p:attrNameLst>
                                              <p:attrName>style.visibility</p:attrName>
                                            </p:attrNameLst>
                                          </p:cBhvr>
                                          <p:to>
                                            <p:strVal val="visible"/>
                                          </p:to>
                                        </p:set>
                                        <p:anim calcmode="lin" valueType="num" p14:bounceEnd="50000">
                                          <p:cBhvr additive="base">
                                            <p:cTn id="71" dur="1250" fill="hold"/>
                                            <p:tgtEl>
                                              <p:spTgt spid="24"/>
                                            </p:tgtEl>
                                            <p:attrNameLst>
                                              <p:attrName>ppt_x</p:attrName>
                                            </p:attrNameLst>
                                          </p:cBhvr>
                                          <p:tavLst>
                                            <p:tav tm="0">
                                              <p:val>
                                                <p:strVal val="0-#ppt_w/2"/>
                                              </p:val>
                                            </p:tav>
                                            <p:tav tm="100000">
                                              <p:val>
                                                <p:strVal val="#ppt_x"/>
                                              </p:val>
                                            </p:tav>
                                          </p:tavLst>
                                        </p:anim>
                                        <p:anim calcmode="lin" valueType="num" p14:bounceEnd="50000">
                                          <p:cBhvr additive="base">
                                            <p:cTn id="72" dur="1250" fill="hold"/>
                                            <p:tgtEl>
                                              <p:spTgt spid="24"/>
                                            </p:tgtEl>
                                            <p:attrNameLst>
                                              <p:attrName>ppt_y</p:attrName>
                                            </p:attrNameLst>
                                          </p:cBhvr>
                                          <p:tavLst>
                                            <p:tav tm="0">
                                              <p:val>
                                                <p:strVal val="#ppt_y"/>
                                              </p:val>
                                            </p:tav>
                                            <p:tav tm="100000">
                                              <p:val>
                                                <p:strVal val="#ppt_y"/>
                                              </p:val>
                                            </p:tav>
                                          </p:tavLst>
                                        </p:anim>
                                      </p:childTnLst>
                                    </p:cTn>
                                  </p:par>
                                  <p:par>
                                    <p:cTn id="73" presetID="31" presetClass="entr" presetSubtype="0" fill="hold" nodeType="withEffect">
                                      <p:stCondLst>
                                        <p:cond delay="1250"/>
                                      </p:stCondLst>
                                      <p:childTnLst>
                                        <p:set>
                                          <p:cBhvr>
                                            <p:cTn id="74" dur="1" fill="hold">
                                              <p:stCondLst>
                                                <p:cond delay="0"/>
                                              </p:stCondLst>
                                            </p:cTn>
                                            <p:tgtEl>
                                              <p:spTgt spid="50"/>
                                            </p:tgtEl>
                                            <p:attrNameLst>
                                              <p:attrName>style.visibility</p:attrName>
                                            </p:attrNameLst>
                                          </p:cBhvr>
                                          <p:to>
                                            <p:strVal val="visible"/>
                                          </p:to>
                                        </p:set>
                                        <p:anim calcmode="lin" valueType="num">
                                          <p:cBhvr>
                                            <p:cTn id="75" dur="750" fill="hold"/>
                                            <p:tgtEl>
                                              <p:spTgt spid="50"/>
                                            </p:tgtEl>
                                            <p:attrNameLst>
                                              <p:attrName>ppt_w</p:attrName>
                                            </p:attrNameLst>
                                          </p:cBhvr>
                                          <p:tavLst>
                                            <p:tav tm="0">
                                              <p:val>
                                                <p:fltVal val="0"/>
                                              </p:val>
                                            </p:tav>
                                            <p:tav tm="100000">
                                              <p:val>
                                                <p:strVal val="#ppt_w"/>
                                              </p:val>
                                            </p:tav>
                                          </p:tavLst>
                                        </p:anim>
                                        <p:anim calcmode="lin" valueType="num">
                                          <p:cBhvr>
                                            <p:cTn id="76" dur="750" fill="hold"/>
                                            <p:tgtEl>
                                              <p:spTgt spid="50"/>
                                            </p:tgtEl>
                                            <p:attrNameLst>
                                              <p:attrName>ppt_h</p:attrName>
                                            </p:attrNameLst>
                                          </p:cBhvr>
                                          <p:tavLst>
                                            <p:tav tm="0">
                                              <p:val>
                                                <p:fltVal val="0"/>
                                              </p:val>
                                            </p:tav>
                                            <p:tav tm="100000">
                                              <p:val>
                                                <p:strVal val="#ppt_h"/>
                                              </p:val>
                                            </p:tav>
                                          </p:tavLst>
                                        </p:anim>
                                        <p:anim calcmode="lin" valueType="num">
                                          <p:cBhvr>
                                            <p:cTn id="77" dur="750" fill="hold"/>
                                            <p:tgtEl>
                                              <p:spTgt spid="50"/>
                                            </p:tgtEl>
                                            <p:attrNameLst>
                                              <p:attrName>style.rotation</p:attrName>
                                            </p:attrNameLst>
                                          </p:cBhvr>
                                          <p:tavLst>
                                            <p:tav tm="0">
                                              <p:val>
                                                <p:fltVal val="90"/>
                                              </p:val>
                                            </p:tav>
                                            <p:tav tm="100000">
                                              <p:val>
                                                <p:fltVal val="0"/>
                                              </p:val>
                                            </p:tav>
                                          </p:tavLst>
                                        </p:anim>
                                        <p:animEffect transition="in" filter="fade">
                                          <p:cBhvr>
                                            <p:cTn id="78" dur="750"/>
                                            <p:tgtEl>
                                              <p:spTgt spid="50"/>
                                            </p:tgtEl>
                                          </p:cBhvr>
                                        </p:animEffect>
                                      </p:childTnLst>
                                    </p:cTn>
                                  </p:par>
                                  <p:par>
                                    <p:cTn id="79" presetID="22" presetClass="entr" presetSubtype="2" fill="hold" grpId="0" nodeType="withEffect">
                                      <p:stCondLst>
                                        <p:cond delay="1250"/>
                                      </p:stCondLst>
                                      <p:childTnLst>
                                        <p:set>
                                          <p:cBhvr>
                                            <p:cTn id="80" dur="1" fill="hold">
                                              <p:stCondLst>
                                                <p:cond delay="0"/>
                                              </p:stCondLst>
                                            </p:cTn>
                                            <p:tgtEl>
                                              <p:spTgt spid="164"/>
                                            </p:tgtEl>
                                            <p:attrNameLst>
                                              <p:attrName>style.visibility</p:attrName>
                                            </p:attrNameLst>
                                          </p:cBhvr>
                                          <p:to>
                                            <p:strVal val="visible"/>
                                          </p:to>
                                        </p:set>
                                        <p:animEffect transition="in" filter="wipe(right)">
                                          <p:cBhvr>
                                            <p:cTn id="81" dur="500"/>
                                            <p:tgtEl>
                                              <p:spTgt spid="164"/>
                                            </p:tgtEl>
                                          </p:cBhvr>
                                        </p:animEffect>
                                      </p:childTnLst>
                                    </p:cTn>
                                  </p:par>
                                  <p:par>
                                    <p:cTn id="82" presetID="22" presetClass="entr" presetSubtype="1" fill="hold" grpId="0" nodeType="withEffect">
                                      <p:stCondLst>
                                        <p:cond delay="2000"/>
                                      </p:stCondLst>
                                      <p:childTnLst>
                                        <p:set>
                                          <p:cBhvr>
                                            <p:cTn id="83" dur="1" fill="hold">
                                              <p:stCondLst>
                                                <p:cond delay="0"/>
                                              </p:stCondLst>
                                            </p:cTn>
                                            <p:tgtEl>
                                              <p:spTgt spid="9"/>
                                            </p:tgtEl>
                                            <p:attrNameLst>
                                              <p:attrName>style.visibility</p:attrName>
                                            </p:attrNameLst>
                                          </p:cBhvr>
                                          <p:to>
                                            <p:strVal val="visible"/>
                                          </p:to>
                                        </p:set>
                                        <p:animEffect transition="in" filter="wipe(up)">
                                          <p:cBhvr>
                                            <p:cTn id="84" dur="500"/>
                                            <p:tgtEl>
                                              <p:spTgt spid="9"/>
                                            </p:tgtEl>
                                          </p:cBhvr>
                                        </p:animEffect>
                                      </p:childTnLst>
                                    </p:cTn>
                                  </p:par>
                                  <p:par>
                                    <p:cTn id="85" presetID="2" presetClass="entr" presetSubtype="4" decel="50000" fill="hold" nodeType="withEffect">
                                      <p:stCondLst>
                                        <p:cond delay="1000"/>
                                      </p:stCondLst>
                                      <p:childTnLst>
                                        <p:set>
                                          <p:cBhvr>
                                            <p:cTn id="86" dur="1" fill="hold">
                                              <p:stCondLst>
                                                <p:cond delay="0"/>
                                              </p:stCondLst>
                                            </p:cTn>
                                            <p:tgtEl>
                                              <p:spTgt spid="32"/>
                                            </p:tgtEl>
                                            <p:attrNameLst>
                                              <p:attrName>style.visibility</p:attrName>
                                            </p:attrNameLst>
                                          </p:cBhvr>
                                          <p:to>
                                            <p:strVal val="visible"/>
                                          </p:to>
                                        </p:set>
                                        <p:anim calcmode="lin" valueType="num">
                                          <p:cBhvr additive="base">
                                            <p:cTn id="87" dur="1000" fill="hold"/>
                                            <p:tgtEl>
                                              <p:spTgt spid="32"/>
                                            </p:tgtEl>
                                            <p:attrNameLst>
                                              <p:attrName>ppt_x</p:attrName>
                                            </p:attrNameLst>
                                          </p:cBhvr>
                                          <p:tavLst>
                                            <p:tav tm="0">
                                              <p:val>
                                                <p:strVal val="#ppt_x"/>
                                              </p:val>
                                            </p:tav>
                                            <p:tav tm="100000">
                                              <p:val>
                                                <p:strVal val="#ppt_x"/>
                                              </p:val>
                                            </p:tav>
                                          </p:tavLst>
                                        </p:anim>
                                        <p:anim calcmode="lin" valueType="num">
                                          <p:cBhvr additive="base">
                                            <p:cTn id="88" dur="1000" fill="hold"/>
                                            <p:tgtEl>
                                              <p:spTgt spid="32"/>
                                            </p:tgtEl>
                                            <p:attrNameLst>
                                              <p:attrName>ppt_y</p:attrName>
                                            </p:attrNameLst>
                                          </p:cBhvr>
                                          <p:tavLst>
                                            <p:tav tm="0">
                                              <p:val>
                                                <p:strVal val="1+#ppt_h/2"/>
                                              </p:val>
                                            </p:tav>
                                            <p:tav tm="100000">
                                              <p:val>
                                                <p:strVal val="#ppt_y"/>
                                              </p:val>
                                            </p:tav>
                                          </p:tavLst>
                                        </p:anim>
                                      </p:childTnLst>
                                    </p:cTn>
                                  </p:par>
                                  <p:par>
                                    <p:cTn id="89" presetID="2" presetClass="entr" presetSubtype="8" fill="hold" nodeType="withEffect" p14:presetBounceEnd="50000">
                                      <p:stCondLst>
                                        <p:cond delay="1000"/>
                                      </p:stCondLst>
                                      <p:childTnLst>
                                        <p:set>
                                          <p:cBhvr>
                                            <p:cTn id="90" dur="1" fill="hold">
                                              <p:stCondLst>
                                                <p:cond delay="0"/>
                                              </p:stCondLst>
                                            </p:cTn>
                                            <p:tgtEl>
                                              <p:spTgt spid="35"/>
                                            </p:tgtEl>
                                            <p:attrNameLst>
                                              <p:attrName>style.visibility</p:attrName>
                                            </p:attrNameLst>
                                          </p:cBhvr>
                                          <p:to>
                                            <p:strVal val="visible"/>
                                          </p:to>
                                        </p:set>
                                        <p:anim calcmode="lin" valueType="num" p14:bounceEnd="50000">
                                          <p:cBhvr additive="base">
                                            <p:cTn id="91" dur="1250" fill="hold"/>
                                            <p:tgtEl>
                                              <p:spTgt spid="35"/>
                                            </p:tgtEl>
                                            <p:attrNameLst>
                                              <p:attrName>ppt_x</p:attrName>
                                            </p:attrNameLst>
                                          </p:cBhvr>
                                          <p:tavLst>
                                            <p:tav tm="0">
                                              <p:val>
                                                <p:strVal val="0-#ppt_w/2"/>
                                              </p:val>
                                            </p:tav>
                                            <p:tav tm="100000">
                                              <p:val>
                                                <p:strVal val="#ppt_x"/>
                                              </p:val>
                                            </p:tav>
                                          </p:tavLst>
                                        </p:anim>
                                        <p:anim calcmode="lin" valueType="num" p14:bounceEnd="50000">
                                          <p:cBhvr additive="base">
                                            <p:cTn id="92" dur="1250" fill="hold"/>
                                            <p:tgtEl>
                                              <p:spTgt spid="35"/>
                                            </p:tgtEl>
                                            <p:attrNameLst>
                                              <p:attrName>ppt_y</p:attrName>
                                            </p:attrNameLst>
                                          </p:cBhvr>
                                          <p:tavLst>
                                            <p:tav tm="0">
                                              <p:val>
                                                <p:strVal val="#ppt_y"/>
                                              </p:val>
                                            </p:tav>
                                            <p:tav tm="100000">
                                              <p:val>
                                                <p:strVal val="#ppt_y"/>
                                              </p:val>
                                            </p:tav>
                                          </p:tavLst>
                                        </p:anim>
                                      </p:childTnLst>
                                    </p:cTn>
                                  </p:par>
                                  <p:par>
                                    <p:cTn id="93" presetID="31" presetClass="entr" presetSubtype="0" fill="hold" nodeType="withEffect">
                                      <p:stCondLst>
                                        <p:cond delay="1500"/>
                                      </p:stCondLst>
                                      <p:childTnLst>
                                        <p:set>
                                          <p:cBhvr>
                                            <p:cTn id="94" dur="1" fill="hold">
                                              <p:stCondLst>
                                                <p:cond delay="0"/>
                                              </p:stCondLst>
                                            </p:cTn>
                                            <p:tgtEl>
                                              <p:spTgt spid="58"/>
                                            </p:tgtEl>
                                            <p:attrNameLst>
                                              <p:attrName>style.visibility</p:attrName>
                                            </p:attrNameLst>
                                          </p:cBhvr>
                                          <p:to>
                                            <p:strVal val="visible"/>
                                          </p:to>
                                        </p:set>
                                        <p:anim calcmode="lin" valueType="num">
                                          <p:cBhvr>
                                            <p:cTn id="95" dur="750" fill="hold"/>
                                            <p:tgtEl>
                                              <p:spTgt spid="58"/>
                                            </p:tgtEl>
                                            <p:attrNameLst>
                                              <p:attrName>ppt_w</p:attrName>
                                            </p:attrNameLst>
                                          </p:cBhvr>
                                          <p:tavLst>
                                            <p:tav tm="0">
                                              <p:val>
                                                <p:fltVal val="0"/>
                                              </p:val>
                                            </p:tav>
                                            <p:tav tm="100000">
                                              <p:val>
                                                <p:strVal val="#ppt_w"/>
                                              </p:val>
                                            </p:tav>
                                          </p:tavLst>
                                        </p:anim>
                                        <p:anim calcmode="lin" valueType="num">
                                          <p:cBhvr>
                                            <p:cTn id="96" dur="750" fill="hold"/>
                                            <p:tgtEl>
                                              <p:spTgt spid="58"/>
                                            </p:tgtEl>
                                            <p:attrNameLst>
                                              <p:attrName>ppt_h</p:attrName>
                                            </p:attrNameLst>
                                          </p:cBhvr>
                                          <p:tavLst>
                                            <p:tav tm="0">
                                              <p:val>
                                                <p:fltVal val="0"/>
                                              </p:val>
                                            </p:tav>
                                            <p:tav tm="100000">
                                              <p:val>
                                                <p:strVal val="#ppt_h"/>
                                              </p:val>
                                            </p:tav>
                                          </p:tavLst>
                                        </p:anim>
                                        <p:anim calcmode="lin" valueType="num">
                                          <p:cBhvr>
                                            <p:cTn id="97" dur="750" fill="hold"/>
                                            <p:tgtEl>
                                              <p:spTgt spid="58"/>
                                            </p:tgtEl>
                                            <p:attrNameLst>
                                              <p:attrName>style.rotation</p:attrName>
                                            </p:attrNameLst>
                                          </p:cBhvr>
                                          <p:tavLst>
                                            <p:tav tm="0">
                                              <p:val>
                                                <p:fltVal val="90"/>
                                              </p:val>
                                            </p:tav>
                                            <p:tav tm="100000">
                                              <p:val>
                                                <p:fltVal val="0"/>
                                              </p:val>
                                            </p:tav>
                                          </p:tavLst>
                                        </p:anim>
                                        <p:animEffect transition="in" filter="fade">
                                          <p:cBhvr>
                                            <p:cTn id="98" dur="750"/>
                                            <p:tgtEl>
                                              <p:spTgt spid="58"/>
                                            </p:tgtEl>
                                          </p:cBhvr>
                                        </p:animEffect>
                                      </p:childTnLst>
                                    </p:cTn>
                                  </p:par>
                                  <p:par>
                                    <p:cTn id="99" presetID="22" presetClass="entr" presetSubtype="2" fill="hold" grpId="0" nodeType="withEffect">
                                      <p:stCondLst>
                                        <p:cond delay="1500"/>
                                      </p:stCondLst>
                                      <p:childTnLst>
                                        <p:set>
                                          <p:cBhvr>
                                            <p:cTn id="100" dur="1" fill="hold">
                                              <p:stCondLst>
                                                <p:cond delay="0"/>
                                              </p:stCondLst>
                                            </p:cTn>
                                            <p:tgtEl>
                                              <p:spTgt spid="41"/>
                                            </p:tgtEl>
                                            <p:attrNameLst>
                                              <p:attrName>style.visibility</p:attrName>
                                            </p:attrNameLst>
                                          </p:cBhvr>
                                          <p:to>
                                            <p:strVal val="visible"/>
                                          </p:to>
                                        </p:set>
                                        <p:animEffect transition="in" filter="wipe(right)">
                                          <p:cBhvr>
                                            <p:cTn id="101" dur="500"/>
                                            <p:tgtEl>
                                              <p:spTgt spid="41"/>
                                            </p:tgtEl>
                                          </p:cBhvr>
                                        </p:animEffect>
                                      </p:childTnLst>
                                    </p:cTn>
                                  </p:par>
                                  <p:par>
                                    <p:cTn id="102" presetID="22" presetClass="entr" presetSubtype="1" fill="hold" grpId="0" nodeType="withEffect">
                                      <p:stCondLst>
                                        <p:cond delay="2250"/>
                                      </p:stCondLst>
                                      <p:childTnLst>
                                        <p:set>
                                          <p:cBhvr>
                                            <p:cTn id="103" dur="1" fill="hold">
                                              <p:stCondLst>
                                                <p:cond delay="0"/>
                                              </p:stCondLst>
                                            </p:cTn>
                                            <p:tgtEl>
                                              <p:spTgt spid="2"/>
                                            </p:tgtEl>
                                            <p:attrNameLst>
                                              <p:attrName>style.visibility</p:attrName>
                                            </p:attrNameLst>
                                          </p:cBhvr>
                                          <p:to>
                                            <p:strVal val="visible"/>
                                          </p:to>
                                        </p:set>
                                        <p:animEffect transition="in" filter="wipe(up)">
                                          <p:cBhvr>
                                            <p:cTn id="104" dur="500"/>
                                            <p:tgtEl>
                                              <p:spTgt spid="2"/>
                                            </p:tgtEl>
                                          </p:cBhvr>
                                        </p:animEffect>
                                      </p:childTnLst>
                                    </p:cTn>
                                  </p:par>
                                  <p:par>
                                    <p:cTn id="105" presetID="47" presetClass="entr" presetSubtype="0" fill="hold" grpId="0" nodeType="withEffect">
                                      <p:stCondLst>
                                        <p:cond delay="500"/>
                                      </p:stCondLst>
                                      <p:childTnLst>
                                        <p:set>
                                          <p:cBhvr>
                                            <p:cTn id="106" dur="1" fill="hold">
                                              <p:stCondLst>
                                                <p:cond delay="0"/>
                                              </p:stCondLst>
                                            </p:cTn>
                                            <p:tgtEl>
                                              <p:spTgt spid="43"/>
                                            </p:tgtEl>
                                            <p:attrNameLst>
                                              <p:attrName>style.visibility</p:attrName>
                                            </p:attrNameLst>
                                          </p:cBhvr>
                                          <p:to>
                                            <p:strVal val="visible"/>
                                          </p:to>
                                        </p:set>
                                        <p:animEffect transition="in" filter="fade">
                                          <p:cBhvr>
                                            <p:cTn id="107" dur="750"/>
                                            <p:tgtEl>
                                              <p:spTgt spid="43"/>
                                            </p:tgtEl>
                                          </p:cBhvr>
                                        </p:animEffect>
                                        <p:anim calcmode="lin" valueType="num">
                                          <p:cBhvr>
                                            <p:cTn id="108" dur="750" fill="hold"/>
                                            <p:tgtEl>
                                              <p:spTgt spid="43"/>
                                            </p:tgtEl>
                                            <p:attrNameLst>
                                              <p:attrName>ppt_x</p:attrName>
                                            </p:attrNameLst>
                                          </p:cBhvr>
                                          <p:tavLst>
                                            <p:tav tm="0">
                                              <p:val>
                                                <p:strVal val="#ppt_x"/>
                                              </p:val>
                                            </p:tav>
                                            <p:tav tm="100000">
                                              <p:val>
                                                <p:strVal val="#ppt_x"/>
                                              </p:val>
                                            </p:tav>
                                          </p:tavLst>
                                        </p:anim>
                                        <p:anim calcmode="lin" valueType="num">
                                          <p:cBhvr>
                                            <p:cTn id="109" dur="750" fill="hold"/>
                                            <p:tgtEl>
                                              <p:spTgt spid="43"/>
                                            </p:tgtEl>
                                            <p:attrNameLst>
                                              <p:attrName>ppt_y</p:attrName>
                                            </p:attrNameLst>
                                          </p:cBhvr>
                                          <p:tavLst>
                                            <p:tav tm="0">
                                              <p:val>
                                                <p:strVal val="#ppt_y-.1"/>
                                              </p:val>
                                            </p:tav>
                                            <p:tav tm="100000">
                                              <p:val>
                                                <p:strVal val="#ppt_y"/>
                                              </p:val>
                                            </p:tav>
                                          </p:tavLst>
                                        </p:anim>
                                      </p:childTnLst>
                                    </p:cTn>
                                  </p:par>
                                  <p:par>
                                    <p:cTn id="110" presetID="42" presetClass="entr" presetSubtype="0" fill="hold" grpId="0" nodeType="withEffect">
                                      <p:stCondLst>
                                        <p:cond delay="500"/>
                                      </p:stCondLst>
                                      <p:childTnLst>
                                        <p:set>
                                          <p:cBhvr>
                                            <p:cTn id="111" dur="1" fill="hold">
                                              <p:stCondLst>
                                                <p:cond delay="0"/>
                                              </p:stCondLst>
                                            </p:cTn>
                                            <p:tgtEl>
                                              <p:spTgt spid="42"/>
                                            </p:tgtEl>
                                            <p:attrNameLst>
                                              <p:attrName>style.visibility</p:attrName>
                                            </p:attrNameLst>
                                          </p:cBhvr>
                                          <p:to>
                                            <p:strVal val="visible"/>
                                          </p:to>
                                        </p:set>
                                        <p:animEffect transition="in" filter="fade">
                                          <p:cBhvr>
                                            <p:cTn id="112" dur="750"/>
                                            <p:tgtEl>
                                              <p:spTgt spid="42"/>
                                            </p:tgtEl>
                                          </p:cBhvr>
                                        </p:animEffect>
                                        <p:anim calcmode="lin" valueType="num">
                                          <p:cBhvr>
                                            <p:cTn id="113" dur="750" fill="hold"/>
                                            <p:tgtEl>
                                              <p:spTgt spid="42"/>
                                            </p:tgtEl>
                                            <p:attrNameLst>
                                              <p:attrName>ppt_x</p:attrName>
                                            </p:attrNameLst>
                                          </p:cBhvr>
                                          <p:tavLst>
                                            <p:tav tm="0">
                                              <p:val>
                                                <p:strVal val="#ppt_x"/>
                                              </p:val>
                                            </p:tav>
                                            <p:tav tm="100000">
                                              <p:val>
                                                <p:strVal val="#ppt_x"/>
                                              </p:val>
                                            </p:tav>
                                          </p:tavLst>
                                        </p:anim>
                                        <p:anim calcmode="lin" valueType="num">
                                          <p:cBhvr>
                                            <p:cTn id="114" dur="750" fill="hold"/>
                                            <p:tgtEl>
                                              <p:spTgt spid="42"/>
                                            </p:tgtEl>
                                            <p:attrNameLst>
                                              <p:attrName>ppt_y</p:attrName>
                                            </p:attrNameLst>
                                          </p:cBhvr>
                                          <p:tavLst>
                                            <p:tav tm="0">
                                              <p:val>
                                                <p:strVal val="#ppt_y+.1"/>
                                              </p:val>
                                            </p:tav>
                                            <p:tav tm="100000">
                                              <p:val>
                                                <p:strVal val="#ppt_y"/>
                                              </p:val>
                                            </p:tav>
                                          </p:tavLst>
                                        </p:anim>
                                      </p:childTnLst>
                                    </p:cTn>
                                  </p:par>
                                  <p:par>
                                    <p:cTn id="115" presetID="47" presetClass="entr" presetSubtype="0" fill="hold" grpId="0" nodeType="withEffect">
                                      <p:stCondLst>
                                        <p:cond delay="750"/>
                                      </p:stCondLst>
                                      <p:childTnLst>
                                        <p:set>
                                          <p:cBhvr>
                                            <p:cTn id="116" dur="1" fill="hold">
                                              <p:stCondLst>
                                                <p:cond delay="0"/>
                                              </p:stCondLst>
                                            </p:cTn>
                                            <p:tgtEl>
                                              <p:spTgt spid="31"/>
                                            </p:tgtEl>
                                            <p:attrNameLst>
                                              <p:attrName>style.visibility</p:attrName>
                                            </p:attrNameLst>
                                          </p:cBhvr>
                                          <p:to>
                                            <p:strVal val="visible"/>
                                          </p:to>
                                        </p:set>
                                        <p:animEffect transition="in" filter="fade">
                                          <p:cBhvr>
                                            <p:cTn id="117" dur="750"/>
                                            <p:tgtEl>
                                              <p:spTgt spid="31"/>
                                            </p:tgtEl>
                                          </p:cBhvr>
                                        </p:animEffect>
                                        <p:anim calcmode="lin" valueType="num">
                                          <p:cBhvr>
                                            <p:cTn id="118" dur="750" fill="hold"/>
                                            <p:tgtEl>
                                              <p:spTgt spid="31"/>
                                            </p:tgtEl>
                                            <p:attrNameLst>
                                              <p:attrName>ppt_x</p:attrName>
                                            </p:attrNameLst>
                                          </p:cBhvr>
                                          <p:tavLst>
                                            <p:tav tm="0">
                                              <p:val>
                                                <p:strVal val="#ppt_x"/>
                                              </p:val>
                                            </p:tav>
                                            <p:tav tm="100000">
                                              <p:val>
                                                <p:strVal val="#ppt_x"/>
                                              </p:val>
                                            </p:tav>
                                          </p:tavLst>
                                        </p:anim>
                                        <p:anim calcmode="lin" valueType="num">
                                          <p:cBhvr>
                                            <p:cTn id="119" dur="750" fill="hold"/>
                                            <p:tgtEl>
                                              <p:spTgt spid="31"/>
                                            </p:tgtEl>
                                            <p:attrNameLst>
                                              <p:attrName>ppt_y</p:attrName>
                                            </p:attrNameLst>
                                          </p:cBhvr>
                                          <p:tavLst>
                                            <p:tav tm="0">
                                              <p:val>
                                                <p:strVal val="#ppt_y-.1"/>
                                              </p:val>
                                            </p:tav>
                                            <p:tav tm="100000">
                                              <p:val>
                                                <p:strVal val="#ppt_y"/>
                                              </p:val>
                                            </p:tav>
                                          </p:tavLst>
                                        </p:anim>
                                      </p:childTnLst>
                                    </p:cTn>
                                  </p:par>
                                  <p:par>
                                    <p:cTn id="120" presetID="42" presetClass="entr" presetSubtype="0" fill="hold" grpId="0" nodeType="withEffect">
                                      <p:stCondLst>
                                        <p:cond delay="750"/>
                                      </p:stCondLst>
                                      <p:childTnLst>
                                        <p:set>
                                          <p:cBhvr>
                                            <p:cTn id="121" dur="1" fill="hold">
                                              <p:stCondLst>
                                                <p:cond delay="0"/>
                                              </p:stCondLst>
                                            </p:cTn>
                                            <p:tgtEl>
                                              <p:spTgt spid="30"/>
                                            </p:tgtEl>
                                            <p:attrNameLst>
                                              <p:attrName>style.visibility</p:attrName>
                                            </p:attrNameLst>
                                          </p:cBhvr>
                                          <p:to>
                                            <p:strVal val="visible"/>
                                          </p:to>
                                        </p:set>
                                        <p:animEffect transition="in" filter="fade">
                                          <p:cBhvr>
                                            <p:cTn id="122" dur="750"/>
                                            <p:tgtEl>
                                              <p:spTgt spid="30"/>
                                            </p:tgtEl>
                                          </p:cBhvr>
                                        </p:animEffect>
                                        <p:anim calcmode="lin" valueType="num">
                                          <p:cBhvr>
                                            <p:cTn id="123" dur="750" fill="hold"/>
                                            <p:tgtEl>
                                              <p:spTgt spid="30"/>
                                            </p:tgtEl>
                                            <p:attrNameLst>
                                              <p:attrName>ppt_x</p:attrName>
                                            </p:attrNameLst>
                                          </p:cBhvr>
                                          <p:tavLst>
                                            <p:tav tm="0">
                                              <p:val>
                                                <p:strVal val="#ppt_x"/>
                                              </p:val>
                                            </p:tav>
                                            <p:tav tm="100000">
                                              <p:val>
                                                <p:strVal val="#ppt_x"/>
                                              </p:val>
                                            </p:tav>
                                          </p:tavLst>
                                        </p:anim>
                                        <p:anim calcmode="lin" valueType="num">
                                          <p:cBhvr>
                                            <p:cTn id="124" dur="750" fill="hold"/>
                                            <p:tgtEl>
                                              <p:spTgt spid="30"/>
                                            </p:tgtEl>
                                            <p:attrNameLst>
                                              <p:attrName>ppt_y</p:attrName>
                                            </p:attrNameLst>
                                          </p:cBhvr>
                                          <p:tavLst>
                                            <p:tav tm="0">
                                              <p:val>
                                                <p:strVal val="#ppt_y+.1"/>
                                              </p:val>
                                            </p:tav>
                                            <p:tav tm="100000">
                                              <p:val>
                                                <p:strVal val="#ppt_y"/>
                                              </p:val>
                                            </p:tav>
                                          </p:tavLst>
                                        </p:anim>
                                      </p:childTnLst>
                                    </p:cTn>
                                  </p:par>
                                  <p:par>
                                    <p:cTn id="125" presetID="47" presetClass="entr" presetSubtype="0" fill="hold" grpId="0" nodeType="withEffect">
                                      <p:stCondLst>
                                        <p:cond delay="1000"/>
                                      </p:stCondLst>
                                      <p:childTnLst>
                                        <p:set>
                                          <p:cBhvr>
                                            <p:cTn id="126" dur="1" fill="hold">
                                              <p:stCondLst>
                                                <p:cond delay="0"/>
                                              </p:stCondLst>
                                            </p:cTn>
                                            <p:tgtEl>
                                              <p:spTgt spid="20"/>
                                            </p:tgtEl>
                                            <p:attrNameLst>
                                              <p:attrName>style.visibility</p:attrName>
                                            </p:attrNameLst>
                                          </p:cBhvr>
                                          <p:to>
                                            <p:strVal val="visible"/>
                                          </p:to>
                                        </p:set>
                                        <p:animEffect transition="in" filter="fade">
                                          <p:cBhvr>
                                            <p:cTn id="127" dur="750"/>
                                            <p:tgtEl>
                                              <p:spTgt spid="20"/>
                                            </p:tgtEl>
                                          </p:cBhvr>
                                        </p:animEffect>
                                        <p:anim calcmode="lin" valueType="num">
                                          <p:cBhvr>
                                            <p:cTn id="128" dur="750" fill="hold"/>
                                            <p:tgtEl>
                                              <p:spTgt spid="20"/>
                                            </p:tgtEl>
                                            <p:attrNameLst>
                                              <p:attrName>ppt_x</p:attrName>
                                            </p:attrNameLst>
                                          </p:cBhvr>
                                          <p:tavLst>
                                            <p:tav tm="0">
                                              <p:val>
                                                <p:strVal val="#ppt_x"/>
                                              </p:val>
                                            </p:tav>
                                            <p:tav tm="100000">
                                              <p:val>
                                                <p:strVal val="#ppt_x"/>
                                              </p:val>
                                            </p:tav>
                                          </p:tavLst>
                                        </p:anim>
                                        <p:anim calcmode="lin" valueType="num">
                                          <p:cBhvr>
                                            <p:cTn id="129" dur="750" fill="hold"/>
                                            <p:tgtEl>
                                              <p:spTgt spid="20"/>
                                            </p:tgtEl>
                                            <p:attrNameLst>
                                              <p:attrName>ppt_y</p:attrName>
                                            </p:attrNameLst>
                                          </p:cBhvr>
                                          <p:tavLst>
                                            <p:tav tm="0">
                                              <p:val>
                                                <p:strVal val="#ppt_y-.1"/>
                                              </p:val>
                                            </p:tav>
                                            <p:tav tm="100000">
                                              <p:val>
                                                <p:strVal val="#ppt_y"/>
                                              </p:val>
                                            </p:tav>
                                          </p:tavLst>
                                        </p:anim>
                                      </p:childTnLst>
                                    </p:cTn>
                                  </p:par>
                                  <p:par>
                                    <p:cTn id="130" presetID="42" presetClass="entr" presetSubtype="0" fill="hold" grpId="0" nodeType="withEffect">
                                      <p:stCondLst>
                                        <p:cond delay="1000"/>
                                      </p:stCondLst>
                                      <p:childTnLst>
                                        <p:set>
                                          <p:cBhvr>
                                            <p:cTn id="131" dur="1" fill="hold">
                                              <p:stCondLst>
                                                <p:cond delay="0"/>
                                              </p:stCondLst>
                                            </p:cTn>
                                            <p:tgtEl>
                                              <p:spTgt spid="19"/>
                                            </p:tgtEl>
                                            <p:attrNameLst>
                                              <p:attrName>style.visibility</p:attrName>
                                            </p:attrNameLst>
                                          </p:cBhvr>
                                          <p:to>
                                            <p:strVal val="visible"/>
                                          </p:to>
                                        </p:set>
                                        <p:animEffect transition="in" filter="fade">
                                          <p:cBhvr>
                                            <p:cTn id="132" dur="750"/>
                                            <p:tgtEl>
                                              <p:spTgt spid="19"/>
                                            </p:tgtEl>
                                          </p:cBhvr>
                                        </p:animEffect>
                                        <p:anim calcmode="lin" valueType="num">
                                          <p:cBhvr>
                                            <p:cTn id="133" dur="750" fill="hold"/>
                                            <p:tgtEl>
                                              <p:spTgt spid="19"/>
                                            </p:tgtEl>
                                            <p:attrNameLst>
                                              <p:attrName>ppt_x</p:attrName>
                                            </p:attrNameLst>
                                          </p:cBhvr>
                                          <p:tavLst>
                                            <p:tav tm="0">
                                              <p:val>
                                                <p:strVal val="#ppt_x"/>
                                              </p:val>
                                            </p:tav>
                                            <p:tav tm="100000">
                                              <p:val>
                                                <p:strVal val="#ppt_x"/>
                                              </p:val>
                                            </p:tav>
                                          </p:tavLst>
                                        </p:anim>
                                        <p:anim calcmode="lin" valueType="num">
                                          <p:cBhvr>
                                            <p:cTn id="134" dur="750" fill="hold"/>
                                            <p:tgtEl>
                                              <p:spTgt spid="19"/>
                                            </p:tgtEl>
                                            <p:attrNameLst>
                                              <p:attrName>ppt_y</p:attrName>
                                            </p:attrNameLst>
                                          </p:cBhvr>
                                          <p:tavLst>
                                            <p:tav tm="0">
                                              <p:val>
                                                <p:strVal val="#ppt_y+.1"/>
                                              </p:val>
                                            </p:tav>
                                            <p:tav tm="100000">
                                              <p:val>
                                                <p:strVal val="#ppt_y"/>
                                              </p:val>
                                            </p:tav>
                                          </p:tavLst>
                                        </p:anim>
                                      </p:childTnLst>
                                    </p:cTn>
                                  </p:par>
                                  <p:par>
                                    <p:cTn id="135" presetID="47" presetClass="entr" presetSubtype="0" fill="hold" grpId="0" nodeType="withEffect">
                                      <p:stCondLst>
                                        <p:cond delay="1250"/>
                                      </p:stCondLst>
                                      <p:childTnLst>
                                        <p:set>
                                          <p:cBhvr>
                                            <p:cTn id="136" dur="1" fill="hold">
                                              <p:stCondLst>
                                                <p:cond delay="0"/>
                                              </p:stCondLst>
                                            </p:cTn>
                                            <p:tgtEl>
                                              <p:spTgt spid="54"/>
                                            </p:tgtEl>
                                            <p:attrNameLst>
                                              <p:attrName>style.visibility</p:attrName>
                                            </p:attrNameLst>
                                          </p:cBhvr>
                                          <p:to>
                                            <p:strVal val="visible"/>
                                          </p:to>
                                        </p:set>
                                        <p:animEffect transition="in" filter="fade">
                                          <p:cBhvr>
                                            <p:cTn id="137" dur="750"/>
                                            <p:tgtEl>
                                              <p:spTgt spid="54"/>
                                            </p:tgtEl>
                                          </p:cBhvr>
                                        </p:animEffect>
                                        <p:anim calcmode="lin" valueType="num">
                                          <p:cBhvr>
                                            <p:cTn id="138" dur="750" fill="hold"/>
                                            <p:tgtEl>
                                              <p:spTgt spid="54"/>
                                            </p:tgtEl>
                                            <p:attrNameLst>
                                              <p:attrName>ppt_x</p:attrName>
                                            </p:attrNameLst>
                                          </p:cBhvr>
                                          <p:tavLst>
                                            <p:tav tm="0">
                                              <p:val>
                                                <p:strVal val="#ppt_x"/>
                                              </p:val>
                                            </p:tav>
                                            <p:tav tm="100000">
                                              <p:val>
                                                <p:strVal val="#ppt_x"/>
                                              </p:val>
                                            </p:tav>
                                          </p:tavLst>
                                        </p:anim>
                                        <p:anim calcmode="lin" valueType="num">
                                          <p:cBhvr>
                                            <p:cTn id="139" dur="750" fill="hold"/>
                                            <p:tgtEl>
                                              <p:spTgt spid="54"/>
                                            </p:tgtEl>
                                            <p:attrNameLst>
                                              <p:attrName>ppt_y</p:attrName>
                                            </p:attrNameLst>
                                          </p:cBhvr>
                                          <p:tavLst>
                                            <p:tav tm="0">
                                              <p:val>
                                                <p:strVal val="#ppt_y-.1"/>
                                              </p:val>
                                            </p:tav>
                                            <p:tav tm="100000">
                                              <p:val>
                                                <p:strVal val="#ppt_y"/>
                                              </p:val>
                                            </p:tav>
                                          </p:tavLst>
                                        </p:anim>
                                      </p:childTnLst>
                                    </p:cTn>
                                  </p:par>
                                  <p:par>
                                    <p:cTn id="140" presetID="42" presetClass="entr" presetSubtype="0" fill="hold" grpId="0" nodeType="withEffect">
                                      <p:stCondLst>
                                        <p:cond delay="1250"/>
                                      </p:stCondLst>
                                      <p:childTnLst>
                                        <p:set>
                                          <p:cBhvr>
                                            <p:cTn id="141" dur="1" fill="hold">
                                              <p:stCondLst>
                                                <p:cond delay="0"/>
                                              </p:stCondLst>
                                            </p:cTn>
                                            <p:tgtEl>
                                              <p:spTgt spid="53"/>
                                            </p:tgtEl>
                                            <p:attrNameLst>
                                              <p:attrName>style.visibility</p:attrName>
                                            </p:attrNameLst>
                                          </p:cBhvr>
                                          <p:to>
                                            <p:strVal val="visible"/>
                                          </p:to>
                                        </p:set>
                                        <p:animEffect transition="in" filter="fade">
                                          <p:cBhvr>
                                            <p:cTn id="142" dur="750"/>
                                            <p:tgtEl>
                                              <p:spTgt spid="53"/>
                                            </p:tgtEl>
                                          </p:cBhvr>
                                        </p:animEffect>
                                        <p:anim calcmode="lin" valueType="num">
                                          <p:cBhvr>
                                            <p:cTn id="143" dur="750" fill="hold"/>
                                            <p:tgtEl>
                                              <p:spTgt spid="53"/>
                                            </p:tgtEl>
                                            <p:attrNameLst>
                                              <p:attrName>ppt_x</p:attrName>
                                            </p:attrNameLst>
                                          </p:cBhvr>
                                          <p:tavLst>
                                            <p:tav tm="0">
                                              <p:val>
                                                <p:strVal val="#ppt_x"/>
                                              </p:val>
                                            </p:tav>
                                            <p:tav tm="100000">
                                              <p:val>
                                                <p:strVal val="#ppt_x"/>
                                              </p:val>
                                            </p:tav>
                                          </p:tavLst>
                                        </p:anim>
                                        <p:anim calcmode="lin" valueType="num">
                                          <p:cBhvr>
                                            <p:cTn id="144" dur="750" fill="hold"/>
                                            <p:tgtEl>
                                              <p:spTgt spid="53"/>
                                            </p:tgtEl>
                                            <p:attrNameLst>
                                              <p:attrName>ppt_y</p:attrName>
                                            </p:attrNameLst>
                                          </p:cBhvr>
                                          <p:tavLst>
                                            <p:tav tm="0">
                                              <p:val>
                                                <p:strVal val="#ppt_y+.1"/>
                                              </p:val>
                                            </p:tav>
                                            <p:tav tm="100000">
                                              <p:val>
                                                <p:strVal val="#ppt_y"/>
                                              </p:val>
                                            </p:tav>
                                          </p:tavLst>
                                        </p:anim>
                                      </p:childTnLst>
                                    </p:cTn>
                                  </p:par>
                                  <p:par>
                                    <p:cTn id="145" presetID="47" presetClass="entr" presetSubtype="0" fill="hold" grpId="0" nodeType="withEffect">
                                      <p:stCondLst>
                                        <p:cond delay="1500"/>
                                      </p:stCondLst>
                                      <p:childTnLst>
                                        <p:set>
                                          <p:cBhvr>
                                            <p:cTn id="146" dur="1" fill="hold">
                                              <p:stCondLst>
                                                <p:cond delay="0"/>
                                              </p:stCondLst>
                                            </p:cTn>
                                            <p:tgtEl>
                                              <p:spTgt spid="128"/>
                                            </p:tgtEl>
                                            <p:attrNameLst>
                                              <p:attrName>style.visibility</p:attrName>
                                            </p:attrNameLst>
                                          </p:cBhvr>
                                          <p:to>
                                            <p:strVal val="visible"/>
                                          </p:to>
                                        </p:set>
                                        <p:animEffect transition="in" filter="fade">
                                          <p:cBhvr>
                                            <p:cTn id="147" dur="750"/>
                                            <p:tgtEl>
                                              <p:spTgt spid="128"/>
                                            </p:tgtEl>
                                          </p:cBhvr>
                                        </p:animEffect>
                                        <p:anim calcmode="lin" valueType="num">
                                          <p:cBhvr>
                                            <p:cTn id="148" dur="750" fill="hold"/>
                                            <p:tgtEl>
                                              <p:spTgt spid="128"/>
                                            </p:tgtEl>
                                            <p:attrNameLst>
                                              <p:attrName>ppt_x</p:attrName>
                                            </p:attrNameLst>
                                          </p:cBhvr>
                                          <p:tavLst>
                                            <p:tav tm="0">
                                              <p:val>
                                                <p:strVal val="#ppt_x"/>
                                              </p:val>
                                            </p:tav>
                                            <p:tav tm="100000">
                                              <p:val>
                                                <p:strVal val="#ppt_x"/>
                                              </p:val>
                                            </p:tav>
                                          </p:tavLst>
                                        </p:anim>
                                        <p:anim calcmode="lin" valueType="num">
                                          <p:cBhvr>
                                            <p:cTn id="149" dur="750" fill="hold"/>
                                            <p:tgtEl>
                                              <p:spTgt spid="128"/>
                                            </p:tgtEl>
                                            <p:attrNameLst>
                                              <p:attrName>ppt_y</p:attrName>
                                            </p:attrNameLst>
                                          </p:cBhvr>
                                          <p:tavLst>
                                            <p:tav tm="0">
                                              <p:val>
                                                <p:strVal val="#ppt_y-.1"/>
                                              </p:val>
                                            </p:tav>
                                            <p:tav tm="100000">
                                              <p:val>
                                                <p:strVal val="#ppt_y"/>
                                              </p:val>
                                            </p:tav>
                                          </p:tavLst>
                                        </p:anim>
                                      </p:childTnLst>
                                    </p:cTn>
                                  </p:par>
                                  <p:par>
                                    <p:cTn id="150" presetID="42" presetClass="entr" presetSubtype="0" fill="hold" grpId="0" nodeType="withEffect">
                                      <p:stCondLst>
                                        <p:cond delay="1500"/>
                                      </p:stCondLst>
                                      <p:childTnLst>
                                        <p:set>
                                          <p:cBhvr>
                                            <p:cTn id="151" dur="1" fill="hold">
                                              <p:stCondLst>
                                                <p:cond delay="0"/>
                                              </p:stCondLst>
                                            </p:cTn>
                                            <p:tgtEl>
                                              <p:spTgt spid="63"/>
                                            </p:tgtEl>
                                            <p:attrNameLst>
                                              <p:attrName>style.visibility</p:attrName>
                                            </p:attrNameLst>
                                          </p:cBhvr>
                                          <p:to>
                                            <p:strVal val="visible"/>
                                          </p:to>
                                        </p:set>
                                        <p:animEffect transition="in" filter="fade">
                                          <p:cBhvr>
                                            <p:cTn id="152" dur="750"/>
                                            <p:tgtEl>
                                              <p:spTgt spid="63"/>
                                            </p:tgtEl>
                                          </p:cBhvr>
                                        </p:animEffect>
                                        <p:anim calcmode="lin" valueType="num">
                                          <p:cBhvr>
                                            <p:cTn id="153" dur="750" fill="hold"/>
                                            <p:tgtEl>
                                              <p:spTgt spid="63"/>
                                            </p:tgtEl>
                                            <p:attrNameLst>
                                              <p:attrName>ppt_x</p:attrName>
                                            </p:attrNameLst>
                                          </p:cBhvr>
                                          <p:tavLst>
                                            <p:tav tm="0">
                                              <p:val>
                                                <p:strVal val="#ppt_x"/>
                                              </p:val>
                                            </p:tav>
                                            <p:tav tm="100000">
                                              <p:val>
                                                <p:strVal val="#ppt_x"/>
                                              </p:val>
                                            </p:tav>
                                          </p:tavLst>
                                        </p:anim>
                                        <p:anim calcmode="lin" valueType="num">
                                          <p:cBhvr>
                                            <p:cTn id="154" dur="750" fill="hold"/>
                                            <p:tgtEl>
                                              <p:spTgt spid="63"/>
                                            </p:tgtEl>
                                            <p:attrNameLst>
                                              <p:attrName>ppt_y</p:attrName>
                                            </p:attrNameLst>
                                          </p:cBhvr>
                                          <p:tavLst>
                                            <p:tav tm="0">
                                              <p:val>
                                                <p:strVal val="#ppt_y+.1"/>
                                              </p:val>
                                            </p:tav>
                                            <p:tav tm="100000">
                                              <p:val>
                                                <p:strVal val="#ppt_y"/>
                                              </p:val>
                                            </p:tav>
                                          </p:tavLst>
                                        </p:anim>
                                      </p:childTnLst>
                                    </p:cTn>
                                  </p:par>
                                  <p:par>
                                    <p:cTn id="155" presetID="47" presetClass="entr" presetSubtype="0" fill="hold" grpId="0" nodeType="withEffect">
                                      <p:stCondLst>
                                        <p:cond delay="250"/>
                                      </p:stCondLst>
                                      <p:childTnLst>
                                        <p:set>
                                          <p:cBhvr>
                                            <p:cTn id="156" dur="1" fill="hold">
                                              <p:stCondLst>
                                                <p:cond delay="0"/>
                                              </p:stCondLst>
                                            </p:cTn>
                                            <p:tgtEl>
                                              <p:spTgt spid="163"/>
                                            </p:tgtEl>
                                            <p:attrNameLst>
                                              <p:attrName>style.visibility</p:attrName>
                                            </p:attrNameLst>
                                          </p:cBhvr>
                                          <p:to>
                                            <p:strVal val="visible"/>
                                          </p:to>
                                        </p:set>
                                        <p:animEffect transition="in" filter="fade">
                                          <p:cBhvr>
                                            <p:cTn id="157" dur="1000"/>
                                            <p:tgtEl>
                                              <p:spTgt spid="163"/>
                                            </p:tgtEl>
                                          </p:cBhvr>
                                        </p:animEffect>
                                        <p:anim calcmode="lin" valueType="num">
                                          <p:cBhvr>
                                            <p:cTn id="158" dur="1000" fill="hold"/>
                                            <p:tgtEl>
                                              <p:spTgt spid="163"/>
                                            </p:tgtEl>
                                            <p:attrNameLst>
                                              <p:attrName>ppt_x</p:attrName>
                                            </p:attrNameLst>
                                          </p:cBhvr>
                                          <p:tavLst>
                                            <p:tav tm="0">
                                              <p:val>
                                                <p:strVal val="#ppt_x"/>
                                              </p:val>
                                            </p:tav>
                                            <p:tav tm="100000">
                                              <p:val>
                                                <p:strVal val="#ppt_x"/>
                                              </p:val>
                                            </p:tav>
                                          </p:tavLst>
                                        </p:anim>
                                        <p:anim calcmode="lin" valueType="num">
                                          <p:cBhvr>
                                            <p:cTn id="159" dur="1000" fill="hold"/>
                                            <p:tgtEl>
                                              <p:spTgt spid="16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7" grpId="0" animBg="1"/>
          <p:bldP spid="8" grpId="0" animBg="1"/>
          <p:bldP spid="9" grpId="0" animBg="1"/>
          <p:bldP spid="19" grpId="0"/>
          <p:bldP spid="20" grpId="0"/>
          <p:bldP spid="30" grpId="0"/>
          <p:bldP spid="31" grpId="0"/>
          <p:bldP spid="41" grpId="0" animBg="1"/>
          <p:bldP spid="42" grpId="0"/>
          <p:bldP spid="43" grpId="0"/>
          <p:bldP spid="53" grpId="0"/>
          <p:bldP spid="54" grpId="0"/>
          <p:bldP spid="63" grpId="0"/>
          <p:bldP spid="128" grpId="0"/>
          <p:bldP spid="163" grpId="0"/>
          <p:bldP spid="164" grpId="0" animBg="1"/>
          <p:bldP spid="165" grpId="0" animBg="1"/>
          <p:bldP spid="166" grpId="0" animBg="1"/>
          <p:bldP spid="167" grpId="0" animBg="1"/>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5000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000" fill="hold"/>
                                            <p:tgtEl>
                                              <p:spTgt spid="4"/>
                                            </p:tgtEl>
                                            <p:attrNameLst>
                                              <p:attrName>ppt_x</p:attrName>
                                            </p:attrNameLst>
                                          </p:cBhvr>
                                          <p:tavLst>
                                            <p:tav tm="0">
                                              <p:val>
                                                <p:strVal val="#ppt_x"/>
                                              </p:val>
                                            </p:tav>
                                            <p:tav tm="100000">
                                              <p:val>
                                                <p:strVal val="#ppt_x"/>
                                              </p:val>
                                            </p:tav>
                                          </p:tavLst>
                                        </p:anim>
                                        <p:anim calcmode="lin" valueType="num">
                                          <p:cBhvr additive="base">
                                            <p:cTn id="8" dur="1000" fill="hold"/>
                                            <p:tgtEl>
                                              <p:spTgt spid="4"/>
                                            </p:tgtEl>
                                            <p:attrNameLst>
                                              <p:attrName>ppt_y</p:attrName>
                                            </p:attrNameLst>
                                          </p:cBhvr>
                                          <p:tavLst>
                                            <p:tav tm="0">
                                              <p:val>
                                                <p:strVal val="1+#ppt_h/2"/>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55"/>
                                            </p:tgtEl>
                                            <p:attrNameLst>
                                              <p:attrName>style.visibility</p:attrName>
                                            </p:attrNameLst>
                                          </p:cBhvr>
                                          <p:to>
                                            <p:strVal val="visible"/>
                                          </p:to>
                                        </p:set>
                                        <p:anim calcmode="lin" valueType="num">
                                          <p:cBhvr additive="base">
                                            <p:cTn id="11" dur="1250" fill="hold"/>
                                            <p:tgtEl>
                                              <p:spTgt spid="55"/>
                                            </p:tgtEl>
                                            <p:attrNameLst>
                                              <p:attrName>ppt_x</p:attrName>
                                            </p:attrNameLst>
                                          </p:cBhvr>
                                          <p:tavLst>
                                            <p:tav tm="0">
                                              <p:val>
                                                <p:strVal val="0-#ppt_w/2"/>
                                              </p:val>
                                            </p:tav>
                                            <p:tav tm="100000">
                                              <p:val>
                                                <p:strVal val="#ppt_x"/>
                                              </p:val>
                                            </p:tav>
                                          </p:tavLst>
                                        </p:anim>
                                        <p:anim calcmode="lin" valueType="num">
                                          <p:cBhvr additive="base">
                                            <p:cTn id="12" dur="1250" fill="hold"/>
                                            <p:tgtEl>
                                              <p:spTgt spid="55"/>
                                            </p:tgtEl>
                                            <p:attrNameLst>
                                              <p:attrName>ppt_y</p:attrName>
                                            </p:attrNameLst>
                                          </p:cBhvr>
                                          <p:tavLst>
                                            <p:tav tm="0">
                                              <p:val>
                                                <p:strVal val="#ppt_y"/>
                                              </p:val>
                                            </p:tav>
                                            <p:tav tm="100000">
                                              <p:val>
                                                <p:strVal val="#ppt_y"/>
                                              </p:val>
                                            </p:tav>
                                          </p:tavLst>
                                        </p:anim>
                                      </p:childTnLst>
                                    </p:cTn>
                                  </p:par>
                                  <p:par>
                                    <p:cTn id="13" presetID="31" presetClass="entr" presetSubtype="0" fill="hold" nodeType="withEffect">
                                      <p:stCondLst>
                                        <p:cond delay="500"/>
                                      </p:stCondLst>
                                      <p:childTnLst>
                                        <p:set>
                                          <p:cBhvr>
                                            <p:cTn id="14" dur="1" fill="hold">
                                              <p:stCondLst>
                                                <p:cond delay="0"/>
                                              </p:stCondLst>
                                            </p:cTn>
                                            <p:tgtEl>
                                              <p:spTgt spid="38"/>
                                            </p:tgtEl>
                                            <p:attrNameLst>
                                              <p:attrName>style.visibility</p:attrName>
                                            </p:attrNameLst>
                                          </p:cBhvr>
                                          <p:to>
                                            <p:strVal val="visible"/>
                                          </p:to>
                                        </p:set>
                                        <p:anim calcmode="lin" valueType="num">
                                          <p:cBhvr>
                                            <p:cTn id="15" dur="750" fill="hold"/>
                                            <p:tgtEl>
                                              <p:spTgt spid="38"/>
                                            </p:tgtEl>
                                            <p:attrNameLst>
                                              <p:attrName>ppt_w</p:attrName>
                                            </p:attrNameLst>
                                          </p:cBhvr>
                                          <p:tavLst>
                                            <p:tav tm="0">
                                              <p:val>
                                                <p:fltVal val="0"/>
                                              </p:val>
                                            </p:tav>
                                            <p:tav tm="100000">
                                              <p:val>
                                                <p:strVal val="#ppt_w"/>
                                              </p:val>
                                            </p:tav>
                                          </p:tavLst>
                                        </p:anim>
                                        <p:anim calcmode="lin" valueType="num">
                                          <p:cBhvr>
                                            <p:cTn id="16" dur="750" fill="hold"/>
                                            <p:tgtEl>
                                              <p:spTgt spid="38"/>
                                            </p:tgtEl>
                                            <p:attrNameLst>
                                              <p:attrName>ppt_h</p:attrName>
                                            </p:attrNameLst>
                                          </p:cBhvr>
                                          <p:tavLst>
                                            <p:tav tm="0">
                                              <p:val>
                                                <p:fltVal val="0"/>
                                              </p:val>
                                            </p:tav>
                                            <p:tav tm="100000">
                                              <p:val>
                                                <p:strVal val="#ppt_h"/>
                                              </p:val>
                                            </p:tav>
                                          </p:tavLst>
                                        </p:anim>
                                        <p:anim calcmode="lin" valueType="num">
                                          <p:cBhvr>
                                            <p:cTn id="17" dur="750" fill="hold"/>
                                            <p:tgtEl>
                                              <p:spTgt spid="38"/>
                                            </p:tgtEl>
                                            <p:attrNameLst>
                                              <p:attrName>style.rotation</p:attrName>
                                            </p:attrNameLst>
                                          </p:cBhvr>
                                          <p:tavLst>
                                            <p:tav tm="0">
                                              <p:val>
                                                <p:fltVal val="90"/>
                                              </p:val>
                                            </p:tav>
                                            <p:tav tm="100000">
                                              <p:val>
                                                <p:fltVal val="0"/>
                                              </p:val>
                                            </p:tav>
                                          </p:tavLst>
                                        </p:anim>
                                        <p:animEffect transition="in" filter="fade">
                                          <p:cBhvr>
                                            <p:cTn id="18" dur="750"/>
                                            <p:tgtEl>
                                              <p:spTgt spid="38"/>
                                            </p:tgtEl>
                                          </p:cBhvr>
                                        </p:animEffect>
                                      </p:childTnLst>
                                    </p:cTn>
                                  </p:par>
                                  <p:par>
                                    <p:cTn id="19" presetID="22" presetClass="entr" presetSubtype="2" fill="hold" grpId="0" nodeType="withEffect">
                                      <p:stCondLst>
                                        <p:cond delay="500"/>
                                      </p:stCondLst>
                                      <p:childTnLst>
                                        <p:set>
                                          <p:cBhvr>
                                            <p:cTn id="20" dur="1" fill="hold">
                                              <p:stCondLst>
                                                <p:cond delay="0"/>
                                              </p:stCondLst>
                                            </p:cTn>
                                            <p:tgtEl>
                                              <p:spTgt spid="167"/>
                                            </p:tgtEl>
                                            <p:attrNameLst>
                                              <p:attrName>style.visibility</p:attrName>
                                            </p:attrNameLst>
                                          </p:cBhvr>
                                          <p:to>
                                            <p:strVal val="visible"/>
                                          </p:to>
                                        </p:set>
                                        <p:animEffect transition="in" filter="wipe(right)">
                                          <p:cBhvr>
                                            <p:cTn id="21" dur="500"/>
                                            <p:tgtEl>
                                              <p:spTgt spid="167"/>
                                            </p:tgtEl>
                                          </p:cBhvr>
                                        </p:animEffect>
                                      </p:childTnLst>
                                    </p:cTn>
                                  </p:par>
                                  <p:par>
                                    <p:cTn id="22" presetID="22" presetClass="entr" presetSubtype="1" fill="hold" grpId="0" nodeType="withEffect">
                                      <p:stCondLst>
                                        <p:cond delay="1250"/>
                                      </p:stCondLst>
                                      <p:childTnLst>
                                        <p:set>
                                          <p:cBhvr>
                                            <p:cTn id="23" dur="1" fill="hold">
                                              <p:stCondLst>
                                                <p:cond delay="0"/>
                                              </p:stCondLst>
                                            </p:cTn>
                                            <p:tgtEl>
                                              <p:spTgt spid="3"/>
                                            </p:tgtEl>
                                            <p:attrNameLst>
                                              <p:attrName>style.visibility</p:attrName>
                                            </p:attrNameLst>
                                          </p:cBhvr>
                                          <p:to>
                                            <p:strVal val="visible"/>
                                          </p:to>
                                        </p:set>
                                        <p:animEffect transition="in" filter="wipe(up)">
                                          <p:cBhvr>
                                            <p:cTn id="24" dur="500"/>
                                            <p:tgtEl>
                                              <p:spTgt spid="3"/>
                                            </p:tgtEl>
                                          </p:cBhvr>
                                        </p:animEffect>
                                      </p:childTnLst>
                                    </p:cTn>
                                  </p:par>
                                  <p:par>
                                    <p:cTn id="25" presetID="2" presetClass="entr" presetSubtype="4" decel="50000" fill="hold" nodeType="withEffect">
                                      <p:stCondLst>
                                        <p:cond delay="250"/>
                                      </p:stCondLst>
                                      <p:childTnLst>
                                        <p:set>
                                          <p:cBhvr>
                                            <p:cTn id="26" dur="1" fill="hold">
                                              <p:stCondLst>
                                                <p:cond delay="0"/>
                                              </p:stCondLst>
                                            </p:cTn>
                                            <p:tgtEl>
                                              <p:spTgt spid="44"/>
                                            </p:tgtEl>
                                            <p:attrNameLst>
                                              <p:attrName>style.visibility</p:attrName>
                                            </p:attrNameLst>
                                          </p:cBhvr>
                                          <p:to>
                                            <p:strVal val="visible"/>
                                          </p:to>
                                        </p:set>
                                        <p:anim calcmode="lin" valueType="num">
                                          <p:cBhvr additive="base">
                                            <p:cTn id="27" dur="1000" fill="hold"/>
                                            <p:tgtEl>
                                              <p:spTgt spid="44"/>
                                            </p:tgtEl>
                                            <p:attrNameLst>
                                              <p:attrName>ppt_x</p:attrName>
                                            </p:attrNameLst>
                                          </p:cBhvr>
                                          <p:tavLst>
                                            <p:tav tm="0">
                                              <p:val>
                                                <p:strVal val="#ppt_x"/>
                                              </p:val>
                                            </p:tav>
                                            <p:tav tm="100000">
                                              <p:val>
                                                <p:strVal val="#ppt_x"/>
                                              </p:val>
                                            </p:tav>
                                          </p:tavLst>
                                        </p:anim>
                                        <p:anim calcmode="lin" valueType="num">
                                          <p:cBhvr additive="base">
                                            <p:cTn id="28" dur="1000" fill="hold"/>
                                            <p:tgtEl>
                                              <p:spTgt spid="44"/>
                                            </p:tgtEl>
                                            <p:attrNameLst>
                                              <p:attrName>ppt_y</p:attrName>
                                            </p:attrNameLst>
                                          </p:cBhvr>
                                          <p:tavLst>
                                            <p:tav tm="0">
                                              <p:val>
                                                <p:strVal val="1+#ppt_h/2"/>
                                              </p:val>
                                            </p:tav>
                                            <p:tav tm="100000">
                                              <p:val>
                                                <p:strVal val="#ppt_y"/>
                                              </p:val>
                                            </p:tav>
                                          </p:tavLst>
                                        </p:anim>
                                      </p:childTnLst>
                                    </p:cTn>
                                  </p:par>
                                  <p:par>
                                    <p:cTn id="29" presetID="2" presetClass="entr" presetSubtype="8" fill="hold" nodeType="withEffect">
                                      <p:stCondLst>
                                        <p:cond delay="250"/>
                                      </p:stCondLst>
                                      <p:childTnLst>
                                        <p:set>
                                          <p:cBhvr>
                                            <p:cTn id="30" dur="1" fill="hold">
                                              <p:stCondLst>
                                                <p:cond delay="0"/>
                                              </p:stCondLst>
                                            </p:cTn>
                                            <p:tgtEl>
                                              <p:spTgt spid="47"/>
                                            </p:tgtEl>
                                            <p:attrNameLst>
                                              <p:attrName>style.visibility</p:attrName>
                                            </p:attrNameLst>
                                          </p:cBhvr>
                                          <p:to>
                                            <p:strVal val="visible"/>
                                          </p:to>
                                        </p:set>
                                        <p:anim calcmode="lin" valueType="num">
                                          <p:cBhvr additive="base">
                                            <p:cTn id="31" dur="1250" fill="hold"/>
                                            <p:tgtEl>
                                              <p:spTgt spid="47"/>
                                            </p:tgtEl>
                                            <p:attrNameLst>
                                              <p:attrName>ppt_x</p:attrName>
                                            </p:attrNameLst>
                                          </p:cBhvr>
                                          <p:tavLst>
                                            <p:tav tm="0">
                                              <p:val>
                                                <p:strVal val="0-#ppt_w/2"/>
                                              </p:val>
                                            </p:tav>
                                            <p:tav tm="100000">
                                              <p:val>
                                                <p:strVal val="#ppt_x"/>
                                              </p:val>
                                            </p:tav>
                                          </p:tavLst>
                                        </p:anim>
                                        <p:anim calcmode="lin" valueType="num">
                                          <p:cBhvr additive="base">
                                            <p:cTn id="32" dur="1250" fill="hold"/>
                                            <p:tgtEl>
                                              <p:spTgt spid="47"/>
                                            </p:tgtEl>
                                            <p:attrNameLst>
                                              <p:attrName>ppt_y</p:attrName>
                                            </p:attrNameLst>
                                          </p:cBhvr>
                                          <p:tavLst>
                                            <p:tav tm="0">
                                              <p:val>
                                                <p:strVal val="#ppt_y"/>
                                              </p:val>
                                            </p:tav>
                                            <p:tav tm="100000">
                                              <p:val>
                                                <p:strVal val="#ppt_y"/>
                                              </p:val>
                                            </p:tav>
                                          </p:tavLst>
                                        </p:anim>
                                      </p:childTnLst>
                                    </p:cTn>
                                  </p:par>
                                  <p:par>
                                    <p:cTn id="33" presetID="31" presetClass="entr" presetSubtype="0" fill="hold" nodeType="withEffect">
                                      <p:stCondLst>
                                        <p:cond delay="750"/>
                                      </p:stCondLst>
                                      <p:childTnLst>
                                        <p:set>
                                          <p:cBhvr>
                                            <p:cTn id="34" dur="1" fill="hold">
                                              <p:stCondLst>
                                                <p:cond delay="0"/>
                                              </p:stCondLst>
                                            </p:cTn>
                                            <p:tgtEl>
                                              <p:spTgt spid="27"/>
                                            </p:tgtEl>
                                            <p:attrNameLst>
                                              <p:attrName>style.visibility</p:attrName>
                                            </p:attrNameLst>
                                          </p:cBhvr>
                                          <p:to>
                                            <p:strVal val="visible"/>
                                          </p:to>
                                        </p:set>
                                        <p:anim calcmode="lin" valueType="num">
                                          <p:cBhvr>
                                            <p:cTn id="35" dur="750" fill="hold"/>
                                            <p:tgtEl>
                                              <p:spTgt spid="27"/>
                                            </p:tgtEl>
                                            <p:attrNameLst>
                                              <p:attrName>ppt_w</p:attrName>
                                            </p:attrNameLst>
                                          </p:cBhvr>
                                          <p:tavLst>
                                            <p:tav tm="0">
                                              <p:val>
                                                <p:fltVal val="0"/>
                                              </p:val>
                                            </p:tav>
                                            <p:tav tm="100000">
                                              <p:val>
                                                <p:strVal val="#ppt_w"/>
                                              </p:val>
                                            </p:tav>
                                          </p:tavLst>
                                        </p:anim>
                                        <p:anim calcmode="lin" valueType="num">
                                          <p:cBhvr>
                                            <p:cTn id="36" dur="750" fill="hold"/>
                                            <p:tgtEl>
                                              <p:spTgt spid="27"/>
                                            </p:tgtEl>
                                            <p:attrNameLst>
                                              <p:attrName>ppt_h</p:attrName>
                                            </p:attrNameLst>
                                          </p:cBhvr>
                                          <p:tavLst>
                                            <p:tav tm="0">
                                              <p:val>
                                                <p:fltVal val="0"/>
                                              </p:val>
                                            </p:tav>
                                            <p:tav tm="100000">
                                              <p:val>
                                                <p:strVal val="#ppt_h"/>
                                              </p:val>
                                            </p:tav>
                                          </p:tavLst>
                                        </p:anim>
                                        <p:anim calcmode="lin" valueType="num">
                                          <p:cBhvr>
                                            <p:cTn id="37" dur="750" fill="hold"/>
                                            <p:tgtEl>
                                              <p:spTgt spid="27"/>
                                            </p:tgtEl>
                                            <p:attrNameLst>
                                              <p:attrName>style.rotation</p:attrName>
                                            </p:attrNameLst>
                                          </p:cBhvr>
                                          <p:tavLst>
                                            <p:tav tm="0">
                                              <p:val>
                                                <p:fltVal val="90"/>
                                              </p:val>
                                            </p:tav>
                                            <p:tav tm="100000">
                                              <p:val>
                                                <p:fltVal val="0"/>
                                              </p:val>
                                            </p:tav>
                                          </p:tavLst>
                                        </p:anim>
                                        <p:animEffect transition="in" filter="fade">
                                          <p:cBhvr>
                                            <p:cTn id="38" dur="750"/>
                                            <p:tgtEl>
                                              <p:spTgt spid="27"/>
                                            </p:tgtEl>
                                          </p:cBhvr>
                                        </p:animEffect>
                                      </p:childTnLst>
                                    </p:cTn>
                                  </p:par>
                                  <p:par>
                                    <p:cTn id="39" presetID="22" presetClass="entr" presetSubtype="2" fill="hold" grpId="0" nodeType="withEffect">
                                      <p:stCondLst>
                                        <p:cond delay="750"/>
                                      </p:stCondLst>
                                      <p:childTnLst>
                                        <p:set>
                                          <p:cBhvr>
                                            <p:cTn id="40" dur="1" fill="hold">
                                              <p:stCondLst>
                                                <p:cond delay="0"/>
                                              </p:stCondLst>
                                            </p:cTn>
                                            <p:tgtEl>
                                              <p:spTgt spid="165"/>
                                            </p:tgtEl>
                                            <p:attrNameLst>
                                              <p:attrName>style.visibility</p:attrName>
                                            </p:attrNameLst>
                                          </p:cBhvr>
                                          <p:to>
                                            <p:strVal val="visible"/>
                                          </p:to>
                                        </p:set>
                                        <p:animEffect transition="in" filter="wipe(right)">
                                          <p:cBhvr>
                                            <p:cTn id="41" dur="500"/>
                                            <p:tgtEl>
                                              <p:spTgt spid="165"/>
                                            </p:tgtEl>
                                          </p:cBhvr>
                                        </p:animEffect>
                                      </p:childTnLst>
                                    </p:cTn>
                                  </p:par>
                                  <p:par>
                                    <p:cTn id="42" presetID="22" presetClass="entr" presetSubtype="1" fill="hold" grpId="0" nodeType="withEffect">
                                      <p:stCondLst>
                                        <p:cond delay="1500"/>
                                      </p:stCondLst>
                                      <p:childTnLst>
                                        <p:set>
                                          <p:cBhvr>
                                            <p:cTn id="43" dur="1" fill="hold">
                                              <p:stCondLst>
                                                <p:cond delay="0"/>
                                              </p:stCondLst>
                                            </p:cTn>
                                            <p:tgtEl>
                                              <p:spTgt spid="7"/>
                                            </p:tgtEl>
                                            <p:attrNameLst>
                                              <p:attrName>style.visibility</p:attrName>
                                            </p:attrNameLst>
                                          </p:cBhvr>
                                          <p:to>
                                            <p:strVal val="visible"/>
                                          </p:to>
                                        </p:set>
                                        <p:animEffect transition="in" filter="wipe(up)">
                                          <p:cBhvr>
                                            <p:cTn id="44" dur="500"/>
                                            <p:tgtEl>
                                              <p:spTgt spid="7"/>
                                            </p:tgtEl>
                                          </p:cBhvr>
                                        </p:animEffect>
                                      </p:childTnLst>
                                    </p:cTn>
                                  </p:par>
                                  <p:par>
                                    <p:cTn id="45" presetID="2" presetClass="entr" presetSubtype="4" decel="50000" fill="hold" nodeType="withEffect">
                                      <p:stCondLst>
                                        <p:cond delay="500"/>
                                      </p:stCondLst>
                                      <p:childTnLst>
                                        <p:set>
                                          <p:cBhvr>
                                            <p:cTn id="46" dur="1" fill="hold">
                                              <p:stCondLst>
                                                <p:cond delay="0"/>
                                              </p:stCondLst>
                                            </p:cTn>
                                            <p:tgtEl>
                                              <p:spTgt spid="10"/>
                                            </p:tgtEl>
                                            <p:attrNameLst>
                                              <p:attrName>style.visibility</p:attrName>
                                            </p:attrNameLst>
                                          </p:cBhvr>
                                          <p:to>
                                            <p:strVal val="visible"/>
                                          </p:to>
                                        </p:set>
                                        <p:anim calcmode="lin" valueType="num">
                                          <p:cBhvr additive="base">
                                            <p:cTn id="47" dur="1000" fill="hold"/>
                                            <p:tgtEl>
                                              <p:spTgt spid="10"/>
                                            </p:tgtEl>
                                            <p:attrNameLst>
                                              <p:attrName>ppt_x</p:attrName>
                                            </p:attrNameLst>
                                          </p:cBhvr>
                                          <p:tavLst>
                                            <p:tav tm="0">
                                              <p:val>
                                                <p:strVal val="#ppt_x"/>
                                              </p:val>
                                            </p:tav>
                                            <p:tav tm="100000">
                                              <p:val>
                                                <p:strVal val="#ppt_x"/>
                                              </p:val>
                                            </p:tav>
                                          </p:tavLst>
                                        </p:anim>
                                        <p:anim calcmode="lin" valueType="num">
                                          <p:cBhvr additive="base">
                                            <p:cTn id="48" dur="1000" fill="hold"/>
                                            <p:tgtEl>
                                              <p:spTgt spid="10"/>
                                            </p:tgtEl>
                                            <p:attrNameLst>
                                              <p:attrName>ppt_y</p:attrName>
                                            </p:attrNameLst>
                                          </p:cBhvr>
                                          <p:tavLst>
                                            <p:tav tm="0">
                                              <p:val>
                                                <p:strVal val="1+#ppt_h/2"/>
                                              </p:val>
                                            </p:tav>
                                            <p:tav tm="100000">
                                              <p:val>
                                                <p:strVal val="#ppt_y"/>
                                              </p:val>
                                            </p:tav>
                                          </p:tavLst>
                                        </p:anim>
                                      </p:childTnLst>
                                    </p:cTn>
                                  </p:par>
                                  <p:par>
                                    <p:cTn id="49" presetID="2" presetClass="entr" presetSubtype="8" fill="hold" nodeType="withEffect">
                                      <p:stCondLst>
                                        <p:cond delay="500"/>
                                      </p:stCondLst>
                                      <p:childTnLst>
                                        <p:set>
                                          <p:cBhvr>
                                            <p:cTn id="50" dur="1" fill="hold">
                                              <p:stCondLst>
                                                <p:cond delay="0"/>
                                              </p:stCondLst>
                                            </p:cTn>
                                            <p:tgtEl>
                                              <p:spTgt spid="13"/>
                                            </p:tgtEl>
                                            <p:attrNameLst>
                                              <p:attrName>style.visibility</p:attrName>
                                            </p:attrNameLst>
                                          </p:cBhvr>
                                          <p:to>
                                            <p:strVal val="visible"/>
                                          </p:to>
                                        </p:set>
                                        <p:anim calcmode="lin" valueType="num">
                                          <p:cBhvr additive="base">
                                            <p:cTn id="51" dur="1250" fill="hold"/>
                                            <p:tgtEl>
                                              <p:spTgt spid="13"/>
                                            </p:tgtEl>
                                            <p:attrNameLst>
                                              <p:attrName>ppt_x</p:attrName>
                                            </p:attrNameLst>
                                          </p:cBhvr>
                                          <p:tavLst>
                                            <p:tav tm="0">
                                              <p:val>
                                                <p:strVal val="0-#ppt_w/2"/>
                                              </p:val>
                                            </p:tav>
                                            <p:tav tm="100000">
                                              <p:val>
                                                <p:strVal val="#ppt_x"/>
                                              </p:val>
                                            </p:tav>
                                          </p:tavLst>
                                        </p:anim>
                                        <p:anim calcmode="lin" valueType="num">
                                          <p:cBhvr additive="base">
                                            <p:cTn id="52" dur="1250" fill="hold"/>
                                            <p:tgtEl>
                                              <p:spTgt spid="13"/>
                                            </p:tgtEl>
                                            <p:attrNameLst>
                                              <p:attrName>ppt_y</p:attrName>
                                            </p:attrNameLst>
                                          </p:cBhvr>
                                          <p:tavLst>
                                            <p:tav tm="0">
                                              <p:val>
                                                <p:strVal val="#ppt_y"/>
                                              </p:val>
                                            </p:tav>
                                            <p:tav tm="100000">
                                              <p:val>
                                                <p:strVal val="#ppt_y"/>
                                              </p:val>
                                            </p:tav>
                                          </p:tavLst>
                                        </p:anim>
                                      </p:childTnLst>
                                    </p:cTn>
                                  </p:par>
                                  <p:par>
                                    <p:cTn id="53" presetID="31" presetClass="entr" presetSubtype="0" fill="hold" nodeType="withEffect">
                                      <p:stCondLst>
                                        <p:cond delay="1000"/>
                                      </p:stCondLst>
                                      <p:childTnLst>
                                        <p:set>
                                          <p:cBhvr>
                                            <p:cTn id="54" dur="1" fill="hold">
                                              <p:stCondLst>
                                                <p:cond delay="0"/>
                                              </p:stCondLst>
                                            </p:cTn>
                                            <p:tgtEl>
                                              <p:spTgt spid="16"/>
                                            </p:tgtEl>
                                            <p:attrNameLst>
                                              <p:attrName>style.visibility</p:attrName>
                                            </p:attrNameLst>
                                          </p:cBhvr>
                                          <p:to>
                                            <p:strVal val="visible"/>
                                          </p:to>
                                        </p:set>
                                        <p:anim calcmode="lin" valueType="num">
                                          <p:cBhvr>
                                            <p:cTn id="55" dur="750" fill="hold"/>
                                            <p:tgtEl>
                                              <p:spTgt spid="16"/>
                                            </p:tgtEl>
                                            <p:attrNameLst>
                                              <p:attrName>ppt_w</p:attrName>
                                            </p:attrNameLst>
                                          </p:cBhvr>
                                          <p:tavLst>
                                            <p:tav tm="0">
                                              <p:val>
                                                <p:fltVal val="0"/>
                                              </p:val>
                                            </p:tav>
                                            <p:tav tm="100000">
                                              <p:val>
                                                <p:strVal val="#ppt_w"/>
                                              </p:val>
                                            </p:tav>
                                          </p:tavLst>
                                        </p:anim>
                                        <p:anim calcmode="lin" valueType="num">
                                          <p:cBhvr>
                                            <p:cTn id="56" dur="750" fill="hold"/>
                                            <p:tgtEl>
                                              <p:spTgt spid="16"/>
                                            </p:tgtEl>
                                            <p:attrNameLst>
                                              <p:attrName>ppt_h</p:attrName>
                                            </p:attrNameLst>
                                          </p:cBhvr>
                                          <p:tavLst>
                                            <p:tav tm="0">
                                              <p:val>
                                                <p:fltVal val="0"/>
                                              </p:val>
                                            </p:tav>
                                            <p:tav tm="100000">
                                              <p:val>
                                                <p:strVal val="#ppt_h"/>
                                              </p:val>
                                            </p:tav>
                                          </p:tavLst>
                                        </p:anim>
                                        <p:anim calcmode="lin" valueType="num">
                                          <p:cBhvr>
                                            <p:cTn id="57" dur="750" fill="hold"/>
                                            <p:tgtEl>
                                              <p:spTgt spid="16"/>
                                            </p:tgtEl>
                                            <p:attrNameLst>
                                              <p:attrName>style.rotation</p:attrName>
                                            </p:attrNameLst>
                                          </p:cBhvr>
                                          <p:tavLst>
                                            <p:tav tm="0">
                                              <p:val>
                                                <p:fltVal val="90"/>
                                              </p:val>
                                            </p:tav>
                                            <p:tav tm="100000">
                                              <p:val>
                                                <p:fltVal val="0"/>
                                              </p:val>
                                            </p:tav>
                                          </p:tavLst>
                                        </p:anim>
                                        <p:animEffect transition="in" filter="fade">
                                          <p:cBhvr>
                                            <p:cTn id="58" dur="750"/>
                                            <p:tgtEl>
                                              <p:spTgt spid="16"/>
                                            </p:tgtEl>
                                          </p:cBhvr>
                                        </p:animEffect>
                                      </p:childTnLst>
                                    </p:cTn>
                                  </p:par>
                                  <p:par>
                                    <p:cTn id="59" presetID="22" presetClass="entr" presetSubtype="2" fill="hold" grpId="0" nodeType="withEffect">
                                      <p:stCondLst>
                                        <p:cond delay="1000"/>
                                      </p:stCondLst>
                                      <p:childTnLst>
                                        <p:set>
                                          <p:cBhvr>
                                            <p:cTn id="60" dur="1" fill="hold">
                                              <p:stCondLst>
                                                <p:cond delay="0"/>
                                              </p:stCondLst>
                                            </p:cTn>
                                            <p:tgtEl>
                                              <p:spTgt spid="166"/>
                                            </p:tgtEl>
                                            <p:attrNameLst>
                                              <p:attrName>style.visibility</p:attrName>
                                            </p:attrNameLst>
                                          </p:cBhvr>
                                          <p:to>
                                            <p:strVal val="visible"/>
                                          </p:to>
                                        </p:set>
                                        <p:animEffect transition="in" filter="wipe(right)">
                                          <p:cBhvr>
                                            <p:cTn id="61" dur="500"/>
                                            <p:tgtEl>
                                              <p:spTgt spid="166"/>
                                            </p:tgtEl>
                                          </p:cBhvr>
                                        </p:animEffect>
                                      </p:childTnLst>
                                    </p:cTn>
                                  </p:par>
                                  <p:par>
                                    <p:cTn id="62" presetID="22" presetClass="entr" presetSubtype="1" fill="hold" grpId="0" nodeType="withEffect">
                                      <p:stCondLst>
                                        <p:cond delay="1750"/>
                                      </p:stCondLst>
                                      <p:childTnLst>
                                        <p:set>
                                          <p:cBhvr>
                                            <p:cTn id="63" dur="1" fill="hold">
                                              <p:stCondLst>
                                                <p:cond delay="0"/>
                                              </p:stCondLst>
                                            </p:cTn>
                                            <p:tgtEl>
                                              <p:spTgt spid="8"/>
                                            </p:tgtEl>
                                            <p:attrNameLst>
                                              <p:attrName>style.visibility</p:attrName>
                                            </p:attrNameLst>
                                          </p:cBhvr>
                                          <p:to>
                                            <p:strVal val="visible"/>
                                          </p:to>
                                        </p:set>
                                        <p:animEffect transition="in" filter="wipe(up)">
                                          <p:cBhvr>
                                            <p:cTn id="64" dur="500"/>
                                            <p:tgtEl>
                                              <p:spTgt spid="8"/>
                                            </p:tgtEl>
                                          </p:cBhvr>
                                        </p:animEffect>
                                      </p:childTnLst>
                                    </p:cTn>
                                  </p:par>
                                  <p:par>
                                    <p:cTn id="65" presetID="2" presetClass="entr" presetSubtype="4" decel="50000" fill="hold" nodeType="withEffect">
                                      <p:stCondLst>
                                        <p:cond delay="750"/>
                                      </p:stCondLst>
                                      <p:childTnLst>
                                        <p:set>
                                          <p:cBhvr>
                                            <p:cTn id="66" dur="1" fill="hold">
                                              <p:stCondLst>
                                                <p:cond delay="0"/>
                                              </p:stCondLst>
                                            </p:cTn>
                                            <p:tgtEl>
                                              <p:spTgt spid="21"/>
                                            </p:tgtEl>
                                            <p:attrNameLst>
                                              <p:attrName>style.visibility</p:attrName>
                                            </p:attrNameLst>
                                          </p:cBhvr>
                                          <p:to>
                                            <p:strVal val="visible"/>
                                          </p:to>
                                        </p:set>
                                        <p:anim calcmode="lin" valueType="num">
                                          <p:cBhvr additive="base">
                                            <p:cTn id="67" dur="1000" fill="hold"/>
                                            <p:tgtEl>
                                              <p:spTgt spid="21"/>
                                            </p:tgtEl>
                                            <p:attrNameLst>
                                              <p:attrName>ppt_x</p:attrName>
                                            </p:attrNameLst>
                                          </p:cBhvr>
                                          <p:tavLst>
                                            <p:tav tm="0">
                                              <p:val>
                                                <p:strVal val="#ppt_x"/>
                                              </p:val>
                                            </p:tav>
                                            <p:tav tm="100000">
                                              <p:val>
                                                <p:strVal val="#ppt_x"/>
                                              </p:val>
                                            </p:tav>
                                          </p:tavLst>
                                        </p:anim>
                                        <p:anim calcmode="lin" valueType="num">
                                          <p:cBhvr additive="base">
                                            <p:cTn id="68" dur="1000" fill="hold"/>
                                            <p:tgtEl>
                                              <p:spTgt spid="21"/>
                                            </p:tgtEl>
                                            <p:attrNameLst>
                                              <p:attrName>ppt_y</p:attrName>
                                            </p:attrNameLst>
                                          </p:cBhvr>
                                          <p:tavLst>
                                            <p:tav tm="0">
                                              <p:val>
                                                <p:strVal val="1+#ppt_h/2"/>
                                              </p:val>
                                            </p:tav>
                                            <p:tav tm="100000">
                                              <p:val>
                                                <p:strVal val="#ppt_y"/>
                                              </p:val>
                                            </p:tav>
                                          </p:tavLst>
                                        </p:anim>
                                      </p:childTnLst>
                                    </p:cTn>
                                  </p:par>
                                  <p:par>
                                    <p:cTn id="69" presetID="2" presetClass="entr" presetSubtype="8" fill="hold" nodeType="withEffect">
                                      <p:stCondLst>
                                        <p:cond delay="750"/>
                                      </p:stCondLst>
                                      <p:childTnLst>
                                        <p:set>
                                          <p:cBhvr>
                                            <p:cTn id="70" dur="1" fill="hold">
                                              <p:stCondLst>
                                                <p:cond delay="0"/>
                                              </p:stCondLst>
                                            </p:cTn>
                                            <p:tgtEl>
                                              <p:spTgt spid="24"/>
                                            </p:tgtEl>
                                            <p:attrNameLst>
                                              <p:attrName>style.visibility</p:attrName>
                                            </p:attrNameLst>
                                          </p:cBhvr>
                                          <p:to>
                                            <p:strVal val="visible"/>
                                          </p:to>
                                        </p:set>
                                        <p:anim calcmode="lin" valueType="num">
                                          <p:cBhvr additive="base">
                                            <p:cTn id="71" dur="1250" fill="hold"/>
                                            <p:tgtEl>
                                              <p:spTgt spid="24"/>
                                            </p:tgtEl>
                                            <p:attrNameLst>
                                              <p:attrName>ppt_x</p:attrName>
                                            </p:attrNameLst>
                                          </p:cBhvr>
                                          <p:tavLst>
                                            <p:tav tm="0">
                                              <p:val>
                                                <p:strVal val="0-#ppt_w/2"/>
                                              </p:val>
                                            </p:tav>
                                            <p:tav tm="100000">
                                              <p:val>
                                                <p:strVal val="#ppt_x"/>
                                              </p:val>
                                            </p:tav>
                                          </p:tavLst>
                                        </p:anim>
                                        <p:anim calcmode="lin" valueType="num">
                                          <p:cBhvr additive="base">
                                            <p:cTn id="72" dur="1250" fill="hold"/>
                                            <p:tgtEl>
                                              <p:spTgt spid="24"/>
                                            </p:tgtEl>
                                            <p:attrNameLst>
                                              <p:attrName>ppt_y</p:attrName>
                                            </p:attrNameLst>
                                          </p:cBhvr>
                                          <p:tavLst>
                                            <p:tav tm="0">
                                              <p:val>
                                                <p:strVal val="#ppt_y"/>
                                              </p:val>
                                            </p:tav>
                                            <p:tav tm="100000">
                                              <p:val>
                                                <p:strVal val="#ppt_y"/>
                                              </p:val>
                                            </p:tav>
                                          </p:tavLst>
                                        </p:anim>
                                      </p:childTnLst>
                                    </p:cTn>
                                  </p:par>
                                  <p:par>
                                    <p:cTn id="73" presetID="31" presetClass="entr" presetSubtype="0" fill="hold" nodeType="withEffect">
                                      <p:stCondLst>
                                        <p:cond delay="1250"/>
                                      </p:stCondLst>
                                      <p:childTnLst>
                                        <p:set>
                                          <p:cBhvr>
                                            <p:cTn id="74" dur="1" fill="hold">
                                              <p:stCondLst>
                                                <p:cond delay="0"/>
                                              </p:stCondLst>
                                            </p:cTn>
                                            <p:tgtEl>
                                              <p:spTgt spid="50"/>
                                            </p:tgtEl>
                                            <p:attrNameLst>
                                              <p:attrName>style.visibility</p:attrName>
                                            </p:attrNameLst>
                                          </p:cBhvr>
                                          <p:to>
                                            <p:strVal val="visible"/>
                                          </p:to>
                                        </p:set>
                                        <p:anim calcmode="lin" valueType="num">
                                          <p:cBhvr>
                                            <p:cTn id="75" dur="750" fill="hold"/>
                                            <p:tgtEl>
                                              <p:spTgt spid="50"/>
                                            </p:tgtEl>
                                            <p:attrNameLst>
                                              <p:attrName>ppt_w</p:attrName>
                                            </p:attrNameLst>
                                          </p:cBhvr>
                                          <p:tavLst>
                                            <p:tav tm="0">
                                              <p:val>
                                                <p:fltVal val="0"/>
                                              </p:val>
                                            </p:tav>
                                            <p:tav tm="100000">
                                              <p:val>
                                                <p:strVal val="#ppt_w"/>
                                              </p:val>
                                            </p:tav>
                                          </p:tavLst>
                                        </p:anim>
                                        <p:anim calcmode="lin" valueType="num">
                                          <p:cBhvr>
                                            <p:cTn id="76" dur="750" fill="hold"/>
                                            <p:tgtEl>
                                              <p:spTgt spid="50"/>
                                            </p:tgtEl>
                                            <p:attrNameLst>
                                              <p:attrName>ppt_h</p:attrName>
                                            </p:attrNameLst>
                                          </p:cBhvr>
                                          <p:tavLst>
                                            <p:tav tm="0">
                                              <p:val>
                                                <p:fltVal val="0"/>
                                              </p:val>
                                            </p:tav>
                                            <p:tav tm="100000">
                                              <p:val>
                                                <p:strVal val="#ppt_h"/>
                                              </p:val>
                                            </p:tav>
                                          </p:tavLst>
                                        </p:anim>
                                        <p:anim calcmode="lin" valueType="num">
                                          <p:cBhvr>
                                            <p:cTn id="77" dur="750" fill="hold"/>
                                            <p:tgtEl>
                                              <p:spTgt spid="50"/>
                                            </p:tgtEl>
                                            <p:attrNameLst>
                                              <p:attrName>style.rotation</p:attrName>
                                            </p:attrNameLst>
                                          </p:cBhvr>
                                          <p:tavLst>
                                            <p:tav tm="0">
                                              <p:val>
                                                <p:fltVal val="90"/>
                                              </p:val>
                                            </p:tav>
                                            <p:tav tm="100000">
                                              <p:val>
                                                <p:fltVal val="0"/>
                                              </p:val>
                                            </p:tav>
                                          </p:tavLst>
                                        </p:anim>
                                        <p:animEffect transition="in" filter="fade">
                                          <p:cBhvr>
                                            <p:cTn id="78" dur="750"/>
                                            <p:tgtEl>
                                              <p:spTgt spid="50"/>
                                            </p:tgtEl>
                                          </p:cBhvr>
                                        </p:animEffect>
                                      </p:childTnLst>
                                    </p:cTn>
                                  </p:par>
                                  <p:par>
                                    <p:cTn id="79" presetID="22" presetClass="entr" presetSubtype="2" fill="hold" grpId="0" nodeType="withEffect">
                                      <p:stCondLst>
                                        <p:cond delay="1250"/>
                                      </p:stCondLst>
                                      <p:childTnLst>
                                        <p:set>
                                          <p:cBhvr>
                                            <p:cTn id="80" dur="1" fill="hold">
                                              <p:stCondLst>
                                                <p:cond delay="0"/>
                                              </p:stCondLst>
                                            </p:cTn>
                                            <p:tgtEl>
                                              <p:spTgt spid="164"/>
                                            </p:tgtEl>
                                            <p:attrNameLst>
                                              <p:attrName>style.visibility</p:attrName>
                                            </p:attrNameLst>
                                          </p:cBhvr>
                                          <p:to>
                                            <p:strVal val="visible"/>
                                          </p:to>
                                        </p:set>
                                        <p:animEffect transition="in" filter="wipe(right)">
                                          <p:cBhvr>
                                            <p:cTn id="81" dur="500"/>
                                            <p:tgtEl>
                                              <p:spTgt spid="164"/>
                                            </p:tgtEl>
                                          </p:cBhvr>
                                        </p:animEffect>
                                      </p:childTnLst>
                                    </p:cTn>
                                  </p:par>
                                  <p:par>
                                    <p:cTn id="82" presetID="22" presetClass="entr" presetSubtype="1" fill="hold" grpId="0" nodeType="withEffect">
                                      <p:stCondLst>
                                        <p:cond delay="2000"/>
                                      </p:stCondLst>
                                      <p:childTnLst>
                                        <p:set>
                                          <p:cBhvr>
                                            <p:cTn id="83" dur="1" fill="hold">
                                              <p:stCondLst>
                                                <p:cond delay="0"/>
                                              </p:stCondLst>
                                            </p:cTn>
                                            <p:tgtEl>
                                              <p:spTgt spid="9"/>
                                            </p:tgtEl>
                                            <p:attrNameLst>
                                              <p:attrName>style.visibility</p:attrName>
                                            </p:attrNameLst>
                                          </p:cBhvr>
                                          <p:to>
                                            <p:strVal val="visible"/>
                                          </p:to>
                                        </p:set>
                                        <p:animEffect transition="in" filter="wipe(up)">
                                          <p:cBhvr>
                                            <p:cTn id="84" dur="500"/>
                                            <p:tgtEl>
                                              <p:spTgt spid="9"/>
                                            </p:tgtEl>
                                          </p:cBhvr>
                                        </p:animEffect>
                                      </p:childTnLst>
                                    </p:cTn>
                                  </p:par>
                                  <p:par>
                                    <p:cTn id="85" presetID="2" presetClass="entr" presetSubtype="4" decel="50000" fill="hold" nodeType="withEffect">
                                      <p:stCondLst>
                                        <p:cond delay="1000"/>
                                      </p:stCondLst>
                                      <p:childTnLst>
                                        <p:set>
                                          <p:cBhvr>
                                            <p:cTn id="86" dur="1" fill="hold">
                                              <p:stCondLst>
                                                <p:cond delay="0"/>
                                              </p:stCondLst>
                                            </p:cTn>
                                            <p:tgtEl>
                                              <p:spTgt spid="32"/>
                                            </p:tgtEl>
                                            <p:attrNameLst>
                                              <p:attrName>style.visibility</p:attrName>
                                            </p:attrNameLst>
                                          </p:cBhvr>
                                          <p:to>
                                            <p:strVal val="visible"/>
                                          </p:to>
                                        </p:set>
                                        <p:anim calcmode="lin" valueType="num">
                                          <p:cBhvr additive="base">
                                            <p:cTn id="87" dur="1000" fill="hold"/>
                                            <p:tgtEl>
                                              <p:spTgt spid="32"/>
                                            </p:tgtEl>
                                            <p:attrNameLst>
                                              <p:attrName>ppt_x</p:attrName>
                                            </p:attrNameLst>
                                          </p:cBhvr>
                                          <p:tavLst>
                                            <p:tav tm="0">
                                              <p:val>
                                                <p:strVal val="#ppt_x"/>
                                              </p:val>
                                            </p:tav>
                                            <p:tav tm="100000">
                                              <p:val>
                                                <p:strVal val="#ppt_x"/>
                                              </p:val>
                                            </p:tav>
                                          </p:tavLst>
                                        </p:anim>
                                        <p:anim calcmode="lin" valueType="num">
                                          <p:cBhvr additive="base">
                                            <p:cTn id="88" dur="1000" fill="hold"/>
                                            <p:tgtEl>
                                              <p:spTgt spid="32"/>
                                            </p:tgtEl>
                                            <p:attrNameLst>
                                              <p:attrName>ppt_y</p:attrName>
                                            </p:attrNameLst>
                                          </p:cBhvr>
                                          <p:tavLst>
                                            <p:tav tm="0">
                                              <p:val>
                                                <p:strVal val="1+#ppt_h/2"/>
                                              </p:val>
                                            </p:tav>
                                            <p:tav tm="100000">
                                              <p:val>
                                                <p:strVal val="#ppt_y"/>
                                              </p:val>
                                            </p:tav>
                                          </p:tavLst>
                                        </p:anim>
                                      </p:childTnLst>
                                    </p:cTn>
                                  </p:par>
                                  <p:par>
                                    <p:cTn id="89" presetID="2" presetClass="entr" presetSubtype="8" fill="hold" nodeType="withEffect">
                                      <p:stCondLst>
                                        <p:cond delay="1000"/>
                                      </p:stCondLst>
                                      <p:childTnLst>
                                        <p:set>
                                          <p:cBhvr>
                                            <p:cTn id="90" dur="1" fill="hold">
                                              <p:stCondLst>
                                                <p:cond delay="0"/>
                                              </p:stCondLst>
                                            </p:cTn>
                                            <p:tgtEl>
                                              <p:spTgt spid="35"/>
                                            </p:tgtEl>
                                            <p:attrNameLst>
                                              <p:attrName>style.visibility</p:attrName>
                                            </p:attrNameLst>
                                          </p:cBhvr>
                                          <p:to>
                                            <p:strVal val="visible"/>
                                          </p:to>
                                        </p:set>
                                        <p:anim calcmode="lin" valueType="num">
                                          <p:cBhvr additive="base">
                                            <p:cTn id="91" dur="1250" fill="hold"/>
                                            <p:tgtEl>
                                              <p:spTgt spid="35"/>
                                            </p:tgtEl>
                                            <p:attrNameLst>
                                              <p:attrName>ppt_x</p:attrName>
                                            </p:attrNameLst>
                                          </p:cBhvr>
                                          <p:tavLst>
                                            <p:tav tm="0">
                                              <p:val>
                                                <p:strVal val="0-#ppt_w/2"/>
                                              </p:val>
                                            </p:tav>
                                            <p:tav tm="100000">
                                              <p:val>
                                                <p:strVal val="#ppt_x"/>
                                              </p:val>
                                            </p:tav>
                                          </p:tavLst>
                                        </p:anim>
                                        <p:anim calcmode="lin" valueType="num">
                                          <p:cBhvr additive="base">
                                            <p:cTn id="92" dur="1250" fill="hold"/>
                                            <p:tgtEl>
                                              <p:spTgt spid="35"/>
                                            </p:tgtEl>
                                            <p:attrNameLst>
                                              <p:attrName>ppt_y</p:attrName>
                                            </p:attrNameLst>
                                          </p:cBhvr>
                                          <p:tavLst>
                                            <p:tav tm="0">
                                              <p:val>
                                                <p:strVal val="#ppt_y"/>
                                              </p:val>
                                            </p:tav>
                                            <p:tav tm="100000">
                                              <p:val>
                                                <p:strVal val="#ppt_y"/>
                                              </p:val>
                                            </p:tav>
                                          </p:tavLst>
                                        </p:anim>
                                      </p:childTnLst>
                                    </p:cTn>
                                  </p:par>
                                  <p:par>
                                    <p:cTn id="93" presetID="31" presetClass="entr" presetSubtype="0" fill="hold" nodeType="withEffect">
                                      <p:stCondLst>
                                        <p:cond delay="1500"/>
                                      </p:stCondLst>
                                      <p:childTnLst>
                                        <p:set>
                                          <p:cBhvr>
                                            <p:cTn id="94" dur="1" fill="hold">
                                              <p:stCondLst>
                                                <p:cond delay="0"/>
                                              </p:stCondLst>
                                            </p:cTn>
                                            <p:tgtEl>
                                              <p:spTgt spid="58"/>
                                            </p:tgtEl>
                                            <p:attrNameLst>
                                              <p:attrName>style.visibility</p:attrName>
                                            </p:attrNameLst>
                                          </p:cBhvr>
                                          <p:to>
                                            <p:strVal val="visible"/>
                                          </p:to>
                                        </p:set>
                                        <p:anim calcmode="lin" valueType="num">
                                          <p:cBhvr>
                                            <p:cTn id="95" dur="750" fill="hold"/>
                                            <p:tgtEl>
                                              <p:spTgt spid="58"/>
                                            </p:tgtEl>
                                            <p:attrNameLst>
                                              <p:attrName>ppt_w</p:attrName>
                                            </p:attrNameLst>
                                          </p:cBhvr>
                                          <p:tavLst>
                                            <p:tav tm="0">
                                              <p:val>
                                                <p:fltVal val="0"/>
                                              </p:val>
                                            </p:tav>
                                            <p:tav tm="100000">
                                              <p:val>
                                                <p:strVal val="#ppt_w"/>
                                              </p:val>
                                            </p:tav>
                                          </p:tavLst>
                                        </p:anim>
                                        <p:anim calcmode="lin" valueType="num">
                                          <p:cBhvr>
                                            <p:cTn id="96" dur="750" fill="hold"/>
                                            <p:tgtEl>
                                              <p:spTgt spid="58"/>
                                            </p:tgtEl>
                                            <p:attrNameLst>
                                              <p:attrName>ppt_h</p:attrName>
                                            </p:attrNameLst>
                                          </p:cBhvr>
                                          <p:tavLst>
                                            <p:tav tm="0">
                                              <p:val>
                                                <p:fltVal val="0"/>
                                              </p:val>
                                            </p:tav>
                                            <p:tav tm="100000">
                                              <p:val>
                                                <p:strVal val="#ppt_h"/>
                                              </p:val>
                                            </p:tav>
                                          </p:tavLst>
                                        </p:anim>
                                        <p:anim calcmode="lin" valueType="num">
                                          <p:cBhvr>
                                            <p:cTn id="97" dur="750" fill="hold"/>
                                            <p:tgtEl>
                                              <p:spTgt spid="58"/>
                                            </p:tgtEl>
                                            <p:attrNameLst>
                                              <p:attrName>style.rotation</p:attrName>
                                            </p:attrNameLst>
                                          </p:cBhvr>
                                          <p:tavLst>
                                            <p:tav tm="0">
                                              <p:val>
                                                <p:fltVal val="90"/>
                                              </p:val>
                                            </p:tav>
                                            <p:tav tm="100000">
                                              <p:val>
                                                <p:fltVal val="0"/>
                                              </p:val>
                                            </p:tav>
                                          </p:tavLst>
                                        </p:anim>
                                        <p:animEffect transition="in" filter="fade">
                                          <p:cBhvr>
                                            <p:cTn id="98" dur="750"/>
                                            <p:tgtEl>
                                              <p:spTgt spid="58"/>
                                            </p:tgtEl>
                                          </p:cBhvr>
                                        </p:animEffect>
                                      </p:childTnLst>
                                    </p:cTn>
                                  </p:par>
                                  <p:par>
                                    <p:cTn id="99" presetID="22" presetClass="entr" presetSubtype="2" fill="hold" grpId="0" nodeType="withEffect">
                                      <p:stCondLst>
                                        <p:cond delay="1500"/>
                                      </p:stCondLst>
                                      <p:childTnLst>
                                        <p:set>
                                          <p:cBhvr>
                                            <p:cTn id="100" dur="1" fill="hold">
                                              <p:stCondLst>
                                                <p:cond delay="0"/>
                                              </p:stCondLst>
                                            </p:cTn>
                                            <p:tgtEl>
                                              <p:spTgt spid="41"/>
                                            </p:tgtEl>
                                            <p:attrNameLst>
                                              <p:attrName>style.visibility</p:attrName>
                                            </p:attrNameLst>
                                          </p:cBhvr>
                                          <p:to>
                                            <p:strVal val="visible"/>
                                          </p:to>
                                        </p:set>
                                        <p:animEffect transition="in" filter="wipe(right)">
                                          <p:cBhvr>
                                            <p:cTn id="101" dur="500"/>
                                            <p:tgtEl>
                                              <p:spTgt spid="41"/>
                                            </p:tgtEl>
                                          </p:cBhvr>
                                        </p:animEffect>
                                      </p:childTnLst>
                                    </p:cTn>
                                  </p:par>
                                  <p:par>
                                    <p:cTn id="102" presetID="22" presetClass="entr" presetSubtype="1" fill="hold" grpId="0" nodeType="withEffect">
                                      <p:stCondLst>
                                        <p:cond delay="2250"/>
                                      </p:stCondLst>
                                      <p:childTnLst>
                                        <p:set>
                                          <p:cBhvr>
                                            <p:cTn id="103" dur="1" fill="hold">
                                              <p:stCondLst>
                                                <p:cond delay="0"/>
                                              </p:stCondLst>
                                            </p:cTn>
                                            <p:tgtEl>
                                              <p:spTgt spid="2"/>
                                            </p:tgtEl>
                                            <p:attrNameLst>
                                              <p:attrName>style.visibility</p:attrName>
                                            </p:attrNameLst>
                                          </p:cBhvr>
                                          <p:to>
                                            <p:strVal val="visible"/>
                                          </p:to>
                                        </p:set>
                                        <p:animEffect transition="in" filter="wipe(up)">
                                          <p:cBhvr>
                                            <p:cTn id="104" dur="500"/>
                                            <p:tgtEl>
                                              <p:spTgt spid="2"/>
                                            </p:tgtEl>
                                          </p:cBhvr>
                                        </p:animEffect>
                                      </p:childTnLst>
                                    </p:cTn>
                                  </p:par>
                                  <p:par>
                                    <p:cTn id="105" presetID="47" presetClass="entr" presetSubtype="0" fill="hold" grpId="0" nodeType="withEffect">
                                      <p:stCondLst>
                                        <p:cond delay="500"/>
                                      </p:stCondLst>
                                      <p:childTnLst>
                                        <p:set>
                                          <p:cBhvr>
                                            <p:cTn id="106" dur="1" fill="hold">
                                              <p:stCondLst>
                                                <p:cond delay="0"/>
                                              </p:stCondLst>
                                            </p:cTn>
                                            <p:tgtEl>
                                              <p:spTgt spid="43"/>
                                            </p:tgtEl>
                                            <p:attrNameLst>
                                              <p:attrName>style.visibility</p:attrName>
                                            </p:attrNameLst>
                                          </p:cBhvr>
                                          <p:to>
                                            <p:strVal val="visible"/>
                                          </p:to>
                                        </p:set>
                                        <p:animEffect transition="in" filter="fade">
                                          <p:cBhvr>
                                            <p:cTn id="107" dur="750"/>
                                            <p:tgtEl>
                                              <p:spTgt spid="43"/>
                                            </p:tgtEl>
                                          </p:cBhvr>
                                        </p:animEffect>
                                        <p:anim calcmode="lin" valueType="num">
                                          <p:cBhvr>
                                            <p:cTn id="108" dur="750" fill="hold"/>
                                            <p:tgtEl>
                                              <p:spTgt spid="43"/>
                                            </p:tgtEl>
                                            <p:attrNameLst>
                                              <p:attrName>ppt_x</p:attrName>
                                            </p:attrNameLst>
                                          </p:cBhvr>
                                          <p:tavLst>
                                            <p:tav tm="0">
                                              <p:val>
                                                <p:strVal val="#ppt_x"/>
                                              </p:val>
                                            </p:tav>
                                            <p:tav tm="100000">
                                              <p:val>
                                                <p:strVal val="#ppt_x"/>
                                              </p:val>
                                            </p:tav>
                                          </p:tavLst>
                                        </p:anim>
                                        <p:anim calcmode="lin" valueType="num">
                                          <p:cBhvr>
                                            <p:cTn id="109" dur="750" fill="hold"/>
                                            <p:tgtEl>
                                              <p:spTgt spid="43"/>
                                            </p:tgtEl>
                                            <p:attrNameLst>
                                              <p:attrName>ppt_y</p:attrName>
                                            </p:attrNameLst>
                                          </p:cBhvr>
                                          <p:tavLst>
                                            <p:tav tm="0">
                                              <p:val>
                                                <p:strVal val="#ppt_y-.1"/>
                                              </p:val>
                                            </p:tav>
                                            <p:tav tm="100000">
                                              <p:val>
                                                <p:strVal val="#ppt_y"/>
                                              </p:val>
                                            </p:tav>
                                          </p:tavLst>
                                        </p:anim>
                                      </p:childTnLst>
                                    </p:cTn>
                                  </p:par>
                                  <p:par>
                                    <p:cTn id="110" presetID="42" presetClass="entr" presetSubtype="0" fill="hold" grpId="0" nodeType="withEffect">
                                      <p:stCondLst>
                                        <p:cond delay="500"/>
                                      </p:stCondLst>
                                      <p:childTnLst>
                                        <p:set>
                                          <p:cBhvr>
                                            <p:cTn id="111" dur="1" fill="hold">
                                              <p:stCondLst>
                                                <p:cond delay="0"/>
                                              </p:stCondLst>
                                            </p:cTn>
                                            <p:tgtEl>
                                              <p:spTgt spid="42"/>
                                            </p:tgtEl>
                                            <p:attrNameLst>
                                              <p:attrName>style.visibility</p:attrName>
                                            </p:attrNameLst>
                                          </p:cBhvr>
                                          <p:to>
                                            <p:strVal val="visible"/>
                                          </p:to>
                                        </p:set>
                                        <p:animEffect transition="in" filter="fade">
                                          <p:cBhvr>
                                            <p:cTn id="112" dur="750"/>
                                            <p:tgtEl>
                                              <p:spTgt spid="42"/>
                                            </p:tgtEl>
                                          </p:cBhvr>
                                        </p:animEffect>
                                        <p:anim calcmode="lin" valueType="num">
                                          <p:cBhvr>
                                            <p:cTn id="113" dur="750" fill="hold"/>
                                            <p:tgtEl>
                                              <p:spTgt spid="42"/>
                                            </p:tgtEl>
                                            <p:attrNameLst>
                                              <p:attrName>ppt_x</p:attrName>
                                            </p:attrNameLst>
                                          </p:cBhvr>
                                          <p:tavLst>
                                            <p:tav tm="0">
                                              <p:val>
                                                <p:strVal val="#ppt_x"/>
                                              </p:val>
                                            </p:tav>
                                            <p:tav tm="100000">
                                              <p:val>
                                                <p:strVal val="#ppt_x"/>
                                              </p:val>
                                            </p:tav>
                                          </p:tavLst>
                                        </p:anim>
                                        <p:anim calcmode="lin" valueType="num">
                                          <p:cBhvr>
                                            <p:cTn id="114" dur="750" fill="hold"/>
                                            <p:tgtEl>
                                              <p:spTgt spid="42"/>
                                            </p:tgtEl>
                                            <p:attrNameLst>
                                              <p:attrName>ppt_y</p:attrName>
                                            </p:attrNameLst>
                                          </p:cBhvr>
                                          <p:tavLst>
                                            <p:tav tm="0">
                                              <p:val>
                                                <p:strVal val="#ppt_y+.1"/>
                                              </p:val>
                                            </p:tav>
                                            <p:tav tm="100000">
                                              <p:val>
                                                <p:strVal val="#ppt_y"/>
                                              </p:val>
                                            </p:tav>
                                          </p:tavLst>
                                        </p:anim>
                                      </p:childTnLst>
                                    </p:cTn>
                                  </p:par>
                                  <p:par>
                                    <p:cTn id="115" presetID="47" presetClass="entr" presetSubtype="0" fill="hold" grpId="0" nodeType="withEffect">
                                      <p:stCondLst>
                                        <p:cond delay="750"/>
                                      </p:stCondLst>
                                      <p:childTnLst>
                                        <p:set>
                                          <p:cBhvr>
                                            <p:cTn id="116" dur="1" fill="hold">
                                              <p:stCondLst>
                                                <p:cond delay="0"/>
                                              </p:stCondLst>
                                            </p:cTn>
                                            <p:tgtEl>
                                              <p:spTgt spid="31"/>
                                            </p:tgtEl>
                                            <p:attrNameLst>
                                              <p:attrName>style.visibility</p:attrName>
                                            </p:attrNameLst>
                                          </p:cBhvr>
                                          <p:to>
                                            <p:strVal val="visible"/>
                                          </p:to>
                                        </p:set>
                                        <p:animEffect transition="in" filter="fade">
                                          <p:cBhvr>
                                            <p:cTn id="117" dur="750"/>
                                            <p:tgtEl>
                                              <p:spTgt spid="31"/>
                                            </p:tgtEl>
                                          </p:cBhvr>
                                        </p:animEffect>
                                        <p:anim calcmode="lin" valueType="num">
                                          <p:cBhvr>
                                            <p:cTn id="118" dur="750" fill="hold"/>
                                            <p:tgtEl>
                                              <p:spTgt spid="31"/>
                                            </p:tgtEl>
                                            <p:attrNameLst>
                                              <p:attrName>ppt_x</p:attrName>
                                            </p:attrNameLst>
                                          </p:cBhvr>
                                          <p:tavLst>
                                            <p:tav tm="0">
                                              <p:val>
                                                <p:strVal val="#ppt_x"/>
                                              </p:val>
                                            </p:tav>
                                            <p:tav tm="100000">
                                              <p:val>
                                                <p:strVal val="#ppt_x"/>
                                              </p:val>
                                            </p:tav>
                                          </p:tavLst>
                                        </p:anim>
                                        <p:anim calcmode="lin" valueType="num">
                                          <p:cBhvr>
                                            <p:cTn id="119" dur="750" fill="hold"/>
                                            <p:tgtEl>
                                              <p:spTgt spid="31"/>
                                            </p:tgtEl>
                                            <p:attrNameLst>
                                              <p:attrName>ppt_y</p:attrName>
                                            </p:attrNameLst>
                                          </p:cBhvr>
                                          <p:tavLst>
                                            <p:tav tm="0">
                                              <p:val>
                                                <p:strVal val="#ppt_y-.1"/>
                                              </p:val>
                                            </p:tav>
                                            <p:tav tm="100000">
                                              <p:val>
                                                <p:strVal val="#ppt_y"/>
                                              </p:val>
                                            </p:tav>
                                          </p:tavLst>
                                        </p:anim>
                                      </p:childTnLst>
                                    </p:cTn>
                                  </p:par>
                                  <p:par>
                                    <p:cTn id="120" presetID="42" presetClass="entr" presetSubtype="0" fill="hold" grpId="0" nodeType="withEffect">
                                      <p:stCondLst>
                                        <p:cond delay="750"/>
                                      </p:stCondLst>
                                      <p:childTnLst>
                                        <p:set>
                                          <p:cBhvr>
                                            <p:cTn id="121" dur="1" fill="hold">
                                              <p:stCondLst>
                                                <p:cond delay="0"/>
                                              </p:stCondLst>
                                            </p:cTn>
                                            <p:tgtEl>
                                              <p:spTgt spid="30"/>
                                            </p:tgtEl>
                                            <p:attrNameLst>
                                              <p:attrName>style.visibility</p:attrName>
                                            </p:attrNameLst>
                                          </p:cBhvr>
                                          <p:to>
                                            <p:strVal val="visible"/>
                                          </p:to>
                                        </p:set>
                                        <p:animEffect transition="in" filter="fade">
                                          <p:cBhvr>
                                            <p:cTn id="122" dur="750"/>
                                            <p:tgtEl>
                                              <p:spTgt spid="30"/>
                                            </p:tgtEl>
                                          </p:cBhvr>
                                        </p:animEffect>
                                        <p:anim calcmode="lin" valueType="num">
                                          <p:cBhvr>
                                            <p:cTn id="123" dur="750" fill="hold"/>
                                            <p:tgtEl>
                                              <p:spTgt spid="30"/>
                                            </p:tgtEl>
                                            <p:attrNameLst>
                                              <p:attrName>ppt_x</p:attrName>
                                            </p:attrNameLst>
                                          </p:cBhvr>
                                          <p:tavLst>
                                            <p:tav tm="0">
                                              <p:val>
                                                <p:strVal val="#ppt_x"/>
                                              </p:val>
                                            </p:tav>
                                            <p:tav tm="100000">
                                              <p:val>
                                                <p:strVal val="#ppt_x"/>
                                              </p:val>
                                            </p:tav>
                                          </p:tavLst>
                                        </p:anim>
                                        <p:anim calcmode="lin" valueType="num">
                                          <p:cBhvr>
                                            <p:cTn id="124" dur="750" fill="hold"/>
                                            <p:tgtEl>
                                              <p:spTgt spid="30"/>
                                            </p:tgtEl>
                                            <p:attrNameLst>
                                              <p:attrName>ppt_y</p:attrName>
                                            </p:attrNameLst>
                                          </p:cBhvr>
                                          <p:tavLst>
                                            <p:tav tm="0">
                                              <p:val>
                                                <p:strVal val="#ppt_y+.1"/>
                                              </p:val>
                                            </p:tav>
                                            <p:tav tm="100000">
                                              <p:val>
                                                <p:strVal val="#ppt_y"/>
                                              </p:val>
                                            </p:tav>
                                          </p:tavLst>
                                        </p:anim>
                                      </p:childTnLst>
                                    </p:cTn>
                                  </p:par>
                                  <p:par>
                                    <p:cTn id="125" presetID="47" presetClass="entr" presetSubtype="0" fill="hold" grpId="0" nodeType="withEffect">
                                      <p:stCondLst>
                                        <p:cond delay="1000"/>
                                      </p:stCondLst>
                                      <p:childTnLst>
                                        <p:set>
                                          <p:cBhvr>
                                            <p:cTn id="126" dur="1" fill="hold">
                                              <p:stCondLst>
                                                <p:cond delay="0"/>
                                              </p:stCondLst>
                                            </p:cTn>
                                            <p:tgtEl>
                                              <p:spTgt spid="20"/>
                                            </p:tgtEl>
                                            <p:attrNameLst>
                                              <p:attrName>style.visibility</p:attrName>
                                            </p:attrNameLst>
                                          </p:cBhvr>
                                          <p:to>
                                            <p:strVal val="visible"/>
                                          </p:to>
                                        </p:set>
                                        <p:animEffect transition="in" filter="fade">
                                          <p:cBhvr>
                                            <p:cTn id="127" dur="750"/>
                                            <p:tgtEl>
                                              <p:spTgt spid="20"/>
                                            </p:tgtEl>
                                          </p:cBhvr>
                                        </p:animEffect>
                                        <p:anim calcmode="lin" valueType="num">
                                          <p:cBhvr>
                                            <p:cTn id="128" dur="750" fill="hold"/>
                                            <p:tgtEl>
                                              <p:spTgt spid="20"/>
                                            </p:tgtEl>
                                            <p:attrNameLst>
                                              <p:attrName>ppt_x</p:attrName>
                                            </p:attrNameLst>
                                          </p:cBhvr>
                                          <p:tavLst>
                                            <p:tav tm="0">
                                              <p:val>
                                                <p:strVal val="#ppt_x"/>
                                              </p:val>
                                            </p:tav>
                                            <p:tav tm="100000">
                                              <p:val>
                                                <p:strVal val="#ppt_x"/>
                                              </p:val>
                                            </p:tav>
                                          </p:tavLst>
                                        </p:anim>
                                        <p:anim calcmode="lin" valueType="num">
                                          <p:cBhvr>
                                            <p:cTn id="129" dur="750" fill="hold"/>
                                            <p:tgtEl>
                                              <p:spTgt spid="20"/>
                                            </p:tgtEl>
                                            <p:attrNameLst>
                                              <p:attrName>ppt_y</p:attrName>
                                            </p:attrNameLst>
                                          </p:cBhvr>
                                          <p:tavLst>
                                            <p:tav tm="0">
                                              <p:val>
                                                <p:strVal val="#ppt_y-.1"/>
                                              </p:val>
                                            </p:tav>
                                            <p:tav tm="100000">
                                              <p:val>
                                                <p:strVal val="#ppt_y"/>
                                              </p:val>
                                            </p:tav>
                                          </p:tavLst>
                                        </p:anim>
                                      </p:childTnLst>
                                    </p:cTn>
                                  </p:par>
                                  <p:par>
                                    <p:cTn id="130" presetID="42" presetClass="entr" presetSubtype="0" fill="hold" grpId="0" nodeType="withEffect">
                                      <p:stCondLst>
                                        <p:cond delay="1000"/>
                                      </p:stCondLst>
                                      <p:childTnLst>
                                        <p:set>
                                          <p:cBhvr>
                                            <p:cTn id="131" dur="1" fill="hold">
                                              <p:stCondLst>
                                                <p:cond delay="0"/>
                                              </p:stCondLst>
                                            </p:cTn>
                                            <p:tgtEl>
                                              <p:spTgt spid="19"/>
                                            </p:tgtEl>
                                            <p:attrNameLst>
                                              <p:attrName>style.visibility</p:attrName>
                                            </p:attrNameLst>
                                          </p:cBhvr>
                                          <p:to>
                                            <p:strVal val="visible"/>
                                          </p:to>
                                        </p:set>
                                        <p:animEffect transition="in" filter="fade">
                                          <p:cBhvr>
                                            <p:cTn id="132" dur="750"/>
                                            <p:tgtEl>
                                              <p:spTgt spid="19"/>
                                            </p:tgtEl>
                                          </p:cBhvr>
                                        </p:animEffect>
                                        <p:anim calcmode="lin" valueType="num">
                                          <p:cBhvr>
                                            <p:cTn id="133" dur="750" fill="hold"/>
                                            <p:tgtEl>
                                              <p:spTgt spid="19"/>
                                            </p:tgtEl>
                                            <p:attrNameLst>
                                              <p:attrName>ppt_x</p:attrName>
                                            </p:attrNameLst>
                                          </p:cBhvr>
                                          <p:tavLst>
                                            <p:tav tm="0">
                                              <p:val>
                                                <p:strVal val="#ppt_x"/>
                                              </p:val>
                                            </p:tav>
                                            <p:tav tm="100000">
                                              <p:val>
                                                <p:strVal val="#ppt_x"/>
                                              </p:val>
                                            </p:tav>
                                          </p:tavLst>
                                        </p:anim>
                                        <p:anim calcmode="lin" valueType="num">
                                          <p:cBhvr>
                                            <p:cTn id="134" dur="750" fill="hold"/>
                                            <p:tgtEl>
                                              <p:spTgt spid="19"/>
                                            </p:tgtEl>
                                            <p:attrNameLst>
                                              <p:attrName>ppt_y</p:attrName>
                                            </p:attrNameLst>
                                          </p:cBhvr>
                                          <p:tavLst>
                                            <p:tav tm="0">
                                              <p:val>
                                                <p:strVal val="#ppt_y+.1"/>
                                              </p:val>
                                            </p:tav>
                                            <p:tav tm="100000">
                                              <p:val>
                                                <p:strVal val="#ppt_y"/>
                                              </p:val>
                                            </p:tav>
                                          </p:tavLst>
                                        </p:anim>
                                      </p:childTnLst>
                                    </p:cTn>
                                  </p:par>
                                  <p:par>
                                    <p:cTn id="135" presetID="47" presetClass="entr" presetSubtype="0" fill="hold" grpId="0" nodeType="withEffect">
                                      <p:stCondLst>
                                        <p:cond delay="1250"/>
                                      </p:stCondLst>
                                      <p:childTnLst>
                                        <p:set>
                                          <p:cBhvr>
                                            <p:cTn id="136" dur="1" fill="hold">
                                              <p:stCondLst>
                                                <p:cond delay="0"/>
                                              </p:stCondLst>
                                            </p:cTn>
                                            <p:tgtEl>
                                              <p:spTgt spid="54"/>
                                            </p:tgtEl>
                                            <p:attrNameLst>
                                              <p:attrName>style.visibility</p:attrName>
                                            </p:attrNameLst>
                                          </p:cBhvr>
                                          <p:to>
                                            <p:strVal val="visible"/>
                                          </p:to>
                                        </p:set>
                                        <p:animEffect transition="in" filter="fade">
                                          <p:cBhvr>
                                            <p:cTn id="137" dur="750"/>
                                            <p:tgtEl>
                                              <p:spTgt spid="54"/>
                                            </p:tgtEl>
                                          </p:cBhvr>
                                        </p:animEffect>
                                        <p:anim calcmode="lin" valueType="num">
                                          <p:cBhvr>
                                            <p:cTn id="138" dur="750" fill="hold"/>
                                            <p:tgtEl>
                                              <p:spTgt spid="54"/>
                                            </p:tgtEl>
                                            <p:attrNameLst>
                                              <p:attrName>ppt_x</p:attrName>
                                            </p:attrNameLst>
                                          </p:cBhvr>
                                          <p:tavLst>
                                            <p:tav tm="0">
                                              <p:val>
                                                <p:strVal val="#ppt_x"/>
                                              </p:val>
                                            </p:tav>
                                            <p:tav tm="100000">
                                              <p:val>
                                                <p:strVal val="#ppt_x"/>
                                              </p:val>
                                            </p:tav>
                                          </p:tavLst>
                                        </p:anim>
                                        <p:anim calcmode="lin" valueType="num">
                                          <p:cBhvr>
                                            <p:cTn id="139" dur="750" fill="hold"/>
                                            <p:tgtEl>
                                              <p:spTgt spid="54"/>
                                            </p:tgtEl>
                                            <p:attrNameLst>
                                              <p:attrName>ppt_y</p:attrName>
                                            </p:attrNameLst>
                                          </p:cBhvr>
                                          <p:tavLst>
                                            <p:tav tm="0">
                                              <p:val>
                                                <p:strVal val="#ppt_y-.1"/>
                                              </p:val>
                                            </p:tav>
                                            <p:tav tm="100000">
                                              <p:val>
                                                <p:strVal val="#ppt_y"/>
                                              </p:val>
                                            </p:tav>
                                          </p:tavLst>
                                        </p:anim>
                                      </p:childTnLst>
                                    </p:cTn>
                                  </p:par>
                                  <p:par>
                                    <p:cTn id="140" presetID="42" presetClass="entr" presetSubtype="0" fill="hold" grpId="0" nodeType="withEffect">
                                      <p:stCondLst>
                                        <p:cond delay="1250"/>
                                      </p:stCondLst>
                                      <p:childTnLst>
                                        <p:set>
                                          <p:cBhvr>
                                            <p:cTn id="141" dur="1" fill="hold">
                                              <p:stCondLst>
                                                <p:cond delay="0"/>
                                              </p:stCondLst>
                                            </p:cTn>
                                            <p:tgtEl>
                                              <p:spTgt spid="53"/>
                                            </p:tgtEl>
                                            <p:attrNameLst>
                                              <p:attrName>style.visibility</p:attrName>
                                            </p:attrNameLst>
                                          </p:cBhvr>
                                          <p:to>
                                            <p:strVal val="visible"/>
                                          </p:to>
                                        </p:set>
                                        <p:animEffect transition="in" filter="fade">
                                          <p:cBhvr>
                                            <p:cTn id="142" dur="750"/>
                                            <p:tgtEl>
                                              <p:spTgt spid="53"/>
                                            </p:tgtEl>
                                          </p:cBhvr>
                                        </p:animEffect>
                                        <p:anim calcmode="lin" valueType="num">
                                          <p:cBhvr>
                                            <p:cTn id="143" dur="750" fill="hold"/>
                                            <p:tgtEl>
                                              <p:spTgt spid="53"/>
                                            </p:tgtEl>
                                            <p:attrNameLst>
                                              <p:attrName>ppt_x</p:attrName>
                                            </p:attrNameLst>
                                          </p:cBhvr>
                                          <p:tavLst>
                                            <p:tav tm="0">
                                              <p:val>
                                                <p:strVal val="#ppt_x"/>
                                              </p:val>
                                            </p:tav>
                                            <p:tav tm="100000">
                                              <p:val>
                                                <p:strVal val="#ppt_x"/>
                                              </p:val>
                                            </p:tav>
                                          </p:tavLst>
                                        </p:anim>
                                        <p:anim calcmode="lin" valueType="num">
                                          <p:cBhvr>
                                            <p:cTn id="144" dur="750" fill="hold"/>
                                            <p:tgtEl>
                                              <p:spTgt spid="53"/>
                                            </p:tgtEl>
                                            <p:attrNameLst>
                                              <p:attrName>ppt_y</p:attrName>
                                            </p:attrNameLst>
                                          </p:cBhvr>
                                          <p:tavLst>
                                            <p:tav tm="0">
                                              <p:val>
                                                <p:strVal val="#ppt_y+.1"/>
                                              </p:val>
                                            </p:tav>
                                            <p:tav tm="100000">
                                              <p:val>
                                                <p:strVal val="#ppt_y"/>
                                              </p:val>
                                            </p:tav>
                                          </p:tavLst>
                                        </p:anim>
                                      </p:childTnLst>
                                    </p:cTn>
                                  </p:par>
                                  <p:par>
                                    <p:cTn id="145" presetID="47" presetClass="entr" presetSubtype="0" fill="hold" grpId="0" nodeType="withEffect">
                                      <p:stCondLst>
                                        <p:cond delay="1500"/>
                                      </p:stCondLst>
                                      <p:childTnLst>
                                        <p:set>
                                          <p:cBhvr>
                                            <p:cTn id="146" dur="1" fill="hold">
                                              <p:stCondLst>
                                                <p:cond delay="0"/>
                                              </p:stCondLst>
                                            </p:cTn>
                                            <p:tgtEl>
                                              <p:spTgt spid="128"/>
                                            </p:tgtEl>
                                            <p:attrNameLst>
                                              <p:attrName>style.visibility</p:attrName>
                                            </p:attrNameLst>
                                          </p:cBhvr>
                                          <p:to>
                                            <p:strVal val="visible"/>
                                          </p:to>
                                        </p:set>
                                        <p:animEffect transition="in" filter="fade">
                                          <p:cBhvr>
                                            <p:cTn id="147" dur="750"/>
                                            <p:tgtEl>
                                              <p:spTgt spid="128"/>
                                            </p:tgtEl>
                                          </p:cBhvr>
                                        </p:animEffect>
                                        <p:anim calcmode="lin" valueType="num">
                                          <p:cBhvr>
                                            <p:cTn id="148" dur="750" fill="hold"/>
                                            <p:tgtEl>
                                              <p:spTgt spid="128"/>
                                            </p:tgtEl>
                                            <p:attrNameLst>
                                              <p:attrName>ppt_x</p:attrName>
                                            </p:attrNameLst>
                                          </p:cBhvr>
                                          <p:tavLst>
                                            <p:tav tm="0">
                                              <p:val>
                                                <p:strVal val="#ppt_x"/>
                                              </p:val>
                                            </p:tav>
                                            <p:tav tm="100000">
                                              <p:val>
                                                <p:strVal val="#ppt_x"/>
                                              </p:val>
                                            </p:tav>
                                          </p:tavLst>
                                        </p:anim>
                                        <p:anim calcmode="lin" valueType="num">
                                          <p:cBhvr>
                                            <p:cTn id="149" dur="750" fill="hold"/>
                                            <p:tgtEl>
                                              <p:spTgt spid="128"/>
                                            </p:tgtEl>
                                            <p:attrNameLst>
                                              <p:attrName>ppt_y</p:attrName>
                                            </p:attrNameLst>
                                          </p:cBhvr>
                                          <p:tavLst>
                                            <p:tav tm="0">
                                              <p:val>
                                                <p:strVal val="#ppt_y-.1"/>
                                              </p:val>
                                            </p:tav>
                                            <p:tav tm="100000">
                                              <p:val>
                                                <p:strVal val="#ppt_y"/>
                                              </p:val>
                                            </p:tav>
                                          </p:tavLst>
                                        </p:anim>
                                      </p:childTnLst>
                                    </p:cTn>
                                  </p:par>
                                  <p:par>
                                    <p:cTn id="150" presetID="42" presetClass="entr" presetSubtype="0" fill="hold" grpId="0" nodeType="withEffect">
                                      <p:stCondLst>
                                        <p:cond delay="1500"/>
                                      </p:stCondLst>
                                      <p:childTnLst>
                                        <p:set>
                                          <p:cBhvr>
                                            <p:cTn id="151" dur="1" fill="hold">
                                              <p:stCondLst>
                                                <p:cond delay="0"/>
                                              </p:stCondLst>
                                            </p:cTn>
                                            <p:tgtEl>
                                              <p:spTgt spid="63"/>
                                            </p:tgtEl>
                                            <p:attrNameLst>
                                              <p:attrName>style.visibility</p:attrName>
                                            </p:attrNameLst>
                                          </p:cBhvr>
                                          <p:to>
                                            <p:strVal val="visible"/>
                                          </p:to>
                                        </p:set>
                                        <p:animEffect transition="in" filter="fade">
                                          <p:cBhvr>
                                            <p:cTn id="152" dur="750"/>
                                            <p:tgtEl>
                                              <p:spTgt spid="63"/>
                                            </p:tgtEl>
                                          </p:cBhvr>
                                        </p:animEffect>
                                        <p:anim calcmode="lin" valueType="num">
                                          <p:cBhvr>
                                            <p:cTn id="153" dur="750" fill="hold"/>
                                            <p:tgtEl>
                                              <p:spTgt spid="63"/>
                                            </p:tgtEl>
                                            <p:attrNameLst>
                                              <p:attrName>ppt_x</p:attrName>
                                            </p:attrNameLst>
                                          </p:cBhvr>
                                          <p:tavLst>
                                            <p:tav tm="0">
                                              <p:val>
                                                <p:strVal val="#ppt_x"/>
                                              </p:val>
                                            </p:tav>
                                            <p:tav tm="100000">
                                              <p:val>
                                                <p:strVal val="#ppt_x"/>
                                              </p:val>
                                            </p:tav>
                                          </p:tavLst>
                                        </p:anim>
                                        <p:anim calcmode="lin" valueType="num">
                                          <p:cBhvr>
                                            <p:cTn id="154" dur="750" fill="hold"/>
                                            <p:tgtEl>
                                              <p:spTgt spid="63"/>
                                            </p:tgtEl>
                                            <p:attrNameLst>
                                              <p:attrName>ppt_y</p:attrName>
                                            </p:attrNameLst>
                                          </p:cBhvr>
                                          <p:tavLst>
                                            <p:tav tm="0">
                                              <p:val>
                                                <p:strVal val="#ppt_y+.1"/>
                                              </p:val>
                                            </p:tav>
                                            <p:tav tm="100000">
                                              <p:val>
                                                <p:strVal val="#ppt_y"/>
                                              </p:val>
                                            </p:tav>
                                          </p:tavLst>
                                        </p:anim>
                                      </p:childTnLst>
                                    </p:cTn>
                                  </p:par>
                                  <p:par>
                                    <p:cTn id="155" presetID="47" presetClass="entr" presetSubtype="0" fill="hold" grpId="0" nodeType="withEffect">
                                      <p:stCondLst>
                                        <p:cond delay="250"/>
                                      </p:stCondLst>
                                      <p:childTnLst>
                                        <p:set>
                                          <p:cBhvr>
                                            <p:cTn id="156" dur="1" fill="hold">
                                              <p:stCondLst>
                                                <p:cond delay="0"/>
                                              </p:stCondLst>
                                            </p:cTn>
                                            <p:tgtEl>
                                              <p:spTgt spid="163"/>
                                            </p:tgtEl>
                                            <p:attrNameLst>
                                              <p:attrName>style.visibility</p:attrName>
                                            </p:attrNameLst>
                                          </p:cBhvr>
                                          <p:to>
                                            <p:strVal val="visible"/>
                                          </p:to>
                                        </p:set>
                                        <p:animEffect transition="in" filter="fade">
                                          <p:cBhvr>
                                            <p:cTn id="157" dur="1000"/>
                                            <p:tgtEl>
                                              <p:spTgt spid="163"/>
                                            </p:tgtEl>
                                          </p:cBhvr>
                                        </p:animEffect>
                                        <p:anim calcmode="lin" valueType="num">
                                          <p:cBhvr>
                                            <p:cTn id="158" dur="1000" fill="hold"/>
                                            <p:tgtEl>
                                              <p:spTgt spid="163"/>
                                            </p:tgtEl>
                                            <p:attrNameLst>
                                              <p:attrName>ppt_x</p:attrName>
                                            </p:attrNameLst>
                                          </p:cBhvr>
                                          <p:tavLst>
                                            <p:tav tm="0">
                                              <p:val>
                                                <p:strVal val="#ppt_x"/>
                                              </p:val>
                                            </p:tav>
                                            <p:tav tm="100000">
                                              <p:val>
                                                <p:strVal val="#ppt_x"/>
                                              </p:val>
                                            </p:tav>
                                          </p:tavLst>
                                        </p:anim>
                                        <p:anim calcmode="lin" valueType="num">
                                          <p:cBhvr>
                                            <p:cTn id="159" dur="1000" fill="hold"/>
                                            <p:tgtEl>
                                              <p:spTgt spid="16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7" grpId="0" animBg="1"/>
          <p:bldP spid="8" grpId="0" animBg="1"/>
          <p:bldP spid="9" grpId="0" animBg="1"/>
          <p:bldP spid="19" grpId="0"/>
          <p:bldP spid="20" grpId="0"/>
          <p:bldP spid="30" grpId="0"/>
          <p:bldP spid="31" grpId="0"/>
          <p:bldP spid="41" grpId="0" animBg="1"/>
          <p:bldP spid="42" grpId="0"/>
          <p:bldP spid="43" grpId="0"/>
          <p:bldP spid="53" grpId="0"/>
          <p:bldP spid="54" grpId="0"/>
          <p:bldP spid="63" grpId="0"/>
          <p:bldP spid="128" grpId="0"/>
          <p:bldP spid="163" grpId="0"/>
          <p:bldP spid="164" grpId="0" animBg="1"/>
          <p:bldP spid="165" grpId="0" animBg="1"/>
          <p:bldP spid="166" grpId="0" animBg="1"/>
          <p:bldP spid="167" grpId="0" animBg="1"/>
        </p:bldLst>
      </p:timing>
    </mc:Fallback>
  </mc:AlternateContent>
</p:sld>
</file>

<file path=ppt/theme/theme1.xml><?xml version="1.0" encoding="utf-8"?>
<a:theme xmlns:a="http://schemas.openxmlformats.org/drawingml/2006/main" name="SO 02">
  <a:themeElements>
    <a:clrScheme name="CP_L_69">
      <a:dk1>
        <a:srgbClr val="6E808E"/>
      </a:dk1>
      <a:lt1>
        <a:srgbClr val="FFFFFF"/>
      </a:lt1>
      <a:dk2>
        <a:srgbClr val="242655"/>
      </a:dk2>
      <a:lt2>
        <a:srgbClr val="FFFFFF"/>
      </a:lt2>
      <a:accent1>
        <a:srgbClr val="C48D60"/>
      </a:accent1>
      <a:accent2>
        <a:srgbClr val="E1B083"/>
      </a:accent2>
      <a:accent3>
        <a:srgbClr val="FCE7B2"/>
      </a:accent3>
      <a:accent4>
        <a:srgbClr val="CDDB86"/>
      </a:accent4>
      <a:accent5>
        <a:srgbClr val="9BBA74"/>
      </a:accent5>
      <a:accent6>
        <a:srgbClr val="638A55"/>
      </a:accent6>
      <a:hlink>
        <a:srgbClr val="A8BFFE"/>
      </a:hlink>
      <a:folHlink>
        <a:srgbClr val="002691"/>
      </a:folHlink>
    </a:clrScheme>
    <a:fontScheme name="so_02">
      <a:majorFont>
        <a:latin typeface="UTM Avo"/>
        <a:ea typeface=""/>
        <a:cs typeface=""/>
      </a:majorFont>
      <a:minorFont>
        <a:latin typeface="Open Sans Ligh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10.xml><?xml version="1.0" encoding="utf-8"?>
<a:theme xmlns:a="http://schemas.openxmlformats.org/drawingml/2006/main" name="1_SO 05">
  <a:themeElements>
    <a:clrScheme name="CP_D_59">
      <a:dk1>
        <a:srgbClr val="FFFFFF"/>
      </a:dk1>
      <a:lt1>
        <a:srgbClr val="6E808E"/>
      </a:lt1>
      <a:dk2>
        <a:srgbClr val="FFFFFF"/>
      </a:dk2>
      <a:lt2>
        <a:srgbClr val="242655"/>
      </a:lt2>
      <a:accent1>
        <a:srgbClr val="135C5A"/>
      </a:accent1>
      <a:accent2>
        <a:srgbClr val="00996C"/>
      </a:accent2>
      <a:accent3>
        <a:srgbClr val="B5EAB1"/>
      </a:accent3>
      <a:accent4>
        <a:srgbClr val="ECFAD9"/>
      </a:accent4>
      <a:accent5>
        <a:srgbClr val="E6E300"/>
      </a:accent5>
      <a:accent6>
        <a:srgbClr val="C4CACA"/>
      </a:accent6>
      <a:hlink>
        <a:srgbClr val="A8BFFE"/>
      </a:hlink>
      <a:folHlink>
        <a:srgbClr val="002691"/>
      </a:folHlink>
    </a:clrScheme>
    <a:fontScheme name="so_02">
      <a:majorFont>
        <a:latin typeface="UTM Avo"/>
        <a:ea typeface=""/>
        <a:cs typeface=""/>
      </a:majorFont>
      <a:minorFont>
        <a:latin typeface="Open Sans Ligh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11.xml><?xml version="1.0" encoding="utf-8"?>
<a:theme xmlns:a="http://schemas.openxmlformats.org/drawingml/2006/main" name="1_SO 08">
  <a:themeElements>
    <a:clrScheme name="Blue">
      <a:dk1>
        <a:sysClr val="windowText" lastClr="000000"/>
      </a:dk1>
      <a:lt1>
        <a:sysClr val="window" lastClr="FFFFFF"/>
      </a:lt1>
      <a:dk2>
        <a:srgbClr val="17406D"/>
      </a:dk2>
      <a:lt2>
        <a:srgbClr val="DBEF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so_02">
      <a:majorFont>
        <a:latin typeface="UTM Avo"/>
        <a:ea typeface=""/>
        <a:cs typeface=""/>
      </a:majorFont>
      <a:minorFont>
        <a:latin typeface="Open Sans Ligh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12.xml><?xml version="1.0" encoding="utf-8"?>
<a:theme xmlns:a="http://schemas.openxmlformats.org/drawingml/2006/main" name="1_SO 04">
  <a:themeElements>
    <a:clrScheme name="SlideOcean - Dark 71">
      <a:dk1>
        <a:srgbClr val="FFFFFF"/>
      </a:dk1>
      <a:lt1>
        <a:sysClr val="window" lastClr="FFFFFF"/>
      </a:lt1>
      <a:dk2>
        <a:srgbClr val="FFFFFF"/>
      </a:dk2>
      <a:lt2>
        <a:srgbClr val="19242F"/>
      </a:lt2>
      <a:accent1>
        <a:srgbClr val="F08F1E"/>
      </a:accent1>
      <a:accent2>
        <a:srgbClr val="EE0F53"/>
      </a:accent2>
      <a:accent3>
        <a:srgbClr val="1B87F9"/>
      </a:accent3>
      <a:accent4>
        <a:srgbClr val="8DE823"/>
      </a:accent4>
      <a:accent5>
        <a:srgbClr val="EEFD2A"/>
      </a:accent5>
      <a:accent6>
        <a:srgbClr val="445469"/>
      </a:accent6>
      <a:hlink>
        <a:srgbClr val="F33B48"/>
      </a:hlink>
      <a:folHlink>
        <a:srgbClr val="FFC000"/>
      </a:folHlink>
    </a:clrScheme>
    <a:fontScheme name="so_02">
      <a:majorFont>
        <a:latin typeface="UTM Avo"/>
        <a:ea typeface=""/>
        <a:cs typeface=""/>
      </a:majorFont>
      <a:minorFont>
        <a:latin typeface="Open Sans Ligh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13.xml><?xml version="1.0" encoding="utf-8"?>
<a:theme xmlns:a="http://schemas.openxmlformats.org/drawingml/2006/main" name="1_SO 03">
  <a:themeElements>
    <a:clrScheme name="CP_L_86">
      <a:dk1>
        <a:srgbClr val="2A2833"/>
      </a:dk1>
      <a:lt1>
        <a:srgbClr val="FFFFFF"/>
      </a:lt1>
      <a:dk2>
        <a:srgbClr val="2A2834"/>
      </a:dk2>
      <a:lt2>
        <a:srgbClr val="FAFBFF"/>
      </a:lt2>
      <a:accent1>
        <a:srgbClr val="010030"/>
      </a:accent1>
      <a:accent2>
        <a:srgbClr val="160078"/>
      </a:accent2>
      <a:accent3>
        <a:srgbClr val="7226FF"/>
      </a:accent3>
      <a:accent4>
        <a:srgbClr val="F042FF"/>
      </a:accent4>
      <a:accent5>
        <a:srgbClr val="87F5F5"/>
      </a:accent5>
      <a:accent6>
        <a:srgbClr val="FFE5F1"/>
      </a:accent6>
      <a:hlink>
        <a:srgbClr val="0AB2C8"/>
      </a:hlink>
      <a:folHlink>
        <a:srgbClr val="85DFD0"/>
      </a:folHlink>
    </a:clrScheme>
    <a:fontScheme name="so_02">
      <a:majorFont>
        <a:latin typeface="UTM Avo"/>
        <a:ea typeface=""/>
        <a:cs typeface=""/>
      </a:majorFont>
      <a:minorFont>
        <a:latin typeface="Open Sans Ligh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14.xml><?xml version="1.0" encoding="utf-8"?>
<a:theme xmlns:a="http://schemas.openxmlformats.org/drawingml/2006/main" name="1_SO 02">
  <a:themeElements>
    <a:clrScheme name="CP_L_94">
      <a:dk1>
        <a:srgbClr val="2A2833"/>
      </a:dk1>
      <a:lt1>
        <a:srgbClr val="FFFFFF"/>
      </a:lt1>
      <a:dk2>
        <a:srgbClr val="2A2834"/>
      </a:dk2>
      <a:lt2>
        <a:srgbClr val="FAFBFF"/>
      </a:lt2>
      <a:accent1>
        <a:srgbClr val="CE54F5"/>
      </a:accent1>
      <a:accent2>
        <a:srgbClr val="A34FEB"/>
      </a:accent2>
      <a:accent3>
        <a:srgbClr val="7C47EE"/>
      </a:accent3>
      <a:accent4>
        <a:srgbClr val="6162F3"/>
      </a:accent4>
      <a:accent5>
        <a:srgbClr val="30B4F6"/>
      </a:accent5>
      <a:accent6>
        <a:srgbClr val="3DE9EE"/>
      </a:accent6>
      <a:hlink>
        <a:srgbClr val="0AB2C8"/>
      </a:hlink>
      <a:folHlink>
        <a:srgbClr val="85DFD0"/>
      </a:folHlink>
    </a:clrScheme>
    <a:fontScheme name="so_02">
      <a:majorFont>
        <a:latin typeface="UTM Avo"/>
        <a:ea typeface=""/>
        <a:cs typeface=""/>
      </a:majorFont>
      <a:minorFont>
        <a:latin typeface="Open Sans Ligh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15.xml><?xml version="1.0" encoding="utf-8"?>
<a:theme xmlns:a="http://schemas.openxmlformats.org/drawingml/2006/main" name="SO 01">
  <a:themeElements>
    <a:clrScheme name="CP_D_94">
      <a:dk1>
        <a:srgbClr val="FFFFFF"/>
      </a:dk1>
      <a:lt1>
        <a:srgbClr val="2A2833"/>
      </a:lt1>
      <a:dk2>
        <a:srgbClr val="FAFBFF"/>
      </a:dk2>
      <a:lt2>
        <a:srgbClr val="2A2834"/>
      </a:lt2>
      <a:accent1>
        <a:srgbClr val="CE54F5"/>
      </a:accent1>
      <a:accent2>
        <a:srgbClr val="A34FEB"/>
      </a:accent2>
      <a:accent3>
        <a:srgbClr val="7C47EE"/>
      </a:accent3>
      <a:accent4>
        <a:srgbClr val="6162F3"/>
      </a:accent4>
      <a:accent5>
        <a:srgbClr val="30B4F6"/>
      </a:accent5>
      <a:accent6>
        <a:srgbClr val="3DE9EE"/>
      </a:accent6>
      <a:hlink>
        <a:srgbClr val="0AB2C8"/>
      </a:hlink>
      <a:folHlink>
        <a:srgbClr val="85DFD0"/>
      </a:folHlink>
    </a:clrScheme>
    <a:fontScheme name="so_02">
      <a:majorFont>
        <a:latin typeface="UTM Avo"/>
        <a:ea typeface=""/>
        <a:cs typeface=""/>
      </a:majorFont>
      <a:minorFont>
        <a:latin typeface="Open Sans Light"/>
        <a:ea typeface=""/>
        <a:cs typeface=""/>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16.xml><?xml version="1.0" encoding="utf-8"?>
<a:theme xmlns:a="http://schemas.openxmlformats.org/drawingml/2006/main" name="2_SO 07">
  <a:themeElements>
    <a:clrScheme name="SlideOcean - Light 27">
      <a:dk1>
        <a:srgbClr val="FFFFFF"/>
      </a:dk1>
      <a:lt1>
        <a:sysClr val="window" lastClr="FFFFFF"/>
      </a:lt1>
      <a:dk2>
        <a:srgbClr val="252422"/>
      </a:dk2>
      <a:lt2>
        <a:srgbClr val="FFFFFF"/>
      </a:lt2>
      <a:accent1>
        <a:srgbClr val="1D4E89"/>
      </a:accent1>
      <a:accent2>
        <a:srgbClr val="00B2CA"/>
      </a:accent2>
      <a:accent3>
        <a:srgbClr val="7DCFB6"/>
      </a:accent3>
      <a:accent4>
        <a:srgbClr val="FBD1A2"/>
      </a:accent4>
      <a:accent5>
        <a:srgbClr val="F79256"/>
      </a:accent5>
      <a:accent6>
        <a:srgbClr val="F06543"/>
      </a:accent6>
      <a:hlink>
        <a:srgbClr val="C9CBA3"/>
      </a:hlink>
      <a:folHlink>
        <a:srgbClr val="FFC000"/>
      </a:folHlink>
    </a:clrScheme>
    <a:fontScheme name="so_02">
      <a:majorFont>
        <a:latin typeface="UTM Avo"/>
        <a:ea typeface=""/>
        <a:cs typeface=""/>
      </a:majorFont>
      <a:minorFont>
        <a:latin typeface="Open Sans Ligh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17.xml><?xml version="1.0" encoding="utf-8"?>
<a:theme xmlns:a="http://schemas.openxmlformats.org/drawingml/2006/main" name="2_SO 06">
  <a:themeElements>
    <a:clrScheme name="Violet">
      <a:dk1>
        <a:sysClr val="windowText" lastClr="000000"/>
      </a:dk1>
      <a:lt1>
        <a:sysClr val="window" lastClr="FFFFFF"/>
      </a:lt1>
      <a:dk2>
        <a:srgbClr val="373545"/>
      </a:dk2>
      <a:lt2>
        <a:srgbClr val="DCD8DC"/>
      </a:lt2>
      <a:accent1>
        <a:srgbClr val="AD84C6"/>
      </a:accent1>
      <a:accent2>
        <a:srgbClr val="8784C7"/>
      </a:accent2>
      <a:accent3>
        <a:srgbClr val="5D739A"/>
      </a:accent3>
      <a:accent4>
        <a:srgbClr val="6997AF"/>
      </a:accent4>
      <a:accent5>
        <a:srgbClr val="84ACB6"/>
      </a:accent5>
      <a:accent6>
        <a:srgbClr val="6F8183"/>
      </a:accent6>
      <a:hlink>
        <a:srgbClr val="69A020"/>
      </a:hlink>
      <a:folHlink>
        <a:srgbClr val="8C8C8C"/>
      </a:folHlink>
    </a:clrScheme>
    <a:fontScheme name="so_02">
      <a:majorFont>
        <a:latin typeface="UTM Avo"/>
        <a:ea typeface=""/>
        <a:cs typeface=""/>
      </a:majorFont>
      <a:minorFont>
        <a:latin typeface="Open Sans Ligh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18.xml><?xml version="1.0" encoding="utf-8"?>
<a:theme xmlns:a="http://schemas.openxmlformats.org/drawingml/2006/main" name="2_SO 05">
  <a:themeElements>
    <a:clrScheme name="CP_L_107">
      <a:dk1>
        <a:srgbClr val="000000"/>
      </a:dk1>
      <a:lt1>
        <a:srgbClr val="F7F7F7"/>
      </a:lt1>
      <a:dk2>
        <a:srgbClr val="171717"/>
      </a:dk2>
      <a:lt2>
        <a:srgbClr val="EEEEEE"/>
      </a:lt2>
      <a:accent1>
        <a:srgbClr val="000000"/>
      </a:accent1>
      <a:accent2>
        <a:srgbClr val="F7D101"/>
      </a:accent2>
      <a:accent3>
        <a:srgbClr val="D0CECE"/>
      </a:accent3>
      <a:accent4>
        <a:srgbClr val="E0BE01"/>
      </a:accent4>
      <a:accent5>
        <a:srgbClr val="434343"/>
      </a:accent5>
      <a:accent6>
        <a:srgbClr val="999999"/>
      </a:accent6>
      <a:hlink>
        <a:srgbClr val="F1C232"/>
      </a:hlink>
      <a:folHlink>
        <a:srgbClr val="0097A7"/>
      </a:folHlink>
    </a:clrScheme>
    <a:fontScheme name="so_02">
      <a:majorFont>
        <a:latin typeface="UTM Avo"/>
        <a:ea typeface=""/>
        <a:cs typeface=""/>
      </a:majorFont>
      <a:minorFont>
        <a:latin typeface="Open Sans Ligh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19.xml><?xml version="1.0" encoding="utf-8"?>
<a:theme xmlns:a="http://schemas.openxmlformats.org/drawingml/2006/main" name="2_SO 03">
  <a:themeElements>
    <a:clrScheme name="CP_L_88">
      <a:dk1>
        <a:srgbClr val="2A2833"/>
      </a:dk1>
      <a:lt1>
        <a:srgbClr val="FFFFFF"/>
      </a:lt1>
      <a:dk2>
        <a:srgbClr val="2A2834"/>
      </a:dk2>
      <a:lt2>
        <a:srgbClr val="FAFBFF"/>
      </a:lt2>
      <a:accent1>
        <a:srgbClr val="7DAB9E"/>
      </a:accent1>
      <a:accent2>
        <a:srgbClr val="0C2E06"/>
      </a:accent2>
      <a:accent3>
        <a:srgbClr val="5C8611"/>
      </a:accent3>
      <a:accent4>
        <a:srgbClr val="9EC532"/>
      </a:accent4>
      <a:accent5>
        <a:srgbClr val="CBA03E"/>
      </a:accent5>
      <a:accent6>
        <a:srgbClr val="654351"/>
      </a:accent6>
      <a:hlink>
        <a:srgbClr val="0AB2C8"/>
      </a:hlink>
      <a:folHlink>
        <a:srgbClr val="85DFD0"/>
      </a:folHlink>
    </a:clrScheme>
    <a:fontScheme name="so_02">
      <a:majorFont>
        <a:latin typeface="UTM Avo"/>
        <a:ea typeface=""/>
        <a:cs typeface=""/>
      </a:majorFont>
      <a:minorFont>
        <a:latin typeface="Open Sans Ligh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SO 03">
  <a:themeElements>
    <a:clrScheme name="CP2_L_01">
      <a:dk1>
        <a:srgbClr val="2A2833"/>
      </a:dk1>
      <a:lt1>
        <a:srgbClr val="FFFFFF"/>
      </a:lt1>
      <a:dk2>
        <a:srgbClr val="2A2834"/>
      </a:dk2>
      <a:lt2>
        <a:srgbClr val="FAFBFF"/>
      </a:lt2>
      <a:accent1>
        <a:srgbClr val="17184B"/>
      </a:accent1>
      <a:accent2>
        <a:srgbClr val="273287"/>
      </a:accent2>
      <a:accent3>
        <a:srgbClr val="D6B4F2"/>
      </a:accent3>
      <a:accent4>
        <a:srgbClr val="D8E63C"/>
      </a:accent4>
      <a:accent5>
        <a:srgbClr val="D3DDE7"/>
      </a:accent5>
      <a:accent6>
        <a:srgbClr val="F0EEE9"/>
      </a:accent6>
      <a:hlink>
        <a:srgbClr val="0AB2C8"/>
      </a:hlink>
      <a:folHlink>
        <a:srgbClr val="85DFD0"/>
      </a:folHlink>
    </a:clrScheme>
    <a:fontScheme name="so_02">
      <a:majorFont>
        <a:latin typeface="UTM Avo"/>
        <a:ea typeface=""/>
        <a:cs typeface=""/>
      </a:majorFont>
      <a:minorFont>
        <a:latin typeface="Open Sans Ligh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0.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SO 04">
  <a:themeElements>
    <a:clrScheme name="CP_D_94">
      <a:dk1>
        <a:srgbClr val="FFFFFF"/>
      </a:dk1>
      <a:lt1>
        <a:srgbClr val="2A2833"/>
      </a:lt1>
      <a:dk2>
        <a:srgbClr val="FAFBFF"/>
      </a:dk2>
      <a:lt2>
        <a:srgbClr val="2A2834"/>
      </a:lt2>
      <a:accent1>
        <a:srgbClr val="CE54F5"/>
      </a:accent1>
      <a:accent2>
        <a:srgbClr val="A34FEB"/>
      </a:accent2>
      <a:accent3>
        <a:srgbClr val="7C47EE"/>
      </a:accent3>
      <a:accent4>
        <a:srgbClr val="6162F3"/>
      </a:accent4>
      <a:accent5>
        <a:srgbClr val="30B4F6"/>
      </a:accent5>
      <a:accent6>
        <a:srgbClr val="3DE9EE"/>
      </a:accent6>
      <a:hlink>
        <a:srgbClr val="0AB2C8"/>
      </a:hlink>
      <a:folHlink>
        <a:srgbClr val="85DFD0"/>
      </a:folHlink>
    </a:clrScheme>
    <a:fontScheme name="so_02">
      <a:majorFont>
        <a:latin typeface="UTM Avo"/>
        <a:ea typeface=""/>
        <a:cs typeface=""/>
      </a:majorFont>
      <a:minorFont>
        <a:latin typeface="Open Sans Ligh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4.xml><?xml version="1.0" encoding="utf-8"?>
<a:theme xmlns:a="http://schemas.openxmlformats.org/drawingml/2006/main" name="SO 05">
  <a:themeElements>
    <a:clrScheme name="CP_D_59">
      <a:dk1>
        <a:srgbClr val="FFFFFF"/>
      </a:dk1>
      <a:lt1>
        <a:srgbClr val="6E808E"/>
      </a:lt1>
      <a:dk2>
        <a:srgbClr val="FFFFFF"/>
      </a:dk2>
      <a:lt2>
        <a:srgbClr val="242655"/>
      </a:lt2>
      <a:accent1>
        <a:srgbClr val="135C5A"/>
      </a:accent1>
      <a:accent2>
        <a:srgbClr val="00996C"/>
      </a:accent2>
      <a:accent3>
        <a:srgbClr val="B5EAB1"/>
      </a:accent3>
      <a:accent4>
        <a:srgbClr val="ECFAD9"/>
      </a:accent4>
      <a:accent5>
        <a:srgbClr val="E6E300"/>
      </a:accent5>
      <a:accent6>
        <a:srgbClr val="C4CACA"/>
      </a:accent6>
      <a:hlink>
        <a:srgbClr val="A8BFFE"/>
      </a:hlink>
      <a:folHlink>
        <a:srgbClr val="002691"/>
      </a:folHlink>
    </a:clrScheme>
    <a:fontScheme name="so_02">
      <a:majorFont>
        <a:latin typeface="UTM Avo"/>
        <a:ea typeface=""/>
        <a:cs typeface=""/>
      </a:majorFont>
      <a:minorFont>
        <a:latin typeface="Open Sans Ligh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5.xml><?xml version="1.0" encoding="utf-8"?>
<a:theme xmlns:a="http://schemas.openxmlformats.org/drawingml/2006/main" name="SO 06">
  <a:themeElements>
    <a:clrScheme name="CP_L_59">
      <a:dk1>
        <a:srgbClr val="6E808E"/>
      </a:dk1>
      <a:lt1>
        <a:srgbClr val="FFFFFF"/>
      </a:lt1>
      <a:dk2>
        <a:srgbClr val="242655"/>
      </a:dk2>
      <a:lt2>
        <a:srgbClr val="FFFFFF"/>
      </a:lt2>
      <a:accent1>
        <a:srgbClr val="135C5A"/>
      </a:accent1>
      <a:accent2>
        <a:srgbClr val="00996C"/>
      </a:accent2>
      <a:accent3>
        <a:srgbClr val="B5EAB1"/>
      </a:accent3>
      <a:accent4>
        <a:srgbClr val="ECFAD9"/>
      </a:accent4>
      <a:accent5>
        <a:srgbClr val="E6E300"/>
      </a:accent5>
      <a:accent6>
        <a:srgbClr val="C4CACA"/>
      </a:accent6>
      <a:hlink>
        <a:srgbClr val="A8BFFE"/>
      </a:hlink>
      <a:folHlink>
        <a:srgbClr val="002691"/>
      </a:folHlink>
    </a:clrScheme>
    <a:fontScheme name="so_02">
      <a:majorFont>
        <a:latin typeface="UTM Avo"/>
        <a:ea typeface=""/>
        <a:cs typeface=""/>
      </a:majorFont>
      <a:minorFont>
        <a:latin typeface="Open Sans Ligh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6.xml><?xml version="1.0" encoding="utf-8"?>
<a:theme xmlns:a="http://schemas.openxmlformats.org/drawingml/2006/main" name="SO 07">
  <a:themeElements>
    <a:clrScheme name="SlideOcean - Light 01">
      <a:dk1>
        <a:srgbClr val="F2F2F2"/>
      </a:dk1>
      <a:lt1>
        <a:srgbClr val="525252"/>
      </a:lt1>
      <a:dk2>
        <a:srgbClr val="7B7B7B"/>
      </a:dk2>
      <a:lt2>
        <a:srgbClr val="FFFFFF"/>
      </a:lt2>
      <a:accent1>
        <a:srgbClr val="E45F1A"/>
      </a:accent1>
      <a:accent2>
        <a:srgbClr val="FAE218"/>
      </a:accent2>
      <a:accent3>
        <a:srgbClr val="9EB411"/>
      </a:accent3>
      <a:accent4>
        <a:srgbClr val="3B3C29"/>
      </a:accent4>
      <a:accent5>
        <a:srgbClr val="1E4039"/>
      </a:accent5>
      <a:accent6>
        <a:srgbClr val="9F8B2F"/>
      </a:accent6>
      <a:hlink>
        <a:srgbClr val="F33B48"/>
      </a:hlink>
      <a:folHlink>
        <a:srgbClr val="FFC000"/>
      </a:folHlink>
    </a:clrScheme>
    <a:fontScheme name="so_02">
      <a:majorFont>
        <a:latin typeface="UTM Avo"/>
        <a:ea typeface=""/>
        <a:cs typeface=""/>
      </a:majorFont>
      <a:minorFont>
        <a:latin typeface="Open Sans Ligh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7.xml><?xml version="1.0" encoding="utf-8"?>
<a:theme xmlns:a="http://schemas.openxmlformats.org/drawingml/2006/main" name="SO 08">
  <a:themeElements>
    <a:clrScheme name="SlideOcean - Light 07">
      <a:dk1>
        <a:srgbClr val="FFFFFF"/>
      </a:dk1>
      <a:lt1>
        <a:sysClr val="window" lastClr="FFFFFF"/>
      </a:lt1>
      <a:dk2>
        <a:srgbClr val="242E3D"/>
      </a:dk2>
      <a:lt2>
        <a:srgbClr val="FFFFFF"/>
      </a:lt2>
      <a:accent1>
        <a:srgbClr val="F72585"/>
      </a:accent1>
      <a:accent2>
        <a:srgbClr val="7209B7"/>
      </a:accent2>
      <a:accent3>
        <a:srgbClr val="3A0CA3"/>
      </a:accent3>
      <a:accent4>
        <a:srgbClr val="4361EE"/>
      </a:accent4>
      <a:accent5>
        <a:srgbClr val="4CC9F0"/>
      </a:accent5>
      <a:accent6>
        <a:srgbClr val="FEE440"/>
      </a:accent6>
      <a:hlink>
        <a:srgbClr val="F33B48"/>
      </a:hlink>
      <a:folHlink>
        <a:srgbClr val="FFC000"/>
      </a:folHlink>
    </a:clrScheme>
    <a:fontScheme name="so_02">
      <a:majorFont>
        <a:latin typeface="UTM Avo"/>
        <a:ea typeface=""/>
        <a:cs typeface=""/>
      </a:majorFont>
      <a:minorFont>
        <a:latin typeface="Open Sans Ligh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8.xml><?xml version="1.0" encoding="utf-8"?>
<a:theme xmlns:a="http://schemas.openxmlformats.org/drawingml/2006/main" name="1_SO 07">
  <a:themeElements>
    <a:clrScheme name="CP_L_94">
      <a:dk1>
        <a:srgbClr val="2A2833"/>
      </a:dk1>
      <a:lt1>
        <a:srgbClr val="FFFFFF"/>
      </a:lt1>
      <a:dk2>
        <a:srgbClr val="2A2834"/>
      </a:dk2>
      <a:lt2>
        <a:srgbClr val="FAFBFF"/>
      </a:lt2>
      <a:accent1>
        <a:srgbClr val="CE54F5"/>
      </a:accent1>
      <a:accent2>
        <a:srgbClr val="A34FEB"/>
      </a:accent2>
      <a:accent3>
        <a:srgbClr val="7C47EE"/>
      </a:accent3>
      <a:accent4>
        <a:srgbClr val="6162F3"/>
      </a:accent4>
      <a:accent5>
        <a:srgbClr val="30B4F6"/>
      </a:accent5>
      <a:accent6>
        <a:srgbClr val="3DE9EE"/>
      </a:accent6>
      <a:hlink>
        <a:srgbClr val="0AB2C8"/>
      </a:hlink>
      <a:folHlink>
        <a:srgbClr val="85DFD0"/>
      </a:folHlink>
    </a:clrScheme>
    <a:fontScheme name="so_02">
      <a:majorFont>
        <a:latin typeface="UTM Avo"/>
        <a:ea typeface=""/>
        <a:cs typeface=""/>
      </a:majorFont>
      <a:minorFont>
        <a:latin typeface="Open Sans Ligh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9.xml><?xml version="1.0" encoding="utf-8"?>
<a:theme xmlns:a="http://schemas.openxmlformats.org/drawingml/2006/main" name="1_SO 06">
  <a:themeElements>
    <a:clrScheme name="SlideOcean - Light 45">
      <a:dk1>
        <a:srgbClr val="414042"/>
      </a:dk1>
      <a:lt1>
        <a:sysClr val="window" lastClr="FFFFFF"/>
      </a:lt1>
      <a:dk2>
        <a:srgbClr val="58595B"/>
      </a:dk2>
      <a:lt2>
        <a:srgbClr val="FFFFFF"/>
      </a:lt2>
      <a:accent1>
        <a:srgbClr val="0E3269"/>
      </a:accent1>
      <a:accent2>
        <a:srgbClr val="016EA6"/>
      </a:accent2>
      <a:accent3>
        <a:srgbClr val="0DA2C8"/>
      </a:accent3>
      <a:accent4>
        <a:srgbClr val="1DCCE7"/>
      </a:accent4>
      <a:accent5>
        <a:srgbClr val="FFDB56"/>
      </a:accent5>
      <a:accent6>
        <a:srgbClr val="9A5250"/>
      </a:accent6>
      <a:hlink>
        <a:srgbClr val="00B0F0"/>
      </a:hlink>
      <a:folHlink>
        <a:srgbClr val="0070C0"/>
      </a:folHlink>
    </a:clrScheme>
    <a:fontScheme name="so_02">
      <a:majorFont>
        <a:latin typeface="UTM Avo"/>
        <a:ea typeface=""/>
        <a:cs typeface=""/>
      </a:majorFont>
      <a:minorFont>
        <a:latin typeface="Open Sans Ligh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emplate>Office Theme</Template>
  <TotalTime>4721</TotalTime>
  <Words>1547</Words>
  <Application>Microsoft Office PowerPoint</Application>
  <PresentationFormat>Custom</PresentationFormat>
  <Paragraphs>215</Paragraphs>
  <Slides>10</Slides>
  <Notes>0</Notes>
  <HiddenSlides>0</HiddenSlides>
  <MMClips>0</MMClips>
  <ScaleCrop>false</ScaleCrop>
  <HeadingPairs>
    <vt:vector size="6" baseType="variant">
      <vt:variant>
        <vt:lpstr>Fonts Used</vt:lpstr>
      </vt:variant>
      <vt:variant>
        <vt:i4>5</vt:i4>
      </vt:variant>
      <vt:variant>
        <vt:lpstr>Theme</vt:lpstr>
      </vt:variant>
      <vt:variant>
        <vt:i4>19</vt:i4>
      </vt:variant>
      <vt:variant>
        <vt:lpstr>Slide Titles</vt:lpstr>
      </vt:variant>
      <vt:variant>
        <vt:i4>10</vt:i4>
      </vt:variant>
    </vt:vector>
  </HeadingPairs>
  <TitlesOfParts>
    <vt:vector size="34" baseType="lpstr">
      <vt:lpstr>Aptos</vt:lpstr>
      <vt:lpstr>Arial</vt:lpstr>
      <vt:lpstr>Calibri</vt:lpstr>
      <vt:lpstr>Open Sans Light</vt:lpstr>
      <vt:lpstr>UTM Avo</vt:lpstr>
      <vt:lpstr>SO 02</vt:lpstr>
      <vt:lpstr>SO 03</vt:lpstr>
      <vt:lpstr>SO 04</vt:lpstr>
      <vt:lpstr>SO 05</vt:lpstr>
      <vt:lpstr>SO 06</vt:lpstr>
      <vt:lpstr>SO 07</vt:lpstr>
      <vt:lpstr>SO 08</vt:lpstr>
      <vt:lpstr>1_SO 07</vt:lpstr>
      <vt:lpstr>1_SO 06</vt:lpstr>
      <vt:lpstr>1_SO 05</vt:lpstr>
      <vt:lpstr>1_SO 08</vt:lpstr>
      <vt:lpstr>1_SO 04</vt:lpstr>
      <vt:lpstr>1_SO 03</vt:lpstr>
      <vt:lpstr>1_SO 02</vt:lpstr>
      <vt:lpstr>SO 01</vt:lpstr>
      <vt:lpstr>2_SO 07</vt:lpstr>
      <vt:lpstr>2_SO 06</vt:lpstr>
      <vt:lpstr>2_SO 05</vt:lpstr>
      <vt:lpstr>2_SO 03</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Slide Ocean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Infographic Design 30 - 5 Steps Negotiation Process</dc:title>
  <dc:creator>Slide Ocean</dc:creator>
  <cp:lastModifiedBy>SO</cp:lastModifiedBy>
  <cp:revision>830</cp:revision>
  <dcterms:created xsi:type="dcterms:W3CDTF">2024-04-24T08:43:56Z</dcterms:created>
  <dcterms:modified xsi:type="dcterms:W3CDTF">2025-09-03T04:23:59Z</dcterms:modified>
</cp:coreProperties>
</file>