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5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733" r:id="rId3"/>
    <p:sldMasterId id="2147483745" r:id="rId4"/>
    <p:sldMasterId id="2147483684" r:id="rId5"/>
    <p:sldMasterId id="2147483696" r:id="rId6"/>
    <p:sldMasterId id="2147483708" r:id="rId7"/>
    <p:sldMasterId id="2147483720" r:id="rId8"/>
  </p:sldMasterIdLst>
  <p:notesMasterIdLst>
    <p:notesMasterId r:id="rId17"/>
  </p:notesMasterIdLst>
  <p:handoutMasterIdLst>
    <p:handoutMasterId r:id="rId18"/>
  </p:handoutMasterIdLst>
  <p:sldIdLst>
    <p:sldId id="2147378070" r:id="rId9"/>
    <p:sldId id="2147378067" r:id="rId10"/>
    <p:sldId id="2147378064" r:id="rId11"/>
    <p:sldId id="2147378068" r:id="rId12"/>
    <p:sldId id="2147378065" r:id="rId13"/>
    <p:sldId id="2147378069" r:id="rId14"/>
    <p:sldId id="2147378063" r:id="rId15"/>
    <p:sldId id="2147378071" r:id="rId16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0A0E"/>
    <a:srgbClr val="BEC9D9"/>
    <a:srgbClr val="DFDFDF"/>
    <a:srgbClr val="000000"/>
    <a:srgbClr val="ABBDC1"/>
    <a:srgbClr val="C7CFD1"/>
    <a:srgbClr val="F7FBFC"/>
    <a:srgbClr val="BFBFBF"/>
    <a:srgbClr val="840AAA"/>
    <a:srgbClr val="400E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567" autoAdjust="0"/>
    <p:restoredTop sz="96247" autoAdjust="0"/>
  </p:normalViewPr>
  <p:slideViewPr>
    <p:cSldViewPr snapToGrid="0">
      <p:cViewPr varScale="1">
        <p:scale>
          <a:sx n="54" d="100"/>
          <a:sy n="54" d="100"/>
        </p:scale>
        <p:origin x="306" y="102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8/14/2025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8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4512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8461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350BFB-5C5F-85B2-1925-1CBFE82F5B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E2EC9F-D52B-7870-E975-5DFC897BD1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776E25-B2B6-E943-8B4A-0CD391A703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FBB26-C922-47D7-A723-DF7BD1C63E29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B3B342-10EF-2ECB-4F31-08C179D9A9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F1E84A-630B-9589-C798-E5F57D75B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37636-A1A2-419B-A58F-5CA335522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4914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0393F-C58F-D658-C2DF-56C3E1CDC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0A6644-7376-6535-DB2E-66D17EA113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1209DF-2FBA-2652-1730-3CD88693E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FBB26-C922-47D7-A723-DF7BD1C63E29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FE424C-56AE-A028-9791-C928B125C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073A1F-C008-9875-95CF-22F89EB9A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37636-A1A2-419B-A58F-5CA335522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5264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F35E0-E440-B45D-A422-7973A2CEA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935102-5078-4BEF-0909-AB43DCD429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24F6EC-F4DB-2060-64CA-4D1EA790A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FBB26-C922-47D7-A723-DF7BD1C63E29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CE7DFE-58B4-979A-FC97-0425F3710F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669909-2162-0AA3-57C8-736C47564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37636-A1A2-419B-A58F-5CA335522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9528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A261AE-01B5-BAA3-02DA-71A4309998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0CD9ED-430E-5B8F-4478-61BF944E6F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0D7BD7-B83C-016E-8455-EB59FC067E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FF1732-2ACA-BF98-04A3-D71BED6AED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FBB26-C922-47D7-A723-DF7BD1C63E29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E21793-BD0F-D2CC-43F6-1EFBCBAD03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32556F-BC38-1082-F524-055883BFF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37636-A1A2-419B-A58F-5CA335522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2924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C890B8-B975-5358-955A-4A7E0027EC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534A4E-CF94-2582-F562-1BABDFB62B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F0194D-16E8-BE54-05F3-67EE1E4C27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FF6BF93-DA81-C218-4442-C4EB34D63A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931A7E4-2622-EA93-0BA9-35737F7C07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6ACAA3-043D-931A-964B-2760C097D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FBB26-C922-47D7-A723-DF7BD1C63E29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7C79453-702D-9FD1-C2EF-2DA1760DD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61A188A-DFC2-761D-AD2A-9B8F8B5139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37636-A1A2-419B-A58F-5CA335522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4771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EBC344-4F26-8DB5-021A-A4CA4F730A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0EBF65F-A75D-D111-01A5-2D71E4A442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FBB26-C922-47D7-A723-DF7BD1C63E29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787227-4839-8212-039E-0F6D4FA20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162318-5735-F824-4F6B-DC4B62BC5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37636-A1A2-419B-A58F-5CA335522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2926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1B94523-A194-6E1D-9179-BFA18B29F2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FBB26-C922-47D7-A723-DF7BD1C63E29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E2708F-CDC7-0A24-1DE7-D3ECA5A00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5E0069-7D28-EA1D-90AA-4ABDE8954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37636-A1A2-419B-A58F-5CA335522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6290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CB4390-DA93-3910-CF81-749107BD31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AEC754-9F80-1B03-0FF9-197DAB413C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F693A5-C4FD-1E69-1B44-97D724D214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5CA23A-783D-C428-47F4-B299F6C63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FBB26-C922-47D7-A723-DF7BD1C63E29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4D2FD0-957B-AF84-096A-41A28E9B3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AB4B3B-B3F0-3365-B65A-C153AD610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37636-A1A2-419B-A58F-5CA335522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5486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F9407C-69DD-03A7-D3ED-E70EB0654A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739B24-6975-FAAF-5247-58F01C7129D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869B94-1E29-DD6D-BBAD-89735B0CF5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CCFEFB-9742-DEAB-854E-46A5DD710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FBB26-C922-47D7-A723-DF7BD1C63E29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2ECC87-7899-BC28-EDB3-A1BF5AC14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2D3A2F-00EB-EFF9-3F5C-479112770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37636-A1A2-419B-A58F-5CA335522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55686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0BDD53-E049-AF3C-1B89-0C4A5D6413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A405B2-A280-2644-70AD-E811B79643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924645-4E6A-1C50-BDB8-4FEF499A4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FBB26-C922-47D7-A723-DF7BD1C63E29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15E12C-0C21-28D3-E6BB-F94549475B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6975E9-63B2-860F-4302-DF5C3C3C7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37636-A1A2-419B-A58F-5CA335522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814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50420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76CD959-A1BB-3770-FF26-8117B0D2A5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3E59E8B-04F7-8B67-A26E-A270C62929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85244C-9EDE-7F1D-AADE-917A525017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FBB26-C922-47D7-A723-DF7BD1C63E29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325735-D289-7799-333E-A74934C09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ADB4C2-8EB1-638A-B645-13763620B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37636-A1A2-419B-A58F-5CA335522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172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A582C7-AC07-3977-2636-948210D18C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110F80-30E2-7340-B967-D7C3BDB032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0E195B-F4F4-38F6-591D-64FB6D66C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70B69-7F9E-464A-812D-0DD5A898F698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5BA222-4BBF-1080-7E0F-3C0F91C20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55E1FC-0596-E273-8A8E-B2DA29837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BC55D-CB04-4156-836A-AAD36CDDB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00449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122091-7321-D84A-43F8-04EA8AC37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18EA5F-2E9E-03F8-8572-20C2B5B9AC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921518-912C-C5F8-0721-538B8CC22A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70B69-7F9E-464A-812D-0DD5A898F698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284973-4EB9-8CC6-E96C-8F656DE06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A324C1-0259-EACB-40AF-468AE154F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BC55D-CB04-4156-836A-AAD36CDDB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42453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954DE-F819-2369-FEB8-01A1383A73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533072-CBB8-B414-8336-BA8242BB42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802594-39AB-B25A-2648-6E9C6946A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70B69-7F9E-464A-812D-0DD5A898F698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A25F9B-DA05-586C-D0FA-BB14CD13C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FDABD4-E3E5-7943-DE3A-8AED060CE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BC55D-CB04-4156-836A-AAD36CDDB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11690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4A7E53-6E78-2A8C-B5DE-6A9F748CB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F59CF0-0ACB-D59F-D38C-FDD8021800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4F3777-4A51-E48D-235C-A8B0B148F6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94B107-72C2-920C-6894-09FEF387D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70B69-7F9E-464A-812D-0DD5A898F698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2DD686-0859-A70B-A455-F336415E3F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F27E04-8C8F-C2B9-2C39-9B1DB8A41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BC55D-CB04-4156-836A-AAD36CDDB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12537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29658-BBAC-15D4-30BE-384CF6BA1B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0FFE71-306D-B530-1AE6-0F415A2460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9BA7A0-59B6-BA82-4359-A8EC4D14A8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1A73DC-AFB7-0396-E89B-F21124454FD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CDA1775-7F19-D2AA-F904-42EAECA683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C816528-B916-0A47-F80D-4DABCE584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70B69-7F9E-464A-812D-0DD5A898F698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ADBFFC7-877B-0F68-86F2-EB3658CCB2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E6B6C9-3CE5-2783-AADF-C33D2F2724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BC55D-CB04-4156-836A-AAD36CDDB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6764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F7F64F-015A-61E9-59D5-C1EE8CFFF3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9D8339-039A-2581-692E-CCDA4F6E4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70B69-7F9E-464A-812D-0DD5A898F698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9F3397-8E26-8384-D450-9CC9EB0B3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4D5F51-9355-DD8C-A5FB-2D9CF0055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BC55D-CB04-4156-836A-AAD36CDDB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21758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FC68886-5273-FD2B-A924-C3FCEA3C4C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70B69-7F9E-464A-812D-0DD5A898F698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AC0C28B-67B2-D4A6-5D81-0BBBCEEF28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C3842E-B065-AA5E-0ECB-080E6EB4C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BC55D-CB04-4156-836A-AAD36CDDB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1919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3FFA70-20CC-2109-F0F2-A0AED31FB4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FCB9AF-7B8D-B255-62A6-0771C0211E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3334F78-ED1D-FDDB-E359-D4937446C8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77BE67-7EEF-422A-D605-3D52ED7E9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70B69-7F9E-464A-812D-0DD5A898F698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D9DB3E-12DE-1F37-F7E0-84E1DC67C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970D2F-90FC-B02C-93F2-A1796DD873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BC55D-CB04-4156-836A-AAD36CDDB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82842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56CBD-CCD8-F679-089F-C595440712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DF8EECC-035E-AFE0-0713-00BF8D6C45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EC7897-C282-6A2F-FE25-B55C1E0A8F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66E4A9-9B3B-FF44-001A-A9344264F9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70B69-7F9E-464A-812D-0DD5A898F698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39BFED-565F-D5AE-7BFE-A91A44F44E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992C52-288E-537B-827E-3D66CD99D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BC55D-CB04-4156-836A-AAD36CDDB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334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5050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850327-8B09-8861-9E04-8222CC38C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01A8792-BC8D-721F-C120-E0C89CDE79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2219FC-88C5-BCC1-8742-6EDBB2A8F8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70B69-7F9E-464A-812D-0DD5A898F698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EFA9B6-8795-642A-CAEE-04F56DCE0B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959C2B-AFF1-8A57-68BC-882E8A69B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BC55D-CB04-4156-836A-AAD36CDDB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49075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CAFDE36-D3D6-3CE8-9EDF-85E3845379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A31A0A-9DA8-77F8-C0E4-ADA366B025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B6720E-6E59-4AEB-D87B-ECDF00B7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70B69-7F9E-464A-812D-0DD5A898F698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C0FCCA-E80B-7071-0D37-5A4A39CCE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8A011E-2697-BC3A-BEA3-D50F40FBAE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BC55D-CB04-4156-836A-AAD36CDDB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49277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55628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72661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164725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066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898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6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5.xml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5" Type="http://schemas.openxmlformats.org/officeDocument/2006/relationships/slideLayout" Target="../slideLayouts/slideLayout64.xml"/><Relationship Id="rId10" Type="http://schemas.openxmlformats.org/officeDocument/2006/relationships/theme" Target="../theme/theme7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5" Type="http://schemas.openxmlformats.org/officeDocument/2006/relationships/slideLayout" Target="../slideLayouts/slideLayout73.xml"/><Relationship Id="rId10" Type="http://schemas.openxmlformats.org/officeDocument/2006/relationships/theme" Target="../theme/theme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4029193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  <p:sldLayoutId id="2147483732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98591E3-ADCC-99B3-C787-417E6EB56F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2D9FCA-8294-75BA-4BBD-FDEA8A7394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354C2F-5626-B275-A7B1-3309B3602B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5FBB26-C922-47D7-A723-DF7BD1C63E29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8FBCEA-D912-2265-3322-2B7367D295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7B9E9F-4A49-AAE6-ABE3-B017696F62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F637636-A1A2-419B-A58F-5CA335522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162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F94FB78-B8F1-0DB0-6669-D916D62151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B56CF6-E278-F047-23AB-8EE86415CA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2CD305-E525-7228-AB8F-657D1729A4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F270B69-7F9E-464A-812D-0DD5A898F698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B07FEC-0D78-8F2F-EAF1-DAC0ADC216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F9AA5-9220-1F3F-9B40-520B66B50A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40BC55D-CB04-4156-836A-AAD36CDDB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410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FCE879A-E5EF-0588-1EA6-6BD1F07378B6}"/>
              </a:ext>
            </a:extLst>
          </p:cNvPr>
          <p:cNvGrpSpPr/>
          <p:nvPr/>
        </p:nvGrpSpPr>
        <p:grpSpPr>
          <a:xfrm rot="10800000">
            <a:off x="2582964" y="2062171"/>
            <a:ext cx="11656432" cy="11656432"/>
            <a:chOff x="10141684" y="2062171"/>
            <a:chExt cx="11656432" cy="11656432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501390E8-BC1F-F1D6-4323-C044EEDDE879}"/>
                </a:ext>
              </a:extLst>
            </p:cNvPr>
            <p:cNvSpPr/>
            <p:nvPr/>
          </p:nvSpPr>
          <p:spPr>
            <a:xfrm rot="3120000">
              <a:off x="11637606" y="3217172"/>
              <a:ext cx="2242634" cy="3137739"/>
            </a:xfrm>
            <a:custGeom>
              <a:avLst/>
              <a:gdLst>
                <a:gd name="connsiteX0" fmla="*/ 1884079 w 3768221"/>
                <a:gd name="connsiteY0" fmla="*/ 0 h 5272244"/>
                <a:gd name="connsiteX1" fmla="*/ 1884080 w 3768221"/>
                <a:gd name="connsiteY1" fmla="*/ 4 h 5272244"/>
                <a:gd name="connsiteX2" fmla="*/ 1884080 w 3768221"/>
                <a:gd name="connsiteY2" fmla="*/ 0 h 5272244"/>
                <a:gd name="connsiteX3" fmla="*/ 3768221 w 3768221"/>
                <a:gd name="connsiteY3" fmla="*/ 3388164 h 5272244"/>
                <a:gd name="connsiteX4" fmla="*/ 1884080 w 3768221"/>
                <a:gd name="connsiteY4" fmla="*/ 5272244 h 5272244"/>
                <a:gd name="connsiteX5" fmla="*/ 1884080 w 3768221"/>
                <a:gd name="connsiteY5" fmla="*/ 5272242 h 5272244"/>
                <a:gd name="connsiteX6" fmla="*/ 1884079 w 3768221"/>
                <a:gd name="connsiteY6" fmla="*/ 5272244 h 5272244"/>
                <a:gd name="connsiteX7" fmla="*/ 0 w 3768221"/>
                <a:gd name="connsiteY7" fmla="*/ 3388164 h 5272244"/>
                <a:gd name="connsiteX8" fmla="*/ 1884079 w 3768221"/>
                <a:gd name="connsiteY8" fmla="*/ 0 h 5272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68221" h="5272244">
                  <a:moveTo>
                    <a:pt x="1884079" y="0"/>
                  </a:moveTo>
                  <a:lnTo>
                    <a:pt x="1884080" y="4"/>
                  </a:lnTo>
                  <a:lnTo>
                    <a:pt x="1884080" y="0"/>
                  </a:lnTo>
                  <a:cubicBezTo>
                    <a:pt x="2520190" y="1735885"/>
                    <a:pt x="3768221" y="2000043"/>
                    <a:pt x="3768221" y="3388164"/>
                  </a:cubicBezTo>
                  <a:cubicBezTo>
                    <a:pt x="3768221" y="4428710"/>
                    <a:pt x="2924688" y="5272244"/>
                    <a:pt x="1884080" y="5272244"/>
                  </a:cubicBezTo>
                  <a:lnTo>
                    <a:pt x="1884080" y="5272242"/>
                  </a:lnTo>
                  <a:lnTo>
                    <a:pt x="1884079" y="5272244"/>
                  </a:lnTo>
                  <a:cubicBezTo>
                    <a:pt x="843534" y="5272244"/>
                    <a:pt x="0" y="4428710"/>
                    <a:pt x="0" y="3388164"/>
                  </a:cubicBezTo>
                  <a:cubicBezTo>
                    <a:pt x="0" y="2000105"/>
                    <a:pt x="1248093" y="1735885"/>
                    <a:pt x="1884079" y="0"/>
                  </a:cubicBezTo>
                  <a:close/>
                </a:path>
              </a:pathLst>
            </a:custGeom>
            <a:solidFill>
              <a:schemeClr val="tx2">
                <a:lumMod val="10000"/>
                <a:lumOff val="90000"/>
              </a:schemeClr>
            </a:solidFill>
            <a:ln w="62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800"/>
            </a:p>
          </p:txBody>
        </p:sp>
        <p:sp>
          <p:nvSpPr>
            <p:cNvPr id="4" name="Arc 3">
              <a:extLst>
                <a:ext uri="{FF2B5EF4-FFF2-40B4-BE49-F238E27FC236}">
                  <a16:creationId xmlns:a16="http://schemas.microsoft.com/office/drawing/2014/main" id="{AD67011F-50D8-85EA-AFF4-E8BC78787B82}"/>
                </a:ext>
              </a:extLst>
            </p:cNvPr>
            <p:cNvSpPr/>
            <p:nvPr/>
          </p:nvSpPr>
          <p:spPr>
            <a:xfrm>
              <a:off x="11440264" y="3360750"/>
              <a:ext cx="9059273" cy="9059274"/>
            </a:xfrm>
            <a:prstGeom prst="arc">
              <a:avLst>
                <a:gd name="adj1" fmla="val 14395215"/>
                <a:gd name="adj2" fmla="val 7703667"/>
              </a:avLst>
            </a:prstGeom>
            <a:ln w="38100" cap="rnd">
              <a:solidFill>
                <a:schemeClr val="tx2">
                  <a:lumMod val="10000"/>
                  <a:lumOff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71C0EEE8-0907-BA1F-50D1-A3C56A0E7CF6}"/>
                </a:ext>
              </a:extLst>
            </p:cNvPr>
            <p:cNvSpPr/>
            <p:nvPr/>
          </p:nvSpPr>
          <p:spPr>
            <a:xfrm>
              <a:off x="10141684" y="2062171"/>
              <a:ext cx="11656432" cy="11656432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3763B8F-8D04-A043-41B2-BB254628CCF2}"/>
              </a:ext>
            </a:extLst>
          </p:cNvPr>
          <p:cNvSpPr/>
          <p:nvPr/>
        </p:nvSpPr>
        <p:spPr>
          <a:xfrm>
            <a:off x="6370091" y="6409894"/>
            <a:ext cx="2666950" cy="911861"/>
          </a:xfrm>
          <a:prstGeom prst="roundRect">
            <a:avLst>
              <a:gd name="adj" fmla="val 50000"/>
            </a:avLst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Problem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4E981E0-3127-4D8B-AAD9-B7BA6ED52B52}"/>
              </a:ext>
            </a:extLst>
          </p:cNvPr>
          <p:cNvSpPr txBox="1"/>
          <p:nvPr/>
        </p:nvSpPr>
        <p:spPr>
          <a:xfrm>
            <a:off x="6276636" y="7618885"/>
            <a:ext cx="407215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44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Chi tiêu vượt thu nhập.</a:t>
            </a:r>
            <a:endParaRPr lang="en-US" sz="4400" dirty="0">
              <a:solidFill>
                <a:schemeClr val="tx2">
                  <a:lumMod val="10000"/>
                  <a:lumOff val="90000"/>
                </a:schemeClr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232F353-F9AE-D1ED-9808-115A5D85419A}"/>
              </a:ext>
            </a:extLst>
          </p:cNvPr>
          <p:cNvSpPr/>
          <p:nvPr/>
        </p:nvSpPr>
        <p:spPr>
          <a:xfrm>
            <a:off x="14779017" y="6409894"/>
            <a:ext cx="2666950" cy="91186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+mj-lt"/>
              </a:rPr>
              <a:t>Solution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079AD67-7529-04F2-4B32-C15A19A3ED02}"/>
              </a:ext>
            </a:extLst>
          </p:cNvPr>
          <p:cNvSpPr txBox="1"/>
          <p:nvPr/>
        </p:nvSpPr>
        <p:spPr>
          <a:xfrm>
            <a:off x="14685562" y="7618885"/>
            <a:ext cx="407215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4400" dirty="0">
                <a:solidFill>
                  <a:schemeClr val="accent2"/>
                </a:solidFill>
              </a:rPr>
              <a:t>Ghi chép và giới hạn ngân sách theo tuần.</a:t>
            </a:r>
            <a:endParaRPr lang="en-US" sz="4400" dirty="0">
              <a:solidFill>
                <a:schemeClr val="accent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B3CA8F2-0C35-0492-97D2-B4FFA6040A89}"/>
              </a:ext>
            </a:extLst>
          </p:cNvPr>
          <p:cNvSpPr txBox="1"/>
          <p:nvPr/>
        </p:nvSpPr>
        <p:spPr>
          <a:xfrm>
            <a:off x="8010126" y="848819"/>
            <a:ext cx="9326144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6600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PROBLEM</a:t>
            </a:r>
            <a:r>
              <a:rPr lang="en-US" sz="66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66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| </a:t>
            </a:r>
            <a:r>
              <a:rPr lang="en-US" sz="6600" b="1" dirty="0">
                <a:solidFill>
                  <a:schemeClr val="accent2"/>
                </a:solidFill>
                <a:latin typeface="+mj-lt"/>
              </a:rPr>
              <a:t>SOLUTION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A425B0A-AF5C-9A0C-EC1B-2808F18F4EEF}"/>
              </a:ext>
            </a:extLst>
          </p:cNvPr>
          <p:cNvGrpSpPr/>
          <p:nvPr/>
        </p:nvGrpSpPr>
        <p:grpSpPr>
          <a:xfrm>
            <a:off x="10141684" y="2062171"/>
            <a:ext cx="11656432" cy="11656432"/>
            <a:chOff x="10141684" y="2062171"/>
            <a:chExt cx="11656432" cy="11656432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C150E70-2730-5F5A-BD03-E47FF1398754}"/>
                </a:ext>
              </a:extLst>
            </p:cNvPr>
            <p:cNvSpPr/>
            <p:nvPr/>
          </p:nvSpPr>
          <p:spPr>
            <a:xfrm rot="3120000">
              <a:off x="11637606" y="3217172"/>
              <a:ext cx="2242634" cy="3137739"/>
            </a:xfrm>
            <a:custGeom>
              <a:avLst/>
              <a:gdLst>
                <a:gd name="connsiteX0" fmla="*/ 1884079 w 3768221"/>
                <a:gd name="connsiteY0" fmla="*/ 0 h 5272244"/>
                <a:gd name="connsiteX1" fmla="*/ 1884080 w 3768221"/>
                <a:gd name="connsiteY1" fmla="*/ 4 h 5272244"/>
                <a:gd name="connsiteX2" fmla="*/ 1884080 w 3768221"/>
                <a:gd name="connsiteY2" fmla="*/ 0 h 5272244"/>
                <a:gd name="connsiteX3" fmla="*/ 3768221 w 3768221"/>
                <a:gd name="connsiteY3" fmla="*/ 3388164 h 5272244"/>
                <a:gd name="connsiteX4" fmla="*/ 1884080 w 3768221"/>
                <a:gd name="connsiteY4" fmla="*/ 5272244 h 5272244"/>
                <a:gd name="connsiteX5" fmla="*/ 1884080 w 3768221"/>
                <a:gd name="connsiteY5" fmla="*/ 5272242 h 5272244"/>
                <a:gd name="connsiteX6" fmla="*/ 1884079 w 3768221"/>
                <a:gd name="connsiteY6" fmla="*/ 5272244 h 5272244"/>
                <a:gd name="connsiteX7" fmla="*/ 0 w 3768221"/>
                <a:gd name="connsiteY7" fmla="*/ 3388164 h 5272244"/>
                <a:gd name="connsiteX8" fmla="*/ 1884079 w 3768221"/>
                <a:gd name="connsiteY8" fmla="*/ 0 h 5272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68221" h="5272244">
                  <a:moveTo>
                    <a:pt x="1884079" y="0"/>
                  </a:moveTo>
                  <a:lnTo>
                    <a:pt x="1884080" y="4"/>
                  </a:lnTo>
                  <a:lnTo>
                    <a:pt x="1884080" y="0"/>
                  </a:lnTo>
                  <a:cubicBezTo>
                    <a:pt x="2520190" y="1735885"/>
                    <a:pt x="3768221" y="2000043"/>
                    <a:pt x="3768221" y="3388164"/>
                  </a:cubicBezTo>
                  <a:cubicBezTo>
                    <a:pt x="3768221" y="4428710"/>
                    <a:pt x="2924688" y="5272244"/>
                    <a:pt x="1884080" y="5272244"/>
                  </a:cubicBezTo>
                  <a:lnTo>
                    <a:pt x="1884080" y="5272242"/>
                  </a:lnTo>
                  <a:lnTo>
                    <a:pt x="1884079" y="5272244"/>
                  </a:lnTo>
                  <a:cubicBezTo>
                    <a:pt x="843534" y="5272244"/>
                    <a:pt x="0" y="4428710"/>
                    <a:pt x="0" y="3388164"/>
                  </a:cubicBezTo>
                  <a:cubicBezTo>
                    <a:pt x="0" y="2000105"/>
                    <a:pt x="1248093" y="1735885"/>
                    <a:pt x="1884079" y="0"/>
                  </a:cubicBezTo>
                  <a:close/>
                </a:path>
              </a:pathLst>
            </a:custGeom>
            <a:solidFill>
              <a:schemeClr val="accent2"/>
            </a:solidFill>
            <a:ln w="62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800"/>
            </a:p>
          </p:txBody>
        </p:sp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87B7CB5C-7901-2605-B094-9F70338A7CE6}"/>
                </a:ext>
              </a:extLst>
            </p:cNvPr>
            <p:cNvSpPr/>
            <p:nvPr/>
          </p:nvSpPr>
          <p:spPr>
            <a:xfrm>
              <a:off x="11440264" y="3360750"/>
              <a:ext cx="9059273" cy="9059274"/>
            </a:xfrm>
            <a:prstGeom prst="arc">
              <a:avLst>
                <a:gd name="adj1" fmla="val 14395215"/>
                <a:gd name="adj2" fmla="val 7703667"/>
              </a:avLst>
            </a:prstGeom>
            <a:ln w="3810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F52ABB93-019D-B840-0561-64CF420179F2}"/>
                </a:ext>
              </a:extLst>
            </p:cNvPr>
            <p:cNvSpPr/>
            <p:nvPr/>
          </p:nvSpPr>
          <p:spPr>
            <a:xfrm>
              <a:off x="10141684" y="2062171"/>
              <a:ext cx="11656432" cy="11656432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0B34BD81-DC95-9707-CA9B-73FCF57429D2}"/>
              </a:ext>
            </a:extLst>
          </p:cNvPr>
          <p:cNvSpPr txBox="1"/>
          <p:nvPr/>
        </p:nvSpPr>
        <p:spPr>
          <a:xfrm>
            <a:off x="10812455" y="12773587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951280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5FF57C4E-BA34-0F4C-562A-5471FC425EC2}"/>
              </a:ext>
            </a:extLst>
          </p:cNvPr>
          <p:cNvGrpSpPr/>
          <p:nvPr/>
        </p:nvGrpSpPr>
        <p:grpSpPr>
          <a:xfrm rot="10800000">
            <a:off x="2582964" y="2062171"/>
            <a:ext cx="11656432" cy="11656432"/>
            <a:chOff x="10141684" y="2062171"/>
            <a:chExt cx="11656432" cy="11656432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50BEBEFF-5905-A43D-BA52-D46EB54374A8}"/>
                </a:ext>
              </a:extLst>
            </p:cNvPr>
            <p:cNvSpPr/>
            <p:nvPr/>
          </p:nvSpPr>
          <p:spPr>
            <a:xfrm rot="3120000">
              <a:off x="11637606" y="3217172"/>
              <a:ext cx="2242634" cy="3137739"/>
            </a:xfrm>
            <a:custGeom>
              <a:avLst/>
              <a:gdLst>
                <a:gd name="connsiteX0" fmla="*/ 1884079 w 3768221"/>
                <a:gd name="connsiteY0" fmla="*/ 0 h 5272244"/>
                <a:gd name="connsiteX1" fmla="*/ 1884080 w 3768221"/>
                <a:gd name="connsiteY1" fmla="*/ 4 h 5272244"/>
                <a:gd name="connsiteX2" fmla="*/ 1884080 w 3768221"/>
                <a:gd name="connsiteY2" fmla="*/ 0 h 5272244"/>
                <a:gd name="connsiteX3" fmla="*/ 3768221 w 3768221"/>
                <a:gd name="connsiteY3" fmla="*/ 3388164 h 5272244"/>
                <a:gd name="connsiteX4" fmla="*/ 1884080 w 3768221"/>
                <a:gd name="connsiteY4" fmla="*/ 5272244 h 5272244"/>
                <a:gd name="connsiteX5" fmla="*/ 1884080 w 3768221"/>
                <a:gd name="connsiteY5" fmla="*/ 5272242 h 5272244"/>
                <a:gd name="connsiteX6" fmla="*/ 1884079 w 3768221"/>
                <a:gd name="connsiteY6" fmla="*/ 5272244 h 5272244"/>
                <a:gd name="connsiteX7" fmla="*/ 0 w 3768221"/>
                <a:gd name="connsiteY7" fmla="*/ 3388164 h 5272244"/>
                <a:gd name="connsiteX8" fmla="*/ 1884079 w 3768221"/>
                <a:gd name="connsiteY8" fmla="*/ 0 h 5272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68221" h="5272244">
                  <a:moveTo>
                    <a:pt x="1884079" y="0"/>
                  </a:moveTo>
                  <a:lnTo>
                    <a:pt x="1884080" y="4"/>
                  </a:lnTo>
                  <a:lnTo>
                    <a:pt x="1884080" y="0"/>
                  </a:lnTo>
                  <a:cubicBezTo>
                    <a:pt x="2520190" y="1735885"/>
                    <a:pt x="3768221" y="2000043"/>
                    <a:pt x="3768221" y="3388164"/>
                  </a:cubicBezTo>
                  <a:cubicBezTo>
                    <a:pt x="3768221" y="4428710"/>
                    <a:pt x="2924688" y="5272244"/>
                    <a:pt x="1884080" y="5272244"/>
                  </a:cubicBezTo>
                  <a:lnTo>
                    <a:pt x="1884080" y="5272242"/>
                  </a:lnTo>
                  <a:lnTo>
                    <a:pt x="1884079" y="5272244"/>
                  </a:lnTo>
                  <a:cubicBezTo>
                    <a:pt x="843534" y="5272244"/>
                    <a:pt x="0" y="4428710"/>
                    <a:pt x="0" y="3388164"/>
                  </a:cubicBezTo>
                  <a:cubicBezTo>
                    <a:pt x="0" y="2000105"/>
                    <a:pt x="1248093" y="1735885"/>
                    <a:pt x="1884079" y="0"/>
                  </a:cubicBezTo>
                  <a:close/>
                </a:path>
              </a:pathLst>
            </a:custGeom>
            <a:solidFill>
              <a:schemeClr val="accent2"/>
            </a:solidFill>
            <a:ln w="623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4" name="Arc 3">
              <a:extLst>
                <a:ext uri="{FF2B5EF4-FFF2-40B4-BE49-F238E27FC236}">
                  <a16:creationId xmlns:a16="http://schemas.microsoft.com/office/drawing/2014/main" id="{391509E3-BAED-B15F-8F63-C17FCF62E6B3}"/>
                </a:ext>
              </a:extLst>
            </p:cNvPr>
            <p:cNvSpPr/>
            <p:nvPr/>
          </p:nvSpPr>
          <p:spPr>
            <a:xfrm>
              <a:off x="11440264" y="3360750"/>
              <a:ext cx="9059273" cy="9059274"/>
            </a:xfrm>
            <a:prstGeom prst="arc">
              <a:avLst>
                <a:gd name="adj1" fmla="val 14395215"/>
                <a:gd name="adj2" fmla="val 7703667"/>
              </a:avLst>
            </a:prstGeom>
            <a:ln w="3810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A3DE8389-D874-BAF6-69C8-F337F1431B7C}"/>
                </a:ext>
              </a:extLst>
            </p:cNvPr>
            <p:cNvSpPr/>
            <p:nvPr/>
          </p:nvSpPr>
          <p:spPr>
            <a:xfrm>
              <a:off x="10141684" y="2062171"/>
              <a:ext cx="11656432" cy="11656432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05D67A2-52B9-D64F-F4CD-33306E6BE55A}"/>
              </a:ext>
            </a:extLst>
          </p:cNvPr>
          <p:cNvSpPr/>
          <p:nvPr/>
        </p:nvSpPr>
        <p:spPr>
          <a:xfrm rot="16200000">
            <a:off x="4271207" y="7434457"/>
            <a:ext cx="2666950" cy="911861"/>
          </a:xfrm>
          <a:prstGeom prst="roundRect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Problem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51277AC-9883-5B3D-8A11-209CD77FB007}"/>
              </a:ext>
            </a:extLst>
          </p:cNvPr>
          <p:cNvSpPr txBox="1"/>
          <p:nvPr/>
        </p:nvSpPr>
        <p:spPr>
          <a:xfrm>
            <a:off x="6294565" y="6559438"/>
            <a:ext cx="4072151" cy="2677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vi-VN" sz="4200" dirty="0">
                <a:solidFill>
                  <a:schemeClr val="tx2"/>
                </a:solidFill>
              </a:rPr>
              <a:t>Mất cân bằng công việc – cuộc sống gây căng thẳng.</a:t>
            </a:r>
            <a:endParaRPr lang="en-US" sz="4200" dirty="0">
              <a:solidFill>
                <a:schemeClr val="tx2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42C133A-6CC9-E7A1-EC17-DD2F747C19AC}"/>
              </a:ext>
            </a:extLst>
          </p:cNvPr>
          <p:cNvSpPr/>
          <p:nvPr/>
        </p:nvSpPr>
        <p:spPr>
          <a:xfrm rot="5400000">
            <a:off x="17475105" y="7434458"/>
            <a:ext cx="2666950" cy="911861"/>
          </a:xfrm>
          <a:prstGeom prst="roundRect">
            <a:avLst>
              <a:gd name="adj" fmla="val 50000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Solution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01DF34-E8F9-749B-2765-BF9AE04CFCBE}"/>
              </a:ext>
            </a:extLst>
          </p:cNvPr>
          <p:cNvSpPr txBox="1"/>
          <p:nvPr/>
        </p:nvSpPr>
        <p:spPr>
          <a:xfrm>
            <a:off x="14033804" y="6559438"/>
            <a:ext cx="4072151" cy="2677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vi-VN" sz="4200" dirty="0">
                <a:solidFill>
                  <a:schemeClr val="tx2"/>
                </a:solidFill>
              </a:rPr>
              <a:t>Sắp xếp ưu tiên, dành thời gian cho gia đình và bản thân.</a:t>
            </a:r>
            <a:endParaRPr lang="en-US" sz="4200" dirty="0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AAF0D03-BFE8-1F11-6FB5-1C808B3E953B}"/>
              </a:ext>
            </a:extLst>
          </p:cNvPr>
          <p:cNvSpPr txBox="1"/>
          <p:nvPr/>
        </p:nvSpPr>
        <p:spPr>
          <a:xfrm>
            <a:off x="8010126" y="848819"/>
            <a:ext cx="9326144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6600" dirty="0">
                <a:solidFill>
                  <a:schemeClr val="accent2"/>
                </a:solidFill>
                <a:latin typeface="+mj-lt"/>
              </a:rPr>
              <a:t>PROBLEM</a:t>
            </a:r>
            <a:r>
              <a:rPr lang="en-US" sz="66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6600" dirty="0">
                <a:solidFill>
                  <a:schemeClr val="bg1"/>
                </a:solidFill>
                <a:latin typeface="+mj-lt"/>
              </a:rPr>
              <a:t>| </a:t>
            </a:r>
            <a:r>
              <a:rPr lang="en-US" sz="6600" b="1" dirty="0">
                <a:solidFill>
                  <a:schemeClr val="accent1"/>
                </a:solidFill>
                <a:latin typeface="+mj-lt"/>
              </a:rPr>
              <a:t>SOLUTION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6F5A021-B3C1-ACBF-F35C-E16507D2FE1B}"/>
              </a:ext>
            </a:extLst>
          </p:cNvPr>
          <p:cNvGrpSpPr/>
          <p:nvPr/>
        </p:nvGrpSpPr>
        <p:grpSpPr>
          <a:xfrm>
            <a:off x="10141684" y="2062171"/>
            <a:ext cx="11656432" cy="11656432"/>
            <a:chOff x="10141684" y="2062171"/>
            <a:chExt cx="11656432" cy="11656432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41CFCEC-4834-271F-07BA-66AB80A73A9D}"/>
                </a:ext>
              </a:extLst>
            </p:cNvPr>
            <p:cNvSpPr/>
            <p:nvPr/>
          </p:nvSpPr>
          <p:spPr>
            <a:xfrm rot="3120000">
              <a:off x="11637606" y="3217172"/>
              <a:ext cx="2242634" cy="3137739"/>
            </a:xfrm>
            <a:custGeom>
              <a:avLst/>
              <a:gdLst>
                <a:gd name="connsiteX0" fmla="*/ 1884079 w 3768221"/>
                <a:gd name="connsiteY0" fmla="*/ 0 h 5272244"/>
                <a:gd name="connsiteX1" fmla="*/ 1884080 w 3768221"/>
                <a:gd name="connsiteY1" fmla="*/ 4 h 5272244"/>
                <a:gd name="connsiteX2" fmla="*/ 1884080 w 3768221"/>
                <a:gd name="connsiteY2" fmla="*/ 0 h 5272244"/>
                <a:gd name="connsiteX3" fmla="*/ 3768221 w 3768221"/>
                <a:gd name="connsiteY3" fmla="*/ 3388164 h 5272244"/>
                <a:gd name="connsiteX4" fmla="*/ 1884080 w 3768221"/>
                <a:gd name="connsiteY4" fmla="*/ 5272244 h 5272244"/>
                <a:gd name="connsiteX5" fmla="*/ 1884080 w 3768221"/>
                <a:gd name="connsiteY5" fmla="*/ 5272242 h 5272244"/>
                <a:gd name="connsiteX6" fmla="*/ 1884079 w 3768221"/>
                <a:gd name="connsiteY6" fmla="*/ 5272244 h 5272244"/>
                <a:gd name="connsiteX7" fmla="*/ 0 w 3768221"/>
                <a:gd name="connsiteY7" fmla="*/ 3388164 h 5272244"/>
                <a:gd name="connsiteX8" fmla="*/ 1884079 w 3768221"/>
                <a:gd name="connsiteY8" fmla="*/ 0 h 5272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68221" h="5272244">
                  <a:moveTo>
                    <a:pt x="1884079" y="0"/>
                  </a:moveTo>
                  <a:lnTo>
                    <a:pt x="1884080" y="4"/>
                  </a:lnTo>
                  <a:lnTo>
                    <a:pt x="1884080" y="0"/>
                  </a:lnTo>
                  <a:cubicBezTo>
                    <a:pt x="2520190" y="1735885"/>
                    <a:pt x="3768221" y="2000043"/>
                    <a:pt x="3768221" y="3388164"/>
                  </a:cubicBezTo>
                  <a:cubicBezTo>
                    <a:pt x="3768221" y="4428710"/>
                    <a:pt x="2924688" y="5272244"/>
                    <a:pt x="1884080" y="5272244"/>
                  </a:cubicBezTo>
                  <a:lnTo>
                    <a:pt x="1884080" y="5272242"/>
                  </a:lnTo>
                  <a:lnTo>
                    <a:pt x="1884079" y="5272244"/>
                  </a:lnTo>
                  <a:cubicBezTo>
                    <a:pt x="843534" y="5272244"/>
                    <a:pt x="0" y="4428710"/>
                    <a:pt x="0" y="3388164"/>
                  </a:cubicBezTo>
                  <a:cubicBezTo>
                    <a:pt x="0" y="2000105"/>
                    <a:pt x="1248093" y="1735885"/>
                    <a:pt x="1884079" y="0"/>
                  </a:cubicBezTo>
                  <a:close/>
                </a:path>
              </a:pathLst>
            </a:custGeom>
            <a:solidFill>
              <a:schemeClr val="accent1"/>
            </a:solidFill>
            <a:ln w="623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F764147D-2620-1EB6-AC84-A03E343CFAAF}"/>
                </a:ext>
              </a:extLst>
            </p:cNvPr>
            <p:cNvSpPr/>
            <p:nvPr/>
          </p:nvSpPr>
          <p:spPr>
            <a:xfrm>
              <a:off x="11440264" y="3360750"/>
              <a:ext cx="9059273" cy="9059274"/>
            </a:xfrm>
            <a:prstGeom prst="arc">
              <a:avLst>
                <a:gd name="adj1" fmla="val 14395215"/>
                <a:gd name="adj2" fmla="val 7703667"/>
              </a:avLst>
            </a:prstGeom>
            <a:ln w="381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90F2AEF-DA89-4238-F619-80A16DCE7ACB}"/>
                </a:ext>
              </a:extLst>
            </p:cNvPr>
            <p:cNvSpPr/>
            <p:nvPr/>
          </p:nvSpPr>
          <p:spPr>
            <a:xfrm>
              <a:off x="10141684" y="2062171"/>
              <a:ext cx="11656432" cy="11656432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D09962AF-6D44-7D6D-2AB0-B5A683041F14}"/>
              </a:ext>
            </a:extLst>
          </p:cNvPr>
          <p:cNvSpPr txBox="1"/>
          <p:nvPr/>
        </p:nvSpPr>
        <p:spPr>
          <a:xfrm>
            <a:off x="10812455" y="12773587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30024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F958451-2E1C-5FA1-7BD9-E8060D95B471}"/>
              </a:ext>
            </a:extLst>
          </p:cNvPr>
          <p:cNvGrpSpPr/>
          <p:nvPr/>
        </p:nvGrpSpPr>
        <p:grpSpPr>
          <a:xfrm rot="10800000">
            <a:off x="2582964" y="2062171"/>
            <a:ext cx="11656432" cy="11656432"/>
            <a:chOff x="10141684" y="2062171"/>
            <a:chExt cx="11656432" cy="11656432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785EC684-11E2-D155-F48C-FDA1CC29151F}"/>
                </a:ext>
              </a:extLst>
            </p:cNvPr>
            <p:cNvSpPr/>
            <p:nvPr/>
          </p:nvSpPr>
          <p:spPr>
            <a:xfrm rot="3120000">
              <a:off x="11637606" y="3217172"/>
              <a:ext cx="2242634" cy="3137739"/>
            </a:xfrm>
            <a:custGeom>
              <a:avLst/>
              <a:gdLst>
                <a:gd name="connsiteX0" fmla="*/ 1884079 w 3768221"/>
                <a:gd name="connsiteY0" fmla="*/ 0 h 5272244"/>
                <a:gd name="connsiteX1" fmla="*/ 1884080 w 3768221"/>
                <a:gd name="connsiteY1" fmla="*/ 4 h 5272244"/>
                <a:gd name="connsiteX2" fmla="*/ 1884080 w 3768221"/>
                <a:gd name="connsiteY2" fmla="*/ 0 h 5272244"/>
                <a:gd name="connsiteX3" fmla="*/ 3768221 w 3768221"/>
                <a:gd name="connsiteY3" fmla="*/ 3388164 h 5272244"/>
                <a:gd name="connsiteX4" fmla="*/ 1884080 w 3768221"/>
                <a:gd name="connsiteY4" fmla="*/ 5272244 h 5272244"/>
                <a:gd name="connsiteX5" fmla="*/ 1884080 w 3768221"/>
                <a:gd name="connsiteY5" fmla="*/ 5272242 h 5272244"/>
                <a:gd name="connsiteX6" fmla="*/ 1884079 w 3768221"/>
                <a:gd name="connsiteY6" fmla="*/ 5272244 h 5272244"/>
                <a:gd name="connsiteX7" fmla="*/ 0 w 3768221"/>
                <a:gd name="connsiteY7" fmla="*/ 3388164 h 5272244"/>
                <a:gd name="connsiteX8" fmla="*/ 1884079 w 3768221"/>
                <a:gd name="connsiteY8" fmla="*/ 0 h 5272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68221" h="5272244">
                  <a:moveTo>
                    <a:pt x="1884079" y="0"/>
                  </a:moveTo>
                  <a:lnTo>
                    <a:pt x="1884080" y="4"/>
                  </a:lnTo>
                  <a:lnTo>
                    <a:pt x="1884080" y="0"/>
                  </a:lnTo>
                  <a:cubicBezTo>
                    <a:pt x="2520190" y="1735885"/>
                    <a:pt x="3768221" y="2000043"/>
                    <a:pt x="3768221" y="3388164"/>
                  </a:cubicBezTo>
                  <a:cubicBezTo>
                    <a:pt x="3768221" y="4428710"/>
                    <a:pt x="2924688" y="5272244"/>
                    <a:pt x="1884080" y="5272244"/>
                  </a:cubicBezTo>
                  <a:lnTo>
                    <a:pt x="1884080" y="5272242"/>
                  </a:lnTo>
                  <a:lnTo>
                    <a:pt x="1884079" y="5272244"/>
                  </a:lnTo>
                  <a:cubicBezTo>
                    <a:pt x="843534" y="5272244"/>
                    <a:pt x="0" y="4428710"/>
                    <a:pt x="0" y="3388164"/>
                  </a:cubicBezTo>
                  <a:cubicBezTo>
                    <a:pt x="0" y="2000105"/>
                    <a:pt x="1248093" y="1735885"/>
                    <a:pt x="1884079" y="0"/>
                  </a:cubicBezTo>
                  <a:close/>
                </a:path>
              </a:pathLst>
            </a:custGeom>
            <a:solidFill>
              <a:schemeClr val="accent1"/>
            </a:solidFill>
            <a:ln w="62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800"/>
            </a:p>
          </p:txBody>
        </p:sp>
        <p:sp>
          <p:nvSpPr>
            <p:cNvPr id="4" name="Arc 3">
              <a:extLst>
                <a:ext uri="{FF2B5EF4-FFF2-40B4-BE49-F238E27FC236}">
                  <a16:creationId xmlns:a16="http://schemas.microsoft.com/office/drawing/2014/main" id="{50FCD85B-BC3A-2FB5-9321-E45C27DB085D}"/>
                </a:ext>
              </a:extLst>
            </p:cNvPr>
            <p:cNvSpPr/>
            <p:nvPr/>
          </p:nvSpPr>
          <p:spPr>
            <a:xfrm>
              <a:off x="11440264" y="3360750"/>
              <a:ext cx="9059273" cy="9059274"/>
            </a:xfrm>
            <a:prstGeom prst="arc">
              <a:avLst>
                <a:gd name="adj1" fmla="val 14395215"/>
                <a:gd name="adj2" fmla="val 7703667"/>
              </a:avLst>
            </a:prstGeom>
            <a:ln w="381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E76C6B81-A766-5D56-686E-AD995F6FB415}"/>
                </a:ext>
              </a:extLst>
            </p:cNvPr>
            <p:cNvSpPr/>
            <p:nvPr/>
          </p:nvSpPr>
          <p:spPr>
            <a:xfrm>
              <a:off x="10141684" y="2062171"/>
              <a:ext cx="11656432" cy="11656432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907528C-9F3F-3F02-2AEC-B86FC628DBA1}"/>
              </a:ext>
            </a:extLst>
          </p:cNvPr>
          <p:cNvSpPr/>
          <p:nvPr/>
        </p:nvSpPr>
        <p:spPr>
          <a:xfrm>
            <a:off x="6370091" y="6409894"/>
            <a:ext cx="2666950" cy="911861"/>
          </a:xfrm>
          <a:prstGeom prst="roundRect">
            <a:avLst>
              <a:gd name="adj" fmla="val 50000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+mj-lt"/>
              </a:rPr>
              <a:t>Problem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52C17BE-443B-EDB4-622A-90C81FFA2D57}"/>
              </a:ext>
            </a:extLst>
          </p:cNvPr>
          <p:cNvSpPr txBox="1"/>
          <p:nvPr/>
        </p:nvSpPr>
        <p:spPr>
          <a:xfrm>
            <a:off x="6276636" y="7618885"/>
            <a:ext cx="407215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4400" dirty="0">
                <a:solidFill>
                  <a:schemeClr val="accent1"/>
                </a:solidFill>
              </a:rPr>
              <a:t>Áp lực so sánh với người khác.</a:t>
            </a:r>
            <a:endParaRPr lang="en-US" sz="4400" dirty="0">
              <a:solidFill>
                <a:schemeClr val="accent1"/>
              </a:solidFill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64734195-5514-5812-79C3-3932209AB4EB}"/>
              </a:ext>
            </a:extLst>
          </p:cNvPr>
          <p:cNvSpPr/>
          <p:nvPr/>
        </p:nvSpPr>
        <p:spPr>
          <a:xfrm>
            <a:off x="14779017" y="6409894"/>
            <a:ext cx="2666950" cy="911861"/>
          </a:xfrm>
          <a:prstGeom prst="roundRect">
            <a:avLst>
              <a:gd name="adj" fmla="val 50000"/>
            </a:avLst>
          </a:prstGeom>
          <a:solidFill>
            <a:schemeClr val="accent3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+mj-lt"/>
              </a:rPr>
              <a:t>Solution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748C69E-BFA0-CF70-5160-37C01D5C411B}"/>
              </a:ext>
            </a:extLst>
          </p:cNvPr>
          <p:cNvSpPr txBox="1"/>
          <p:nvPr/>
        </p:nvSpPr>
        <p:spPr>
          <a:xfrm>
            <a:off x="14685562" y="7618885"/>
            <a:ext cx="407215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4400" dirty="0">
                <a:solidFill>
                  <a:schemeClr val="accent3">
                    <a:lumMod val="50000"/>
                  </a:schemeClr>
                </a:solidFill>
              </a:rPr>
              <a:t>Tập trung vào hành trình và giá trị riêng của mình.</a:t>
            </a:r>
            <a:endParaRPr lang="en-US" sz="4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0258E3A-7704-81BC-8317-9898E8580E4E}"/>
              </a:ext>
            </a:extLst>
          </p:cNvPr>
          <p:cNvSpPr txBox="1"/>
          <p:nvPr/>
        </p:nvSpPr>
        <p:spPr>
          <a:xfrm>
            <a:off x="8010126" y="848819"/>
            <a:ext cx="9326144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6600" dirty="0">
                <a:solidFill>
                  <a:schemeClr val="accent1"/>
                </a:solidFill>
                <a:latin typeface="+mj-lt"/>
              </a:rPr>
              <a:t>PROBLEM</a:t>
            </a:r>
            <a:r>
              <a:rPr lang="en-US" sz="6600" dirty="0">
                <a:solidFill>
                  <a:schemeClr val="tx2"/>
                </a:solidFill>
                <a:latin typeface="+mj-lt"/>
              </a:rPr>
              <a:t> | </a:t>
            </a:r>
            <a:r>
              <a:rPr lang="en-US" sz="6600" b="1" dirty="0">
                <a:solidFill>
                  <a:schemeClr val="accent3">
                    <a:lumMod val="50000"/>
                  </a:schemeClr>
                </a:solidFill>
                <a:latin typeface="+mj-lt"/>
              </a:rPr>
              <a:t>SOLUTION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7869D23-07E5-023E-2ACD-DAC04B09C743}"/>
              </a:ext>
            </a:extLst>
          </p:cNvPr>
          <p:cNvGrpSpPr/>
          <p:nvPr/>
        </p:nvGrpSpPr>
        <p:grpSpPr>
          <a:xfrm>
            <a:off x="10141684" y="2062171"/>
            <a:ext cx="11656432" cy="11656432"/>
            <a:chOff x="10141684" y="2062171"/>
            <a:chExt cx="11656432" cy="11656432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59C2612F-73B8-EFB5-8425-0A929393C546}"/>
                </a:ext>
              </a:extLst>
            </p:cNvPr>
            <p:cNvSpPr/>
            <p:nvPr/>
          </p:nvSpPr>
          <p:spPr>
            <a:xfrm rot="3120000">
              <a:off x="11637606" y="3217172"/>
              <a:ext cx="2242634" cy="3137739"/>
            </a:xfrm>
            <a:custGeom>
              <a:avLst/>
              <a:gdLst>
                <a:gd name="connsiteX0" fmla="*/ 1884079 w 3768221"/>
                <a:gd name="connsiteY0" fmla="*/ 0 h 5272244"/>
                <a:gd name="connsiteX1" fmla="*/ 1884080 w 3768221"/>
                <a:gd name="connsiteY1" fmla="*/ 4 h 5272244"/>
                <a:gd name="connsiteX2" fmla="*/ 1884080 w 3768221"/>
                <a:gd name="connsiteY2" fmla="*/ 0 h 5272244"/>
                <a:gd name="connsiteX3" fmla="*/ 3768221 w 3768221"/>
                <a:gd name="connsiteY3" fmla="*/ 3388164 h 5272244"/>
                <a:gd name="connsiteX4" fmla="*/ 1884080 w 3768221"/>
                <a:gd name="connsiteY4" fmla="*/ 5272244 h 5272244"/>
                <a:gd name="connsiteX5" fmla="*/ 1884080 w 3768221"/>
                <a:gd name="connsiteY5" fmla="*/ 5272242 h 5272244"/>
                <a:gd name="connsiteX6" fmla="*/ 1884079 w 3768221"/>
                <a:gd name="connsiteY6" fmla="*/ 5272244 h 5272244"/>
                <a:gd name="connsiteX7" fmla="*/ 0 w 3768221"/>
                <a:gd name="connsiteY7" fmla="*/ 3388164 h 5272244"/>
                <a:gd name="connsiteX8" fmla="*/ 1884079 w 3768221"/>
                <a:gd name="connsiteY8" fmla="*/ 0 h 5272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68221" h="5272244">
                  <a:moveTo>
                    <a:pt x="1884079" y="0"/>
                  </a:moveTo>
                  <a:lnTo>
                    <a:pt x="1884080" y="4"/>
                  </a:lnTo>
                  <a:lnTo>
                    <a:pt x="1884080" y="0"/>
                  </a:lnTo>
                  <a:cubicBezTo>
                    <a:pt x="2520190" y="1735885"/>
                    <a:pt x="3768221" y="2000043"/>
                    <a:pt x="3768221" y="3388164"/>
                  </a:cubicBezTo>
                  <a:cubicBezTo>
                    <a:pt x="3768221" y="4428710"/>
                    <a:pt x="2924688" y="5272244"/>
                    <a:pt x="1884080" y="5272244"/>
                  </a:cubicBezTo>
                  <a:lnTo>
                    <a:pt x="1884080" y="5272242"/>
                  </a:lnTo>
                  <a:lnTo>
                    <a:pt x="1884079" y="5272244"/>
                  </a:lnTo>
                  <a:cubicBezTo>
                    <a:pt x="843534" y="5272244"/>
                    <a:pt x="0" y="4428710"/>
                    <a:pt x="0" y="3388164"/>
                  </a:cubicBezTo>
                  <a:cubicBezTo>
                    <a:pt x="0" y="2000105"/>
                    <a:pt x="1248093" y="1735885"/>
                    <a:pt x="1884079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62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800"/>
            </a:p>
          </p:txBody>
        </p:sp>
        <p:sp>
          <p:nvSpPr>
            <p:cNvPr id="15" name="Arc 14">
              <a:extLst>
                <a:ext uri="{FF2B5EF4-FFF2-40B4-BE49-F238E27FC236}">
                  <a16:creationId xmlns:a16="http://schemas.microsoft.com/office/drawing/2014/main" id="{B3AFAE62-1881-5451-32AB-78DE1F1B40B5}"/>
                </a:ext>
              </a:extLst>
            </p:cNvPr>
            <p:cNvSpPr/>
            <p:nvPr/>
          </p:nvSpPr>
          <p:spPr>
            <a:xfrm>
              <a:off x="11440264" y="3360750"/>
              <a:ext cx="9059273" cy="9059274"/>
            </a:xfrm>
            <a:prstGeom prst="arc">
              <a:avLst>
                <a:gd name="adj1" fmla="val 14395215"/>
                <a:gd name="adj2" fmla="val 7703667"/>
              </a:avLst>
            </a:prstGeom>
            <a:ln w="38100" cap="rnd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C49A4A31-A6EB-98AD-FB7D-940B78557939}"/>
                </a:ext>
              </a:extLst>
            </p:cNvPr>
            <p:cNvSpPr/>
            <p:nvPr/>
          </p:nvSpPr>
          <p:spPr>
            <a:xfrm>
              <a:off x="10141684" y="2062171"/>
              <a:ext cx="11656432" cy="11656432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2001C33F-1909-0FE8-3114-465F8754DADE}"/>
              </a:ext>
            </a:extLst>
          </p:cNvPr>
          <p:cNvSpPr txBox="1"/>
          <p:nvPr/>
        </p:nvSpPr>
        <p:spPr>
          <a:xfrm>
            <a:off x="10812455" y="12773587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1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1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59814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10" grpId="0" animBg="1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C29A52D-429D-37AA-EE6E-1B5BF5399DD0}"/>
              </a:ext>
            </a:extLst>
          </p:cNvPr>
          <p:cNvGrpSpPr/>
          <p:nvPr/>
        </p:nvGrpSpPr>
        <p:grpSpPr>
          <a:xfrm rot="10800000">
            <a:off x="2582964" y="2062171"/>
            <a:ext cx="11656432" cy="11656432"/>
            <a:chOff x="10141684" y="2062171"/>
            <a:chExt cx="11656432" cy="11656432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0B19AFBB-9D35-2C70-1531-F38732847BD4}"/>
                </a:ext>
              </a:extLst>
            </p:cNvPr>
            <p:cNvSpPr/>
            <p:nvPr/>
          </p:nvSpPr>
          <p:spPr>
            <a:xfrm rot="3120000">
              <a:off x="11637606" y="3217172"/>
              <a:ext cx="2242634" cy="3137739"/>
            </a:xfrm>
            <a:custGeom>
              <a:avLst/>
              <a:gdLst>
                <a:gd name="connsiteX0" fmla="*/ 1884079 w 3768221"/>
                <a:gd name="connsiteY0" fmla="*/ 0 h 5272244"/>
                <a:gd name="connsiteX1" fmla="*/ 1884080 w 3768221"/>
                <a:gd name="connsiteY1" fmla="*/ 4 h 5272244"/>
                <a:gd name="connsiteX2" fmla="*/ 1884080 w 3768221"/>
                <a:gd name="connsiteY2" fmla="*/ 0 h 5272244"/>
                <a:gd name="connsiteX3" fmla="*/ 3768221 w 3768221"/>
                <a:gd name="connsiteY3" fmla="*/ 3388164 h 5272244"/>
                <a:gd name="connsiteX4" fmla="*/ 1884080 w 3768221"/>
                <a:gd name="connsiteY4" fmla="*/ 5272244 h 5272244"/>
                <a:gd name="connsiteX5" fmla="*/ 1884080 w 3768221"/>
                <a:gd name="connsiteY5" fmla="*/ 5272242 h 5272244"/>
                <a:gd name="connsiteX6" fmla="*/ 1884079 w 3768221"/>
                <a:gd name="connsiteY6" fmla="*/ 5272244 h 5272244"/>
                <a:gd name="connsiteX7" fmla="*/ 0 w 3768221"/>
                <a:gd name="connsiteY7" fmla="*/ 3388164 h 5272244"/>
                <a:gd name="connsiteX8" fmla="*/ 1884079 w 3768221"/>
                <a:gd name="connsiteY8" fmla="*/ 0 h 5272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68221" h="5272244">
                  <a:moveTo>
                    <a:pt x="1884079" y="0"/>
                  </a:moveTo>
                  <a:lnTo>
                    <a:pt x="1884080" y="4"/>
                  </a:lnTo>
                  <a:lnTo>
                    <a:pt x="1884080" y="0"/>
                  </a:lnTo>
                  <a:cubicBezTo>
                    <a:pt x="2520190" y="1735885"/>
                    <a:pt x="3768221" y="2000043"/>
                    <a:pt x="3768221" y="3388164"/>
                  </a:cubicBezTo>
                  <a:cubicBezTo>
                    <a:pt x="3768221" y="4428710"/>
                    <a:pt x="2924688" y="5272244"/>
                    <a:pt x="1884080" y="5272244"/>
                  </a:cubicBezTo>
                  <a:lnTo>
                    <a:pt x="1884080" y="5272242"/>
                  </a:lnTo>
                  <a:lnTo>
                    <a:pt x="1884079" y="5272244"/>
                  </a:lnTo>
                  <a:cubicBezTo>
                    <a:pt x="843534" y="5272244"/>
                    <a:pt x="0" y="4428710"/>
                    <a:pt x="0" y="3388164"/>
                  </a:cubicBezTo>
                  <a:cubicBezTo>
                    <a:pt x="0" y="2000105"/>
                    <a:pt x="1248093" y="1735885"/>
                    <a:pt x="1884079" y="0"/>
                  </a:cubicBezTo>
                  <a:close/>
                </a:path>
              </a:pathLst>
            </a:custGeom>
            <a:solidFill>
              <a:schemeClr val="tx2"/>
            </a:solidFill>
            <a:ln w="623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4" name="Arc 3">
              <a:extLst>
                <a:ext uri="{FF2B5EF4-FFF2-40B4-BE49-F238E27FC236}">
                  <a16:creationId xmlns:a16="http://schemas.microsoft.com/office/drawing/2014/main" id="{756B61F4-2EE5-D847-CD8D-F223BE4B8F99}"/>
                </a:ext>
              </a:extLst>
            </p:cNvPr>
            <p:cNvSpPr/>
            <p:nvPr/>
          </p:nvSpPr>
          <p:spPr>
            <a:xfrm>
              <a:off x="11440264" y="3360750"/>
              <a:ext cx="9059273" cy="9059274"/>
            </a:xfrm>
            <a:prstGeom prst="arc">
              <a:avLst>
                <a:gd name="adj1" fmla="val 14395215"/>
                <a:gd name="adj2" fmla="val 7703667"/>
              </a:avLst>
            </a:prstGeom>
            <a:ln w="381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176EDD5E-B79D-DD04-52E1-FF94AAE5FC5E}"/>
                </a:ext>
              </a:extLst>
            </p:cNvPr>
            <p:cNvSpPr/>
            <p:nvPr/>
          </p:nvSpPr>
          <p:spPr>
            <a:xfrm>
              <a:off x="10141684" y="2062171"/>
              <a:ext cx="11656432" cy="11656432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A4E9F0E-E29E-5381-1F6D-B02DCA33B934}"/>
              </a:ext>
            </a:extLst>
          </p:cNvPr>
          <p:cNvSpPr/>
          <p:nvPr/>
        </p:nvSpPr>
        <p:spPr>
          <a:xfrm rot="16200000">
            <a:off x="4271207" y="7434457"/>
            <a:ext cx="2666950" cy="911861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Problem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2089D2-6E25-2B72-7CD9-630E8120CFE2}"/>
              </a:ext>
            </a:extLst>
          </p:cNvPr>
          <p:cNvSpPr txBox="1"/>
          <p:nvPr/>
        </p:nvSpPr>
        <p:spPr>
          <a:xfrm>
            <a:off x="6294565" y="6928769"/>
            <a:ext cx="4072151" cy="193899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vi-VN" sz="4000" dirty="0">
                <a:solidFill>
                  <a:schemeClr val="tx2"/>
                </a:solidFill>
              </a:rPr>
              <a:t>Thiếu động lực khiến cuộc sống trì trệ.</a:t>
            </a:r>
            <a:endParaRPr lang="en-US" sz="4000" dirty="0">
              <a:solidFill>
                <a:schemeClr val="tx2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2A6B1D11-AB3E-E0CC-5538-1756456CFE57}"/>
              </a:ext>
            </a:extLst>
          </p:cNvPr>
          <p:cNvSpPr/>
          <p:nvPr/>
        </p:nvSpPr>
        <p:spPr>
          <a:xfrm rot="5400000">
            <a:off x="17475105" y="7434458"/>
            <a:ext cx="2666950" cy="911861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Solution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64A64B-0576-A772-1A22-BCE123CAC222}"/>
              </a:ext>
            </a:extLst>
          </p:cNvPr>
          <p:cNvSpPr txBox="1"/>
          <p:nvPr/>
        </p:nvSpPr>
        <p:spPr>
          <a:xfrm>
            <a:off x="14033804" y="6620994"/>
            <a:ext cx="4072151" cy="255454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vi-VN" sz="4000" dirty="0">
                <a:solidFill>
                  <a:schemeClr val="tx2"/>
                </a:solidFill>
              </a:rPr>
              <a:t>Đặt mục tiêu rõ ràng, chia nhỏ thành bước và tự thưởng khi đạt.</a:t>
            </a:r>
            <a:endParaRPr lang="en-US" sz="4000" dirty="0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AB9CA15-7D22-96B2-3826-65BB45F0E03C}"/>
              </a:ext>
            </a:extLst>
          </p:cNvPr>
          <p:cNvSpPr txBox="1"/>
          <p:nvPr/>
        </p:nvSpPr>
        <p:spPr>
          <a:xfrm>
            <a:off x="8010126" y="848819"/>
            <a:ext cx="9326144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6600" dirty="0">
                <a:solidFill>
                  <a:schemeClr val="tx2"/>
                </a:solidFill>
                <a:latin typeface="+mj-lt"/>
              </a:rPr>
              <a:t>PROBLEM </a:t>
            </a:r>
            <a:r>
              <a:rPr lang="en-US" sz="6600" dirty="0">
                <a:solidFill>
                  <a:schemeClr val="tx1">
                    <a:lumMod val="20000"/>
                    <a:lumOff val="80000"/>
                  </a:schemeClr>
                </a:solidFill>
                <a:latin typeface="+mj-lt"/>
              </a:rPr>
              <a:t>|</a:t>
            </a:r>
            <a:r>
              <a:rPr lang="en-US" sz="6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6600" b="1" dirty="0">
                <a:solidFill>
                  <a:schemeClr val="accent5"/>
                </a:solidFill>
                <a:latin typeface="+mj-lt"/>
              </a:rPr>
              <a:t>SOLUTION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E78284A-069A-2924-3666-0AA42A48899E}"/>
              </a:ext>
            </a:extLst>
          </p:cNvPr>
          <p:cNvGrpSpPr/>
          <p:nvPr/>
        </p:nvGrpSpPr>
        <p:grpSpPr>
          <a:xfrm>
            <a:off x="10141684" y="2062171"/>
            <a:ext cx="11656432" cy="11656432"/>
            <a:chOff x="10141684" y="2062171"/>
            <a:chExt cx="11656432" cy="11656432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359C4A8-60FA-CFA3-7EDE-748515722BC6}"/>
                </a:ext>
              </a:extLst>
            </p:cNvPr>
            <p:cNvSpPr/>
            <p:nvPr/>
          </p:nvSpPr>
          <p:spPr>
            <a:xfrm rot="3120000">
              <a:off x="11637606" y="3217172"/>
              <a:ext cx="2242634" cy="3137739"/>
            </a:xfrm>
            <a:custGeom>
              <a:avLst/>
              <a:gdLst>
                <a:gd name="connsiteX0" fmla="*/ 1884079 w 3768221"/>
                <a:gd name="connsiteY0" fmla="*/ 0 h 5272244"/>
                <a:gd name="connsiteX1" fmla="*/ 1884080 w 3768221"/>
                <a:gd name="connsiteY1" fmla="*/ 4 h 5272244"/>
                <a:gd name="connsiteX2" fmla="*/ 1884080 w 3768221"/>
                <a:gd name="connsiteY2" fmla="*/ 0 h 5272244"/>
                <a:gd name="connsiteX3" fmla="*/ 3768221 w 3768221"/>
                <a:gd name="connsiteY3" fmla="*/ 3388164 h 5272244"/>
                <a:gd name="connsiteX4" fmla="*/ 1884080 w 3768221"/>
                <a:gd name="connsiteY4" fmla="*/ 5272244 h 5272244"/>
                <a:gd name="connsiteX5" fmla="*/ 1884080 w 3768221"/>
                <a:gd name="connsiteY5" fmla="*/ 5272242 h 5272244"/>
                <a:gd name="connsiteX6" fmla="*/ 1884079 w 3768221"/>
                <a:gd name="connsiteY6" fmla="*/ 5272244 h 5272244"/>
                <a:gd name="connsiteX7" fmla="*/ 0 w 3768221"/>
                <a:gd name="connsiteY7" fmla="*/ 3388164 h 5272244"/>
                <a:gd name="connsiteX8" fmla="*/ 1884079 w 3768221"/>
                <a:gd name="connsiteY8" fmla="*/ 0 h 5272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68221" h="5272244">
                  <a:moveTo>
                    <a:pt x="1884079" y="0"/>
                  </a:moveTo>
                  <a:lnTo>
                    <a:pt x="1884080" y="4"/>
                  </a:lnTo>
                  <a:lnTo>
                    <a:pt x="1884080" y="0"/>
                  </a:lnTo>
                  <a:cubicBezTo>
                    <a:pt x="2520190" y="1735885"/>
                    <a:pt x="3768221" y="2000043"/>
                    <a:pt x="3768221" y="3388164"/>
                  </a:cubicBezTo>
                  <a:cubicBezTo>
                    <a:pt x="3768221" y="4428710"/>
                    <a:pt x="2924688" y="5272244"/>
                    <a:pt x="1884080" y="5272244"/>
                  </a:cubicBezTo>
                  <a:lnTo>
                    <a:pt x="1884080" y="5272242"/>
                  </a:lnTo>
                  <a:lnTo>
                    <a:pt x="1884079" y="5272244"/>
                  </a:lnTo>
                  <a:cubicBezTo>
                    <a:pt x="843534" y="5272244"/>
                    <a:pt x="0" y="4428710"/>
                    <a:pt x="0" y="3388164"/>
                  </a:cubicBezTo>
                  <a:cubicBezTo>
                    <a:pt x="0" y="2000105"/>
                    <a:pt x="1248093" y="1735885"/>
                    <a:pt x="1884079" y="0"/>
                  </a:cubicBezTo>
                  <a:close/>
                </a:path>
              </a:pathLst>
            </a:custGeom>
            <a:solidFill>
              <a:schemeClr val="accent5"/>
            </a:solidFill>
            <a:ln w="623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EE00973A-5C40-D5B8-3C9F-315D9839651A}"/>
                </a:ext>
              </a:extLst>
            </p:cNvPr>
            <p:cNvSpPr/>
            <p:nvPr/>
          </p:nvSpPr>
          <p:spPr>
            <a:xfrm>
              <a:off x="11440264" y="3360750"/>
              <a:ext cx="9059273" cy="9059274"/>
            </a:xfrm>
            <a:prstGeom prst="arc">
              <a:avLst>
                <a:gd name="adj1" fmla="val 14395215"/>
                <a:gd name="adj2" fmla="val 7703667"/>
              </a:avLst>
            </a:prstGeom>
            <a:ln w="38100" cap="rnd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73D2BE0-9482-1C88-6B7B-5A54AB9CDEA6}"/>
                </a:ext>
              </a:extLst>
            </p:cNvPr>
            <p:cNvSpPr/>
            <p:nvPr/>
          </p:nvSpPr>
          <p:spPr>
            <a:xfrm>
              <a:off x="10141684" y="2062171"/>
              <a:ext cx="11656432" cy="11656432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682B2A3D-036B-A2A2-1979-6BBD9BB87AF0}"/>
              </a:ext>
            </a:extLst>
          </p:cNvPr>
          <p:cNvSpPr txBox="1"/>
          <p:nvPr/>
        </p:nvSpPr>
        <p:spPr>
          <a:xfrm>
            <a:off x="10812455" y="12773587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tx1">
                    <a:lumMod val="20000"/>
                    <a:lumOff val="8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tx1">
                    <a:lumMod val="20000"/>
                    <a:lumOff val="8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088734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EED070A-F5F0-141E-B554-D44ADE89AA47}"/>
              </a:ext>
            </a:extLst>
          </p:cNvPr>
          <p:cNvGrpSpPr/>
          <p:nvPr/>
        </p:nvGrpSpPr>
        <p:grpSpPr>
          <a:xfrm rot="10800000">
            <a:off x="2582964" y="2062171"/>
            <a:ext cx="11656432" cy="11656432"/>
            <a:chOff x="10141684" y="2062171"/>
            <a:chExt cx="11656432" cy="11656432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2AC59349-066B-F06C-D6EF-1B6D6C57A8CE}"/>
                </a:ext>
              </a:extLst>
            </p:cNvPr>
            <p:cNvSpPr/>
            <p:nvPr/>
          </p:nvSpPr>
          <p:spPr>
            <a:xfrm rot="3120000">
              <a:off x="11637606" y="3217172"/>
              <a:ext cx="2242634" cy="3137739"/>
            </a:xfrm>
            <a:custGeom>
              <a:avLst/>
              <a:gdLst>
                <a:gd name="connsiteX0" fmla="*/ 1884079 w 3768221"/>
                <a:gd name="connsiteY0" fmla="*/ 0 h 5272244"/>
                <a:gd name="connsiteX1" fmla="*/ 1884080 w 3768221"/>
                <a:gd name="connsiteY1" fmla="*/ 4 h 5272244"/>
                <a:gd name="connsiteX2" fmla="*/ 1884080 w 3768221"/>
                <a:gd name="connsiteY2" fmla="*/ 0 h 5272244"/>
                <a:gd name="connsiteX3" fmla="*/ 3768221 w 3768221"/>
                <a:gd name="connsiteY3" fmla="*/ 3388164 h 5272244"/>
                <a:gd name="connsiteX4" fmla="*/ 1884080 w 3768221"/>
                <a:gd name="connsiteY4" fmla="*/ 5272244 h 5272244"/>
                <a:gd name="connsiteX5" fmla="*/ 1884080 w 3768221"/>
                <a:gd name="connsiteY5" fmla="*/ 5272242 h 5272244"/>
                <a:gd name="connsiteX6" fmla="*/ 1884079 w 3768221"/>
                <a:gd name="connsiteY6" fmla="*/ 5272244 h 5272244"/>
                <a:gd name="connsiteX7" fmla="*/ 0 w 3768221"/>
                <a:gd name="connsiteY7" fmla="*/ 3388164 h 5272244"/>
                <a:gd name="connsiteX8" fmla="*/ 1884079 w 3768221"/>
                <a:gd name="connsiteY8" fmla="*/ 0 h 5272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68221" h="5272244">
                  <a:moveTo>
                    <a:pt x="1884079" y="0"/>
                  </a:moveTo>
                  <a:lnTo>
                    <a:pt x="1884080" y="4"/>
                  </a:lnTo>
                  <a:lnTo>
                    <a:pt x="1884080" y="0"/>
                  </a:lnTo>
                  <a:cubicBezTo>
                    <a:pt x="2520190" y="1735885"/>
                    <a:pt x="3768221" y="2000043"/>
                    <a:pt x="3768221" y="3388164"/>
                  </a:cubicBezTo>
                  <a:cubicBezTo>
                    <a:pt x="3768221" y="4428710"/>
                    <a:pt x="2924688" y="5272244"/>
                    <a:pt x="1884080" y="5272244"/>
                  </a:cubicBezTo>
                  <a:lnTo>
                    <a:pt x="1884080" y="5272242"/>
                  </a:lnTo>
                  <a:lnTo>
                    <a:pt x="1884079" y="5272244"/>
                  </a:lnTo>
                  <a:cubicBezTo>
                    <a:pt x="843534" y="5272244"/>
                    <a:pt x="0" y="4428710"/>
                    <a:pt x="0" y="3388164"/>
                  </a:cubicBezTo>
                  <a:cubicBezTo>
                    <a:pt x="0" y="2000105"/>
                    <a:pt x="1248093" y="1735885"/>
                    <a:pt x="1884079" y="0"/>
                  </a:cubicBezTo>
                  <a:close/>
                </a:path>
              </a:pathLst>
            </a:custGeom>
            <a:solidFill>
              <a:schemeClr val="accent1"/>
            </a:solidFill>
            <a:ln w="62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800"/>
            </a:p>
          </p:txBody>
        </p:sp>
        <p:sp>
          <p:nvSpPr>
            <p:cNvPr id="4" name="Arc 3">
              <a:extLst>
                <a:ext uri="{FF2B5EF4-FFF2-40B4-BE49-F238E27FC236}">
                  <a16:creationId xmlns:a16="http://schemas.microsoft.com/office/drawing/2014/main" id="{79041C02-9CB7-07EB-13D8-72A6AEF5A95A}"/>
                </a:ext>
              </a:extLst>
            </p:cNvPr>
            <p:cNvSpPr/>
            <p:nvPr/>
          </p:nvSpPr>
          <p:spPr>
            <a:xfrm>
              <a:off x="11440264" y="3360750"/>
              <a:ext cx="9059273" cy="9059274"/>
            </a:xfrm>
            <a:prstGeom prst="arc">
              <a:avLst>
                <a:gd name="adj1" fmla="val 14395215"/>
                <a:gd name="adj2" fmla="val 7703667"/>
              </a:avLst>
            </a:prstGeom>
            <a:ln w="381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A92D7657-4A31-41C7-3D97-4D70A6243EFE}"/>
                </a:ext>
              </a:extLst>
            </p:cNvPr>
            <p:cNvSpPr/>
            <p:nvPr/>
          </p:nvSpPr>
          <p:spPr>
            <a:xfrm>
              <a:off x="10141684" y="2062171"/>
              <a:ext cx="11656432" cy="11656432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B38D2AB-A621-E3E1-8471-06FEF743285C}"/>
              </a:ext>
            </a:extLst>
          </p:cNvPr>
          <p:cNvSpPr/>
          <p:nvPr/>
        </p:nvSpPr>
        <p:spPr>
          <a:xfrm>
            <a:off x="6370091" y="6409894"/>
            <a:ext cx="2666950" cy="911861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+mj-lt"/>
              </a:rPr>
              <a:t>Problem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FB7814F-F318-224B-1787-5478EEF198F3}"/>
              </a:ext>
            </a:extLst>
          </p:cNvPr>
          <p:cNvSpPr txBox="1"/>
          <p:nvPr/>
        </p:nvSpPr>
        <p:spPr>
          <a:xfrm>
            <a:off x="6276636" y="7618885"/>
            <a:ext cx="407215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36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Mâu thuẫn trong tình yêu khiến mối quan hệ rạn nứt.</a:t>
            </a:r>
            <a:endParaRPr lang="en-US" sz="36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74DCC5C-DB2F-3516-5E93-B27AB4D5E53B}"/>
              </a:ext>
            </a:extLst>
          </p:cNvPr>
          <p:cNvSpPr/>
          <p:nvPr/>
        </p:nvSpPr>
        <p:spPr>
          <a:xfrm>
            <a:off x="14779017" y="6409894"/>
            <a:ext cx="2666950" cy="911861"/>
          </a:xfrm>
          <a:prstGeom prst="roundRect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1"/>
                </a:solidFill>
                <a:latin typeface="+mj-lt"/>
              </a:rPr>
              <a:t>Solution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B824698-5E32-82AE-CE7E-A3739344EC10}"/>
              </a:ext>
            </a:extLst>
          </p:cNvPr>
          <p:cNvSpPr txBox="1"/>
          <p:nvPr/>
        </p:nvSpPr>
        <p:spPr>
          <a:xfrm>
            <a:off x="14685562" y="7618885"/>
            <a:ext cx="407215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3600" dirty="0">
                <a:solidFill>
                  <a:schemeClr val="accent2"/>
                </a:solidFill>
              </a:rPr>
              <a:t>Giao tiếp chân thành, lắng nghe và cùng tìm hướng giải quyết.</a:t>
            </a:r>
            <a:endParaRPr lang="en-US" sz="3600" dirty="0">
              <a:solidFill>
                <a:schemeClr val="accent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80A6B90-8B78-999F-76F6-0F5DDE660CE5}"/>
              </a:ext>
            </a:extLst>
          </p:cNvPr>
          <p:cNvSpPr txBox="1"/>
          <p:nvPr/>
        </p:nvSpPr>
        <p:spPr>
          <a:xfrm>
            <a:off x="8010126" y="848819"/>
            <a:ext cx="9326144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6600" dirty="0">
                <a:solidFill>
                  <a:schemeClr val="accent1"/>
                </a:solidFill>
                <a:latin typeface="+mj-lt"/>
              </a:rPr>
              <a:t>PROBLEM</a:t>
            </a:r>
            <a:r>
              <a:rPr lang="en-US" sz="66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6600" dirty="0">
                <a:solidFill>
                  <a:schemeClr val="bg1"/>
                </a:solidFill>
                <a:latin typeface="+mj-lt"/>
              </a:rPr>
              <a:t>| </a:t>
            </a:r>
            <a:r>
              <a:rPr lang="en-US" sz="6600" b="1" dirty="0">
                <a:solidFill>
                  <a:schemeClr val="accent2"/>
                </a:solidFill>
                <a:latin typeface="+mj-lt"/>
              </a:rPr>
              <a:t>SOLUTION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D5D37D8-478F-5758-5217-AE12EA3427AC}"/>
              </a:ext>
            </a:extLst>
          </p:cNvPr>
          <p:cNvGrpSpPr/>
          <p:nvPr/>
        </p:nvGrpSpPr>
        <p:grpSpPr>
          <a:xfrm>
            <a:off x="10141684" y="2062171"/>
            <a:ext cx="11656432" cy="11656432"/>
            <a:chOff x="10141684" y="2062171"/>
            <a:chExt cx="11656432" cy="11656432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D68230B-E19D-18B9-1872-3C8EE3712D85}"/>
                </a:ext>
              </a:extLst>
            </p:cNvPr>
            <p:cNvSpPr/>
            <p:nvPr/>
          </p:nvSpPr>
          <p:spPr>
            <a:xfrm rot="3120000">
              <a:off x="11637606" y="3217172"/>
              <a:ext cx="2242634" cy="3137739"/>
            </a:xfrm>
            <a:custGeom>
              <a:avLst/>
              <a:gdLst>
                <a:gd name="connsiteX0" fmla="*/ 1884079 w 3768221"/>
                <a:gd name="connsiteY0" fmla="*/ 0 h 5272244"/>
                <a:gd name="connsiteX1" fmla="*/ 1884080 w 3768221"/>
                <a:gd name="connsiteY1" fmla="*/ 4 h 5272244"/>
                <a:gd name="connsiteX2" fmla="*/ 1884080 w 3768221"/>
                <a:gd name="connsiteY2" fmla="*/ 0 h 5272244"/>
                <a:gd name="connsiteX3" fmla="*/ 3768221 w 3768221"/>
                <a:gd name="connsiteY3" fmla="*/ 3388164 h 5272244"/>
                <a:gd name="connsiteX4" fmla="*/ 1884080 w 3768221"/>
                <a:gd name="connsiteY4" fmla="*/ 5272244 h 5272244"/>
                <a:gd name="connsiteX5" fmla="*/ 1884080 w 3768221"/>
                <a:gd name="connsiteY5" fmla="*/ 5272242 h 5272244"/>
                <a:gd name="connsiteX6" fmla="*/ 1884079 w 3768221"/>
                <a:gd name="connsiteY6" fmla="*/ 5272244 h 5272244"/>
                <a:gd name="connsiteX7" fmla="*/ 0 w 3768221"/>
                <a:gd name="connsiteY7" fmla="*/ 3388164 h 5272244"/>
                <a:gd name="connsiteX8" fmla="*/ 1884079 w 3768221"/>
                <a:gd name="connsiteY8" fmla="*/ 0 h 5272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68221" h="5272244">
                  <a:moveTo>
                    <a:pt x="1884079" y="0"/>
                  </a:moveTo>
                  <a:lnTo>
                    <a:pt x="1884080" y="4"/>
                  </a:lnTo>
                  <a:lnTo>
                    <a:pt x="1884080" y="0"/>
                  </a:lnTo>
                  <a:cubicBezTo>
                    <a:pt x="2520190" y="1735885"/>
                    <a:pt x="3768221" y="2000043"/>
                    <a:pt x="3768221" y="3388164"/>
                  </a:cubicBezTo>
                  <a:cubicBezTo>
                    <a:pt x="3768221" y="4428710"/>
                    <a:pt x="2924688" y="5272244"/>
                    <a:pt x="1884080" y="5272244"/>
                  </a:cubicBezTo>
                  <a:lnTo>
                    <a:pt x="1884080" y="5272242"/>
                  </a:lnTo>
                  <a:lnTo>
                    <a:pt x="1884079" y="5272244"/>
                  </a:lnTo>
                  <a:cubicBezTo>
                    <a:pt x="843534" y="5272244"/>
                    <a:pt x="0" y="4428710"/>
                    <a:pt x="0" y="3388164"/>
                  </a:cubicBezTo>
                  <a:cubicBezTo>
                    <a:pt x="0" y="2000105"/>
                    <a:pt x="1248093" y="1735885"/>
                    <a:pt x="1884079" y="0"/>
                  </a:cubicBezTo>
                  <a:close/>
                </a:path>
              </a:pathLst>
            </a:custGeom>
            <a:solidFill>
              <a:schemeClr val="accent2"/>
            </a:solidFill>
            <a:ln w="62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800"/>
            </a:p>
          </p:txBody>
        </p:sp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E3A81092-531F-E22A-B83D-C8F9AAE3CED7}"/>
                </a:ext>
              </a:extLst>
            </p:cNvPr>
            <p:cNvSpPr/>
            <p:nvPr/>
          </p:nvSpPr>
          <p:spPr>
            <a:xfrm>
              <a:off x="11440264" y="3360750"/>
              <a:ext cx="9059273" cy="9059274"/>
            </a:xfrm>
            <a:prstGeom prst="arc">
              <a:avLst>
                <a:gd name="adj1" fmla="val 14395215"/>
                <a:gd name="adj2" fmla="val 7703667"/>
              </a:avLst>
            </a:prstGeom>
            <a:ln w="3810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30DC8417-334E-0BDE-9D82-735FBB0C296A}"/>
                </a:ext>
              </a:extLst>
            </p:cNvPr>
            <p:cNvSpPr/>
            <p:nvPr/>
          </p:nvSpPr>
          <p:spPr>
            <a:xfrm>
              <a:off x="10141684" y="2062171"/>
              <a:ext cx="11656432" cy="11656432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ED0FB8DC-5453-488B-99ED-7350CFE4D510}"/>
              </a:ext>
            </a:extLst>
          </p:cNvPr>
          <p:cNvSpPr txBox="1"/>
          <p:nvPr/>
        </p:nvSpPr>
        <p:spPr>
          <a:xfrm>
            <a:off x="10812455" y="12773587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1">
                    <a:lumMod val="25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1">
                    <a:lumMod val="25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015025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5F1CC892-FBA4-F876-B2C7-8B1C6637B7A0}"/>
              </a:ext>
            </a:extLst>
          </p:cNvPr>
          <p:cNvGrpSpPr/>
          <p:nvPr/>
        </p:nvGrpSpPr>
        <p:grpSpPr>
          <a:xfrm rot="10800000">
            <a:off x="2582964" y="2062171"/>
            <a:ext cx="11656432" cy="11656432"/>
            <a:chOff x="10141684" y="2062171"/>
            <a:chExt cx="11656432" cy="11656432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67C336AB-33E2-8B71-7D0A-4277890C06E4}"/>
                </a:ext>
              </a:extLst>
            </p:cNvPr>
            <p:cNvSpPr/>
            <p:nvPr/>
          </p:nvSpPr>
          <p:spPr>
            <a:xfrm rot="3120000">
              <a:off x="11637606" y="3217172"/>
              <a:ext cx="2242634" cy="3137739"/>
            </a:xfrm>
            <a:custGeom>
              <a:avLst/>
              <a:gdLst>
                <a:gd name="connsiteX0" fmla="*/ 1884079 w 3768221"/>
                <a:gd name="connsiteY0" fmla="*/ 0 h 5272244"/>
                <a:gd name="connsiteX1" fmla="*/ 1884080 w 3768221"/>
                <a:gd name="connsiteY1" fmla="*/ 4 h 5272244"/>
                <a:gd name="connsiteX2" fmla="*/ 1884080 w 3768221"/>
                <a:gd name="connsiteY2" fmla="*/ 0 h 5272244"/>
                <a:gd name="connsiteX3" fmla="*/ 3768221 w 3768221"/>
                <a:gd name="connsiteY3" fmla="*/ 3388164 h 5272244"/>
                <a:gd name="connsiteX4" fmla="*/ 1884080 w 3768221"/>
                <a:gd name="connsiteY4" fmla="*/ 5272244 h 5272244"/>
                <a:gd name="connsiteX5" fmla="*/ 1884080 w 3768221"/>
                <a:gd name="connsiteY5" fmla="*/ 5272242 h 5272244"/>
                <a:gd name="connsiteX6" fmla="*/ 1884079 w 3768221"/>
                <a:gd name="connsiteY6" fmla="*/ 5272244 h 5272244"/>
                <a:gd name="connsiteX7" fmla="*/ 0 w 3768221"/>
                <a:gd name="connsiteY7" fmla="*/ 3388164 h 5272244"/>
                <a:gd name="connsiteX8" fmla="*/ 1884079 w 3768221"/>
                <a:gd name="connsiteY8" fmla="*/ 0 h 5272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68221" h="5272244">
                  <a:moveTo>
                    <a:pt x="1884079" y="0"/>
                  </a:moveTo>
                  <a:lnTo>
                    <a:pt x="1884080" y="4"/>
                  </a:lnTo>
                  <a:lnTo>
                    <a:pt x="1884080" y="0"/>
                  </a:lnTo>
                  <a:cubicBezTo>
                    <a:pt x="2520190" y="1735885"/>
                    <a:pt x="3768221" y="2000043"/>
                    <a:pt x="3768221" y="3388164"/>
                  </a:cubicBezTo>
                  <a:cubicBezTo>
                    <a:pt x="3768221" y="4428710"/>
                    <a:pt x="2924688" y="5272244"/>
                    <a:pt x="1884080" y="5272244"/>
                  </a:cubicBezTo>
                  <a:lnTo>
                    <a:pt x="1884080" y="5272242"/>
                  </a:lnTo>
                  <a:lnTo>
                    <a:pt x="1884079" y="5272244"/>
                  </a:lnTo>
                  <a:cubicBezTo>
                    <a:pt x="843534" y="5272244"/>
                    <a:pt x="0" y="4428710"/>
                    <a:pt x="0" y="3388164"/>
                  </a:cubicBezTo>
                  <a:cubicBezTo>
                    <a:pt x="0" y="2000105"/>
                    <a:pt x="1248093" y="1735885"/>
                    <a:pt x="1884079" y="0"/>
                  </a:cubicBezTo>
                  <a:close/>
                </a:path>
              </a:pathLst>
            </a:custGeom>
            <a:solidFill>
              <a:schemeClr val="accent5"/>
            </a:solidFill>
            <a:ln w="623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4" name="Arc 3">
              <a:extLst>
                <a:ext uri="{FF2B5EF4-FFF2-40B4-BE49-F238E27FC236}">
                  <a16:creationId xmlns:a16="http://schemas.microsoft.com/office/drawing/2014/main" id="{6E31EAFE-0C8C-E702-75B0-22BFDC14327E}"/>
                </a:ext>
              </a:extLst>
            </p:cNvPr>
            <p:cNvSpPr/>
            <p:nvPr/>
          </p:nvSpPr>
          <p:spPr>
            <a:xfrm>
              <a:off x="11440264" y="3360750"/>
              <a:ext cx="9059273" cy="9059274"/>
            </a:xfrm>
            <a:prstGeom prst="arc">
              <a:avLst>
                <a:gd name="adj1" fmla="val 14395215"/>
                <a:gd name="adj2" fmla="val 7703667"/>
              </a:avLst>
            </a:prstGeom>
            <a:ln w="38100" cap="rnd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26B29C39-AEA1-F6FF-D15F-AD69C2A0B0C2}"/>
                </a:ext>
              </a:extLst>
            </p:cNvPr>
            <p:cNvSpPr/>
            <p:nvPr/>
          </p:nvSpPr>
          <p:spPr>
            <a:xfrm>
              <a:off x="10141684" y="2062171"/>
              <a:ext cx="11656432" cy="11656432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A845931-F843-B3C3-B111-BCF5A92A4E3D}"/>
              </a:ext>
            </a:extLst>
          </p:cNvPr>
          <p:cNvSpPr/>
          <p:nvPr/>
        </p:nvSpPr>
        <p:spPr>
          <a:xfrm rot="16200000">
            <a:off x="4271207" y="7434457"/>
            <a:ext cx="2666950" cy="911861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Problem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FBC128-2989-3827-F16D-228D2EE1A7DC}"/>
              </a:ext>
            </a:extLst>
          </p:cNvPr>
          <p:cNvSpPr txBox="1"/>
          <p:nvPr/>
        </p:nvSpPr>
        <p:spPr>
          <a:xfrm>
            <a:off x="6294565" y="6928770"/>
            <a:ext cx="4072151" cy="193899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 err="1"/>
              <a:t>Lừa</a:t>
            </a:r>
            <a:r>
              <a:rPr lang="en-US" sz="4000" dirty="0"/>
              <a:t> </a:t>
            </a:r>
            <a:r>
              <a:rPr lang="en-US" sz="4000" dirty="0" err="1"/>
              <a:t>đảo</a:t>
            </a:r>
            <a:r>
              <a:rPr lang="en-US" sz="4000" dirty="0"/>
              <a:t> qua </a:t>
            </a:r>
            <a:r>
              <a:rPr lang="en-US" sz="4000" dirty="0" err="1"/>
              <a:t>điện</a:t>
            </a:r>
            <a:r>
              <a:rPr lang="en-US" sz="4000" dirty="0"/>
              <a:t> </a:t>
            </a:r>
            <a:r>
              <a:rPr lang="en-US" sz="4000" dirty="0" err="1"/>
              <a:t>thoại</a:t>
            </a:r>
            <a:r>
              <a:rPr lang="en-US" sz="4000" dirty="0"/>
              <a:t> </a:t>
            </a:r>
            <a:r>
              <a:rPr lang="en-US" sz="4000" dirty="0" err="1"/>
              <a:t>và</a:t>
            </a:r>
            <a:r>
              <a:rPr lang="en-US" sz="4000" dirty="0"/>
              <a:t> </a:t>
            </a:r>
            <a:r>
              <a:rPr lang="en-US" sz="4000" dirty="0" err="1"/>
              <a:t>mạng</a:t>
            </a:r>
            <a:r>
              <a:rPr lang="en-US" sz="4000" dirty="0"/>
              <a:t>.</a:t>
            </a:r>
            <a:endParaRPr lang="en-US" sz="4000" dirty="0">
              <a:solidFill>
                <a:schemeClr val="tx2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74F527B-3CB2-A000-4AA8-5786B1CE5DF5}"/>
              </a:ext>
            </a:extLst>
          </p:cNvPr>
          <p:cNvSpPr/>
          <p:nvPr/>
        </p:nvSpPr>
        <p:spPr>
          <a:xfrm rot="5400000">
            <a:off x="17475105" y="7434458"/>
            <a:ext cx="2666950" cy="91186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bg2"/>
                </a:solidFill>
                <a:latin typeface="+mj-lt"/>
              </a:rPr>
              <a:t>Solution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42C5555-6ABE-E5FC-B480-35969F7376D2}"/>
              </a:ext>
            </a:extLst>
          </p:cNvPr>
          <p:cNvSpPr txBox="1"/>
          <p:nvPr/>
        </p:nvSpPr>
        <p:spPr>
          <a:xfrm>
            <a:off x="13859436" y="6928770"/>
            <a:ext cx="4246520" cy="193899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4000" dirty="0" err="1"/>
              <a:t>Không</a:t>
            </a:r>
            <a:r>
              <a:rPr lang="en-US" sz="4000" dirty="0"/>
              <a:t> chia </a:t>
            </a:r>
            <a:r>
              <a:rPr lang="en-US" sz="4000" dirty="0" err="1"/>
              <a:t>sẻ</a:t>
            </a:r>
            <a:r>
              <a:rPr lang="en-US" sz="4000" dirty="0"/>
              <a:t> </a:t>
            </a:r>
            <a:r>
              <a:rPr lang="en-US" sz="4000" dirty="0" err="1"/>
              <a:t>thông</a:t>
            </a:r>
            <a:r>
              <a:rPr lang="en-US" sz="4000" dirty="0"/>
              <a:t> tin </a:t>
            </a:r>
            <a:r>
              <a:rPr lang="en-US" sz="4000" dirty="0" err="1"/>
              <a:t>cá</a:t>
            </a:r>
            <a:r>
              <a:rPr lang="en-US" sz="4000" dirty="0"/>
              <a:t> </a:t>
            </a:r>
            <a:r>
              <a:rPr lang="en-US" sz="4000" dirty="0" err="1"/>
              <a:t>nhân</a:t>
            </a:r>
            <a:r>
              <a:rPr lang="en-US" sz="4000" dirty="0"/>
              <a:t> qua </a:t>
            </a:r>
            <a:r>
              <a:rPr lang="en-US" sz="4000" dirty="0" err="1"/>
              <a:t>cuộc</a:t>
            </a:r>
            <a:r>
              <a:rPr lang="en-US" sz="4000" dirty="0"/>
              <a:t> </a:t>
            </a:r>
            <a:r>
              <a:rPr lang="en-US" sz="4000" dirty="0" err="1"/>
              <a:t>gọi</a:t>
            </a:r>
            <a:r>
              <a:rPr lang="en-US" sz="4000" dirty="0"/>
              <a:t> </a:t>
            </a:r>
            <a:r>
              <a:rPr lang="en-US" sz="4000" dirty="0" err="1"/>
              <a:t>lạ</a:t>
            </a:r>
            <a:r>
              <a:rPr lang="en-US" sz="4000" dirty="0"/>
              <a:t>.</a:t>
            </a:r>
            <a:endParaRPr lang="en-US" sz="4000" dirty="0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6C5C343-2649-DC20-BE06-3B6D2967811B}"/>
              </a:ext>
            </a:extLst>
          </p:cNvPr>
          <p:cNvSpPr txBox="1"/>
          <p:nvPr/>
        </p:nvSpPr>
        <p:spPr>
          <a:xfrm>
            <a:off x="8010126" y="848819"/>
            <a:ext cx="9326144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6600" dirty="0">
                <a:solidFill>
                  <a:schemeClr val="accent5"/>
                </a:solidFill>
                <a:latin typeface="+mj-lt"/>
              </a:rPr>
              <a:t>PROBLEM</a:t>
            </a:r>
            <a:r>
              <a:rPr lang="en-US" sz="66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6600" dirty="0">
                <a:solidFill>
                  <a:schemeClr val="tx1">
                    <a:lumMod val="20000"/>
                    <a:lumOff val="80000"/>
                  </a:schemeClr>
                </a:solidFill>
                <a:latin typeface="+mj-lt"/>
              </a:rPr>
              <a:t>|</a:t>
            </a:r>
            <a:r>
              <a:rPr lang="en-US" sz="6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6600" b="1" dirty="0">
                <a:solidFill>
                  <a:schemeClr val="accent2"/>
                </a:solidFill>
                <a:latin typeface="+mj-lt"/>
              </a:rPr>
              <a:t>SOLUTION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7929103-A38C-8FD6-8AFF-19AFC2F8871F}"/>
              </a:ext>
            </a:extLst>
          </p:cNvPr>
          <p:cNvGrpSpPr/>
          <p:nvPr/>
        </p:nvGrpSpPr>
        <p:grpSpPr>
          <a:xfrm>
            <a:off x="10141684" y="2062171"/>
            <a:ext cx="11656432" cy="11656432"/>
            <a:chOff x="10141684" y="2062171"/>
            <a:chExt cx="11656432" cy="11656432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AA5F1F4-F5EB-13E2-AB9B-9E79C6C13A0C}"/>
                </a:ext>
              </a:extLst>
            </p:cNvPr>
            <p:cNvSpPr/>
            <p:nvPr/>
          </p:nvSpPr>
          <p:spPr>
            <a:xfrm rot="3120000">
              <a:off x="11637606" y="3217172"/>
              <a:ext cx="2242634" cy="3137739"/>
            </a:xfrm>
            <a:custGeom>
              <a:avLst/>
              <a:gdLst>
                <a:gd name="connsiteX0" fmla="*/ 1884079 w 3768221"/>
                <a:gd name="connsiteY0" fmla="*/ 0 h 5272244"/>
                <a:gd name="connsiteX1" fmla="*/ 1884080 w 3768221"/>
                <a:gd name="connsiteY1" fmla="*/ 4 h 5272244"/>
                <a:gd name="connsiteX2" fmla="*/ 1884080 w 3768221"/>
                <a:gd name="connsiteY2" fmla="*/ 0 h 5272244"/>
                <a:gd name="connsiteX3" fmla="*/ 3768221 w 3768221"/>
                <a:gd name="connsiteY3" fmla="*/ 3388164 h 5272244"/>
                <a:gd name="connsiteX4" fmla="*/ 1884080 w 3768221"/>
                <a:gd name="connsiteY4" fmla="*/ 5272244 h 5272244"/>
                <a:gd name="connsiteX5" fmla="*/ 1884080 w 3768221"/>
                <a:gd name="connsiteY5" fmla="*/ 5272242 h 5272244"/>
                <a:gd name="connsiteX6" fmla="*/ 1884079 w 3768221"/>
                <a:gd name="connsiteY6" fmla="*/ 5272244 h 5272244"/>
                <a:gd name="connsiteX7" fmla="*/ 0 w 3768221"/>
                <a:gd name="connsiteY7" fmla="*/ 3388164 h 5272244"/>
                <a:gd name="connsiteX8" fmla="*/ 1884079 w 3768221"/>
                <a:gd name="connsiteY8" fmla="*/ 0 h 5272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68221" h="5272244">
                  <a:moveTo>
                    <a:pt x="1884079" y="0"/>
                  </a:moveTo>
                  <a:lnTo>
                    <a:pt x="1884080" y="4"/>
                  </a:lnTo>
                  <a:lnTo>
                    <a:pt x="1884080" y="0"/>
                  </a:lnTo>
                  <a:cubicBezTo>
                    <a:pt x="2520190" y="1735885"/>
                    <a:pt x="3768221" y="2000043"/>
                    <a:pt x="3768221" y="3388164"/>
                  </a:cubicBezTo>
                  <a:cubicBezTo>
                    <a:pt x="3768221" y="4428710"/>
                    <a:pt x="2924688" y="5272244"/>
                    <a:pt x="1884080" y="5272244"/>
                  </a:cubicBezTo>
                  <a:lnTo>
                    <a:pt x="1884080" y="5272242"/>
                  </a:lnTo>
                  <a:lnTo>
                    <a:pt x="1884079" y="5272244"/>
                  </a:lnTo>
                  <a:cubicBezTo>
                    <a:pt x="843534" y="5272244"/>
                    <a:pt x="0" y="4428710"/>
                    <a:pt x="0" y="3388164"/>
                  </a:cubicBezTo>
                  <a:cubicBezTo>
                    <a:pt x="0" y="2000105"/>
                    <a:pt x="1248093" y="1735885"/>
                    <a:pt x="1884079" y="0"/>
                  </a:cubicBezTo>
                  <a:close/>
                </a:path>
              </a:pathLst>
            </a:custGeom>
            <a:solidFill>
              <a:schemeClr val="accent2"/>
            </a:solidFill>
            <a:ln w="623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5B48BC14-261D-5384-2080-4CCF5E936092}"/>
                </a:ext>
              </a:extLst>
            </p:cNvPr>
            <p:cNvSpPr/>
            <p:nvPr/>
          </p:nvSpPr>
          <p:spPr>
            <a:xfrm>
              <a:off x="11440264" y="3360750"/>
              <a:ext cx="9059273" cy="9059274"/>
            </a:xfrm>
            <a:prstGeom prst="arc">
              <a:avLst>
                <a:gd name="adj1" fmla="val 14395215"/>
                <a:gd name="adj2" fmla="val 7703667"/>
              </a:avLst>
            </a:prstGeom>
            <a:ln w="3810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AA3C3409-C6B3-BFF8-C158-94566D0141A8}"/>
                </a:ext>
              </a:extLst>
            </p:cNvPr>
            <p:cNvSpPr/>
            <p:nvPr/>
          </p:nvSpPr>
          <p:spPr>
            <a:xfrm>
              <a:off x="10141684" y="2062171"/>
              <a:ext cx="11656432" cy="11656432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D8145C21-ED99-0B5B-719D-52BFEB567DAB}"/>
              </a:ext>
            </a:extLst>
          </p:cNvPr>
          <p:cNvSpPr txBox="1"/>
          <p:nvPr/>
        </p:nvSpPr>
        <p:spPr>
          <a:xfrm>
            <a:off x="10812455" y="12773587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1">
                    <a:lumMod val="85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55025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0A0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" name="Group 1023">
            <a:extLst>
              <a:ext uri="{FF2B5EF4-FFF2-40B4-BE49-F238E27FC236}">
                <a16:creationId xmlns:a16="http://schemas.microsoft.com/office/drawing/2014/main" id="{6769C896-6CA4-E6A8-B459-AB4B54851B5D}"/>
              </a:ext>
            </a:extLst>
          </p:cNvPr>
          <p:cNvGrpSpPr/>
          <p:nvPr/>
        </p:nvGrpSpPr>
        <p:grpSpPr>
          <a:xfrm rot="10800000">
            <a:off x="2582964" y="2062171"/>
            <a:ext cx="11656432" cy="11656432"/>
            <a:chOff x="10141684" y="2062171"/>
            <a:chExt cx="11656432" cy="11656432"/>
          </a:xfrm>
        </p:grpSpPr>
        <p:sp>
          <p:nvSpPr>
            <p:cNvPr id="1025" name="Freeform: Shape 1024">
              <a:extLst>
                <a:ext uri="{FF2B5EF4-FFF2-40B4-BE49-F238E27FC236}">
                  <a16:creationId xmlns:a16="http://schemas.microsoft.com/office/drawing/2014/main" id="{F38B5A8C-D2B1-DB78-EF1A-43CFB1A570AC}"/>
                </a:ext>
              </a:extLst>
            </p:cNvPr>
            <p:cNvSpPr/>
            <p:nvPr/>
          </p:nvSpPr>
          <p:spPr>
            <a:xfrm rot="3120000">
              <a:off x="11637606" y="3217172"/>
              <a:ext cx="2242634" cy="3137739"/>
            </a:xfrm>
            <a:custGeom>
              <a:avLst/>
              <a:gdLst>
                <a:gd name="connsiteX0" fmla="*/ 1884079 w 3768221"/>
                <a:gd name="connsiteY0" fmla="*/ 0 h 5272244"/>
                <a:gd name="connsiteX1" fmla="*/ 1884080 w 3768221"/>
                <a:gd name="connsiteY1" fmla="*/ 4 h 5272244"/>
                <a:gd name="connsiteX2" fmla="*/ 1884080 w 3768221"/>
                <a:gd name="connsiteY2" fmla="*/ 0 h 5272244"/>
                <a:gd name="connsiteX3" fmla="*/ 3768221 w 3768221"/>
                <a:gd name="connsiteY3" fmla="*/ 3388164 h 5272244"/>
                <a:gd name="connsiteX4" fmla="*/ 1884080 w 3768221"/>
                <a:gd name="connsiteY4" fmla="*/ 5272244 h 5272244"/>
                <a:gd name="connsiteX5" fmla="*/ 1884080 w 3768221"/>
                <a:gd name="connsiteY5" fmla="*/ 5272242 h 5272244"/>
                <a:gd name="connsiteX6" fmla="*/ 1884079 w 3768221"/>
                <a:gd name="connsiteY6" fmla="*/ 5272244 h 5272244"/>
                <a:gd name="connsiteX7" fmla="*/ 0 w 3768221"/>
                <a:gd name="connsiteY7" fmla="*/ 3388164 h 5272244"/>
                <a:gd name="connsiteX8" fmla="*/ 1884079 w 3768221"/>
                <a:gd name="connsiteY8" fmla="*/ 0 h 5272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68221" h="5272244">
                  <a:moveTo>
                    <a:pt x="1884079" y="0"/>
                  </a:moveTo>
                  <a:lnTo>
                    <a:pt x="1884080" y="4"/>
                  </a:lnTo>
                  <a:lnTo>
                    <a:pt x="1884080" y="0"/>
                  </a:lnTo>
                  <a:cubicBezTo>
                    <a:pt x="2520190" y="1735885"/>
                    <a:pt x="3768221" y="2000043"/>
                    <a:pt x="3768221" y="3388164"/>
                  </a:cubicBezTo>
                  <a:cubicBezTo>
                    <a:pt x="3768221" y="4428710"/>
                    <a:pt x="2924688" y="5272244"/>
                    <a:pt x="1884080" y="5272244"/>
                  </a:cubicBezTo>
                  <a:lnTo>
                    <a:pt x="1884080" y="5272242"/>
                  </a:lnTo>
                  <a:lnTo>
                    <a:pt x="1884079" y="5272244"/>
                  </a:lnTo>
                  <a:cubicBezTo>
                    <a:pt x="843534" y="5272244"/>
                    <a:pt x="0" y="4428710"/>
                    <a:pt x="0" y="3388164"/>
                  </a:cubicBezTo>
                  <a:cubicBezTo>
                    <a:pt x="0" y="2000105"/>
                    <a:pt x="1248093" y="1735885"/>
                    <a:pt x="1884079" y="0"/>
                  </a:cubicBezTo>
                  <a:close/>
                </a:path>
              </a:pathLst>
            </a:custGeom>
            <a:solidFill>
              <a:schemeClr val="accent4"/>
            </a:solidFill>
            <a:ln w="62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800"/>
            </a:p>
          </p:txBody>
        </p:sp>
        <p:sp>
          <p:nvSpPr>
            <p:cNvPr id="1027" name="Arc 1026">
              <a:extLst>
                <a:ext uri="{FF2B5EF4-FFF2-40B4-BE49-F238E27FC236}">
                  <a16:creationId xmlns:a16="http://schemas.microsoft.com/office/drawing/2014/main" id="{F44F098D-7776-B575-79BD-A9C2A604F2A8}"/>
                </a:ext>
              </a:extLst>
            </p:cNvPr>
            <p:cNvSpPr/>
            <p:nvPr/>
          </p:nvSpPr>
          <p:spPr>
            <a:xfrm>
              <a:off x="11440264" y="3360750"/>
              <a:ext cx="9059273" cy="9059274"/>
            </a:xfrm>
            <a:prstGeom prst="arc">
              <a:avLst>
                <a:gd name="adj1" fmla="val 14395215"/>
                <a:gd name="adj2" fmla="val 7703667"/>
              </a:avLst>
            </a:prstGeom>
            <a:ln w="38100" cap="rnd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028" name="Oval 1027">
              <a:extLst>
                <a:ext uri="{FF2B5EF4-FFF2-40B4-BE49-F238E27FC236}">
                  <a16:creationId xmlns:a16="http://schemas.microsoft.com/office/drawing/2014/main" id="{30F6A6E3-883C-0403-6C3B-06311E89B066}"/>
                </a:ext>
              </a:extLst>
            </p:cNvPr>
            <p:cNvSpPr/>
            <p:nvPr/>
          </p:nvSpPr>
          <p:spPr>
            <a:xfrm>
              <a:off x="10141684" y="2062171"/>
              <a:ext cx="11656432" cy="11656432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8" name="TextBox 187">
            <a:extLst>
              <a:ext uri="{FF2B5EF4-FFF2-40B4-BE49-F238E27FC236}">
                <a16:creationId xmlns:a16="http://schemas.microsoft.com/office/drawing/2014/main" id="{B0CA3942-2F6D-3913-75E6-2F23DA0E721C}"/>
              </a:ext>
            </a:extLst>
          </p:cNvPr>
          <p:cNvSpPr txBox="1"/>
          <p:nvPr/>
        </p:nvSpPr>
        <p:spPr>
          <a:xfrm>
            <a:off x="8010126" y="848819"/>
            <a:ext cx="9326144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6600" dirty="0">
                <a:solidFill>
                  <a:schemeClr val="accent4"/>
                </a:solidFill>
                <a:latin typeface="+mj-lt"/>
              </a:rPr>
              <a:t>PROBLEM</a:t>
            </a:r>
            <a:r>
              <a:rPr lang="en-US" sz="6600" dirty="0">
                <a:solidFill>
                  <a:schemeClr val="tx2"/>
                </a:solidFill>
                <a:latin typeface="+mj-lt"/>
              </a:rPr>
              <a:t> | </a:t>
            </a:r>
            <a:r>
              <a:rPr lang="en-US" sz="6600" b="1" dirty="0">
                <a:solidFill>
                  <a:schemeClr val="accent5"/>
                </a:solidFill>
                <a:latin typeface="+mj-lt"/>
              </a:rPr>
              <a:t>SOLUTION</a:t>
            </a:r>
          </a:p>
        </p:txBody>
      </p:sp>
      <p:grpSp>
        <p:nvGrpSpPr>
          <p:cNvPr id="191" name="Group 190">
            <a:extLst>
              <a:ext uri="{FF2B5EF4-FFF2-40B4-BE49-F238E27FC236}">
                <a16:creationId xmlns:a16="http://schemas.microsoft.com/office/drawing/2014/main" id="{1E7682DD-BBC0-140A-D44F-816C8C8976BF}"/>
              </a:ext>
            </a:extLst>
          </p:cNvPr>
          <p:cNvGrpSpPr/>
          <p:nvPr/>
        </p:nvGrpSpPr>
        <p:grpSpPr>
          <a:xfrm>
            <a:off x="10141684" y="2062171"/>
            <a:ext cx="11656432" cy="11656432"/>
            <a:chOff x="10141684" y="2062171"/>
            <a:chExt cx="11656432" cy="11656432"/>
          </a:xfrm>
        </p:grpSpPr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7B8B8665-E8BE-B4B9-BD0A-5ED839F7E603}"/>
                </a:ext>
              </a:extLst>
            </p:cNvPr>
            <p:cNvSpPr/>
            <p:nvPr/>
          </p:nvSpPr>
          <p:spPr>
            <a:xfrm rot="3120000">
              <a:off x="11637606" y="3217172"/>
              <a:ext cx="2242634" cy="3137739"/>
            </a:xfrm>
            <a:custGeom>
              <a:avLst/>
              <a:gdLst>
                <a:gd name="connsiteX0" fmla="*/ 1884079 w 3768221"/>
                <a:gd name="connsiteY0" fmla="*/ 0 h 5272244"/>
                <a:gd name="connsiteX1" fmla="*/ 1884080 w 3768221"/>
                <a:gd name="connsiteY1" fmla="*/ 4 h 5272244"/>
                <a:gd name="connsiteX2" fmla="*/ 1884080 w 3768221"/>
                <a:gd name="connsiteY2" fmla="*/ 0 h 5272244"/>
                <a:gd name="connsiteX3" fmla="*/ 3768221 w 3768221"/>
                <a:gd name="connsiteY3" fmla="*/ 3388164 h 5272244"/>
                <a:gd name="connsiteX4" fmla="*/ 1884080 w 3768221"/>
                <a:gd name="connsiteY4" fmla="*/ 5272244 h 5272244"/>
                <a:gd name="connsiteX5" fmla="*/ 1884080 w 3768221"/>
                <a:gd name="connsiteY5" fmla="*/ 5272242 h 5272244"/>
                <a:gd name="connsiteX6" fmla="*/ 1884079 w 3768221"/>
                <a:gd name="connsiteY6" fmla="*/ 5272244 h 5272244"/>
                <a:gd name="connsiteX7" fmla="*/ 0 w 3768221"/>
                <a:gd name="connsiteY7" fmla="*/ 3388164 h 5272244"/>
                <a:gd name="connsiteX8" fmla="*/ 1884079 w 3768221"/>
                <a:gd name="connsiteY8" fmla="*/ 0 h 5272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68221" h="5272244">
                  <a:moveTo>
                    <a:pt x="1884079" y="0"/>
                  </a:moveTo>
                  <a:lnTo>
                    <a:pt x="1884080" y="4"/>
                  </a:lnTo>
                  <a:lnTo>
                    <a:pt x="1884080" y="0"/>
                  </a:lnTo>
                  <a:cubicBezTo>
                    <a:pt x="2520190" y="1735885"/>
                    <a:pt x="3768221" y="2000043"/>
                    <a:pt x="3768221" y="3388164"/>
                  </a:cubicBezTo>
                  <a:cubicBezTo>
                    <a:pt x="3768221" y="4428710"/>
                    <a:pt x="2924688" y="5272244"/>
                    <a:pt x="1884080" y="5272244"/>
                  </a:cubicBezTo>
                  <a:lnTo>
                    <a:pt x="1884080" y="5272242"/>
                  </a:lnTo>
                  <a:lnTo>
                    <a:pt x="1884079" y="5272244"/>
                  </a:lnTo>
                  <a:cubicBezTo>
                    <a:pt x="843534" y="5272244"/>
                    <a:pt x="0" y="4428710"/>
                    <a:pt x="0" y="3388164"/>
                  </a:cubicBezTo>
                  <a:cubicBezTo>
                    <a:pt x="0" y="2000105"/>
                    <a:pt x="1248093" y="1735885"/>
                    <a:pt x="1884079" y="0"/>
                  </a:cubicBezTo>
                  <a:close/>
                </a:path>
              </a:pathLst>
            </a:custGeom>
            <a:solidFill>
              <a:schemeClr val="accent5"/>
            </a:solidFill>
            <a:ln w="62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800"/>
            </a:p>
          </p:txBody>
        </p:sp>
        <p:sp>
          <p:nvSpPr>
            <p:cNvPr id="173" name="Arc 172">
              <a:extLst>
                <a:ext uri="{FF2B5EF4-FFF2-40B4-BE49-F238E27FC236}">
                  <a16:creationId xmlns:a16="http://schemas.microsoft.com/office/drawing/2014/main" id="{F4641D63-1EC4-E025-51BB-2606D67E8368}"/>
                </a:ext>
              </a:extLst>
            </p:cNvPr>
            <p:cNvSpPr/>
            <p:nvPr/>
          </p:nvSpPr>
          <p:spPr>
            <a:xfrm>
              <a:off x="11440264" y="3360750"/>
              <a:ext cx="9059273" cy="9059274"/>
            </a:xfrm>
            <a:prstGeom prst="arc">
              <a:avLst>
                <a:gd name="adj1" fmla="val 14395215"/>
                <a:gd name="adj2" fmla="val 7703667"/>
              </a:avLst>
            </a:prstGeom>
            <a:ln w="38100" cap="rnd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90" name="Oval 189">
              <a:extLst>
                <a:ext uri="{FF2B5EF4-FFF2-40B4-BE49-F238E27FC236}">
                  <a16:creationId xmlns:a16="http://schemas.microsoft.com/office/drawing/2014/main" id="{1E1EA1E3-1A1B-7345-8539-C10AE086F6B1}"/>
                </a:ext>
              </a:extLst>
            </p:cNvPr>
            <p:cNvSpPr/>
            <p:nvPr/>
          </p:nvSpPr>
          <p:spPr>
            <a:xfrm>
              <a:off x="10141684" y="2062171"/>
              <a:ext cx="11656432" cy="11656432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FBB3A36A-1BCE-52EB-1F6A-82AFD3140036}"/>
              </a:ext>
            </a:extLst>
          </p:cNvPr>
          <p:cNvSpPr txBox="1"/>
          <p:nvPr/>
        </p:nvSpPr>
        <p:spPr>
          <a:xfrm>
            <a:off x="10812455" y="12773587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C5437EFB-E8ED-D2A6-1F80-5D84FDC873A6}"/>
              </a:ext>
            </a:extLst>
          </p:cNvPr>
          <p:cNvSpPr/>
          <p:nvPr/>
        </p:nvSpPr>
        <p:spPr>
          <a:xfrm>
            <a:off x="6370091" y="6409894"/>
            <a:ext cx="2666950" cy="911861"/>
          </a:xfrm>
          <a:prstGeom prst="roundRect">
            <a:avLst>
              <a:gd name="adj" fmla="val 50000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+mj-lt"/>
              </a:rPr>
              <a:t>Problem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92F7F9C-9767-772F-0C77-C49F56E99DF0}"/>
              </a:ext>
            </a:extLst>
          </p:cNvPr>
          <p:cNvSpPr txBox="1"/>
          <p:nvPr/>
        </p:nvSpPr>
        <p:spPr>
          <a:xfrm>
            <a:off x="6276636" y="7618885"/>
            <a:ext cx="407215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32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Rác thải nhựa ô nhiễm đại dương, gây hại sinh vật biển và xâm nhập chuỗi thực phẩm.</a:t>
            </a:r>
            <a:endParaRPr lang="en-US" sz="32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0FBB6EE-57E5-2F8E-1A0F-57053CE87A52}"/>
              </a:ext>
            </a:extLst>
          </p:cNvPr>
          <p:cNvSpPr/>
          <p:nvPr/>
        </p:nvSpPr>
        <p:spPr>
          <a:xfrm>
            <a:off x="14779017" y="6409894"/>
            <a:ext cx="2666950" cy="911861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+mj-lt"/>
              </a:rPr>
              <a:t>Solution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CF6943A-AB39-A99A-D655-444527F80DF8}"/>
              </a:ext>
            </a:extLst>
          </p:cNvPr>
          <p:cNvSpPr txBox="1"/>
          <p:nvPr/>
        </p:nvSpPr>
        <p:spPr>
          <a:xfrm>
            <a:off x="14685562" y="7618885"/>
            <a:ext cx="407215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32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Giảm nhựa dùng một lần, dùng vật liệu thân thiện môi trường và tăng cường tái chế.</a:t>
            </a:r>
            <a:endParaRPr lang="en-US" sz="32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235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8" dur="2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0" dur="2000" fill="hold"/>
                                        <p:tgtEl>
                                          <p:spTgt spid="10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D1784B6-41E5-8823-2AC0-FDF3A4DDB14E}"/>
              </a:ext>
            </a:extLst>
          </p:cNvPr>
          <p:cNvGrpSpPr/>
          <p:nvPr/>
        </p:nvGrpSpPr>
        <p:grpSpPr>
          <a:xfrm rot="10800000">
            <a:off x="2582964" y="2062171"/>
            <a:ext cx="11656432" cy="11656432"/>
            <a:chOff x="10141684" y="2062171"/>
            <a:chExt cx="11656432" cy="11656432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56F2F70B-1320-1806-D6B9-51FD4FF10E67}"/>
                </a:ext>
              </a:extLst>
            </p:cNvPr>
            <p:cNvSpPr/>
            <p:nvPr/>
          </p:nvSpPr>
          <p:spPr>
            <a:xfrm rot="3120000">
              <a:off x="11637606" y="3217172"/>
              <a:ext cx="2242634" cy="3137739"/>
            </a:xfrm>
            <a:custGeom>
              <a:avLst/>
              <a:gdLst>
                <a:gd name="connsiteX0" fmla="*/ 1884079 w 3768221"/>
                <a:gd name="connsiteY0" fmla="*/ 0 h 5272244"/>
                <a:gd name="connsiteX1" fmla="*/ 1884080 w 3768221"/>
                <a:gd name="connsiteY1" fmla="*/ 4 h 5272244"/>
                <a:gd name="connsiteX2" fmla="*/ 1884080 w 3768221"/>
                <a:gd name="connsiteY2" fmla="*/ 0 h 5272244"/>
                <a:gd name="connsiteX3" fmla="*/ 3768221 w 3768221"/>
                <a:gd name="connsiteY3" fmla="*/ 3388164 h 5272244"/>
                <a:gd name="connsiteX4" fmla="*/ 1884080 w 3768221"/>
                <a:gd name="connsiteY4" fmla="*/ 5272244 h 5272244"/>
                <a:gd name="connsiteX5" fmla="*/ 1884080 w 3768221"/>
                <a:gd name="connsiteY5" fmla="*/ 5272242 h 5272244"/>
                <a:gd name="connsiteX6" fmla="*/ 1884079 w 3768221"/>
                <a:gd name="connsiteY6" fmla="*/ 5272244 h 5272244"/>
                <a:gd name="connsiteX7" fmla="*/ 0 w 3768221"/>
                <a:gd name="connsiteY7" fmla="*/ 3388164 h 5272244"/>
                <a:gd name="connsiteX8" fmla="*/ 1884079 w 3768221"/>
                <a:gd name="connsiteY8" fmla="*/ 0 h 5272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68221" h="5272244">
                  <a:moveTo>
                    <a:pt x="1884079" y="0"/>
                  </a:moveTo>
                  <a:lnTo>
                    <a:pt x="1884080" y="4"/>
                  </a:lnTo>
                  <a:lnTo>
                    <a:pt x="1884080" y="0"/>
                  </a:lnTo>
                  <a:cubicBezTo>
                    <a:pt x="2520190" y="1735885"/>
                    <a:pt x="3768221" y="2000043"/>
                    <a:pt x="3768221" y="3388164"/>
                  </a:cubicBezTo>
                  <a:cubicBezTo>
                    <a:pt x="3768221" y="4428710"/>
                    <a:pt x="2924688" y="5272244"/>
                    <a:pt x="1884080" y="5272244"/>
                  </a:cubicBezTo>
                  <a:lnTo>
                    <a:pt x="1884080" y="5272242"/>
                  </a:lnTo>
                  <a:lnTo>
                    <a:pt x="1884079" y="5272244"/>
                  </a:lnTo>
                  <a:cubicBezTo>
                    <a:pt x="843534" y="5272244"/>
                    <a:pt x="0" y="4428710"/>
                    <a:pt x="0" y="3388164"/>
                  </a:cubicBezTo>
                  <a:cubicBezTo>
                    <a:pt x="0" y="2000105"/>
                    <a:pt x="1248093" y="1735885"/>
                    <a:pt x="1884079" y="0"/>
                  </a:cubicBezTo>
                  <a:close/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 w="62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800"/>
            </a:p>
          </p:txBody>
        </p:sp>
        <p:sp>
          <p:nvSpPr>
            <p:cNvPr id="4" name="Arc 3">
              <a:extLst>
                <a:ext uri="{FF2B5EF4-FFF2-40B4-BE49-F238E27FC236}">
                  <a16:creationId xmlns:a16="http://schemas.microsoft.com/office/drawing/2014/main" id="{C512CDCC-E09E-E5B6-DAB8-ED7D5B55C28A}"/>
                </a:ext>
              </a:extLst>
            </p:cNvPr>
            <p:cNvSpPr/>
            <p:nvPr/>
          </p:nvSpPr>
          <p:spPr>
            <a:xfrm>
              <a:off x="11440264" y="3360750"/>
              <a:ext cx="9059273" cy="9059274"/>
            </a:xfrm>
            <a:prstGeom prst="arc">
              <a:avLst>
                <a:gd name="adj1" fmla="val 14395215"/>
                <a:gd name="adj2" fmla="val 7703667"/>
              </a:avLst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E642AFBB-C265-1CB2-10D9-86A13086528E}"/>
                </a:ext>
              </a:extLst>
            </p:cNvPr>
            <p:cNvSpPr/>
            <p:nvPr/>
          </p:nvSpPr>
          <p:spPr>
            <a:xfrm>
              <a:off x="10141684" y="2062171"/>
              <a:ext cx="11656432" cy="11656432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EA6DFAE-C5F1-1938-8D9B-A3D0846C3CF0}"/>
              </a:ext>
            </a:extLst>
          </p:cNvPr>
          <p:cNvSpPr/>
          <p:nvPr/>
        </p:nvSpPr>
        <p:spPr>
          <a:xfrm>
            <a:off x="6370091" y="6409894"/>
            <a:ext cx="2666950" cy="911861"/>
          </a:xfrm>
          <a:prstGeom prst="roundRect">
            <a:avLst>
              <a:gd name="adj" fmla="val 50000"/>
            </a:avLst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bg2"/>
                </a:solidFill>
                <a:latin typeface="+mj-lt"/>
              </a:rPr>
              <a:t>Problem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A9EB83-96C8-3862-D43F-37A6BEF673B7}"/>
              </a:ext>
            </a:extLst>
          </p:cNvPr>
          <p:cNvSpPr txBox="1"/>
          <p:nvPr/>
        </p:nvSpPr>
        <p:spPr>
          <a:xfrm>
            <a:off x="6276636" y="7618885"/>
            <a:ext cx="407215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4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Rừng bị tàn phá để lấy đất canh tác.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CAD15FF-BEC8-C1E7-19C5-7D2AFACAB26B}"/>
              </a:ext>
            </a:extLst>
          </p:cNvPr>
          <p:cNvSpPr/>
          <p:nvPr/>
        </p:nvSpPr>
        <p:spPr>
          <a:xfrm>
            <a:off x="14779017" y="6409894"/>
            <a:ext cx="2666950" cy="91186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+mj-lt"/>
              </a:rPr>
              <a:t>Solution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E56EA3-86C8-B246-C5BB-FBB855ACE9EB}"/>
              </a:ext>
            </a:extLst>
          </p:cNvPr>
          <p:cNvSpPr txBox="1"/>
          <p:nvPr/>
        </p:nvSpPr>
        <p:spPr>
          <a:xfrm>
            <a:off x="14685562" y="7618885"/>
            <a:ext cx="407215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4000" dirty="0">
                <a:solidFill>
                  <a:schemeClr val="accent2"/>
                </a:solidFill>
              </a:rPr>
              <a:t>Trồng rừng thay thế, áp dụng nông nghiệp bền vững.</a:t>
            </a:r>
            <a:endParaRPr lang="en-US" sz="4000" dirty="0">
              <a:solidFill>
                <a:schemeClr val="accent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5B34BC-F5C3-3C75-D4B0-FA182E08306F}"/>
              </a:ext>
            </a:extLst>
          </p:cNvPr>
          <p:cNvSpPr txBox="1"/>
          <p:nvPr/>
        </p:nvSpPr>
        <p:spPr>
          <a:xfrm>
            <a:off x="8010126" y="848819"/>
            <a:ext cx="9326144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66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PROBLEM</a:t>
            </a:r>
            <a:r>
              <a:rPr lang="en-US" sz="6600" dirty="0">
                <a:solidFill>
                  <a:schemeClr val="tx2"/>
                </a:solidFill>
                <a:latin typeface="+mj-lt"/>
              </a:rPr>
              <a:t> |</a:t>
            </a:r>
            <a:r>
              <a:rPr lang="en-US" sz="66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6600" b="1" dirty="0">
                <a:solidFill>
                  <a:schemeClr val="accent2"/>
                </a:solidFill>
                <a:latin typeface="+mj-lt"/>
              </a:rPr>
              <a:t>SOLUTION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CD00868-16A3-5AF5-C1E1-E8388FE1042E}"/>
              </a:ext>
            </a:extLst>
          </p:cNvPr>
          <p:cNvGrpSpPr/>
          <p:nvPr/>
        </p:nvGrpSpPr>
        <p:grpSpPr>
          <a:xfrm>
            <a:off x="10141684" y="2062171"/>
            <a:ext cx="11656432" cy="11656432"/>
            <a:chOff x="10141684" y="2062171"/>
            <a:chExt cx="11656432" cy="11656432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21EE703-EBD1-2AAF-81DD-D5A238033BBC}"/>
                </a:ext>
              </a:extLst>
            </p:cNvPr>
            <p:cNvSpPr/>
            <p:nvPr/>
          </p:nvSpPr>
          <p:spPr>
            <a:xfrm rot="3120000">
              <a:off x="11637606" y="3217172"/>
              <a:ext cx="2242634" cy="3137739"/>
            </a:xfrm>
            <a:custGeom>
              <a:avLst/>
              <a:gdLst>
                <a:gd name="connsiteX0" fmla="*/ 1884079 w 3768221"/>
                <a:gd name="connsiteY0" fmla="*/ 0 h 5272244"/>
                <a:gd name="connsiteX1" fmla="*/ 1884080 w 3768221"/>
                <a:gd name="connsiteY1" fmla="*/ 4 h 5272244"/>
                <a:gd name="connsiteX2" fmla="*/ 1884080 w 3768221"/>
                <a:gd name="connsiteY2" fmla="*/ 0 h 5272244"/>
                <a:gd name="connsiteX3" fmla="*/ 3768221 w 3768221"/>
                <a:gd name="connsiteY3" fmla="*/ 3388164 h 5272244"/>
                <a:gd name="connsiteX4" fmla="*/ 1884080 w 3768221"/>
                <a:gd name="connsiteY4" fmla="*/ 5272244 h 5272244"/>
                <a:gd name="connsiteX5" fmla="*/ 1884080 w 3768221"/>
                <a:gd name="connsiteY5" fmla="*/ 5272242 h 5272244"/>
                <a:gd name="connsiteX6" fmla="*/ 1884079 w 3768221"/>
                <a:gd name="connsiteY6" fmla="*/ 5272244 h 5272244"/>
                <a:gd name="connsiteX7" fmla="*/ 0 w 3768221"/>
                <a:gd name="connsiteY7" fmla="*/ 3388164 h 5272244"/>
                <a:gd name="connsiteX8" fmla="*/ 1884079 w 3768221"/>
                <a:gd name="connsiteY8" fmla="*/ 0 h 5272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68221" h="5272244">
                  <a:moveTo>
                    <a:pt x="1884079" y="0"/>
                  </a:moveTo>
                  <a:lnTo>
                    <a:pt x="1884080" y="4"/>
                  </a:lnTo>
                  <a:lnTo>
                    <a:pt x="1884080" y="0"/>
                  </a:lnTo>
                  <a:cubicBezTo>
                    <a:pt x="2520190" y="1735885"/>
                    <a:pt x="3768221" y="2000043"/>
                    <a:pt x="3768221" y="3388164"/>
                  </a:cubicBezTo>
                  <a:cubicBezTo>
                    <a:pt x="3768221" y="4428710"/>
                    <a:pt x="2924688" y="5272244"/>
                    <a:pt x="1884080" y="5272244"/>
                  </a:cubicBezTo>
                  <a:lnTo>
                    <a:pt x="1884080" y="5272242"/>
                  </a:lnTo>
                  <a:lnTo>
                    <a:pt x="1884079" y="5272244"/>
                  </a:lnTo>
                  <a:cubicBezTo>
                    <a:pt x="843534" y="5272244"/>
                    <a:pt x="0" y="4428710"/>
                    <a:pt x="0" y="3388164"/>
                  </a:cubicBezTo>
                  <a:cubicBezTo>
                    <a:pt x="0" y="2000105"/>
                    <a:pt x="1248093" y="1735885"/>
                    <a:pt x="1884079" y="0"/>
                  </a:cubicBezTo>
                  <a:close/>
                </a:path>
              </a:pathLst>
            </a:custGeom>
            <a:solidFill>
              <a:schemeClr val="accent2"/>
            </a:solidFill>
            <a:ln w="62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800"/>
            </a:p>
          </p:txBody>
        </p:sp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76E13E4E-6139-8224-60AD-EC9598B8FBED}"/>
                </a:ext>
              </a:extLst>
            </p:cNvPr>
            <p:cNvSpPr/>
            <p:nvPr/>
          </p:nvSpPr>
          <p:spPr>
            <a:xfrm>
              <a:off x="11440264" y="3360750"/>
              <a:ext cx="9059273" cy="9059274"/>
            </a:xfrm>
            <a:prstGeom prst="arc">
              <a:avLst>
                <a:gd name="adj1" fmla="val 14395215"/>
                <a:gd name="adj2" fmla="val 7703667"/>
              </a:avLst>
            </a:prstGeom>
            <a:ln w="3810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18ACB53D-6425-FA84-B0A6-9A81101D2C4A}"/>
                </a:ext>
              </a:extLst>
            </p:cNvPr>
            <p:cNvSpPr/>
            <p:nvPr/>
          </p:nvSpPr>
          <p:spPr>
            <a:xfrm>
              <a:off x="10141684" y="2062171"/>
              <a:ext cx="11656432" cy="11656432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2526D223-6454-624A-EB7B-E5F472CC820C}"/>
              </a:ext>
            </a:extLst>
          </p:cNvPr>
          <p:cNvSpPr txBox="1"/>
          <p:nvPr/>
        </p:nvSpPr>
        <p:spPr>
          <a:xfrm>
            <a:off x="10812455" y="12773587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91151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  <p:bldP spid="9" grpId="0"/>
    </p:bldLst>
  </p:timing>
</p:sld>
</file>

<file path=ppt/theme/theme1.xml><?xml version="1.0" encoding="utf-8"?>
<a:theme xmlns:a="http://schemas.openxmlformats.org/drawingml/2006/main" name="SO 01">
  <a:themeElements>
    <a:clrScheme name="CP_D_86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 02">
  <a:themeElements>
    <a:clrScheme name="CP_D_74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ED254E"/>
      </a:accent1>
      <a:accent2>
        <a:srgbClr val="F9DC5C"/>
      </a:accent2>
      <a:accent3>
        <a:srgbClr val="F4FFFD"/>
      </a:accent3>
      <a:accent4>
        <a:srgbClr val="011936"/>
      </a:accent4>
      <a:accent5>
        <a:srgbClr val="465362"/>
      </a:accent5>
      <a:accent6>
        <a:srgbClr val="97A5AF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SO 07">
  <a:themeElements>
    <a:clrScheme name="CP2_L_10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9C9404"/>
      </a:accent1>
      <a:accent2>
        <a:srgbClr val="DAA86D"/>
      </a:accent2>
      <a:accent3>
        <a:srgbClr val="111B10"/>
      </a:accent3>
      <a:accent4>
        <a:srgbClr val="575941"/>
      </a:accent4>
      <a:accent5>
        <a:srgbClr val="CACA85"/>
      </a:accent5>
      <a:accent6>
        <a:srgbClr val="F7FADD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8">
  <a:themeElements>
    <a:clrScheme name="SlideOcean - Light 25">
      <a:dk1>
        <a:srgbClr val="FFFFFF"/>
      </a:dk1>
      <a:lt1>
        <a:sysClr val="window" lastClr="FFFFFF"/>
      </a:lt1>
      <a:dk2>
        <a:srgbClr val="252422"/>
      </a:dk2>
      <a:lt2>
        <a:srgbClr val="FFFFFF"/>
      </a:lt2>
      <a:accent1>
        <a:srgbClr val="007F5F"/>
      </a:accent1>
      <a:accent2>
        <a:srgbClr val="2B9348"/>
      </a:accent2>
      <a:accent3>
        <a:srgbClr val="80B918"/>
      </a:accent3>
      <a:accent4>
        <a:srgbClr val="BFD200"/>
      </a:accent4>
      <a:accent5>
        <a:srgbClr val="DDDF00"/>
      </a:accent5>
      <a:accent6>
        <a:srgbClr val="FFFF3F"/>
      </a:accent6>
      <a:hlink>
        <a:srgbClr val="C9CBA3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3">
  <a:themeElements>
    <a:clrScheme name="CP_L_106">
      <a:dk1>
        <a:srgbClr val="000000"/>
      </a:dk1>
      <a:lt1>
        <a:srgbClr val="D7DDDD"/>
      </a:lt1>
      <a:dk2>
        <a:srgbClr val="434343"/>
      </a:dk2>
      <a:lt2>
        <a:srgbClr val="FEDA60"/>
      </a:lt2>
      <a:accent1>
        <a:srgbClr val="353535"/>
      </a:accent1>
      <a:accent2>
        <a:srgbClr val="FEDA60"/>
      </a:accent2>
      <a:accent3>
        <a:srgbClr val="000000"/>
      </a:accent3>
      <a:accent4>
        <a:srgbClr val="FFFFFF"/>
      </a:accent4>
      <a:accent5>
        <a:srgbClr val="FFFF00"/>
      </a:accent5>
      <a:accent6>
        <a:srgbClr val="0000FF"/>
      </a:accent6>
      <a:hlink>
        <a:srgbClr val="000000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4">
  <a:themeElements>
    <a:clrScheme name="CP_L_99">
      <a:dk1>
        <a:srgbClr val="8080F0"/>
      </a:dk1>
      <a:lt1>
        <a:srgbClr val="FFFFFF"/>
      </a:lt1>
      <a:dk2>
        <a:srgbClr val="000000"/>
      </a:dk2>
      <a:lt2>
        <a:srgbClr val="EEEEEE"/>
      </a:lt2>
      <a:accent1>
        <a:srgbClr val="4949E7"/>
      </a:accent1>
      <a:accent2>
        <a:srgbClr val="FA5353"/>
      </a:accent2>
      <a:accent3>
        <a:srgbClr val="FDD250"/>
      </a:accent3>
      <a:accent4>
        <a:srgbClr val="8080F0"/>
      </a:accent4>
      <a:accent5>
        <a:srgbClr val="000000"/>
      </a:accent5>
      <a:accent6>
        <a:srgbClr val="000000"/>
      </a:accent6>
      <a:hlink>
        <a:srgbClr val="000000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5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SO 06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2680</TotalTime>
  <Words>259</Words>
  <Application>Microsoft Office PowerPoint</Application>
  <PresentationFormat>Custom</PresentationFormat>
  <Paragraphs>48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8</vt:i4>
      </vt:variant>
    </vt:vector>
  </HeadingPairs>
  <TitlesOfParts>
    <vt:vector size="21" baseType="lpstr">
      <vt:lpstr>Aptos</vt:lpstr>
      <vt:lpstr>Arial</vt:lpstr>
      <vt:lpstr>Calibri</vt:lpstr>
      <vt:lpstr>Open Sans Light</vt:lpstr>
      <vt:lpstr>UTM Avo</vt:lpstr>
      <vt:lpstr>SO 01</vt:lpstr>
      <vt:lpstr>SO 02</vt:lpstr>
      <vt:lpstr>SO 07</vt:lpstr>
      <vt:lpstr>SO 08</vt:lpstr>
      <vt:lpstr>SO 03</vt:lpstr>
      <vt:lpstr>SO 04</vt:lpstr>
      <vt:lpstr>SO 05</vt:lpstr>
      <vt:lpstr>SO 06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WIP</dc:title>
  <dc:creator>Slide Ocean</dc:creator>
  <cp:lastModifiedBy>SO</cp:lastModifiedBy>
  <cp:revision>481</cp:revision>
  <dcterms:created xsi:type="dcterms:W3CDTF">2024-04-24T08:43:56Z</dcterms:created>
  <dcterms:modified xsi:type="dcterms:W3CDTF">2025-08-14T06:10:34Z</dcterms:modified>
</cp:coreProperties>
</file>