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13"/>
  </p:notesMasterIdLst>
  <p:handoutMasterIdLst>
    <p:handoutMasterId r:id="rId14"/>
  </p:handoutMasterIdLst>
  <p:sldIdLst>
    <p:sldId id="2147378053" r:id="rId7"/>
    <p:sldId id="2147378056" r:id="rId8"/>
    <p:sldId id="2147378054" r:id="rId9"/>
    <p:sldId id="2147378057" r:id="rId10"/>
    <p:sldId id="2147378058" r:id="rId11"/>
    <p:sldId id="2147378055" r:id="rId12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ABBDC1"/>
    <a:srgbClr val="C7CFD1"/>
    <a:srgbClr val="F7FBFC"/>
    <a:srgbClr val="BFBFBF"/>
    <a:srgbClr val="840AAA"/>
    <a:srgbClr val="400E06"/>
    <a:srgbClr val="761B0C"/>
    <a:srgbClr val="24440C"/>
    <a:srgbClr val="3A6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67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59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AD5B-EDBB-3FE1-B6AF-224F2824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8422-8FC3-A2AB-DE11-D856BCE0B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384A8-ACDA-6B10-5565-04197BD2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89644-7659-426E-8A69-C28CB0092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5BA09-EE10-A731-5204-7E83C9C7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6636F2-8386-D965-0EAD-DADF7A31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05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2FC617-C17D-71BA-126E-B6518C4A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881B26-1F96-2F52-A78E-FE94D544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A2753-62B5-8A7D-CAFD-6052AF910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4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13736-88FF-63A2-D5FB-D6392E4DC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8D4CC-EB89-F1FB-7C2D-66B253C312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B7D06-B116-1CA0-0CE8-E3DE0D5B5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8B934-5E26-6886-CB88-9E8B3276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45E22-FA75-6967-AE97-B1DB65AF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EF6A9F-7085-16B8-E02B-B9FA8432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82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4EBDEE-7FDB-895A-0E1C-F921F123FA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AFD67-4AC7-4EB6-A6DE-1ABB896B1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0FD5A-2D9C-FCD5-3F71-8BDD943DB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74D81-575F-9630-0C8A-55227F81B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FD769-C460-4D89-E815-805CCCE4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0749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5E9F4-63FC-D298-2683-5963FF201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0A8D4-BDC6-00E0-E543-D0C34FB9F8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1B078-5313-50E6-9A0B-5EEC142ED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0E891-8520-2622-9C5A-BAA877B61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80582-367B-1114-889E-779DC3E49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0B50F4-3B83-A724-8219-5CD34606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741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391657-9DF4-2891-B388-5723D94057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5AF85-0B99-7B94-EEB3-EEF997A8C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C93B3-03D4-2B21-C382-79E1EDC3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C5D1D-33A0-C451-BCE9-EB1E03590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A2634-BC0E-4CE6-C442-4D8E462D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848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320AA-3087-E442-A5ED-50C2283FD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17EBB-DCC0-F0DF-7872-D312D6730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607E74-D6A2-C8D2-FC27-7BFDFAC744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931A6A-3F3E-ADC5-96CB-FE45B2792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EAA86-123C-41BD-D10F-6F19CF01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81141-4B50-2995-71E9-BC734402F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84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4CF32A-2C12-1632-13C7-1F1B58395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F309F-446A-126D-E2A5-659B71002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9C201-7E90-6F75-6936-3E06B70B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0390D-773E-5E2C-D524-1EC345F5B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62170-CF97-C54D-A57A-5343B3FE9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071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BECF-7674-291B-7FF9-AEBB02C37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54776-E5D3-694C-CB07-7E68565FD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647D25-08A4-9C83-89E3-1E180BCA3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A90D6-40C5-34F7-7995-62E65C715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CD371-7962-FF10-1F08-76C4DD23D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38EFEE-DCE1-3B5F-5A12-4E654AACC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1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95D55-38E4-AC22-20CA-08FE34C485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77757-4859-3D70-DD29-E85A49350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EEFC0-0521-4F04-13BB-94A492737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24621-D723-01E9-771C-6BFAA281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B302-DFAA-F59A-50A1-68C98B5F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4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56000">
              <a:schemeClr val="tx1">
                <a:lumMod val="25000"/>
                <a:lumOff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D0AAFE-908B-AB34-8549-CB92C338A67A}"/>
              </a:ext>
            </a:extLst>
          </p:cNvPr>
          <p:cNvSpPr/>
          <p:nvPr/>
        </p:nvSpPr>
        <p:spPr>
          <a:xfrm>
            <a:off x="3594829" y="10377333"/>
            <a:ext cx="17436272" cy="3327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7ECB748-1675-B66A-6DD3-9B0AE629C12E}"/>
              </a:ext>
            </a:extLst>
          </p:cNvPr>
          <p:cNvSpPr/>
          <p:nvPr/>
        </p:nvSpPr>
        <p:spPr>
          <a:xfrm>
            <a:off x="297108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C45F7D-B069-8D17-3EEC-69336F826ED0}"/>
              </a:ext>
            </a:extLst>
          </p:cNvPr>
          <p:cNvSpPr/>
          <p:nvPr/>
        </p:nvSpPr>
        <p:spPr>
          <a:xfrm>
            <a:off x="6360090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839F3FF-93B1-20A3-ED54-5FC00BAAE3AA}"/>
              </a:ext>
            </a:extLst>
          </p:cNvPr>
          <p:cNvSpPr/>
          <p:nvPr/>
        </p:nvSpPr>
        <p:spPr>
          <a:xfrm>
            <a:off x="9732209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69DA20-3D86-82D9-00C2-95372BDF2805}"/>
              </a:ext>
            </a:extLst>
          </p:cNvPr>
          <p:cNvSpPr/>
          <p:nvPr/>
        </p:nvSpPr>
        <p:spPr>
          <a:xfrm>
            <a:off x="13126327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5C986D6-DBFE-82F7-65D4-857A6C9A84B3}"/>
              </a:ext>
            </a:extLst>
          </p:cNvPr>
          <p:cNvSpPr/>
          <p:nvPr/>
        </p:nvSpPr>
        <p:spPr>
          <a:xfrm>
            <a:off x="1652044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42A0B8-5288-7CC4-120C-E4586D728461}"/>
              </a:ext>
            </a:extLst>
          </p:cNvPr>
          <p:cNvSpPr/>
          <p:nvPr/>
        </p:nvSpPr>
        <p:spPr>
          <a:xfrm>
            <a:off x="19902841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6D3AA8-29BC-8DFA-25BE-523346836109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3734921" y="10377333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E9804106-358E-BFE1-FF6B-B30BDE8CD6A3}"/>
              </a:ext>
            </a:extLst>
          </p:cNvPr>
          <p:cNvSpPr/>
          <p:nvPr/>
        </p:nvSpPr>
        <p:spPr>
          <a:xfrm>
            <a:off x="3026600" y="9964824"/>
            <a:ext cx="1416647" cy="938212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47BF43-1698-361C-65D7-AC20E36EF43F}"/>
              </a:ext>
            </a:extLst>
          </p:cNvPr>
          <p:cNvSpPr/>
          <p:nvPr/>
        </p:nvSpPr>
        <p:spPr>
          <a:xfrm>
            <a:off x="3026600" y="8962356"/>
            <a:ext cx="1416647" cy="1475301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3D7B18C-449F-F88D-BAA6-9F4EF95AB5AE}"/>
              </a:ext>
            </a:extLst>
          </p:cNvPr>
          <p:cNvSpPr/>
          <p:nvPr/>
        </p:nvSpPr>
        <p:spPr>
          <a:xfrm>
            <a:off x="3026600" y="8529298"/>
            <a:ext cx="1416647" cy="9382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4827EDC-623B-F9CD-1EB8-17C2715F3557}"/>
              </a:ext>
            </a:extLst>
          </p:cNvPr>
          <p:cNvSpPr/>
          <p:nvPr/>
        </p:nvSpPr>
        <p:spPr>
          <a:xfrm>
            <a:off x="3317906" y="8722223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hape 2645">
            <a:extLst>
              <a:ext uri="{FF2B5EF4-FFF2-40B4-BE49-F238E27FC236}">
                <a16:creationId xmlns:a16="http://schemas.microsoft.com/office/drawing/2014/main" id="{5FE10B08-2745-5576-19C0-2FF4EDA89AAD}"/>
              </a:ext>
            </a:extLst>
          </p:cNvPr>
          <p:cNvSpPr/>
          <p:nvPr/>
        </p:nvSpPr>
        <p:spPr>
          <a:xfrm>
            <a:off x="3317903" y="8335367"/>
            <a:ext cx="834040" cy="60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Text Box 42">
            <a:extLst>
              <a:ext uri="{FF2B5EF4-FFF2-40B4-BE49-F238E27FC236}">
                <a16:creationId xmlns:a16="http://schemas.microsoft.com/office/drawing/2014/main" id="{8E251FBB-5CB9-2273-6F5A-49BCB2784F6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34921" y="9918497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25%</a:t>
            </a: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402A0DFE-A2D7-80EF-A7B7-54F066CA630E}"/>
              </a:ext>
            </a:extLst>
          </p:cNvPr>
          <p:cNvSpPr/>
          <p:nvPr/>
        </p:nvSpPr>
        <p:spPr>
          <a:xfrm>
            <a:off x="3594829" y="11614030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AC261DD9-1041-ADFE-5566-FBE11572191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318276" y="12027707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1"/>
                </a:solidFill>
                <a:latin typeface="+mj-lt"/>
                <a:cs typeface="Open Sans Bold" panose="020B0606030504020204" pitchFamily="34" charset="0"/>
              </a:rPr>
              <a:t>LAPTOP</a:t>
            </a:r>
          </a:p>
        </p:txBody>
      </p:sp>
      <p:sp>
        <p:nvSpPr>
          <p:cNvPr id="18" name="Rectangle 100">
            <a:extLst>
              <a:ext uri="{FF2B5EF4-FFF2-40B4-BE49-F238E27FC236}">
                <a16:creationId xmlns:a16="http://schemas.microsoft.com/office/drawing/2014/main" id="{4D014FDE-BDC8-DAF2-BBD6-C085F6682B5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18275" y="12556407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Sụt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giảm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mạnh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nguồn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hạn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chế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0412FF0-7733-CC48-2F75-DA992C850516}"/>
              </a:ext>
            </a:extLst>
          </p:cNvPr>
          <p:cNvCxnSpPr>
            <a:cxnSpLocks/>
          </p:cNvCxnSpPr>
          <p:nvPr/>
        </p:nvCxnSpPr>
        <p:spPr>
          <a:xfrm>
            <a:off x="7119392" y="3942295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7D992153-D825-8BC9-51BF-58AD812380F3}"/>
              </a:ext>
            </a:extLst>
          </p:cNvPr>
          <p:cNvSpPr/>
          <p:nvPr/>
        </p:nvSpPr>
        <p:spPr>
          <a:xfrm>
            <a:off x="6979298" y="366211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8AEFE89F-7F07-A1CB-3711-94C1368799A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702745" y="2334095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2"/>
                </a:solidFill>
                <a:latin typeface="+mj-lt"/>
                <a:cs typeface="Open Sans Bold" panose="020B0606030504020204" pitchFamily="34" charset="0"/>
              </a:rPr>
              <a:t>MOBILE</a:t>
            </a:r>
          </a:p>
        </p:txBody>
      </p:sp>
      <p:sp>
        <p:nvSpPr>
          <p:cNvPr id="22" name="Rectangle 100">
            <a:extLst>
              <a:ext uri="{FF2B5EF4-FFF2-40B4-BE49-F238E27FC236}">
                <a16:creationId xmlns:a16="http://schemas.microsoft.com/office/drawing/2014/main" id="{84820F0E-D8DD-BFBF-4777-8B31F9BCF88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702744" y="2862795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Bùng</a:t>
            </a:r>
            <a:r>
              <a:rPr lang="en-US" sz="2000" dirty="0"/>
              <a:t> </a:t>
            </a:r>
            <a:r>
              <a:rPr lang="en-US" sz="2000" dirty="0" err="1"/>
              <a:t>nổ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ra</a:t>
            </a:r>
            <a:r>
              <a:rPr lang="en-US" sz="2000" dirty="0"/>
              <a:t> </a:t>
            </a:r>
            <a:r>
              <a:rPr lang="en-US" sz="2000" dirty="0" err="1"/>
              <a:t>mắt</a:t>
            </a:r>
            <a:r>
              <a:rPr lang="en-US" sz="2000" dirty="0"/>
              <a:t> </a:t>
            </a:r>
            <a:r>
              <a:rPr lang="en-US" sz="2000" dirty="0" err="1"/>
              <a:t>dòng</a:t>
            </a:r>
            <a:r>
              <a:rPr lang="en-US" sz="2000" dirty="0"/>
              <a:t> flagship </a:t>
            </a:r>
            <a:r>
              <a:rPr lang="en-US" sz="2000" dirty="0" err="1"/>
              <a:t>mới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65E54D4-2F2C-CC6D-1F4A-AA7A327DF5FE}"/>
              </a:ext>
            </a:extLst>
          </p:cNvPr>
          <p:cNvSpPr/>
          <p:nvPr/>
        </p:nvSpPr>
        <p:spPr>
          <a:xfrm>
            <a:off x="641099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303977-8564-440E-B5E8-10581997D1AC}"/>
              </a:ext>
            </a:extLst>
          </p:cNvPr>
          <p:cNvSpPr/>
          <p:nvPr/>
        </p:nvSpPr>
        <p:spPr>
          <a:xfrm>
            <a:off x="6410995" y="5460714"/>
            <a:ext cx="1416647" cy="4976946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75D809A-68CB-5794-1F54-A990CF71EDE8}"/>
              </a:ext>
            </a:extLst>
          </p:cNvPr>
          <p:cNvSpPr/>
          <p:nvPr/>
        </p:nvSpPr>
        <p:spPr>
          <a:xfrm>
            <a:off x="6410995" y="5048069"/>
            <a:ext cx="1416647" cy="9382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99D64F1-8506-D65A-549B-962E8E8767A4}"/>
              </a:ext>
            </a:extLst>
          </p:cNvPr>
          <p:cNvSpPr/>
          <p:nvPr/>
        </p:nvSpPr>
        <p:spPr>
          <a:xfrm>
            <a:off x="6702301" y="5240994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E56A3FBD-7CB0-6724-F558-603E24C3D17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46716" y="6466476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110%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BEF0F0D-A519-76FD-5A57-985E5AEBC222}"/>
              </a:ext>
            </a:extLst>
          </p:cNvPr>
          <p:cNvCxnSpPr>
            <a:cxnSpLocks/>
          </p:cNvCxnSpPr>
          <p:nvPr/>
        </p:nvCxnSpPr>
        <p:spPr>
          <a:xfrm>
            <a:off x="10511433" y="10377334"/>
            <a:ext cx="0" cy="123669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DC0C59BE-4828-CDF7-D51C-D9DA621473C5}"/>
              </a:ext>
            </a:extLst>
          </p:cNvPr>
          <p:cNvSpPr/>
          <p:nvPr/>
        </p:nvSpPr>
        <p:spPr>
          <a:xfrm>
            <a:off x="9803110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5BE1BD4-8F69-38B3-A732-645A33218ED3}"/>
              </a:ext>
            </a:extLst>
          </p:cNvPr>
          <p:cNvSpPr/>
          <p:nvPr/>
        </p:nvSpPr>
        <p:spPr>
          <a:xfrm>
            <a:off x="9803110" y="6408073"/>
            <a:ext cx="1416647" cy="4029586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5879E3-5BCF-DDB9-2966-6FDB55BDC833}"/>
              </a:ext>
            </a:extLst>
          </p:cNvPr>
          <p:cNvSpPr/>
          <p:nvPr/>
        </p:nvSpPr>
        <p:spPr>
          <a:xfrm>
            <a:off x="9803110" y="5965367"/>
            <a:ext cx="1416647" cy="9382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023DB43-846F-4CBE-5042-61038FBA4AC6}"/>
              </a:ext>
            </a:extLst>
          </p:cNvPr>
          <p:cNvSpPr/>
          <p:nvPr/>
        </p:nvSpPr>
        <p:spPr>
          <a:xfrm>
            <a:off x="10094416" y="6158292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Box 42">
            <a:extLst>
              <a:ext uri="{FF2B5EF4-FFF2-40B4-BE49-F238E27FC236}">
                <a16:creationId xmlns:a16="http://schemas.microsoft.com/office/drawing/2014/main" id="{59FC410B-D74E-D3B0-FD90-96D6A2C50B5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371339" y="7633511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100%</a:t>
            </a:r>
          </a:p>
        </p:txBody>
      </p: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B4BBC70D-5089-D44A-E7D5-AC5AE28F2AFB}"/>
              </a:ext>
            </a:extLst>
          </p:cNvPr>
          <p:cNvSpPr/>
          <p:nvPr/>
        </p:nvSpPr>
        <p:spPr>
          <a:xfrm>
            <a:off x="10371339" y="1161403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 Box 42">
            <a:extLst>
              <a:ext uri="{FF2B5EF4-FFF2-40B4-BE49-F238E27FC236}">
                <a16:creationId xmlns:a16="http://schemas.microsoft.com/office/drawing/2014/main" id="{793AAC93-EB6D-0CB2-3BFF-76AC4844018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094786" y="12027708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3"/>
                </a:solidFill>
                <a:latin typeface="+mj-lt"/>
                <a:cs typeface="Open Sans Bold" panose="020B0606030504020204" pitchFamily="34" charset="0"/>
              </a:rPr>
              <a:t>TABLETS</a:t>
            </a:r>
          </a:p>
        </p:txBody>
      </p:sp>
      <p:sp>
        <p:nvSpPr>
          <p:cNvPr id="43" name="Rectangle 100">
            <a:extLst>
              <a:ext uri="{FF2B5EF4-FFF2-40B4-BE49-F238E27FC236}">
                <a16:creationId xmlns:a16="http://schemas.microsoft.com/office/drawing/2014/main" id="{CDB0EA73-D8C1-D10E-C151-34CA0F55978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094785" y="12556408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Đạt mục tiêu, ổn định so với năm trước.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585C079-6E0B-AFEB-9E9A-BF4FCBD10295}"/>
              </a:ext>
            </a:extLst>
          </p:cNvPr>
          <p:cNvCxnSpPr>
            <a:cxnSpLocks/>
          </p:cNvCxnSpPr>
          <p:nvPr/>
        </p:nvCxnSpPr>
        <p:spPr>
          <a:xfrm>
            <a:off x="13907416" y="6373599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5A183157-4387-E48A-77DA-0AFFA7F74C0F}"/>
              </a:ext>
            </a:extLst>
          </p:cNvPr>
          <p:cNvSpPr/>
          <p:nvPr/>
        </p:nvSpPr>
        <p:spPr>
          <a:xfrm>
            <a:off x="13767322" y="6093415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Text Box 42">
            <a:extLst>
              <a:ext uri="{FF2B5EF4-FFF2-40B4-BE49-F238E27FC236}">
                <a16:creationId xmlns:a16="http://schemas.microsoft.com/office/drawing/2014/main" id="{839AE77B-1AA1-7D82-EDD6-798CCEBA18A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490769" y="4765399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4"/>
                </a:solidFill>
                <a:latin typeface="+mj-lt"/>
                <a:cs typeface="Open Sans Bold" panose="020B0606030504020204" pitchFamily="34" charset="0"/>
              </a:rPr>
              <a:t>EARPHONES</a:t>
            </a:r>
          </a:p>
        </p:txBody>
      </p:sp>
      <p:sp>
        <p:nvSpPr>
          <p:cNvPr id="47" name="Rectangle 100">
            <a:extLst>
              <a:ext uri="{FF2B5EF4-FFF2-40B4-BE49-F238E27FC236}">
                <a16:creationId xmlns:a16="http://schemas.microsoft.com/office/drawing/2014/main" id="{9C8BE59C-84D3-0004-998C-7C2FA3B1C63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490768" y="5294099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/>
              <a:t>Chưa đạt kỳ vọng, cạnh tranh giá rẻ.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3AB4596-3FD3-8D8A-1C68-43AD7F880A62}"/>
              </a:ext>
            </a:extLst>
          </p:cNvPr>
          <p:cNvSpPr/>
          <p:nvPr/>
        </p:nvSpPr>
        <p:spPr>
          <a:xfrm>
            <a:off x="13199019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31CB8A0-42E8-DC87-689C-C635DD7591F6}"/>
              </a:ext>
            </a:extLst>
          </p:cNvPr>
          <p:cNvSpPr/>
          <p:nvPr/>
        </p:nvSpPr>
        <p:spPr>
          <a:xfrm>
            <a:off x="13199019" y="7911428"/>
            <a:ext cx="1416647" cy="2526231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69A5219-1557-D7AA-0936-97F46DA1CA84}"/>
              </a:ext>
            </a:extLst>
          </p:cNvPr>
          <p:cNvSpPr/>
          <p:nvPr/>
        </p:nvSpPr>
        <p:spPr>
          <a:xfrm>
            <a:off x="13199019" y="7479373"/>
            <a:ext cx="1416647" cy="938212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45ED87F-B03A-B5AF-33BD-15163E818C00}"/>
              </a:ext>
            </a:extLst>
          </p:cNvPr>
          <p:cNvSpPr/>
          <p:nvPr/>
        </p:nvSpPr>
        <p:spPr>
          <a:xfrm>
            <a:off x="13490325" y="767229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Box 42">
            <a:extLst>
              <a:ext uri="{FF2B5EF4-FFF2-40B4-BE49-F238E27FC236}">
                <a16:creationId xmlns:a16="http://schemas.microsoft.com/office/drawing/2014/main" id="{ADC2307D-8372-F490-91F9-D4BD6DAF1B0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3907413" y="8924325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65%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3060AD1-31AA-4EAD-0FBA-9B4A13E37788}"/>
              </a:ext>
            </a:extLst>
          </p:cNvPr>
          <p:cNvCxnSpPr>
            <a:cxnSpLocks/>
            <a:endCxn id="59" idx="0"/>
          </p:cNvCxnSpPr>
          <p:nvPr/>
        </p:nvCxnSpPr>
        <p:spPr>
          <a:xfrm flipH="1">
            <a:off x="17277669" y="10377335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634FE427-DD5C-C5E3-26E4-458650D77B2A}"/>
              </a:ext>
            </a:extLst>
          </p:cNvPr>
          <p:cNvSpPr/>
          <p:nvPr/>
        </p:nvSpPr>
        <p:spPr>
          <a:xfrm>
            <a:off x="16569348" y="9964826"/>
            <a:ext cx="1416647" cy="938212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78FBB68-9952-4199-2CA6-FAB36B57D264}"/>
              </a:ext>
            </a:extLst>
          </p:cNvPr>
          <p:cNvSpPr/>
          <p:nvPr/>
        </p:nvSpPr>
        <p:spPr>
          <a:xfrm>
            <a:off x="16569348" y="3917128"/>
            <a:ext cx="1416647" cy="6520532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9CA03B1-A4F5-D5F1-146E-ABF9FB0B4841}"/>
              </a:ext>
            </a:extLst>
          </p:cNvPr>
          <p:cNvSpPr/>
          <p:nvPr/>
        </p:nvSpPr>
        <p:spPr>
          <a:xfrm>
            <a:off x="16569348" y="3504483"/>
            <a:ext cx="1416647" cy="938212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4C1D89F-C4D6-270D-9BBC-871079818C8E}"/>
              </a:ext>
            </a:extLst>
          </p:cNvPr>
          <p:cNvSpPr/>
          <p:nvPr/>
        </p:nvSpPr>
        <p:spPr>
          <a:xfrm>
            <a:off x="16860654" y="369740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Box 42">
            <a:extLst>
              <a:ext uri="{FF2B5EF4-FFF2-40B4-BE49-F238E27FC236}">
                <a16:creationId xmlns:a16="http://schemas.microsoft.com/office/drawing/2014/main" id="{822C7B38-1EB4-6C80-1875-8D84C593792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7130617" y="4893682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150%</a:t>
            </a:r>
          </a:p>
        </p:txBody>
      </p:sp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E127F278-77A9-2747-421B-BFD6B3A8C28D}"/>
              </a:ext>
            </a:extLst>
          </p:cNvPr>
          <p:cNvSpPr/>
          <p:nvPr/>
        </p:nvSpPr>
        <p:spPr>
          <a:xfrm>
            <a:off x="17137577" y="11614032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Text Box 42">
            <a:extLst>
              <a:ext uri="{FF2B5EF4-FFF2-40B4-BE49-F238E27FC236}">
                <a16:creationId xmlns:a16="http://schemas.microsoft.com/office/drawing/2014/main" id="{C0700139-0FC3-C389-F010-F048B72F476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459429" y="12027709"/>
            <a:ext cx="363648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5"/>
                </a:solidFill>
                <a:latin typeface="+mj-lt"/>
                <a:cs typeface="Open Sans Bold" panose="020B0606030504020204" pitchFamily="34" charset="0"/>
              </a:rPr>
              <a:t>SMART WATCH</a:t>
            </a:r>
          </a:p>
        </p:txBody>
      </p:sp>
      <p:sp>
        <p:nvSpPr>
          <p:cNvPr id="61" name="Rectangle 100">
            <a:extLst>
              <a:ext uri="{FF2B5EF4-FFF2-40B4-BE49-F238E27FC236}">
                <a16:creationId xmlns:a16="http://schemas.microsoft.com/office/drawing/2014/main" id="{19655B5F-AA3E-E5AA-FFAD-FFCB3D0B016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5604510" y="12556409"/>
            <a:ext cx="33463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Tăng</a:t>
            </a:r>
            <a:r>
              <a:rPr lang="en-US" sz="2000" dirty="0"/>
              <a:t> </a:t>
            </a:r>
            <a:r>
              <a:rPr lang="en-US" sz="2000" dirty="0" err="1"/>
              <a:t>mạnh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nhu</a:t>
            </a:r>
            <a:r>
              <a:rPr lang="en-US" sz="2000" dirty="0"/>
              <a:t> </a:t>
            </a:r>
            <a:r>
              <a:rPr lang="en-US" sz="2000" dirty="0" err="1"/>
              <a:t>cầu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trang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DDED487-2DCD-899B-AD0A-DA31DB5AAA5A}"/>
              </a:ext>
            </a:extLst>
          </p:cNvPr>
          <p:cNvCxnSpPr>
            <a:cxnSpLocks/>
          </p:cNvCxnSpPr>
          <p:nvPr/>
        </p:nvCxnSpPr>
        <p:spPr>
          <a:xfrm>
            <a:off x="20665272" y="5726992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ircle: Hollow 62">
            <a:extLst>
              <a:ext uri="{FF2B5EF4-FFF2-40B4-BE49-F238E27FC236}">
                <a16:creationId xmlns:a16="http://schemas.microsoft.com/office/drawing/2014/main" id="{8A577432-7A73-E97E-C35F-494057C7039F}"/>
              </a:ext>
            </a:extLst>
          </p:cNvPr>
          <p:cNvSpPr/>
          <p:nvPr/>
        </p:nvSpPr>
        <p:spPr>
          <a:xfrm>
            <a:off x="20525178" y="5446808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Text Box 42">
            <a:extLst>
              <a:ext uri="{FF2B5EF4-FFF2-40B4-BE49-F238E27FC236}">
                <a16:creationId xmlns:a16="http://schemas.microsoft.com/office/drawing/2014/main" id="{CCBC81C8-2CEE-0D90-6CEC-4A6CFF63A19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9248625" y="4118792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6"/>
                </a:solidFill>
                <a:latin typeface="+mj-lt"/>
                <a:cs typeface="Open Sans Bold" panose="020B0606030504020204" pitchFamily="34" charset="0"/>
              </a:rPr>
              <a:t>SMART TV</a:t>
            </a:r>
          </a:p>
        </p:txBody>
      </p:sp>
      <p:sp>
        <p:nvSpPr>
          <p:cNvPr id="65" name="Rectangle 100">
            <a:extLst>
              <a:ext uri="{FF2B5EF4-FFF2-40B4-BE49-F238E27FC236}">
                <a16:creationId xmlns:a16="http://schemas.microsoft.com/office/drawing/2014/main" id="{B7DC9797-E40F-2542-B474-4EEC9CF3DFD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248624" y="4647492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Thấp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chờ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mẫu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mới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ra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mắt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EB77A53-FEA9-AEA0-073D-F7C68B26CBDD}"/>
              </a:ext>
            </a:extLst>
          </p:cNvPr>
          <p:cNvSpPr/>
          <p:nvPr/>
        </p:nvSpPr>
        <p:spPr>
          <a:xfrm>
            <a:off x="1995687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F0C2AF4-3FA4-0323-123E-C647A1FA6EB7}"/>
              </a:ext>
            </a:extLst>
          </p:cNvPr>
          <p:cNvSpPr/>
          <p:nvPr/>
        </p:nvSpPr>
        <p:spPr>
          <a:xfrm>
            <a:off x="19956875" y="7283779"/>
            <a:ext cx="1416647" cy="3153880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515FF8A-9965-8903-1B7A-917776324404}"/>
              </a:ext>
            </a:extLst>
          </p:cNvPr>
          <p:cNvSpPr/>
          <p:nvPr/>
        </p:nvSpPr>
        <p:spPr>
          <a:xfrm>
            <a:off x="19956875" y="6832766"/>
            <a:ext cx="1416647" cy="93821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B087FDC-CF8B-A918-A05E-D3F509081FCB}"/>
              </a:ext>
            </a:extLst>
          </p:cNvPr>
          <p:cNvSpPr/>
          <p:nvPr/>
        </p:nvSpPr>
        <p:spPr>
          <a:xfrm>
            <a:off x="20248181" y="7025691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 Box 42">
            <a:extLst>
              <a:ext uri="{FF2B5EF4-FFF2-40B4-BE49-F238E27FC236}">
                <a16:creationId xmlns:a16="http://schemas.microsoft.com/office/drawing/2014/main" id="{C4354378-1942-4B8C-00BD-4856242982C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0665269" y="8348618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72%</a:t>
            </a:r>
          </a:p>
        </p:txBody>
      </p:sp>
      <p:sp>
        <p:nvSpPr>
          <p:cNvPr id="71" name="Textbox 200">
            <a:extLst>
              <a:ext uri="{FF2B5EF4-FFF2-40B4-BE49-F238E27FC236}">
                <a16:creationId xmlns:a16="http://schemas.microsoft.com/office/drawing/2014/main" id="{120AA47B-F63E-CBED-1688-CDACCA73DE50}"/>
              </a:ext>
            </a:extLst>
          </p:cNvPr>
          <p:cNvSpPr txBox="1"/>
          <p:nvPr/>
        </p:nvSpPr>
        <p:spPr>
          <a:xfrm>
            <a:off x="9237666" y="969021"/>
            <a:ext cx="5908669" cy="132343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sz="8000" dirty="0"/>
              <a:t>SALES REPORT</a:t>
            </a:r>
          </a:p>
        </p:txBody>
      </p:sp>
      <p:sp>
        <p:nvSpPr>
          <p:cNvPr id="72" name="Shape 2643">
            <a:extLst>
              <a:ext uri="{FF2B5EF4-FFF2-40B4-BE49-F238E27FC236}">
                <a16:creationId xmlns:a16="http://schemas.microsoft.com/office/drawing/2014/main" id="{2EF8317D-A6F0-95CF-65C3-C53824CD496F}"/>
              </a:ext>
            </a:extLst>
          </p:cNvPr>
          <p:cNvSpPr/>
          <p:nvPr/>
        </p:nvSpPr>
        <p:spPr>
          <a:xfrm>
            <a:off x="6917745" y="4759493"/>
            <a:ext cx="411858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644">
            <a:extLst>
              <a:ext uri="{FF2B5EF4-FFF2-40B4-BE49-F238E27FC236}">
                <a16:creationId xmlns:a16="http://schemas.microsoft.com/office/drawing/2014/main" id="{1013CD38-1369-9CD5-754F-E1254698FABC}"/>
              </a:ext>
            </a:extLst>
          </p:cNvPr>
          <p:cNvSpPr/>
          <p:nvPr/>
        </p:nvSpPr>
        <p:spPr>
          <a:xfrm>
            <a:off x="10237697" y="5700973"/>
            <a:ext cx="549142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660">
            <a:extLst>
              <a:ext uri="{FF2B5EF4-FFF2-40B4-BE49-F238E27FC236}">
                <a16:creationId xmlns:a16="http://schemas.microsoft.com/office/drawing/2014/main" id="{669FF8CB-EB38-E2FD-5351-B1911E22EDE4}"/>
              </a:ext>
            </a:extLst>
          </p:cNvPr>
          <p:cNvSpPr/>
          <p:nvPr/>
        </p:nvSpPr>
        <p:spPr>
          <a:xfrm>
            <a:off x="20297800" y="6612447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686">
            <a:extLst>
              <a:ext uri="{FF2B5EF4-FFF2-40B4-BE49-F238E27FC236}">
                <a16:creationId xmlns:a16="http://schemas.microsoft.com/office/drawing/2014/main" id="{BC1B6475-F82A-B89B-B72A-3A376FB7DA3A}"/>
              </a:ext>
            </a:extLst>
          </p:cNvPr>
          <p:cNvSpPr/>
          <p:nvPr/>
        </p:nvSpPr>
        <p:spPr>
          <a:xfrm>
            <a:off x="13529807" y="7171103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526">
            <a:extLst>
              <a:ext uri="{FF2B5EF4-FFF2-40B4-BE49-F238E27FC236}">
                <a16:creationId xmlns:a16="http://schemas.microsoft.com/office/drawing/2014/main" id="{CAD73001-BE8A-7859-47DF-170B2B7851F5}"/>
              </a:ext>
            </a:extLst>
          </p:cNvPr>
          <p:cNvSpPr/>
          <p:nvPr/>
        </p:nvSpPr>
        <p:spPr>
          <a:xfrm>
            <a:off x="16835570" y="3136785"/>
            <a:ext cx="867792" cy="867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A02BEC3-242F-AC75-5F4E-274E1EAE18D8}"/>
              </a:ext>
            </a:extLst>
          </p:cNvPr>
          <p:cNvSpPr txBox="1"/>
          <p:nvPr/>
        </p:nvSpPr>
        <p:spPr>
          <a:xfrm>
            <a:off x="10812455" y="2188830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8462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7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2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8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9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6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9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/>
          <p:bldP spid="43" grpId="0"/>
          <p:bldP spid="45" grpId="0" animBg="1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 animBg="1"/>
          <p:bldP spid="60" grpId="0"/>
          <p:bldP spid="61" grpId="0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 animBg="1"/>
          <p:bldP spid="70" grpId="0"/>
          <p:bldP spid="71" grpId="0"/>
          <p:bldP spid="72" grpId="0" animBg="1"/>
          <p:bldP spid="73" grpId="0" animBg="1"/>
          <p:bldP spid="74" grpId="0" animBg="1"/>
          <p:bldP spid="75" grpId="0" animBg="1"/>
          <p:bldP spid="7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2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8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9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6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9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/>
          <p:bldP spid="43" grpId="0"/>
          <p:bldP spid="45" grpId="0" animBg="1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 animBg="1"/>
          <p:bldP spid="60" grpId="0"/>
          <p:bldP spid="61" grpId="0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 animBg="1"/>
          <p:bldP spid="70" grpId="0"/>
          <p:bldP spid="71" grpId="0"/>
          <p:bldP spid="72" grpId="0" animBg="1"/>
          <p:bldP spid="73" grpId="0" animBg="1"/>
          <p:bldP spid="74" grpId="0" animBg="1"/>
          <p:bldP spid="75" grpId="0" animBg="1"/>
          <p:bldP spid="7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56000">
              <a:schemeClr val="bg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756EE2D4-0E19-EA2A-3441-150F09633270}"/>
              </a:ext>
            </a:extLst>
          </p:cNvPr>
          <p:cNvSpPr/>
          <p:nvPr/>
        </p:nvSpPr>
        <p:spPr>
          <a:xfrm>
            <a:off x="297108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D1BDA5AB-38E2-5CCC-E7D7-445EDC9EFD23}"/>
              </a:ext>
            </a:extLst>
          </p:cNvPr>
          <p:cNvSpPr/>
          <p:nvPr/>
        </p:nvSpPr>
        <p:spPr>
          <a:xfrm>
            <a:off x="6360090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E24ACA3A-0AB7-272C-1B9D-23CADC1CD06F}"/>
              </a:ext>
            </a:extLst>
          </p:cNvPr>
          <p:cNvSpPr/>
          <p:nvPr/>
        </p:nvSpPr>
        <p:spPr>
          <a:xfrm>
            <a:off x="9732209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B329048C-9892-0714-2A68-E9AAD68B3A72}"/>
              </a:ext>
            </a:extLst>
          </p:cNvPr>
          <p:cNvSpPr/>
          <p:nvPr/>
        </p:nvSpPr>
        <p:spPr>
          <a:xfrm>
            <a:off x="13126327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A5C2944C-0716-0FDF-A19A-CF6F757D041C}"/>
              </a:ext>
            </a:extLst>
          </p:cNvPr>
          <p:cNvSpPr/>
          <p:nvPr/>
        </p:nvSpPr>
        <p:spPr>
          <a:xfrm>
            <a:off x="1652044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E5CECC64-F011-D007-6CB0-7167CBD5ACC0}"/>
              </a:ext>
            </a:extLst>
          </p:cNvPr>
          <p:cNvSpPr/>
          <p:nvPr/>
        </p:nvSpPr>
        <p:spPr>
          <a:xfrm>
            <a:off x="19902841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54DBF6-8ABB-43EE-F74F-454F87F8AC5C}"/>
              </a:ext>
            </a:extLst>
          </p:cNvPr>
          <p:cNvSpPr/>
          <p:nvPr/>
        </p:nvSpPr>
        <p:spPr>
          <a:xfrm>
            <a:off x="3594829" y="10377333"/>
            <a:ext cx="17436272" cy="332778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E7926D0-81B5-B0EE-80EA-968AF89A80A7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3734921" y="10377333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982AADE-4FE2-1730-5361-E5A39425ABF3}"/>
              </a:ext>
            </a:extLst>
          </p:cNvPr>
          <p:cNvSpPr/>
          <p:nvPr/>
        </p:nvSpPr>
        <p:spPr>
          <a:xfrm>
            <a:off x="3026600" y="9964824"/>
            <a:ext cx="1416647" cy="938212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46E68E-715C-DB65-2FE4-5553072931E5}"/>
              </a:ext>
            </a:extLst>
          </p:cNvPr>
          <p:cNvSpPr/>
          <p:nvPr/>
        </p:nvSpPr>
        <p:spPr>
          <a:xfrm>
            <a:off x="3026600" y="8962356"/>
            <a:ext cx="1416647" cy="1475301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13847B7-7BC0-B36B-9739-638B0BE7B3D6}"/>
              </a:ext>
            </a:extLst>
          </p:cNvPr>
          <p:cNvSpPr/>
          <p:nvPr/>
        </p:nvSpPr>
        <p:spPr>
          <a:xfrm>
            <a:off x="3026600" y="8529298"/>
            <a:ext cx="1416647" cy="9382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DF046F0-B677-3E41-9ABC-C9CA73A34F06}"/>
              </a:ext>
            </a:extLst>
          </p:cNvPr>
          <p:cNvSpPr/>
          <p:nvPr/>
        </p:nvSpPr>
        <p:spPr>
          <a:xfrm>
            <a:off x="3317906" y="8722223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hape 2645">
            <a:extLst>
              <a:ext uri="{FF2B5EF4-FFF2-40B4-BE49-F238E27FC236}">
                <a16:creationId xmlns:a16="http://schemas.microsoft.com/office/drawing/2014/main" id="{931EBFA5-D541-A14B-CB0D-FDE0793EA1DB}"/>
              </a:ext>
            </a:extLst>
          </p:cNvPr>
          <p:cNvSpPr/>
          <p:nvPr/>
        </p:nvSpPr>
        <p:spPr>
          <a:xfrm>
            <a:off x="3317903" y="8335367"/>
            <a:ext cx="834040" cy="60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Text Box 42">
            <a:extLst>
              <a:ext uri="{FF2B5EF4-FFF2-40B4-BE49-F238E27FC236}">
                <a16:creationId xmlns:a16="http://schemas.microsoft.com/office/drawing/2014/main" id="{260A2BFE-586A-4673-86EA-F03C8C97137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34921" y="9918497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25%</a:t>
            </a: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B315D738-0870-3670-8AC6-EBFCDCBCA93F}"/>
              </a:ext>
            </a:extLst>
          </p:cNvPr>
          <p:cNvSpPr/>
          <p:nvPr/>
        </p:nvSpPr>
        <p:spPr>
          <a:xfrm>
            <a:off x="3594829" y="11614030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CB15A3A6-3F92-B627-517B-ABFC6ECBC03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318276" y="12027707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1"/>
                </a:solidFill>
                <a:latin typeface="+mj-lt"/>
                <a:cs typeface="Open Sans Bold" panose="020B0606030504020204" pitchFamily="34" charset="0"/>
              </a:rPr>
              <a:t>LAPTOP</a:t>
            </a:r>
          </a:p>
        </p:txBody>
      </p:sp>
      <p:sp>
        <p:nvSpPr>
          <p:cNvPr id="18" name="Rectangle 100">
            <a:extLst>
              <a:ext uri="{FF2B5EF4-FFF2-40B4-BE49-F238E27FC236}">
                <a16:creationId xmlns:a16="http://schemas.microsoft.com/office/drawing/2014/main" id="{F87A5196-C703-9BE6-ECB4-A18E31C45CF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18275" y="12556407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Sụt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giảm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mạnh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nguồn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hạn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chế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E84EBA5-DC88-2F11-E377-EB6F3D7A26B1}"/>
              </a:ext>
            </a:extLst>
          </p:cNvPr>
          <p:cNvCxnSpPr>
            <a:cxnSpLocks/>
          </p:cNvCxnSpPr>
          <p:nvPr/>
        </p:nvCxnSpPr>
        <p:spPr>
          <a:xfrm>
            <a:off x="7119392" y="3942295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2B900688-7364-BBF2-522F-FA52F110780A}"/>
              </a:ext>
            </a:extLst>
          </p:cNvPr>
          <p:cNvSpPr/>
          <p:nvPr/>
        </p:nvSpPr>
        <p:spPr>
          <a:xfrm>
            <a:off x="6979298" y="366211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84AF2F2E-C416-F758-EF84-FBE0AA61A82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702745" y="2334095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2"/>
                </a:solidFill>
                <a:latin typeface="+mj-lt"/>
                <a:cs typeface="Open Sans Bold" panose="020B0606030504020204" pitchFamily="34" charset="0"/>
              </a:rPr>
              <a:t>MOBILE</a:t>
            </a:r>
          </a:p>
        </p:txBody>
      </p:sp>
      <p:sp>
        <p:nvSpPr>
          <p:cNvPr id="22" name="Rectangle 100">
            <a:extLst>
              <a:ext uri="{FF2B5EF4-FFF2-40B4-BE49-F238E27FC236}">
                <a16:creationId xmlns:a16="http://schemas.microsoft.com/office/drawing/2014/main" id="{3C4072C6-38DD-77E5-AE44-BC6C0FCF23B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702744" y="2862795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Bùng</a:t>
            </a:r>
            <a:r>
              <a:rPr lang="en-US" sz="2000" dirty="0"/>
              <a:t> </a:t>
            </a:r>
            <a:r>
              <a:rPr lang="en-US" sz="2000" dirty="0" err="1"/>
              <a:t>nổ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ra</a:t>
            </a:r>
            <a:r>
              <a:rPr lang="en-US" sz="2000" dirty="0"/>
              <a:t> </a:t>
            </a:r>
            <a:r>
              <a:rPr lang="en-US" sz="2000" dirty="0" err="1"/>
              <a:t>mắt</a:t>
            </a:r>
            <a:r>
              <a:rPr lang="en-US" sz="2000" dirty="0"/>
              <a:t> </a:t>
            </a:r>
            <a:r>
              <a:rPr lang="en-US" sz="2000" dirty="0" err="1"/>
              <a:t>dòng</a:t>
            </a:r>
            <a:r>
              <a:rPr lang="en-US" sz="2000" dirty="0"/>
              <a:t> flagship </a:t>
            </a:r>
            <a:r>
              <a:rPr lang="en-US" sz="2000" dirty="0" err="1"/>
              <a:t>mới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CA86FC3-6645-B1F4-4907-72BF4CC6C60C}"/>
              </a:ext>
            </a:extLst>
          </p:cNvPr>
          <p:cNvSpPr/>
          <p:nvPr/>
        </p:nvSpPr>
        <p:spPr>
          <a:xfrm>
            <a:off x="641099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70E23B-A686-3BD6-C0F2-0168242B150B}"/>
              </a:ext>
            </a:extLst>
          </p:cNvPr>
          <p:cNvSpPr/>
          <p:nvPr/>
        </p:nvSpPr>
        <p:spPr>
          <a:xfrm>
            <a:off x="6410995" y="5460714"/>
            <a:ext cx="1416647" cy="4976946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6E5C70F-68D6-D343-49DB-2CA401C76150}"/>
              </a:ext>
            </a:extLst>
          </p:cNvPr>
          <p:cNvSpPr/>
          <p:nvPr/>
        </p:nvSpPr>
        <p:spPr>
          <a:xfrm>
            <a:off x="6410995" y="5048069"/>
            <a:ext cx="1416647" cy="9382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A9F1D0B-C041-DC19-82D1-7C7E1EA1F294}"/>
              </a:ext>
            </a:extLst>
          </p:cNvPr>
          <p:cNvSpPr/>
          <p:nvPr/>
        </p:nvSpPr>
        <p:spPr>
          <a:xfrm>
            <a:off x="6702301" y="5240994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82D93914-0206-C3E3-49AD-C39C8F15DA1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46716" y="6466476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110%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F2A5E3C-2F49-0AEF-1BCC-8751DE0D2D6C}"/>
              </a:ext>
            </a:extLst>
          </p:cNvPr>
          <p:cNvCxnSpPr>
            <a:cxnSpLocks/>
          </p:cNvCxnSpPr>
          <p:nvPr/>
        </p:nvCxnSpPr>
        <p:spPr>
          <a:xfrm>
            <a:off x="10511433" y="10377334"/>
            <a:ext cx="0" cy="123669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951A8BB5-EF5F-7C2D-5EE5-F1590A6E22A2}"/>
              </a:ext>
            </a:extLst>
          </p:cNvPr>
          <p:cNvSpPr/>
          <p:nvPr/>
        </p:nvSpPr>
        <p:spPr>
          <a:xfrm>
            <a:off x="9803110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8C8E74A-7E02-9606-7200-06FF0199D3FC}"/>
              </a:ext>
            </a:extLst>
          </p:cNvPr>
          <p:cNvSpPr/>
          <p:nvPr/>
        </p:nvSpPr>
        <p:spPr>
          <a:xfrm>
            <a:off x="9803110" y="6408073"/>
            <a:ext cx="1416647" cy="4029586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87B95DE-B0A9-03CA-0F4A-6EA23EAEF2AF}"/>
              </a:ext>
            </a:extLst>
          </p:cNvPr>
          <p:cNvSpPr/>
          <p:nvPr/>
        </p:nvSpPr>
        <p:spPr>
          <a:xfrm>
            <a:off x="9803110" y="5965367"/>
            <a:ext cx="1416647" cy="9382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EEA5FB5-0965-3BF5-E9FB-DEEA594404CD}"/>
              </a:ext>
            </a:extLst>
          </p:cNvPr>
          <p:cNvSpPr/>
          <p:nvPr/>
        </p:nvSpPr>
        <p:spPr>
          <a:xfrm>
            <a:off x="10094416" y="6158292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Box 42">
            <a:extLst>
              <a:ext uri="{FF2B5EF4-FFF2-40B4-BE49-F238E27FC236}">
                <a16:creationId xmlns:a16="http://schemas.microsoft.com/office/drawing/2014/main" id="{1ECA8875-8E5E-93EF-35FD-02237F50D3DF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371339" y="7633511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100%</a:t>
            </a:r>
          </a:p>
        </p:txBody>
      </p:sp>
      <p:sp>
        <p:nvSpPr>
          <p:cNvPr id="34" name="Circle: Hollow 33">
            <a:extLst>
              <a:ext uri="{FF2B5EF4-FFF2-40B4-BE49-F238E27FC236}">
                <a16:creationId xmlns:a16="http://schemas.microsoft.com/office/drawing/2014/main" id="{00056769-92C7-BD3A-2595-5BD5125C76C5}"/>
              </a:ext>
            </a:extLst>
          </p:cNvPr>
          <p:cNvSpPr/>
          <p:nvPr/>
        </p:nvSpPr>
        <p:spPr>
          <a:xfrm>
            <a:off x="10371339" y="1161403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 Box 42">
            <a:extLst>
              <a:ext uri="{FF2B5EF4-FFF2-40B4-BE49-F238E27FC236}">
                <a16:creationId xmlns:a16="http://schemas.microsoft.com/office/drawing/2014/main" id="{D5727EE9-E9C1-BF59-82E2-1F49E100681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094786" y="12027708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3"/>
                </a:solidFill>
                <a:latin typeface="+mj-lt"/>
                <a:cs typeface="Open Sans Bold" panose="020B0606030504020204" pitchFamily="34" charset="0"/>
              </a:rPr>
              <a:t>TABLETS</a:t>
            </a:r>
          </a:p>
        </p:txBody>
      </p:sp>
      <p:sp>
        <p:nvSpPr>
          <p:cNvPr id="36" name="Rectangle 100">
            <a:extLst>
              <a:ext uri="{FF2B5EF4-FFF2-40B4-BE49-F238E27FC236}">
                <a16:creationId xmlns:a16="http://schemas.microsoft.com/office/drawing/2014/main" id="{EFE44C57-67B6-0CF5-CDCE-02A00E12D6D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094785" y="12556408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Đạt mục tiêu, ổn định so với năm trước.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C2ADD36-5CEF-283E-757B-034545CE83A8}"/>
              </a:ext>
            </a:extLst>
          </p:cNvPr>
          <p:cNvCxnSpPr>
            <a:cxnSpLocks/>
          </p:cNvCxnSpPr>
          <p:nvPr/>
        </p:nvCxnSpPr>
        <p:spPr>
          <a:xfrm>
            <a:off x="13907416" y="6373599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ircle: Hollow 37">
            <a:extLst>
              <a:ext uri="{FF2B5EF4-FFF2-40B4-BE49-F238E27FC236}">
                <a16:creationId xmlns:a16="http://schemas.microsoft.com/office/drawing/2014/main" id="{7E49695D-C0AE-4C3B-A749-1277270A4C05}"/>
              </a:ext>
            </a:extLst>
          </p:cNvPr>
          <p:cNvSpPr/>
          <p:nvPr/>
        </p:nvSpPr>
        <p:spPr>
          <a:xfrm>
            <a:off x="13767322" y="6093415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 Box 42">
            <a:extLst>
              <a:ext uri="{FF2B5EF4-FFF2-40B4-BE49-F238E27FC236}">
                <a16:creationId xmlns:a16="http://schemas.microsoft.com/office/drawing/2014/main" id="{C4B7E3F6-E1E0-A87C-2795-8F7E35D1A20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490769" y="4765399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4"/>
                </a:solidFill>
                <a:latin typeface="+mj-lt"/>
                <a:cs typeface="Open Sans Bold" panose="020B0606030504020204" pitchFamily="34" charset="0"/>
              </a:rPr>
              <a:t>EARPHONES</a:t>
            </a:r>
          </a:p>
        </p:txBody>
      </p:sp>
      <p:sp>
        <p:nvSpPr>
          <p:cNvPr id="40" name="Rectangle 100">
            <a:extLst>
              <a:ext uri="{FF2B5EF4-FFF2-40B4-BE49-F238E27FC236}">
                <a16:creationId xmlns:a16="http://schemas.microsoft.com/office/drawing/2014/main" id="{6A8D7C5D-07D4-8452-A262-F8CEDDCF063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490768" y="5294099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/>
              <a:t>Chưa đạt kỳ vọng, cạnh tranh giá rẻ.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509A393-9C99-9A8C-D7C3-5F85039B4BAB}"/>
              </a:ext>
            </a:extLst>
          </p:cNvPr>
          <p:cNvSpPr/>
          <p:nvPr/>
        </p:nvSpPr>
        <p:spPr>
          <a:xfrm>
            <a:off x="13199019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D655AAC-0E97-D694-A467-91299D4C0582}"/>
              </a:ext>
            </a:extLst>
          </p:cNvPr>
          <p:cNvSpPr/>
          <p:nvPr/>
        </p:nvSpPr>
        <p:spPr>
          <a:xfrm>
            <a:off x="13199019" y="7911428"/>
            <a:ext cx="1416647" cy="2526231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41F56C1-0E9D-FAF8-455A-A5C4134D1D9B}"/>
              </a:ext>
            </a:extLst>
          </p:cNvPr>
          <p:cNvSpPr/>
          <p:nvPr/>
        </p:nvSpPr>
        <p:spPr>
          <a:xfrm>
            <a:off x="13199019" y="7479373"/>
            <a:ext cx="1416647" cy="938212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43E2015-0C6D-E4CA-1C9D-849020B8F1E1}"/>
              </a:ext>
            </a:extLst>
          </p:cNvPr>
          <p:cNvSpPr/>
          <p:nvPr/>
        </p:nvSpPr>
        <p:spPr>
          <a:xfrm>
            <a:off x="13490325" y="767229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Box 42">
            <a:extLst>
              <a:ext uri="{FF2B5EF4-FFF2-40B4-BE49-F238E27FC236}">
                <a16:creationId xmlns:a16="http://schemas.microsoft.com/office/drawing/2014/main" id="{CB58417D-A0CF-5333-9C52-FB16BF0CDF1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3907413" y="8924325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65%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2B46345-5ED5-44B4-7D56-0C59909BC817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17277669" y="10377335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01485CE4-F302-2DA9-4928-6FA62ABC02DE}"/>
              </a:ext>
            </a:extLst>
          </p:cNvPr>
          <p:cNvSpPr/>
          <p:nvPr/>
        </p:nvSpPr>
        <p:spPr>
          <a:xfrm>
            <a:off x="16569348" y="9964826"/>
            <a:ext cx="1416647" cy="938212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A0A87A1-5B2D-824F-8B3A-B1091D34F8F2}"/>
              </a:ext>
            </a:extLst>
          </p:cNvPr>
          <p:cNvSpPr/>
          <p:nvPr/>
        </p:nvSpPr>
        <p:spPr>
          <a:xfrm>
            <a:off x="16569348" y="3917128"/>
            <a:ext cx="1416647" cy="6520532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0D284EA-F5BB-E3C8-58D4-AF86D25DF9F7}"/>
              </a:ext>
            </a:extLst>
          </p:cNvPr>
          <p:cNvSpPr/>
          <p:nvPr/>
        </p:nvSpPr>
        <p:spPr>
          <a:xfrm>
            <a:off x="16569348" y="3504483"/>
            <a:ext cx="1416647" cy="938212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585E10B-A583-DCD4-6977-6AD77A8D4127}"/>
              </a:ext>
            </a:extLst>
          </p:cNvPr>
          <p:cNvSpPr/>
          <p:nvPr/>
        </p:nvSpPr>
        <p:spPr>
          <a:xfrm>
            <a:off x="16860654" y="369740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Box 42">
            <a:extLst>
              <a:ext uri="{FF2B5EF4-FFF2-40B4-BE49-F238E27FC236}">
                <a16:creationId xmlns:a16="http://schemas.microsoft.com/office/drawing/2014/main" id="{58AC8851-C4EB-8420-582E-BD60DE9F92A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7130617" y="4893682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150%</a:t>
            </a: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1C184DDC-D7F9-128A-EC2C-3D9BE83EB773}"/>
              </a:ext>
            </a:extLst>
          </p:cNvPr>
          <p:cNvSpPr/>
          <p:nvPr/>
        </p:nvSpPr>
        <p:spPr>
          <a:xfrm>
            <a:off x="17137577" y="11614032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 Box 42">
            <a:extLst>
              <a:ext uri="{FF2B5EF4-FFF2-40B4-BE49-F238E27FC236}">
                <a16:creationId xmlns:a16="http://schemas.microsoft.com/office/drawing/2014/main" id="{7427AE05-003E-750F-54DE-03B951FE9FB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459429" y="12027709"/>
            <a:ext cx="363648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5"/>
                </a:solidFill>
                <a:latin typeface="+mj-lt"/>
                <a:cs typeface="Open Sans Bold" panose="020B0606030504020204" pitchFamily="34" charset="0"/>
              </a:rPr>
              <a:t>SMART WATCH</a:t>
            </a:r>
          </a:p>
        </p:txBody>
      </p:sp>
      <p:sp>
        <p:nvSpPr>
          <p:cNvPr id="54" name="Rectangle 100">
            <a:extLst>
              <a:ext uri="{FF2B5EF4-FFF2-40B4-BE49-F238E27FC236}">
                <a16:creationId xmlns:a16="http://schemas.microsoft.com/office/drawing/2014/main" id="{3486DB51-52E5-3B72-C190-66E5224697F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5604510" y="12556409"/>
            <a:ext cx="33463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Tăng</a:t>
            </a:r>
            <a:r>
              <a:rPr lang="en-US" sz="2000" dirty="0"/>
              <a:t> </a:t>
            </a:r>
            <a:r>
              <a:rPr lang="en-US" sz="2000" dirty="0" err="1"/>
              <a:t>mạnh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nhu</a:t>
            </a:r>
            <a:r>
              <a:rPr lang="en-US" sz="2000" dirty="0"/>
              <a:t> </a:t>
            </a:r>
            <a:r>
              <a:rPr lang="en-US" sz="2000" dirty="0" err="1"/>
              <a:t>cầu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trang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E584609-65DD-5558-5B79-750EB55437DE}"/>
              </a:ext>
            </a:extLst>
          </p:cNvPr>
          <p:cNvCxnSpPr>
            <a:cxnSpLocks/>
          </p:cNvCxnSpPr>
          <p:nvPr/>
        </p:nvCxnSpPr>
        <p:spPr>
          <a:xfrm>
            <a:off x="20665272" y="5726992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ircle: Hollow 55">
            <a:extLst>
              <a:ext uri="{FF2B5EF4-FFF2-40B4-BE49-F238E27FC236}">
                <a16:creationId xmlns:a16="http://schemas.microsoft.com/office/drawing/2014/main" id="{539E0698-160F-021B-F32F-E53683F96969}"/>
              </a:ext>
            </a:extLst>
          </p:cNvPr>
          <p:cNvSpPr/>
          <p:nvPr/>
        </p:nvSpPr>
        <p:spPr>
          <a:xfrm>
            <a:off x="20525178" y="5446808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Text Box 42">
            <a:extLst>
              <a:ext uri="{FF2B5EF4-FFF2-40B4-BE49-F238E27FC236}">
                <a16:creationId xmlns:a16="http://schemas.microsoft.com/office/drawing/2014/main" id="{DECBDE5E-4806-C455-186D-B3D7CACE15F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9248625" y="4118792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6"/>
                </a:solidFill>
                <a:latin typeface="+mj-lt"/>
                <a:cs typeface="Open Sans Bold" panose="020B0606030504020204" pitchFamily="34" charset="0"/>
              </a:rPr>
              <a:t>SMART TV</a:t>
            </a:r>
          </a:p>
        </p:txBody>
      </p:sp>
      <p:sp>
        <p:nvSpPr>
          <p:cNvPr id="58" name="Rectangle 100">
            <a:extLst>
              <a:ext uri="{FF2B5EF4-FFF2-40B4-BE49-F238E27FC236}">
                <a16:creationId xmlns:a16="http://schemas.microsoft.com/office/drawing/2014/main" id="{B7C228CF-2820-2F1C-0CB0-8E2FEB8DBCE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248624" y="4647492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Thấp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chờ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mẫu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mới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ra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mắt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3109E0C-810F-3E62-9577-8313AEE6D8F1}"/>
              </a:ext>
            </a:extLst>
          </p:cNvPr>
          <p:cNvSpPr/>
          <p:nvPr/>
        </p:nvSpPr>
        <p:spPr>
          <a:xfrm>
            <a:off x="1995687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4D1E42-2302-0846-AF22-1D2D9520D5B1}"/>
              </a:ext>
            </a:extLst>
          </p:cNvPr>
          <p:cNvSpPr/>
          <p:nvPr/>
        </p:nvSpPr>
        <p:spPr>
          <a:xfrm>
            <a:off x="19956875" y="7283779"/>
            <a:ext cx="1416647" cy="3153880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89C243F-F895-7971-4D68-DF405B5CCE0A}"/>
              </a:ext>
            </a:extLst>
          </p:cNvPr>
          <p:cNvSpPr/>
          <p:nvPr/>
        </p:nvSpPr>
        <p:spPr>
          <a:xfrm>
            <a:off x="19956875" y="6832766"/>
            <a:ext cx="1416647" cy="93821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81CB3E5-9115-D944-21EC-E207DC3DB1F0}"/>
              </a:ext>
            </a:extLst>
          </p:cNvPr>
          <p:cNvSpPr/>
          <p:nvPr/>
        </p:nvSpPr>
        <p:spPr>
          <a:xfrm>
            <a:off x="20248181" y="7025691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 Box 42">
            <a:extLst>
              <a:ext uri="{FF2B5EF4-FFF2-40B4-BE49-F238E27FC236}">
                <a16:creationId xmlns:a16="http://schemas.microsoft.com/office/drawing/2014/main" id="{BA15BBE5-82BB-EEF0-9616-FF8CB7CBF3A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0665269" y="8348618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72%</a:t>
            </a:r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959F1FC8-D55B-36AD-D5B1-F318C91036B6}"/>
              </a:ext>
            </a:extLst>
          </p:cNvPr>
          <p:cNvSpPr txBox="1"/>
          <p:nvPr/>
        </p:nvSpPr>
        <p:spPr>
          <a:xfrm>
            <a:off x="9237666" y="969021"/>
            <a:ext cx="5908669" cy="132343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sz="8000" dirty="0"/>
              <a:t>SALES REPORT</a:t>
            </a:r>
          </a:p>
        </p:txBody>
      </p:sp>
      <p:sp>
        <p:nvSpPr>
          <p:cNvPr id="65" name="Shape 2643">
            <a:extLst>
              <a:ext uri="{FF2B5EF4-FFF2-40B4-BE49-F238E27FC236}">
                <a16:creationId xmlns:a16="http://schemas.microsoft.com/office/drawing/2014/main" id="{6E7E3E28-F347-3A67-7637-788E84BE099B}"/>
              </a:ext>
            </a:extLst>
          </p:cNvPr>
          <p:cNvSpPr/>
          <p:nvPr/>
        </p:nvSpPr>
        <p:spPr>
          <a:xfrm>
            <a:off x="6917745" y="4759493"/>
            <a:ext cx="411858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644">
            <a:extLst>
              <a:ext uri="{FF2B5EF4-FFF2-40B4-BE49-F238E27FC236}">
                <a16:creationId xmlns:a16="http://schemas.microsoft.com/office/drawing/2014/main" id="{391A8710-F11B-E61B-AC5E-55F33C6AC3A1}"/>
              </a:ext>
            </a:extLst>
          </p:cNvPr>
          <p:cNvSpPr/>
          <p:nvPr/>
        </p:nvSpPr>
        <p:spPr>
          <a:xfrm>
            <a:off x="10237697" y="5700973"/>
            <a:ext cx="549142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660">
            <a:extLst>
              <a:ext uri="{FF2B5EF4-FFF2-40B4-BE49-F238E27FC236}">
                <a16:creationId xmlns:a16="http://schemas.microsoft.com/office/drawing/2014/main" id="{17D6B8F8-6596-093C-2B80-FB2FA5142A79}"/>
              </a:ext>
            </a:extLst>
          </p:cNvPr>
          <p:cNvSpPr/>
          <p:nvPr/>
        </p:nvSpPr>
        <p:spPr>
          <a:xfrm>
            <a:off x="20297800" y="6612447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686">
            <a:extLst>
              <a:ext uri="{FF2B5EF4-FFF2-40B4-BE49-F238E27FC236}">
                <a16:creationId xmlns:a16="http://schemas.microsoft.com/office/drawing/2014/main" id="{971FDE69-5C7B-805A-0199-97557E8855C8}"/>
              </a:ext>
            </a:extLst>
          </p:cNvPr>
          <p:cNvSpPr/>
          <p:nvPr/>
        </p:nvSpPr>
        <p:spPr>
          <a:xfrm>
            <a:off x="13529807" y="7171103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526">
            <a:extLst>
              <a:ext uri="{FF2B5EF4-FFF2-40B4-BE49-F238E27FC236}">
                <a16:creationId xmlns:a16="http://schemas.microsoft.com/office/drawing/2014/main" id="{C55CA10A-0085-26A0-22CC-AB478B3AB7E9}"/>
              </a:ext>
            </a:extLst>
          </p:cNvPr>
          <p:cNvSpPr/>
          <p:nvPr/>
        </p:nvSpPr>
        <p:spPr>
          <a:xfrm>
            <a:off x="16835570" y="3136785"/>
            <a:ext cx="867792" cy="867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027D8E2-B946-FA01-E30E-A69346AAE7FA}"/>
              </a:ext>
            </a:extLst>
          </p:cNvPr>
          <p:cNvSpPr txBox="1"/>
          <p:nvPr/>
        </p:nvSpPr>
        <p:spPr>
          <a:xfrm>
            <a:off x="10812455" y="2188830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0458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3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8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8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56000">
              <a:schemeClr val="tx1">
                <a:lumMod val="25000"/>
                <a:lumOff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84CE7B8-AAC4-8F45-6C54-FA439C71F764}"/>
              </a:ext>
            </a:extLst>
          </p:cNvPr>
          <p:cNvSpPr/>
          <p:nvPr/>
        </p:nvSpPr>
        <p:spPr>
          <a:xfrm>
            <a:off x="3594829" y="10377333"/>
            <a:ext cx="17436272" cy="33277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592C3F2-F722-CC7D-0C2A-5183B73C9676}"/>
              </a:ext>
            </a:extLst>
          </p:cNvPr>
          <p:cNvSpPr/>
          <p:nvPr/>
        </p:nvSpPr>
        <p:spPr>
          <a:xfrm>
            <a:off x="297108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5E096FA-277E-EF66-D66A-61664EA8A975}"/>
              </a:ext>
            </a:extLst>
          </p:cNvPr>
          <p:cNvSpPr/>
          <p:nvPr/>
        </p:nvSpPr>
        <p:spPr>
          <a:xfrm>
            <a:off x="6360090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12AA21B-189D-D4A6-05BB-F535CD54D76A}"/>
              </a:ext>
            </a:extLst>
          </p:cNvPr>
          <p:cNvSpPr/>
          <p:nvPr/>
        </p:nvSpPr>
        <p:spPr>
          <a:xfrm>
            <a:off x="9732209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EBDFCA-AD7A-280F-20FA-2C2F8A31A7D1}"/>
              </a:ext>
            </a:extLst>
          </p:cNvPr>
          <p:cNvSpPr/>
          <p:nvPr/>
        </p:nvSpPr>
        <p:spPr>
          <a:xfrm>
            <a:off x="13126327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F251B7E-3318-8B36-7BFD-5F678012859F}"/>
              </a:ext>
            </a:extLst>
          </p:cNvPr>
          <p:cNvSpPr/>
          <p:nvPr/>
        </p:nvSpPr>
        <p:spPr>
          <a:xfrm>
            <a:off x="1652044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A62583D-4DFE-CAAA-F6AD-F44085E96E8C}"/>
              </a:ext>
            </a:extLst>
          </p:cNvPr>
          <p:cNvSpPr/>
          <p:nvPr/>
        </p:nvSpPr>
        <p:spPr>
          <a:xfrm>
            <a:off x="19902841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987FD86-7FE6-2931-6ACD-6B6A7CFCE60A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3734921" y="10377333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002263-7D39-BD11-D800-C034DE67F5FB}"/>
              </a:ext>
            </a:extLst>
          </p:cNvPr>
          <p:cNvSpPr/>
          <p:nvPr/>
        </p:nvSpPr>
        <p:spPr>
          <a:xfrm>
            <a:off x="3026600" y="9964824"/>
            <a:ext cx="1416647" cy="938212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228C43-260C-0F04-8491-624215510FDE}"/>
              </a:ext>
            </a:extLst>
          </p:cNvPr>
          <p:cNvSpPr/>
          <p:nvPr/>
        </p:nvSpPr>
        <p:spPr>
          <a:xfrm>
            <a:off x="3026600" y="8962356"/>
            <a:ext cx="1416647" cy="1475301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0D7DA5-66BC-7BB1-C279-9B5ADC8B7B0A}"/>
              </a:ext>
            </a:extLst>
          </p:cNvPr>
          <p:cNvSpPr/>
          <p:nvPr/>
        </p:nvSpPr>
        <p:spPr>
          <a:xfrm>
            <a:off x="3026600" y="8529298"/>
            <a:ext cx="1416647" cy="9382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7B202D-E625-64CE-A610-50AC1C516BD8}"/>
              </a:ext>
            </a:extLst>
          </p:cNvPr>
          <p:cNvSpPr/>
          <p:nvPr/>
        </p:nvSpPr>
        <p:spPr>
          <a:xfrm>
            <a:off x="3317906" y="8722223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hape 2645">
            <a:extLst>
              <a:ext uri="{FF2B5EF4-FFF2-40B4-BE49-F238E27FC236}">
                <a16:creationId xmlns:a16="http://schemas.microsoft.com/office/drawing/2014/main" id="{95625EE2-9D6F-C221-A30E-C37AB25168A3}"/>
              </a:ext>
            </a:extLst>
          </p:cNvPr>
          <p:cNvSpPr/>
          <p:nvPr/>
        </p:nvSpPr>
        <p:spPr>
          <a:xfrm>
            <a:off x="3317903" y="8335367"/>
            <a:ext cx="834040" cy="60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Text Box 42">
            <a:extLst>
              <a:ext uri="{FF2B5EF4-FFF2-40B4-BE49-F238E27FC236}">
                <a16:creationId xmlns:a16="http://schemas.microsoft.com/office/drawing/2014/main" id="{02434CAA-2605-F6BD-99E4-46CCF1E5C8E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34921" y="9918497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25%</a:t>
            </a: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65E565BD-B1E4-DC26-79AE-7E65BDEB45AC}"/>
              </a:ext>
            </a:extLst>
          </p:cNvPr>
          <p:cNvSpPr/>
          <p:nvPr/>
        </p:nvSpPr>
        <p:spPr>
          <a:xfrm>
            <a:off x="3594829" y="11614030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052F5CAD-1037-56C4-D52E-7B211030DEB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318276" y="12027707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1"/>
                </a:solidFill>
                <a:latin typeface="+mj-lt"/>
                <a:cs typeface="Open Sans Bold" panose="020B0606030504020204" pitchFamily="34" charset="0"/>
              </a:rPr>
              <a:t>LAPTOP</a:t>
            </a:r>
          </a:p>
        </p:txBody>
      </p:sp>
      <p:sp>
        <p:nvSpPr>
          <p:cNvPr id="18" name="Rectangle 100">
            <a:extLst>
              <a:ext uri="{FF2B5EF4-FFF2-40B4-BE49-F238E27FC236}">
                <a16:creationId xmlns:a16="http://schemas.microsoft.com/office/drawing/2014/main" id="{C5D0E43F-2F42-ECBE-9334-F7E30076245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18275" y="12556407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Sụt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giảm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mạnh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nguồn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hạn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chế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99E88DE-4415-71FB-5A16-1CBF56257C56}"/>
              </a:ext>
            </a:extLst>
          </p:cNvPr>
          <p:cNvCxnSpPr>
            <a:cxnSpLocks/>
          </p:cNvCxnSpPr>
          <p:nvPr/>
        </p:nvCxnSpPr>
        <p:spPr>
          <a:xfrm>
            <a:off x="7119392" y="3942295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9AB5A31D-22AF-18E6-AA4A-FA4A296BAE9D}"/>
              </a:ext>
            </a:extLst>
          </p:cNvPr>
          <p:cNvSpPr/>
          <p:nvPr/>
        </p:nvSpPr>
        <p:spPr>
          <a:xfrm>
            <a:off x="6979298" y="366211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9CA3A65A-ECEE-9D16-AB9B-B28562F645C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702745" y="2334095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2"/>
                </a:solidFill>
                <a:latin typeface="+mj-lt"/>
                <a:cs typeface="Open Sans Bold" panose="020B0606030504020204" pitchFamily="34" charset="0"/>
              </a:rPr>
              <a:t>MOBILE</a:t>
            </a:r>
          </a:p>
        </p:txBody>
      </p:sp>
      <p:sp>
        <p:nvSpPr>
          <p:cNvPr id="22" name="Rectangle 100">
            <a:extLst>
              <a:ext uri="{FF2B5EF4-FFF2-40B4-BE49-F238E27FC236}">
                <a16:creationId xmlns:a16="http://schemas.microsoft.com/office/drawing/2014/main" id="{3B0E6EE6-CD5E-DEAB-27C2-CED455AF4CA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702744" y="2862795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Bùng</a:t>
            </a:r>
            <a:r>
              <a:rPr lang="en-US" sz="2000" dirty="0"/>
              <a:t> </a:t>
            </a:r>
            <a:r>
              <a:rPr lang="en-US" sz="2000" dirty="0" err="1"/>
              <a:t>nổ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ra</a:t>
            </a:r>
            <a:r>
              <a:rPr lang="en-US" sz="2000" dirty="0"/>
              <a:t> </a:t>
            </a:r>
            <a:r>
              <a:rPr lang="en-US" sz="2000" dirty="0" err="1"/>
              <a:t>mắt</a:t>
            </a:r>
            <a:r>
              <a:rPr lang="en-US" sz="2000" dirty="0"/>
              <a:t> </a:t>
            </a:r>
            <a:r>
              <a:rPr lang="en-US" sz="2000" dirty="0" err="1"/>
              <a:t>dòng</a:t>
            </a:r>
            <a:r>
              <a:rPr lang="en-US" sz="2000" dirty="0"/>
              <a:t> flagship </a:t>
            </a:r>
            <a:r>
              <a:rPr lang="en-US" sz="2000" dirty="0" err="1"/>
              <a:t>mới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BA5144B-7796-C621-AC2F-D44256870198}"/>
              </a:ext>
            </a:extLst>
          </p:cNvPr>
          <p:cNvSpPr/>
          <p:nvPr/>
        </p:nvSpPr>
        <p:spPr>
          <a:xfrm>
            <a:off x="641099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FCF392-7C00-6656-A589-668A32AEB4BC}"/>
              </a:ext>
            </a:extLst>
          </p:cNvPr>
          <p:cNvSpPr/>
          <p:nvPr/>
        </p:nvSpPr>
        <p:spPr>
          <a:xfrm>
            <a:off x="6410995" y="5460714"/>
            <a:ext cx="1416647" cy="4976946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8C80B00-B530-735E-AC56-BC679A11CCAF}"/>
              </a:ext>
            </a:extLst>
          </p:cNvPr>
          <p:cNvSpPr/>
          <p:nvPr/>
        </p:nvSpPr>
        <p:spPr>
          <a:xfrm>
            <a:off x="6410995" y="5048069"/>
            <a:ext cx="1416647" cy="9382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A286347-7620-21B3-55DE-AFC6331072CC}"/>
              </a:ext>
            </a:extLst>
          </p:cNvPr>
          <p:cNvSpPr/>
          <p:nvPr/>
        </p:nvSpPr>
        <p:spPr>
          <a:xfrm>
            <a:off x="6702301" y="5240994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C622FA88-14C9-F157-CA5F-288396511EE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46716" y="6466476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110%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F2F213C-6CA1-365B-A2BF-A5FA56C74D31}"/>
              </a:ext>
            </a:extLst>
          </p:cNvPr>
          <p:cNvCxnSpPr>
            <a:cxnSpLocks/>
          </p:cNvCxnSpPr>
          <p:nvPr/>
        </p:nvCxnSpPr>
        <p:spPr>
          <a:xfrm>
            <a:off x="10511433" y="10377334"/>
            <a:ext cx="0" cy="123669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F892A600-0573-5E46-0F5D-0B6558D07220}"/>
              </a:ext>
            </a:extLst>
          </p:cNvPr>
          <p:cNvSpPr/>
          <p:nvPr/>
        </p:nvSpPr>
        <p:spPr>
          <a:xfrm>
            <a:off x="9803110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C4AEDDB-260F-4249-FD2E-99FE9C8434C7}"/>
              </a:ext>
            </a:extLst>
          </p:cNvPr>
          <p:cNvSpPr/>
          <p:nvPr/>
        </p:nvSpPr>
        <p:spPr>
          <a:xfrm>
            <a:off x="9803110" y="6408073"/>
            <a:ext cx="1416647" cy="4029586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843B155-33A9-205D-55A4-A6B1A192EF14}"/>
              </a:ext>
            </a:extLst>
          </p:cNvPr>
          <p:cNvSpPr/>
          <p:nvPr/>
        </p:nvSpPr>
        <p:spPr>
          <a:xfrm>
            <a:off x="9803110" y="5965367"/>
            <a:ext cx="1416647" cy="9382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67A5FE0-12DB-DF54-029B-389B145EA0AC}"/>
              </a:ext>
            </a:extLst>
          </p:cNvPr>
          <p:cNvSpPr/>
          <p:nvPr/>
        </p:nvSpPr>
        <p:spPr>
          <a:xfrm>
            <a:off x="10094416" y="6158292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Box 42">
            <a:extLst>
              <a:ext uri="{FF2B5EF4-FFF2-40B4-BE49-F238E27FC236}">
                <a16:creationId xmlns:a16="http://schemas.microsoft.com/office/drawing/2014/main" id="{7BBD8DF9-3368-29AF-6139-1E694094561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371339" y="7633511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100%</a:t>
            </a:r>
          </a:p>
        </p:txBody>
      </p: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0D7150FA-C3DB-B4BC-17F4-6EE6CDEC5C28}"/>
              </a:ext>
            </a:extLst>
          </p:cNvPr>
          <p:cNvSpPr/>
          <p:nvPr/>
        </p:nvSpPr>
        <p:spPr>
          <a:xfrm>
            <a:off x="10371339" y="1161403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 Box 42">
            <a:extLst>
              <a:ext uri="{FF2B5EF4-FFF2-40B4-BE49-F238E27FC236}">
                <a16:creationId xmlns:a16="http://schemas.microsoft.com/office/drawing/2014/main" id="{8E6212B5-5169-0335-E2AC-58D749B1E3F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094786" y="12027708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3"/>
                </a:solidFill>
                <a:latin typeface="+mj-lt"/>
                <a:cs typeface="Open Sans Bold" panose="020B0606030504020204" pitchFamily="34" charset="0"/>
              </a:rPr>
              <a:t>TABLETS</a:t>
            </a:r>
          </a:p>
        </p:txBody>
      </p:sp>
      <p:sp>
        <p:nvSpPr>
          <p:cNvPr id="43" name="Rectangle 100">
            <a:extLst>
              <a:ext uri="{FF2B5EF4-FFF2-40B4-BE49-F238E27FC236}">
                <a16:creationId xmlns:a16="http://schemas.microsoft.com/office/drawing/2014/main" id="{0F48C1D7-F03D-3C9D-F55C-10D8C0CF84A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094785" y="12556408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Đạt mục tiêu, ổn định so với năm trước.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CFBE81E-7D4F-DBDC-8718-A3D5B8BC81AB}"/>
              </a:ext>
            </a:extLst>
          </p:cNvPr>
          <p:cNvCxnSpPr>
            <a:cxnSpLocks/>
          </p:cNvCxnSpPr>
          <p:nvPr/>
        </p:nvCxnSpPr>
        <p:spPr>
          <a:xfrm>
            <a:off x="13907416" y="6373599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929F15DF-3158-F279-770E-E865D28F6079}"/>
              </a:ext>
            </a:extLst>
          </p:cNvPr>
          <p:cNvSpPr/>
          <p:nvPr/>
        </p:nvSpPr>
        <p:spPr>
          <a:xfrm>
            <a:off x="13767322" y="6093415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Text Box 42">
            <a:extLst>
              <a:ext uri="{FF2B5EF4-FFF2-40B4-BE49-F238E27FC236}">
                <a16:creationId xmlns:a16="http://schemas.microsoft.com/office/drawing/2014/main" id="{29816DF1-12F0-9AA7-331A-B8A8364B52B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490769" y="4765399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4"/>
                </a:solidFill>
                <a:latin typeface="+mj-lt"/>
                <a:cs typeface="Open Sans Bold" panose="020B0606030504020204" pitchFamily="34" charset="0"/>
              </a:rPr>
              <a:t>EARPHONES</a:t>
            </a:r>
          </a:p>
        </p:txBody>
      </p:sp>
      <p:sp>
        <p:nvSpPr>
          <p:cNvPr id="47" name="Rectangle 100">
            <a:extLst>
              <a:ext uri="{FF2B5EF4-FFF2-40B4-BE49-F238E27FC236}">
                <a16:creationId xmlns:a16="http://schemas.microsoft.com/office/drawing/2014/main" id="{8B647504-3696-2768-F862-3C092313AD5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490768" y="5294099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/>
              <a:t>Chưa đạt kỳ vọng, cạnh tranh giá rẻ.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8200742-F047-DA43-0111-AADDD0537E78}"/>
              </a:ext>
            </a:extLst>
          </p:cNvPr>
          <p:cNvSpPr/>
          <p:nvPr/>
        </p:nvSpPr>
        <p:spPr>
          <a:xfrm>
            <a:off x="13199019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7CC204E-2573-CE1B-1FC1-E9EBB187648C}"/>
              </a:ext>
            </a:extLst>
          </p:cNvPr>
          <p:cNvSpPr/>
          <p:nvPr/>
        </p:nvSpPr>
        <p:spPr>
          <a:xfrm>
            <a:off x="13199019" y="7911428"/>
            <a:ext cx="1416647" cy="2526231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A76662B-0C27-F5DE-51C7-49C967A99043}"/>
              </a:ext>
            </a:extLst>
          </p:cNvPr>
          <p:cNvSpPr/>
          <p:nvPr/>
        </p:nvSpPr>
        <p:spPr>
          <a:xfrm>
            <a:off x="13199019" y="7479373"/>
            <a:ext cx="1416647" cy="938212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89964A1-0DB0-86E2-92B0-DA0082AC4530}"/>
              </a:ext>
            </a:extLst>
          </p:cNvPr>
          <p:cNvSpPr/>
          <p:nvPr/>
        </p:nvSpPr>
        <p:spPr>
          <a:xfrm>
            <a:off x="13490325" y="767229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Box 42">
            <a:extLst>
              <a:ext uri="{FF2B5EF4-FFF2-40B4-BE49-F238E27FC236}">
                <a16:creationId xmlns:a16="http://schemas.microsoft.com/office/drawing/2014/main" id="{6FC554D3-F10F-2931-EF8F-921CD488160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3907413" y="8924325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65%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2ED5A9C-E16C-3750-1B3A-DDF2C94E9C47}"/>
              </a:ext>
            </a:extLst>
          </p:cNvPr>
          <p:cNvCxnSpPr>
            <a:cxnSpLocks/>
            <a:endCxn id="59" idx="0"/>
          </p:cNvCxnSpPr>
          <p:nvPr/>
        </p:nvCxnSpPr>
        <p:spPr>
          <a:xfrm flipH="1">
            <a:off x="17277669" y="10377335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035DFDFA-3B5D-9C32-C7C6-0223ECF9D20B}"/>
              </a:ext>
            </a:extLst>
          </p:cNvPr>
          <p:cNvSpPr/>
          <p:nvPr/>
        </p:nvSpPr>
        <p:spPr>
          <a:xfrm>
            <a:off x="16569348" y="9964826"/>
            <a:ext cx="1416647" cy="938212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DF19857-3A34-E501-6ADD-C5291271995B}"/>
              </a:ext>
            </a:extLst>
          </p:cNvPr>
          <p:cNvSpPr/>
          <p:nvPr/>
        </p:nvSpPr>
        <p:spPr>
          <a:xfrm>
            <a:off x="16569348" y="3917128"/>
            <a:ext cx="1416647" cy="6520532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1A8972D-13F2-0BF9-DC5C-7D42D16E593F}"/>
              </a:ext>
            </a:extLst>
          </p:cNvPr>
          <p:cNvSpPr/>
          <p:nvPr/>
        </p:nvSpPr>
        <p:spPr>
          <a:xfrm>
            <a:off x="16569348" y="3504483"/>
            <a:ext cx="1416647" cy="938212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D7CBCFF-7FC5-C4BA-783A-C843F6701320}"/>
              </a:ext>
            </a:extLst>
          </p:cNvPr>
          <p:cNvSpPr/>
          <p:nvPr/>
        </p:nvSpPr>
        <p:spPr>
          <a:xfrm>
            <a:off x="16860654" y="369740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Box 42">
            <a:extLst>
              <a:ext uri="{FF2B5EF4-FFF2-40B4-BE49-F238E27FC236}">
                <a16:creationId xmlns:a16="http://schemas.microsoft.com/office/drawing/2014/main" id="{CCFAFE0D-44AC-E158-20A4-3C9C987B6B6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7130617" y="4893682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150%</a:t>
            </a:r>
          </a:p>
        </p:txBody>
      </p:sp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A19B2B3D-A415-2EC7-3EF8-43FA0A6449CE}"/>
              </a:ext>
            </a:extLst>
          </p:cNvPr>
          <p:cNvSpPr/>
          <p:nvPr/>
        </p:nvSpPr>
        <p:spPr>
          <a:xfrm>
            <a:off x="17137577" y="11614032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Text Box 42">
            <a:extLst>
              <a:ext uri="{FF2B5EF4-FFF2-40B4-BE49-F238E27FC236}">
                <a16:creationId xmlns:a16="http://schemas.microsoft.com/office/drawing/2014/main" id="{DA9C0BD2-012A-87B1-2763-387BEA864B2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459429" y="12027709"/>
            <a:ext cx="363648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5"/>
                </a:solidFill>
                <a:latin typeface="+mj-lt"/>
                <a:cs typeface="Open Sans Bold" panose="020B0606030504020204" pitchFamily="34" charset="0"/>
              </a:rPr>
              <a:t>SMART WATCH</a:t>
            </a:r>
          </a:p>
        </p:txBody>
      </p:sp>
      <p:sp>
        <p:nvSpPr>
          <p:cNvPr id="61" name="Rectangle 100">
            <a:extLst>
              <a:ext uri="{FF2B5EF4-FFF2-40B4-BE49-F238E27FC236}">
                <a16:creationId xmlns:a16="http://schemas.microsoft.com/office/drawing/2014/main" id="{BB30EEBC-A677-1115-15C0-18A401F980B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5604510" y="12556409"/>
            <a:ext cx="33463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Tăng</a:t>
            </a:r>
            <a:r>
              <a:rPr lang="en-US" sz="2000" dirty="0"/>
              <a:t> </a:t>
            </a:r>
            <a:r>
              <a:rPr lang="en-US" sz="2000" dirty="0" err="1"/>
              <a:t>mạnh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nhu</a:t>
            </a:r>
            <a:r>
              <a:rPr lang="en-US" sz="2000" dirty="0"/>
              <a:t> </a:t>
            </a:r>
            <a:r>
              <a:rPr lang="en-US" sz="2000" dirty="0" err="1"/>
              <a:t>cầu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trang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81B0BB-ABE1-F022-27A1-B67CCB619C03}"/>
              </a:ext>
            </a:extLst>
          </p:cNvPr>
          <p:cNvCxnSpPr>
            <a:cxnSpLocks/>
          </p:cNvCxnSpPr>
          <p:nvPr/>
        </p:nvCxnSpPr>
        <p:spPr>
          <a:xfrm>
            <a:off x="20665272" y="5726992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ircle: Hollow 62">
            <a:extLst>
              <a:ext uri="{FF2B5EF4-FFF2-40B4-BE49-F238E27FC236}">
                <a16:creationId xmlns:a16="http://schemas.microsoft.com/office/drawing/2014/main" id="{F89EA0F0-FCE0-1FEC-03D0-CF6C1DBC8A92}"/>
              </a:ext>
            </a:extLst>
          </p:cNvPr>
          <p:cNvSpPr/>
          <p:nvPr/>
        </p:nvSpPr>
        <p:spPr>
          <a:xfrm>
            <a:off x="20525178" y="5446808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Text Box 42">
            <a:extLst>
              <a:ext uri="{FF2B5EF4-FFF2-40B4-BE49-F238E27FC236}">
                <a16:creationId xmlns:a16="http://schemas.microsoft.com/office/drawing/2014/main" id="{C38C0A11-EE72-63DC-A9CE-B1352EE44C2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9248625" y="4118792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6"/>
                </a:solidFill>
                <a:latin typeface="+mj-lt"/>
                <a:cs typeface="Open Sans Bold" panose="020B0606030504020204" pitchFamily="34" charset="0"/>
              </a:rPr>
              <a:t>SMART TV</a:t>
            </a:r>
          </a:p>
        </p:txBody>
      </p:sp>
      <p:sp>
        <p:nvSpPr>
          <p:cNvPr id="65" name="Rectangle 100">
            <a:extLst>
              <a:ext uri="{FF2B5EF4-FFF2-40B4-BE49-F238E27FC236}">
                <a16:creationId xmlns:a16="http://schemas.microsoft.com/office/drawing/2014/main" id="{FFFC6120-5DCF-2492-F5CB-4D1B0E25724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248624" y="4647492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Thấp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chờ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mẫu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mới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ra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mắt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E94B021-B19F-DE40-D79C-6E86E5DA72CD}"/>
              </a:ext>
            </a:extLst>
          </p:cNvPr>
          <p:cNvSpPr/>
          <p:nvPr/>
        </p:nvSpPr>
        <p:spPr>
          <a:xfrm>
            <a:off x="1995687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7CCF1D8-C02E-B5B1-EFCC-98BCE10BDCBC}"/>
              </a:ext>
            </a:extLst>
          </p:cNvPr>
          <p:cNvSpPr/>
          <p:nvPr/>
        </p:nvSpPr>
        <p:spPr>
          <a:xfrm>
            <a:off x="19956875" y="7283779"/>
            <a:ext cx="1416647" cy="3153880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5C5AD3A-90BD-ABC3-4050-120D6D6F0522}"/>
              </a:ext>
            </a:extLst>
          </p:cNvPr>
          <p:cNvSpPr/>
          <p:nvPr/>
        </p:nvSpPr>
        <p:spPr>
          <a:xfrm>
            <a:off x="19956875" y="6832766"/>
            <a:ext cx="1416647" cy="93821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25C70F0-67FD-E026-1DB5-7886E4E29DBB}"/>
              </a:ext>
            </a:extLst>
          </p:cNvPr>
          <p:cNvSpPr/>
          <p:nvPr/>
        </p:nvSpPr>
        <p:spPr>
          <a:xfrm>
            <a:off x="20248181" y="7025691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 Box 42">
            <a:extLst>
              <a:ext uri="{FF2B5EF4-FFF2-40B4-BE49-F238E27FC236}">
                <a16:creationId xmlns:a16="http://schemas.microsoft.com/office/drawing/2014/main" id="{E38179BE-2CBD-C94B-9C63-7497B731EED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0665269" y="8348618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72%</a:t>
            </a:r>
          </a:p>
        </p:txBody>
      </p:sp>
      <p:sp>
        <p:nvSpPr>
          <p:cNvPr id="71" name="Textbox 200">
            <a:extLst>
              <a:ext uri="{FF2B5EF4-FFF2-40B4-BE49-F238E27FC236}">
                <a16:creationId xmlns:a16="http://schemas.microsoft.com/office/drawing/2014/main" id="{B1E43F36-E79A-957D-7DF7-F46AE1F417C7}"/>
              </a:ext>
            </a:extLst>
          </p:cNvPr>
          <p:cNvSpPr txBox="1"/>
          <p:nvPr/>
        </p:nvSpPr>
        <p:spPr>
          <a:xfrm>
            <a:off x="9237666" y="969021"/>
            <a:ext cx="5908669" cy="132343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sz="8000" dirty="0">
                <a:solidFill>
                  <a:schemeClr val="tx2"/>
                </a:solidFill>
              </a:rPr>
              <a:t>SALES REPORT</a:t>
            </a:r>
          </a:p>
        </p:txBody>
      </p:sp>
      <p:sp>
        <p:nvSpPr>
          <p:cNvPr id="72" name="Shape 2643">
            <a:extLst>
              <a:ext uri="{FF2B5EF4-FFF2-40B4-BE49-F238E27FC236}">
                <a16:creationId xmlns:a16="http://schemas.microsoft.com/office/drawing/2014/main" id="{015AC43D-C575-27A1-06A2-DCC792170E43}"/>
              </a:ext>
            </a:extLst>
          </p:cNvPr>
          <p:cNvSpPr/>
          <p:nvPr/>
        </p:nvSpPr>
        <p:spPr>
          <a:xfrm>
            <a:off x="6917745" y="4759493"/>
            <a:ext cx="411858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644">
            <a:extLst>
              <a:ext uri="{FF2B5EF4-FFF2-40B4-BE49-F238E27FC236}">
                <a16:creationId xmlns:a16="http://schemas.microsoft.com/office/drawing/2014/main" id="{A9D88D20-B5CD-36FB-073F-F761741B3567}"/>
              </a:ext>
            </a:extLst>
          </p:cNvPr>
          <p:cNvSpPr/>
          <p:nvPr/>
        </p:nvSpPr>
        <p:spPr>
          <a:xfrm>
            <a:off x="10237697" y="5700973"/>
            <a:ext cx="549142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660">
            <a:extLst>
              <a:ext uri="{FF2B5EF4-FFF2-40B4-BE49-F238E27FC236}">
                <a16:creationId xmlns:a16="http://schemas.microsoft.com/office/drawing/2014/main" id="{771BCF38-326D-6D72-63E6-088B94BF43F9}"/>
              </a:ext>
            </a:extLst>
          </p:cNvPr>
          <p:cNvSpPr/>
          <p:nvPr/>
        </p:nvSpPr>
        <p:spPr>
          <a:xfrm>
            <a:off x="20297800" y="6612447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686">
            <a:extLst>
              <a:ext uri="{FF2B5EF4-FFF2-40B4-BE49-F238E27FC236}">
                <a16:creationId xmlns:a16="http://schemas.microsoft.com/office/drawing/2014/main" id="{2C5D2BBC-3E2D-8958-2A05-B33665191396}"/>
              </a:ext>
            </a:extLst>
          </p:cNvPr>
          <p:cNvSpPr/>
          <p:nvPr/>
        </p:nvSpPr>
        <p:spPr>
          <a:xfrm>
            <a:off x="13529807" y="7171103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526">
            <a:extLst>
              <a:ext uri="{FF2B5EF4-FFF2-40B4-BE49-F238E27FC236}">
                <a16:creationId xmlns:a16="http://schemas.microsoft.com/office/drawing/2014/main" id="{1CD3E6BC-379D-DD47-AF49-F749CB16C200}"/>
              </a:ext>
            </a:extLst>
          </p:cNvPr>
          <p:cNvSpPr/>
          <p:nvPr/>
        </p:nvSpPr>
        <p:spPr>
          <a:xfrm>
            <a:off x="16835570" y="3136785"/>
            <a:ext cx="867792" cy="867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BAAE88E-66EC-664F-7C04-20F04246968A}"/>
              </a:ext>
            </a:extLst>
          </p:cNvPr>
          <p:cNvSpPr txBox="1"/>
          <p:nvPr/>
        </p:nvSpPr>
        <p:spPr>
          <a:xfrm>
            <a:off x="10812455" y="2188830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00039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7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2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8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9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6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9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/>
          <p:bldP spid="43" grpId="0"/>
          <p:bldP spid="45" grpId="0" animBg="1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 animBg="1"/>
          <p:bldP spid="60" grpId="0"/>
          <p:bldP spid="61" grpId="0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 animBg="1"/>
          <p:bldP spid="70" grpId="0"/>
          <p:bldP spid="71" grpId="0"/>
          <p:bldP spid="72" grpId="0" animBg="1"/>
          <p:bldP spid="73" grpId="0" animBg="1"/>
          <p:bldP spid="74" grpId="0" animBg="1"/>
          <p:bldP spid="75" grpId="0" animBg="1"/>
          <p:bldP spid="7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2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8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9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6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9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/>
          <p:bldP spid="43" grpId="0"/>
          <p:bldP spid="45" grpId="0" animBg="1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 animBg="1"/>
          <p:bldP spid="60" grpId="0"/>
          <p:bldP spid="61" grpId="0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 animBg="1"/>
          <p:bldP spid="70" grpId="0"/>
          <p:bldP spid="71" grpId="0"/>
          <p:bldP spid="72" grpId="0" animBg="1"/>
          <p:bldP spid="73" grpId="0" animBg="1"/>
          <p:bldP spid="74" grpId="0" animBg="1"/>
          <p:bldP spid="75" grpId="0" animBg="1"/>
          <p:bldP spid="7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56000">
              <a:schemeClr val="bg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585ABEA8-937C-04A2-0F33-B1CCD35BEDF3}"/>
              </a:ext>
            </a:extLst>
          </p:cNvPr>
          <p:cNvSpPr/>
          <p:nvPr/>
        </p:nvSpPr>
        <p:spPr>
          <a:xfrm>
            <a:off x="297108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A4666FD5-37D8-BA4A-9EA3-A81CDBBCE44C}"/>
              </a:ext>
            </a:extLst>
          </p:cNvPr>
          <p:cNvSpPr/>
          <p:nvPr/>
        </p:nvSpPr>
        <p:spPr>
          <a:xfrm>
            <a:off x="6360090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CE05FBCA-012E-9204-7AA1-FB32D45BD65C}"/>
              </a:ext>
            </a:extLst>
          </p:cNvPr>
          <p:cNvSpPr/>
          <p:nvPr/>
        </p:nvSpPr>
        <p:spPr>
          <a:xfrm>
            <a:off x="9732209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CAABC8E-1B0A-8EAC-0B1C-45DAA325280E}"/>
              </a:ext>
            </a:extLst>
          </p:cNvPr>
          <p:cNvSpPr/>
          <p:nvPr/>
        </p:nvSpPr>
        <p:spPr>
          <a:xfrm>
            <a:off x="13126327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0C2DF682-8984-AE02-0150-617D5F1A7813}"/>
              </a:ext>
            </a:extLst>
          </p:cNvPr>
          <p:cNvSpPr/>
          <p:nvPr/>
        </p:nvSpPr>
        <p:spPr>
          <a:xfrm>
            <a:off x="1652044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B7EBA74F-E4D1-8B99-F456-CE12CC6CC93E}"/>
              </a:ext>
            </a:extLst>
          </p:cNvPr>
          <p:cNvSpPr/>
          <p:nvPr/>
        </p:nvSpPr>
        <p:spPr>
          <a:xfrm>
            <a:off x="19902841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2173B59-DC5E-1814-EA67-A81B0E163077}"/>
              </a:ext>
            </a:extLst>
          </p:cNvPr>
          <p:cNvSpPr/>
          <p:nvPr/>
        </p:nvSpPr>
        <p:spPr>
          <a:xfrm>
            <a:off x="3594829" y="10377333"/>
            <a:ext cx="17436272" cy="332778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95B346-E200-5561-DA59-9CD9E69AC38D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3734921" y="10377333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690AAD22-926F-DCD2-7A72-4347D34B891C}"/>
              </a:ext>
            </a:extLst>
          </p:cNvPr>
          <p:cNvSpPr/>
          <p:nvPr/>
        </p:nvSpPr>
        <p:spPr>
          <a:xfrm>
            <a:off x="3026600" y="9964824"/>
            <a:ext cx="1416647" cy="938212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1F14CC0-2E32-C793-320F-141E490D4E02}"/>
              </a:ext>
            </a:extLst>
          </p:cNvPr>
          <p:cNvSpPr/>
          <p:nvPr/>
        </p:nvSpPr>
        <p:spPr>
          <a:xfrm>
            <a:off x="3026600" y="8962356"/>
            <a:ext cx="1416647" cy="1475301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C200F84-665D-A193-FC96-4FE187806485}"/>
              </a:ext>
            </a:extLst>
          </p:cNvPr>
          <p:cNvSpPr/>
          <p:nvPr/>
        </p:nvSpPr>
        <p:spPr>
          <a:xfrm>
            <a:off x="3026600" y="8529298"/>
            <a:ext cx="1416647" cy="9382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1B06413-7769-AB2F-A3A5-95A82F4B8D82}"/>
              </a:ext>
            </a:extLst>
          </p:cNvPr>
          <p:cNvSpPr/>
          <p:nvPr/>
        </p:nvSpPr>
        <p:spPr>
          <a:xfrm>
            <a:off x="3317906" y="8722223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hape 2645">
            <a:extLst>
              <a:ext uri="{FF2B5EF4-FFF2-40B4-BE49-F238E27FC236}">
                <a16:creationId xmlns:a16="http://schemas.microsoft.com/office/drawing/2014/main" id="{A4DB7E90-55DB-DE39-8E3B-119E262A9B31}"/>
              </a:ext>
            </a:extLst>
          </p:cNvPr>
          <p:cNvSpPr/>
          <p:nvPr/>
        </p:nvSpPr>
        <p:spPr>
          <a:xfrm>
            <a:off x="3317903" y="8335367"/>
            <a:ext cx="834040" cy="60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Text Box 42">
            <a:extLst>
              <a:ext uri="{FF2B5EF4-FFF2-40B4-BE49-F238E27FC236}">
                <a16:creationId xmlns:a16="http://schemas.microsoft.com/office/drawing/2014/main" id="{91CD5615-E7FB-76F8-C4BD-7924F34BC47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34921" y="9918497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25%</a:t>
            </a: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F177DBE4-1457-1C33-7916-895DD9269AAD}"/>
              </a:ext>
            </a:extLst>
          </p:cNvPr>
          <p:cNvSpPr/>
          <p:nvPr/>
        </p:nvSpPr>
        <p:spPr>
          <a:xfrm>
            <a:off x="3594829" y="11614030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2B1E78B4-59F9-7661-CCBA-5871C1701D6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318276" y="12027707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1"/>
                </a:solidFill>
                <a:latin typeface="+mj-lt"/>
                <a:cs typeface="Open Sans Bold" panose="020B0606030504020204" pitchFamily="34" charset="0"/>
              </a:rPr>
              <a:t>LAPTOP</a:t>
            </a:r>
          </a:p>
        </p:txBody>
      </p:sp>
      <p:sp>
        <p:nvSpPr>
          <p:cNvPr id="18" name="Rectangle 100">
            <a:extLst>
              <a:ext uri="{FF2B5EF4-FFF2-40B4-BE49-F238E27FC236}">
                <a16:creationId xmlns:a16="http://schemas.microsoft.com/office/drawing/2014/main" id="{7BB0653C-79F6-45F7-8A61-295AB5CD210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18275" y="12556407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Sụt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giảm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mạnh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nguồn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hạn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chế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4EA7D7C-6D42-A2E0-F5AD-CA1D7E64762C}"/>
              </a:ext>
            </a:extLst>
          </p:cNvPr>
          <p:cNvCxnSpPr>
            <a:cxnSpLocks/>
          </p:cNvCxnSpPr>
          <p:nvPr/>
        </p:nvCxnSpPr>
        <p:spPr>
          <a:xfrm>
            <a:off x="7119392" y="3942295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F0757B8D-CCE0-7040-936B-2D234FD2D03C}"/>
              </a:ext>
            </a:extLst>
          </p:cNvPr>
          <p:cNvSpPr/>
          <p:nvPr/>
        </p:nvSpPr>
        <p:spPr>
          <a:xfrm>
            <a:off x="6979298" y="366211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060E4C7F-9EB4-0076-CEE6-090A7B6ABBE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702745" y="2334095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2"/>
                </a:solidFill>
                <a:latin typeface="+mj-lt"/>
                <a:cs typeface="Open Sans Bold" panose="020B0606030504020204" pitchFamily="34" charset="0"/>
              </a:rPr>
              <a:t>MOBILE</a:t>
            </a:r>
          </a:p>
        </p:txBody>
      </p:sp>
      <p:sp>
        <p:nvSpPr>
          <p:cNvPr id="22" name="Rectangle 100">
            <a:extLst>
              <a:ext uri="{FF2B5EF4-FFF2-40B4-BE49-F238E27FC236}">
                <a16:creationId xmlns:a16="http://schemas.microsoft.com/office/drawing/2014/main" id="{0F3279B4-A022-1074-A979-A22EAD3A5C3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702744" y="2862795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Bùng</a:t>
            </a:r>
            <a:r>
              <a:rPr lang="en-US" sz="2000" dirty="0"/>
              <a:t> </a:t>
            </a:r>
            <a:r>
              <a:rPr lang="en-US" sz="2000" dirty="0" err="1"/>
              <a:t>nổ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ra</a:t>
            </a:r>
            <a:r>
              <a:rPr lang="en-US" sz="2000" dirty="0"/>
              <a:t> </a:t>
            </a:r>
            <a:r>
              <a:rPr lang="en-US" sz="2000" dirty="0" err="1"/>
              <a:t>mắt</a:t>
            </a:r>
            <a:r>
              <a:rPr lang="en-US" sz="2000" dirty="0"/>
              <a:t> </a:t>
            </a:r>
            <a:r>
              <a:rPr lang="en-US" sz="2000" dirty="0" err="1"/>
              <a:t>dòng</a:t>
            </a:r>
            <a:r>
              <a:rPr lang="en-US" sz="2000" dirty="0"/>
              <a:t> flagship </a:t>
            </a:r>
            <a:r>
              <a:rPr lang="en-US" sz="2000" dirty="0" err="1"/>
              <a:t>mới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44C7396-8B6E-7A33-15C8-A7D68EE4CBB5}"/>
              </a:ext>
            </a:extLst>
          </p:cNvPr>
          <p:cNvSpPr/>
          <p:nvPr/>
        </p:nvSpPr>
        <p:spPr>
          <a:xfrm>
            <a:off x="641099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7B818C1-8ECD-14E2-C045-F57AA0D15A9A}"/>
              </a:ext>
            </a:extLst>
          </p:cNvPr>
          <p:cNvSpPr/>
          <p:nvPr/>
        </p:nvSpPr>
        <p:spPr>
          <a:xfrm>
            <a:off x="6410995" y="5460714"/>
            <a:ext cx="1416647" cy="4976946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6F711D7-8535-FC4C-34BA-C733F4133503}"/>
              </a:ext>
            </a:extLst>
          </p:cNvPr>
          <p:cNvSpPr/>
          <p:nvPr/>
        </p:nvSpPr>
        <p:spPr>
          <a:xfrm>
            <a:off x="6410995" y="5048069"/>
            <a:ext cx="1416647" cy="9382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F2B24BA-6E6D-1EFE-41D1-83DE18CCE1D1}"/>
              </a:ext>
            </a:extLst>
          </p:cNvPr>
          <p:cNvSpPr/>
          <p:nvPr/>
        </p:nvSpPr>
        <p:spPr>
          <a:xfrm>
            <a:off x="6702301" y="5240994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F8536498-8344-D905-7A4F-3BD655EF93D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46716" y="6466476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110%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44C292-CA28-F7B4-946E-B317F9B3EA7A}"/>
              </a:ext>
            </a:extLst>
          </p:cNvPr>
          <p:cNvCxnSpPr>
            <a:cxnSpLocks/>
          </p:cNvCxnSpPr>
          <p:nvPr/>
        </p:nvCxnSpPr>
        <p:spPr>
          <a:xfrm>
            <a:off x="10511433" y="10377334"/>
            <a:ext cx="0" cy="123669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3B5E8659-D88C-F8AF-F56E-A978488C435F}"/>
              </a:ext>
            </a:extLst>
          </p:cNvPr>
          <p:cNvSpPr/>
          <p:nvPr/>
        </p:nvSpPr>
        <p:spPr>
          <a:xfrm>
            <a:off x="9803110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1CB184D-9EF3-02EF-6554-EDB5F8A20E20}"/>
              </a:ext>
            </a:extLst>
          </p:cNvPr>
          <p:cNvSpPr/>
          <p:nvPr/>
        </p:nvSpPr>
        <p:spPr>
          <a:xfrm>
            <a:off x="9803110" y="6408073"/>
            <a:ext cx="1416647" cy="4029586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1F9CD3F-CE12-0D47-2D22-70AD6C9FAEE8}"/>
              </a:ext>
            </a:extLst>
          </p:cNvPr>
          <p:cNvSpPr/>
          <p:nvPr/>
        </p:nvSpPr>
        <p:spPr>
          <a:xfrm>
            <a:off x="9803110" y="5965367"/>
            <a:ext cx="1416647" cy="9382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0EFEC7B-B555-8A13-419F-9621A411090A}"/>
              </a:ext>
            </a:extLst>
          </p:cNvPr>
          <p:cNvSpPr/>
          <p:nvPr/>
        </p:nvSpPr>
        <p:spPr>
          <a:xfrm>
            <a:off x="10094416" y="6158292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Box 42">
            <a:extLst>
              <a:ext uri="{FF2B5EF4-FFF2-40B4-BE49-F238E27FC236}">
                <a16:creationId xmlns:a16="http://schemas.microsoft.com/office/drawing/2014/main" id="{5A828B61-809C-202A-DEA9-0E523C47D7A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371339" y="7633511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100%</a:t>
            </a:r>
          </a:p>
        </p:txBody>
      </p:sp>
      <p:sp>
        <p:nvSpPr>
          <p:cNvPr id="34" name="Circle: Hollow 33">
            <a:extLst>
              <a:ext uri="{FF2B5EF4-FFF2-40B4-BE49-F238E27FC236}">
                <a16:creationId xmlns:a16="http://schemas.microsoft.com/office/drawing/2014/main" id="{9BE224F1-CEC5-7825-F4E2-76D8A12B5E08}"/>
              </a:ext>
            </a:extLst>
          </p:cNvPr>
          <p:cNvSpPr/>
          <p:nvPr/>
        </p:nvSpPr>
        <p:spPr>
          <a:xfrm>
            <a:off x="10371339" y="1161403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 Box 42">
            <a:extLst>
              <a:ext uri="{FF2B5EF4-FFF2-40B4-BE49-F238E27FC236}">
                <a16:creationId xmlns:a16="http://schemas.microsoft.com/office/drawing/2014/main" id="{8379A0FF-F90E-152A-3D3B-BB64F282D12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094786" y="12027708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3"/>
                </a:solidFill>
                <a:latin typeface="+mj-lt"/>
                <a:cs typeface="Open Sans Bold" panose="020B0606030504020204" pitchFamily="34" charset="0"/>
              </a:rPr>
              <a:t>TABLETS</a:t>
            </a:r>
          </a:p>
        </p:txBody>
      </p:sp>
      <p:sp>
        <p:nvSpPr>
          <p:cNvPr id="36" name="Rectangle 100">
            <a:extLst>
              <a:ext uri="{FF2B5EF4-FFF2-40B4-BE49-F238E27FC236}">
                <a16:creationId xmlns:a16="http://schemas.microsoft.com/office/drawing/2014/main" id="{30E700F2-45E3-D252-B7FE-F865999B5E6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094785" y="12556408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Đạt mục tiêu, ổn định so với năm trước.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C6141FD-2CB5-30C9-5D21-CDA69526E82B}"/>
              </a:ext>
            </a:extLst>
          </p:cNvPr>
          <p:cNvCxnSpPr>
            <a:cxnSpLocks/>
          </p:cNvCxnSpPr>
          <p:nvPr/>
        </p:nvCxnSpPr>
        <p:spPr>
          <a:xfrm>
            <a:off x="13907416" y="6373599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ircle: Hollow 37">
            <a:extLst>
              <a:ext uri="{FF2B5EF4-FFF2-40B4-BE49-F238E27FC236}">
                <a16:creationId xmlns:a16="http://schemas.microsoft.com/office/drawing/2014/main" id="{A58F0C2D-3955-C8BD-6A1E-8846F1C81E47}"/>
              </a:ext>
            </a:extLst>
          </p:cNvPr>
          <p:cNvSpPr/>
          <p:nvPr/>
        </p:nvSpPr>
        <p:spPr>
          <a:xfrm>
            <a:off x="13767322" y="6093415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 Box 42">
            <a:extLst>
              <a:ext uri="{FF2B5EF4-FFF2-40B4-BE49-F238E27FC236}">
                <a16:creationId xmlns:a16="http://schemas.microsoft.com/office/drawing/2014/main" id="{A800CF0E-A74E-633C-4EC4-B68C4482B62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490769" y="4765399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4"/>
                </a:solidFill>
                <a:latin typeface="+mj-lt"/>
                <a:cs typeface="Open Sans Bold" panose="020B0606030504020204" pitchFamily="34" charset="0"/>
              </a:rPr>
              <a:t>EARPHONES</a:t>
            </a:r>
          </a:p>
        </p:txBody>
      </p:sp>
      <p:sp>
        <p:nvSpPr>
          <p:cNvPr id="40" name="Rectangle 100">
            <a:extLst>
              <a:ext uri="{FF2B5EF4-FFF2-40B4-BE49-F238E27FC236}">
                <a16:creationId xmlns:a16="http://schemas.microsoft.com/office/drawing/2014/main" id="{A67C3DB0-23A2-A0F6-2913-43D92DEB2F3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490768" y="5294099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/>
              <a:t>Chưa đạt kỳ vọng, cạnh tranh giá rẻ.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F949697-3566-1018-8180-A18C3DE225A2}"/>
              </a:ext>
            </a:extLst>
          </p:cNvPr>
          <p:cNvSpPr/>
          <p:nvPr/>
        </p:nvSpPr>
        <p:spPr>
          <a:xfrm>
            <a:off x="13199019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5AB6C93-E4F9-667E-7C30-5563A2EBEBB7}"/>
              </a:ext>
            </a:extLst>
          </p:cNvPr>
          <p:cNvSpPr/>
          <p:nvPr/>
        </p:nvSpPr>
        <p:spPr>
          <a:xfrm>
            <a:off x="13199019" y="7911428"/>
            <a:ext cx="1416647" cy="2526231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A4CB0A6-0E6D-2EE2-84A4-A8B46DF75B2E}"/>
              </a:ext>
            </a:extLst>
          </p:cNvPr>
          <p:cNvSpPr/>
          <p:nvPr/>
        </p:nvSpPr>
        <p:spPr>
          <a:xfrm>
            <a:off x="13199019" y="7479373"/>
            <a:ext cx="1416647" cy="938212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C62C2AB-44DA-90D0-8807-2EA46EFA86D8}"/>
              </a:ext>
            </a:extLst>
          </p:cNvPr>
          <p:cNvSpPr/>
          <p:nvPr/>
        </p:nvSpPr>
        <p:spPr>
          <a:xfrm>
            <a:off x="13490325" y="767229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Box 42">
            <a:extLst>
              <a:ext uri="{FF2B5EF4-FFF2-40B4-BE49-F238E27FC236}">
                <a16:creationId xmlns:a16="http://schemas.microsoft.com/office/drawing/2014/main" id="{6B77C745-879C-30F5-254D-DBDA1679D4E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3907413" y="8924325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65%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8F2C4A2-75B7-4207-494C-53476C61CD56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17277669" y="10377335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336FF572-9FBC-5FCA-3F81-97C08DED6332}"/>
              </a:ext>
            </a:extLst>
          </p:cNvPr>
          <p:cNvSpPr/>
          <p:nvPr/>
        </p:nvSpPr>
        <p:spPr>
          <a:xfrm>
            <a:off x="16569348" y="9964826"/>
            <a:ext cx="1416647" cy="938212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AF937BD-28D8-C613-3F43-8C14952C95B9}"/>
              </a:ext>
            </a:extLst>
          </p:cNvPr>
          <p:cNvSpPr/>
          <p:nvPr/>
        </p:nvSpPr>
        <p:spPr>
          <a:xfrm>
            <a:off x="16569348" y="3917128"/>
            <a:ext cx="1416647" cy="6520532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AB8AC1E-A886-F26E-9819-3BCF3AA63BC2}"/>
              </a:ext>
            </a:extLst>
          </p:cNvPr>
          <p:cNvSpPr/>
          <p:nvPr/>
        </p:nvSpPr>
        <p:spPr>
          <a:xfrm>
            <a:off x="16569348" y="3504483"/>
            <a:ext cx="1416647" cy="938212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0911781-B9C9-AA30-ADE0-6A65BB4C570C}"/>
              </a:ext>
            </a:extLst>
          </p:cNvPr>
          <p:cNvSpPr/>
          <p:nvPr/>
        </p:nvSpPr>
        <p:spPr>
          <a:xfrm>
            <a:off x="16860654" y="369740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Box 42">
            <a:extLst>
              <a:ext uri="{FF2B5EF4-FFF2-40B4-BE49-F238E27FC236}">
                <a16:creationId xmlns:a16="http://schemas.microsoft.com/office/drawing/2014/main" id="{508FE12A-D21D-DFBB-EA4D-523C6A1660B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7130617" y="4893682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150%</a:t>
            </a: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F3A5EED2-FDEA-061B-179E-994D7B693911}"/>
              </a:ext>
            </a:extLst>
          </p:cNvPr>
          <p:cNvSpPr/>
          <p:nvPr/>
        </p:nvSpPr>
        <p:spPr>
          <a:xfrm>
            <a:off x="17137577" y="11614032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 Box 42">
            <a:extLst>
              <a:ext uri="{FF2B5EF4-FFF2-40B4-BE49-F238E27FC236}">
                <a16:creationId xmlns:a16="http://schemas.microsoft.com/office/drawing/2014/main" id="{04F35A3F-650F-E3E2-E4FD-49EDB42C954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459429" y="12027709"/>
            <a:ext cx="363648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5"/>
                </a:solidFill>
                <a:latin typeface="+mj-lt"/>
                <a:cs typeface="Open Sans Bold" panose="020B0606030504020204" pitchFamily="34" charset="0"/>
              </a:rPr>
              <a:t>SMART WATCH</a:t>
            </a:r>
          </a:p>
        </p:txBody>
      </p:sp>
      <p:sp>
        <p:nvSpPr>
          <p:cNvPr id="54" name="Rectangle 100">
            <a:extLst>
              <a:ext uri="{FF2B5EF4-FFF2-40B4-BE49-F238E27FC236}">
                <a16:creationId xmlns:a16="http://schemas.microsoft.com/office/drawing/2014/main" id="{A3E9504A-9446-AF36-27D2-30D6DEF1B73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5604510" y="12556409"/>
            <a:ext cx="33463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Tăng</a:t>
            </a:r>
            <a:r>
              <a:rPr lang="en-US" sz="2000" dirty="0"/>
              <a:t> </a:t>
            </a:r>
            <a:r>
              <a:rPr lang="en-US" sz="2000" dirty="0" err="1"/>
              <a:t>mạnh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nhu</a:t>
            </a:r>
            <a:r>
              <a:rPr lang="en-US" sz="2000" dirty="0"/>
              <a:t> </a:t>
            </a:r>
            <a:r>
              <a:rPr lang="en-US" sz="2000" dirty="0" err="1"/>
              <a:t>cầu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trang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DAA92A8-4687-A4A3-F843-B6241A25E5F0}"/>
              </a:ext>
            </a:extLst>
          </p:cNvPr>
          <p:cNvCxnSpPr>
            <a:cxnSpLocks/>
          </p:cNvCxnSpPr>
          <p:nvPr/>
        </p:nvCxnSpPr>
        <p:spPr>
          <a:xfrm>
            <a:off x="20665272" y="5726992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ircle: Hollow 55">
            <a:extLst>
              <a:ext uri="{FF2B5EF4-FFF2-40B4-BE49-F238E27FC236}">
                <a16:creationId xmlns:a16="http://schemas.microsoft.com/office/drawing/2014/main" id="{87B1D0F8-8BEE-37C4-E90B-2AE2DE94B1DD}"/>
              </a:ext>
            </a:extLst>
          </p:cNvPr>
          <p:cNvSpPr/>
          <p:nvPr/>
        </p:nvSpPr>
        <p:spPr>
          <a:xfrm>
            <a:off x="20525178" y="5446808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Text Box 42">
            <a:extLst>
              <a:ext uri="{FF2B5EF4-FFF2-40B4-BE49-F238E27FC236}">
                <a16:creationId xmlns:a16="http://schemas.microsoft.com/office/drawing/2014/main" id="{2944CD26-C908-D13B-F374-0416D84FDF2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9248625" y="4118792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6"/>
                </a:solidFill>
                <a:latin typeface="+mj-lt"/>
                <a:cs typeface="Open Sans Bold" panose="020B0606030504020204" pitchFamily="34" charset="0"/>
              </a:rPr>
              <a:t>SMART TV</a:t>
            </a:r>
          </a:p>
        </p:txBody>
      </p:sp>
      <p:sp>
        <p:nvSpPr>
          <p:cNvPr id="58" name="Rectangle 100">
            <a:extLst>
              <a:ext uri="{FF2B5EF4-FFF2-40B4-BE49-F238E27FC236}">
                <a16:creationId xmlns:a16="http://schemas.microsoft.com/office/drawing/2014/main" id="{091CB959-3566-9DEB-7620-EFF498C2B00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248624" y="4647492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Thấp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chờ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mẫu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mới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ra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mắt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E1B81A4-FC19-E960-D4B4-08F24AEB8B20}"/>
              </a:ext>
            </a:extLst>
          </p:cNvPr>
          <p:cNvSpPr/>
          <p:nvPr/>
        </p:nvSpPr>
        <p:spPr>
          <a:xfrm>
            <a:off x="1995687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CF8D906-3045-E96F-7BC3-072DE3A93C97}"/>
              </a:ext>
            </a:extLst>
          </p:cNvPr>
          <p:cNvSpPr/>
          <p:nvPr/>
        </p:nvSpPr>
        <p:spPr>
          <a:xfrm>
            <a:off x="19956875" y="7283779"/>
            <a:ext cx="1416647" cy="3153880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AE19901-A98C-1AE9-1B11-8BB6AAFDEEE8}"/>
              </a:ext>
            </a:extLst>
          </p:cNvPr>
          <p:cNvSpPr/>
          <p:nvPr/>
        </p:nvSpPr>
        <p:spPr>
          <a:xfrm>
            <a:off x="19956875" y="6832766"/>
            <a:ext cx="1416647" cy="93821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1F107E2-C6B2-9B67-849B-0A47A7C66D6A}"/>
              </a:ext>
            </a:extLst>
          </p:cNvPr>
          <p:cNvSpPr/>
          <p:nvPr/>
        </p:nvSpPr>
        <p:spPr>
          <a:xfrm>
            <a:off x="20248181" y="7025691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 Box 42">
            <a:extLst>
              <a:ext uri="{FF2B5EF4-FFF2-40B4-BE49-F238E27FC236}">
                <a16:creationId xmlns:a16="http://schemas.microsoft.com/office/drawing/2014/main" id="{9627CCF0-9E36-CA6B-8B19-B856BD63F39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0665269" y="8348618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72%</a:t>
            </a:r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B183C9CE-A0DD-3D2C-EFA6-B3982A64EE26}"/>
              </a:ext>
            </a:extLst>
          </p:cNvPr>
          <p:cNvSpPr txBox="1"/>
          <p:nvPr/>
        </p:nvSpPr>
        <p:spPr>
          <a:xfrm>
            <a:off x="9237666" y="969021"/>
            <a:ext cx="5908669" cy="132343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sz="8000" dirty="0">
                <a:solidFill>
                  <a:schemeClr val="accent6"/>
                </a:solidFill>
              </a:rPr>
              <a:t>SALES </a:t>
            </a:r>
            <a:r>
              <a:rPr lang="en-US" sz="8000" dirty="0">
                <a:solidFill>
                  <a:schemeClr val="accent5"/>
                </a:solidFill>
              </a:rPr>
              <a:t>REPORT</a:t>
            </a:r>
          </a:p>
        </p:txBody>
      </p:sp>
      <p:sp>
        <p:nvSpPr>
          <p:cNvPr id="65" name="Shape 2643">
            <a:extLst>
              <a:ext uri="{FF2B5EF4-FFF2-40B4-BE49-F238E27FC236}">
                <a16:creationId xmlns:a16="http://schemas.microsoft.com/office/drawing/2014/main" id="{A9D50E55-D675-E092-CAF5-9611CAE78FE1}"/>
              </a:ext>
            </a:extLst>
          </p:cNvPr>
          <p:cNvSpPr/>
          <p:nvPr/>
        </p:nvSpPr>
        <p:spPr>
          <a:xfrm>
            <a:off x="6917745" y="4759493"/>
            <a:ext cx="411858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644">
            <a:extLst>
              <a:ext uri="{FF2B5EF4-FFF2-40B4-BE49-F238E27FC236}">
                <a16:creationId xmlns:a16="http://schemas.microsoft.com/office/drawing/2014/main" id="{250FC9CF-6982-1126-96F9-4C571AA553D2}"/>
              </a:ext>
            </a:extLst>
          </p:cNvPr>
          <p:cNvSpPr/>
          <p:nvPr/>
        </p:nvSpPr>
        <p:spPr>
          <a:xfrm>
            <a:off x="10237697" y="5700973"/>
            <a:ext cx="549142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660">
            <a:extLst>
              <a:ext uri="{FF2B5EF4-FFF2-40B4-BE49-F238E27FC236}">
                <a16:creationId xmlns:a16="http://schemas.microsoft.com/office/drawing/2014/main" id="{3210DBC4-AB3F-3F52-8C61-9B3611609B71}"/>
              </a:ext>
            </a:extLst>
          </p:cNvPr>
          <p:cNvSpPr/>
          <p:nvPr/>
        </p:nvSpPr>
        <p:spPr>
          <a:xfrm>
            <a:off x="20297800" y="6612447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686">
            <a:extLst>
              <a:ext uri="{FF2B5EF4-FFF2-40B4-BE49-F238E27FC236}">
                <a16:creationId xmlns:a16="http://schemas.microsoft.com/office/drawing/2014/main" id="{5646ADEB-9CBE-9FB3-7D77-45BF0631C492}"/>
              </a:ext>
            </a:extLst>
          </p:cNvPr>
          <p:cNvSpPr/>
          <p:nvPr/>
        </p:nvSpPr>
        <p:spPr>
          <a:xfrm>
            <a:off x="13529807" y="7171103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526">
            <a:extLst>
              <a:ext uri="{FF2B5EF4-FFF2-40B4-BE49-F238E27FC236}">
                <a16:creationId xmlns:a16="http://schemas.microsoft.com/office/drawing/2014/main" id="{26E35C5E-C528-9BA9-7A49-AB885A652C65}"/>
              </a:ext>
            </a:extLst>
          </p:cNvPr>
          <p:cNvSpPr/>
          <p:nvPr/>
        </p:nvSpPr>
        <p:spPr>
          <a:xfrm>
            <a:off x="16835570" y="3136785"/>
            <a:ext cx="867792" cy="867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BE7B243-AB77-1B09-6129-0E1B9839D445}"/>
              </a:ext>
            </a:extLst>
          </p:cNvPr>
          <p:cNvSpPr txBox="1"/>
          <p:nvPr/>
        </p:nvSpPr>
        <p:spPr>
          <a:xfrm>
            <a:off x="10812455" y="2188830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10433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3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8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8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6000">
              <a:schemeClr val="tx1">
                <a:lumMod val="9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E8FED5-3026-C573-5900-F979E2104661}"/>
              </a:ext>
            </a:extLst>
          </p:cNvPr>
          <p:cNvSpPr/>
          <p:nvPr/>
        </p:nvSpPr>
        <p:spPr>
          <a:xfrm>
            <a:off x="3594829" y="10377333"/>
            <a:ext cx="17436272" cy="3327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7BBBA23-82CD-5249-177C-1D5A1CF46083}"/>
              </a:ext>
            </a:extLst>
          </p:cNvPr>
          <p:cNvSpPr/>
          <p:nvPr/>
        </p:nvSpPr>
        <p:spPr>
          <a:xfrm>
            <a:off x="297108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8C1EA1F-A06C-D2DE-572A-01C5B176E5EF}"/>
              </a:ext>
            </a:extLst>
          </p:cNvPr>
          <p:cNvSpPr/>
          <p:nvPr/>
        </p:nvSpPr>
        <p:spPr>
          <a:xfrm>
            <a:off x="6360090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A33EB31-6DDC-94C9-CD1D-EE4C842BCA39}"/>
              </a:ext>
            </a:extLst>
          </p:cNvPr>
          <p:cNvSpPr/>
          <p:nvPr/>
        </p:nvSpPr>
        <p:spPr>
          <a:xfrm>
            <a:off x="9732209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3CDF240-F6DF-097D-E128-B27FF578725C}"/>
              </a:ext>
            </a:extLst>
          </p:cNvPr>
          <p:cNvSpPr/>
          <p:nvPr/>
        </p:nvSpPr>
        <p:spPr>
          <a:xfrm>
            <a:off x="13126327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A2300D2-0712-9834-7166-D18E9E2D46AF}"/>
              </a:ext>
            </a:extLst>
          </p:cNvPr>
          <p:cNvSpPr/>
          <p:nvPr/>
        </p:nvSpPr>
        <p:spPr>
          <a:xfrm>
            <a:off x="1652044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CF218AB-7F5D-F6F3-3DD9-70C10F8D10BF}"/>
              </a:ext>
            </a:extLst>
          </p:cNvPr>
          <p:cNvSpPr/>
          <p:nvPr/>
        </p:nvSpPr>
        <p:spPr>
          <a:xfrm>
            <a:off x="19902841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chemeClr val="tx2">
                  <a:alpha val="20000"/>
                </a:scheme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CCEB5D-030D-8F1D-528E-7F5AEFF6A32B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3734921" y="10377333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08297E17-82D9-8235-B1F5-0D5B5092BE64}"/>
              </a:ext>
            </a:extLst>
          </p:cNvPr>
          <p:cNvSpPr/>
          <p:nvPr/>
        </p:nvSpPr>
        <p:spPr>
          <a:xfrm>
            <a:off x="3026600" y="9964824"/>
            <a:ext cx="1416647" cy="938212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A2DC6D-F1E4-FE86-95FF-1350BAA3A74F}"/>
              </a:ext>
            </a:extLst>
          </p:cNvPr>
          <p:cNvSpPr/>
          <p:nvPr/>
        </p:nvSpPr>
        <p:spPr>
          <a:xfrm>
            <a:off x="3026600" y="8962356"/>
            <a:ext cx="1416647" cy="1475301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C356BCF-2B75-6560-8C7B-52702F02E707}"/>
              </a:ext>
            </a:extLst>
          </p:cNvPr>
          <p:cNvSpPr/>
          <p:nvPr/>
        </p:nvSpPr>
        <p:spPr>
          <a:xfrm>
            <a:off x="3026600" y="8529298"/>
            <a:ext cx="1416647" cy="9382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816058F-6422-7F9D-0E85-B2E2719A2781}"/>
              </a:ext>
            </a:extLst>
          </p:cNvPr>
          <p:cNvSpPr/>
          <p:nvPr/>
        </p:nvSpPr>
        <p:spPr>
          <a:xfrm>
            <a:off x="3317906" y="8722223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hape 2645">
            <a:extLst>
              <a:ext uri="{FF2B5EF4-FFF2-40B4-BE49-F238E27FC236}">
                <a16:creationId xmlns:a16="http://schemas.microsoft.com/office/drawing/2014/main" id="{59C0EEF8-DE8B-34E9-8C5B-4ED8B62753FA}"/>
              </a:ext>
            </a:extLst>
          </p:cNvPr>
          <p:cNvSpPr/>
          <p:nvPr/>
        </p:nvSpPr>
        <p:spPr>
          <a:xfrm>
            <a:off x="3317903" y="8335367"/>
            <a:ext cx="834040" cy="60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Text Box 42">
            <a:extLst>
              <a:ext uri="{FF2B5EF4-FFF2-40B4-BE49-F238E27FC236}">
                <a16:creationId xmlns:a16="http://schemas.microsoft.com/office/drawing/2014/main" id="{8BC620CC-00D4-FDBA-B75C-EC8C1377707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34921" y="9918497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25%</a:t>
            </a: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CF27CFDD-FF88-4A70-A848-4A7C55E12447}"/>
              </a:ext>
            </a:extLst>
          </p:cNvPr>
          <p:cNvSpPr/>
          <p:nvPr/>
        </p:nvSpPr>
        <p:spPr>
          <a:xfrm>
            <a:off x="3594829" y="11614030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A9FC3E30-6B91-54B9-51FA-0928F69D485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318276" y="12027707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1"/>
                </a:solidFill>
                <a:latin typeface="+mj-lt"/>
                <a:cs typeface="Open Sans Bold" panose="020B0606030504020204" pitchFamily="34" charset="0"/>
              </a:rPr>
              <a:t>LAPTOP</a:t>
            </a:r>
          </a:p>
        </p:txBody>
      </p:sp>
      <p:sp>
        <p:nvSpPr>
          <p:cNvPr id="18" name="Rectangle 100">
            <a:extLst>
              <a:ext uri="{FF2B5EF4-FFF2-40B4-BE49-F238E27FC236}">
                <a16:creationId xmlns:a16="http://schemas.microsoft.com/office/drawing/2014/main" id="{8FBAF658-2568-5EB0-6253-76243EF333D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18275" y="12556407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Sụt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giảm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mạnh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nguồn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hạn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chế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C0F0516-5437-2D47-F261-7784285053B2}"/>
              </a:ext>
            </a:extLst>
          </p:cNvPr>
          <p:cNvCxnSpPr>
            <a:cxnSpLocks/>
          </p:cNvCxnSpPr>
          <p:nvPr/>
        </p:nvCxnSpPr>
        <p:spPr>
          <a:xfrm>
            <a:off x="7119392" y="3942295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AEFD7C7F-5F73-7A87-E30A-C6066B90EA89}"/>
              </a:ext>
            </a:extLst>
          </p:cNvPr>
          <p:cNvSpPr/>
          <p:nvPr/>
        </p:nvSpPr>
        <p:spPr>
          <a:xfrm>
            <a:off x="6979298" y="366211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DE6B2704-837E-514D-BFCE-5AD4552AC67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702745" y="2334095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2"/>
                </a:solidFill>
                <a:latin typeface="+mj-lt"/>
                <a:cs typeface="Open Sans Bold" panose="020B0606030504020204" pitchFamily="34" charset="0"/>
              </a:rPr>
              <a:t>MOBILE</a:t>
            </a:r>
          </a:p>
        </p:txBody>
      </p:sp>
      <p:sp>
        <p:nvSpPr>
          <p:cNvPr id="22" name="Rectangle 100">
            <a:extLst>
              <a:ext uri="{FF2B5EF4-FFF2-40B4-BE49-F238E27FC236}">
                <a16:creationId xmlns:a16="http://schemas.microsoft.com/office/drawing/2014/main" id="{8A62075D-23B1-5924-EEFD-3BFF2CDA846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702744" y="2862795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Bùng</a:t>
            </a:r>
            <a:r>
              <a:rPr lang="en-US" sz="2000" dirty="0"/>
              <a:t> </a:t>
            </a:r>
            <a:r>
              <a:rPr lang="en-US" sz="2000" dirty="0" err="1"/>
              <a:t>nổ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ra</a:t>
            </a:r>
            <a:r>
              <a:rPr lang="en-US" sz="2000" dirty="0"/>
              <a:t> </a:t>
            </a:r>
            <a:r>
              <a:rPr lang="en-US" sz="2000" dirty="0" err="1"/>
              <a:t>mắt</a:t>
            </a:r>
            <a:r>
              <a:rPr lang="en-US" sz="2000" dirty="0"/>
              <a:t> </a:t>
            </a:r>
            <a:r>
              <a:rPr lang="en-US" sz="2000" dirty="0" err="1"/>
              <a:t>dòng</a:t>
            </a:r>
            <a:r>
              <a:rPr lang="en-US" sz="2000" dirty="0"/>
              <a:t> flagship </a:t>
            </a:r>
            <a:r>
              <a:rPr lang="en-US" sz="2000" dirty="0" err="1"/>
              <a:t>mới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EB7AC29-5261-C4CA-C58D-5780985D11EA}"/>
              </a:ext>
            </a:extLst>
          </p:cNvPr>
          <p:cNvSpPr/>
          <p:nvPr/>
        </p:nvSpPr>
        <p:spPr>
          <a:xfrm>
            <a:off x="641099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0499915-F07C-67B4-0F22-48B0B6F788B9}"/>
              </a:ext>
            </a:extLst>
          </p:cNvPr>
          <p:cNvSpPr/>
          <p:nvPr/>
        </p:nvSpPr>
        <p:spPr>
          <a:xfrm>
            <a:off x="6410995" y="5460714"/>
            <a:ext cx="1416647" cy="4976946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F3265D7-710A-543F-9016-5C861EE5D099}"/>
              </a:ext>
            </a:extLst>
          </p:cNvPr>
          <p:cNvSpPr/>
          <p:nvPr/>
        </p:nvSpPr>
        <p:spPr>
          <a:xfrm>
            <a:off x="6410995" y="5048069"/>
            <a:ext cx="1416647" cy="9382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C0238DE-B941-B75E-DA4A-810DAD72F5F8}"/>
              </a:ext>
            </a:extLst>
          </p:cNvPr>
          <p:cNvSpPr/>
          <p:nvPr/>
        </p:nvSpPr>
        <p:spPr>
          <a:xfrm>
            <a:off x="6702301" y="5240994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01064759-A72F-8746-CCF1-AF228472345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46716" y="6466476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110%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5F9268-ACE5-2BE1-E8BA-966B79166D8B}"/>
              </a:ext>
            </a:extLst>
          </p:cNvPr>
          <p:cNvCxnSpPr>
            <a:cxnSpLocks/>
          </p:cNvCxnSpPr>
          <p:nvPr/>
        </p:nvCxnSpPr>
        <p:spPr>
          <a:xfrm>
            <a:off x="10511433" y="10377334"/>
            <a:ext cx="0" cy="123669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50706FEA-EE45-6DDD-D41B-D79DB7EF91EC}"/>
              </a:ext>
            </a:extLst>
          </p:cNvPr>
          <p:cNvSpPr/>
          <p:nvPr/>
        </p:nvSpPr>
        <p:spPr>
          <a:xfrm>
            <a:off x="9803110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3E07F15-EA46-C041-A4E5-03E4B05D67D5}"/>
              </a:ext>
            </a:extLst>
          </p:cNvPr>
          <p:cNvSpPr/>
          <p:nvPr/>
        </p:nvSpPr>
        <p:spPr>
          <a:xfrm>
            <a:off x="9803110" y="6408073"/>
            <a:ext cx="1416647" cy="4029586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C63AA38-9DC3-801E-778B-AEE7CDA082B3}"/>
              </a:ext>
            </a:extLst>
          </p:cNvPr>
          <p:cNvSpPr/>
          <p:nvPr/>
        </p:nvSpPr>
        <p:spPr>
          <a:xfrm>
            <a:off x="9803110" y="5965367"/>
            <a:ext cx="1416647" cy="9382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3A997AB-68FA-53E0-89EC-B3A90212F574}"/>
              </a:ext>
            </a:extLst>
          </p:cNvPr>
          <p:cNvSpPr/>
          <p:nvPr/>
        </p:nvSpPr>
        <p:spPr>
          <a:xfrm>
            <a:off x="10094416" y="6158292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Box 42">
            <a:extLst>
              <a:ext uri="{FF2B5EF4-FFF2-40B4-BE49-F238E27FC236}">
                <a16:creationId xmlns:a16="http://schemas.microsoft.com/office/drawing/2014/main" id="{60F42D11-9CAC-9F2F-13FA-2D66BAF4302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371339" y="7633511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100%</a:t>
            </a:r>
          </a:p>
        </p:txBody>
      </p:sp>
      <p:sp>
        <p:nvSpPr>
          <p:cNvPr id="34" name="Circle: Hollow 33">
            <a:extLst>
              <a:ext uri="{FF2B5EF4-FFF2-40B4-BE49-F238E27FC236}">
                <a16:creationId xmlns:a16="http://schemas.microsoft.com/office/drawing/2014/main" id="{1823493E-5C3F-B85B-FC74-8202DB1ED4A8}"/>
              </a:ext>
            </a:extLst>
          </p:cNvPr>
          <p:cNvSpPr/>
          <p:nvPr/>
        </p:nvSpPr>
        <p:spPr>
          <a:xfrm>
            <a:off x="10371339" y="1161403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 Box 42">
            <a:extLst>
              <a:ext uri="{FF2B5EF4-FFF2-40B4-BE49-F238E27FC236}">
                <a16:creationId xmlns:a16="http://schemas.microsoft.com/office/drawing/2014/main" id="{B551BB0C-70E4-7462-91AC-CD875343908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094786" y="12027708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3"/>
                </a:solidFill>
                <a:latin typeface="+mj-lt"/>
                <a:cs typeface="Open Sans Bold" panose="020B0606030504020204" pitchFamily="34" charset="0"/>
              </a:rPr>
              <a:t>TABLETS</a:t>
            </a:r>
          </a:p>
        </p:txBody>
      </p:sp>
      <p:sp>
        <p:nvSpPr>
          <p:cNvPr id="36" name="Rectangle 100">
            <a:extLst>
              <a:ext uri="{FF2B5EF4-FFF2-40B4-BE49-F238E27FC236}">
                <a16:creationId xmlns:a16="http://schemas.microsoft.com/office/drawing/2014/main" id="{6301EEC3-0D22-A398-361E-52236B68C19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094785" y="12556408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Đạt mục tiêu, ổn định so với năm trước.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D6AD347-76A5-A9EB-4F0E-B775EC46A482}"/>
              </a:ext>
            </a:extLst>
          </p:cNvPr>
          <p:cNvCxnSpPr>
            <a:cxnSpLocks/>
          </p:cNvCxnSpPr>
          <p:nvPr/>
        </p:nvCxnSpPr>
        <p:spPr>
          <a:xfrm>
            <a:off x="13907416" y="6373599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ircle: Hollow 37">
            <a:extLst>
              <a:ext uri="{FF2B5EF4-FFF2-40B4-BE49-F238E27FC236}">
                <a16:creationId xmlns:a16="http://schemas.microsoft.com/office/drawing/2014/main" id="{42B52F2A-BE09-1665-6506-FF0B8D71AAD3}"/>
              </a:ext>
            </a:extLst>
          </p:cNvPr>
          <p:cNvSpPr/>
          <p:nvPr/>
        </p:nvSpPr>
        <p:spPr>
          <a:xfrm>
            <a:off x="13767322" y="6093415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 Box 42">
            <a:extLst>
              <a:ext uri="{FF2B5EF4-FFF2-40B4-BE49-F238E27FC236}">
                <a16:creationId xmlns:a16="http://schemas.microsoft.com/office/drawing/2014/main" id="{9E3AF314-881A-5681-4D41-F5ECBBCD348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490769" y="4765399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4"/>
                </a:solidFill>
                <a:latin typeface="+mj-lt"/>
                <a:cs typeface="Open Sans Bold" panose="020B0606030504020204" pitchFamily="34" charset="0"/>
              </a:rPr>
              <a:t>EARPHONES</a:t>
            </a:r>
          </a:p>
        </p:txBody>
      </p:sp>
      <p:sp>
        <p:nvSpPr>
          <p:cNvPr id="40" name="Rectangle 100">
            <a:extLst>
              <a:ext uri="{FF2B5EF4-FFF2-40B4-BE49-F238E27FC236}">
                <a16:creationId xmlns:a16="http://schemas.microsoft.com/office/drawing/2014/main" id="{B7E1CC2B-E8AF-9912-1392-38D7E579885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490768" y="5294099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/>
              <a:t>Chưa đạt kỳ vọng, cạnh tranh giá rẻ.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11A4F5-8162-AEED-43B8-1C2F98EA656D}"/>
              </a:ext>
            </a:extLst>
          </p:cNvPr>
          <p:cNvSpPr/>
          <p:nvPr/>
        </p:nvSpPr>
        <p:spPr>
          <a:xfrm>
            <a:off x="13199019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114BF37-CDCD-5C9A-03CC-8D8C90F3F04F}"/>
              </a:ext>
            </a:extLst>
          </p:cNvPr>
          <p:cNvSpPr/>
          <p:nvPr/>
        </p:nvSpPr>
        <p:spPr>
          <a:xfrm>
            <a:off x="13199019" y="7911428"/>
            <a:ext cx="1416647" cy="2526231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8FDECC6-E907-ED4B-B6E3-AF22271C882C}"/>
              </a:ext>
            </a:extLst>
          </p:cNvPr>
          <p:cNvSpPr/>
          <p:nvPr/>
        </p:nvSpPr>
        <p:spPr>
          <a:xfrm>
            <a:off x="13199019" y="7479373"/>
            <a:ext cx="1416647" cy="938212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87F6EB7-4FA2-6C5F-0F2A-D210CAE920C4}"/>
              </a:ext>
            </a:extLst>
          </p:cNvPr>
          <p:cNvSpPr/>
          <p:nvPr/>
        </p:nvSpPr>
        <p:spPr>
          <a:xfrm>
            <a:off x="13490325" y="767229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Box 42">
            <a:extLst>
              <a:ext uri="{FF2B5EF4-FFF2-40B4-BE49-F238E27FC236}">
                <a16:creationId xmlns:a16="http://schemas.microsoft.com/office/drawing/2014/main" id="{DAD09D59-B773-0D89-B946-09AE6F55BFB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3907413" y="8924325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65%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41F8CEE-5759-6482-C21B-384B562A23CE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17277669" y="10377335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186CE805-402E-4DC0-86CE-D57F36E17D57}"/>
              </a:ext>
            </a:extLst>
          </p:cNvPr>
          <p:cNvSpPr/>
          <p:nvPr/>
        </p:nvSpPr>
        <p:spPr>
          <a:xfrm>
            <a:off x="16569348" y="9964826"/>
            <a:ext cx="1416647" cy="938212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DD18E54-1979-B0CF-F271-52A765C366C2}"/>
              </a:ext>
            </a:extLst>
          </p:cNvPr>
          <p:cNvSpPr/>
          <p:nvPr/>
        </p:nvSpPr>
        <p:spPr>
          <a:xfrm>
            <a:off x="16569348" y="3917128"/>
            <a:ext cx="1416647" cy="6520532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6571862-F5EE-57A0-3E93-1838DBA72585}"/>
              </a:ext>
            </a:extLst>
          </p:cNvPr>
          <p:cNvSpPr/>
          <p:nvPr/>
        </p:nvSpPr>
        <p:spPr>
          <a:xfrm>
            <a:off x="16569348" y="3504483"/>
            <a:ext cx="1416647" cy="938212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B8E7D73-7D48-E672-2608-BFAFC6742F2F}"/>
              </a:ext>
            </a:extLst>
          </p:cNvPr>
          <p:cNvSpPr/>
          <p:nvPr/>
        </p:nvSpPr>
        <p:spPr>
          <a:xfrm>
            <a:off x="16860654" y="369740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Box 42">
            <a:extLst>
              <a:ext uri="{FF2B5EF4-FFF2-40B4-BE49-F238E27FC236}">
                <a16:creationId xmlns:a16="http://schemas.microsoft.com/office/drawing/2014/main" id="{1091287B-F4B2-E1A9-83A6-7EEE4F45207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7130617" y="4893682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150%</a:t>
            </a: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0ED1D15E-C523-7A2B-89E3-826C06B763BD}"/>
              </a:ext>
            </a:extLst>
          </p:cNvPr>
          <p:cNvSpPr/>
          <p:nvPr/>
        </p:nvSpPr>
        <p:spPr>
          <a:xfrm>
            <a:off x="17137577" y="11614032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 Box 42">
            <a:extLst>
              <a:ext uri="{FF2B5EF4-FFF2-40B4-BE49-F238E27FC236}">
                <a16:creationId xmlns:a16="http://schemas.microsoft.com/office/drawing/2014/main" id="{F6FB61D2-5640-A63C-3416-409915FA815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459429" y="12027709"/>
            <a:ext cx="363648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5"/>
                </a:solidFill>
                <a:latin typeface="+mj-lt"/>
                <a:cs typeface="Open Sans Bold" panose="020B0606030504020204" pitchFamily="34" charset="0"/>
              </a:rPr>
              <a:t>SMART WATCH</a:t>
            </a:r>
          </a:p>
        </p:txBody>
      </p:sp>
      <p:sp>
        <p:nvSpPr>
          <p:cNvPr id="54" name="Rectangle 100">
            <a:extLst>
              <a:ext uri="{FF2B5EF4-FFF2-40B4-BE49-F238E27FC236}">
                <a16:creationId xmlns:a16="http://schemas.microsoft.com/office/drawing/2014/main" id="{D0772497-8FB8-91C0-EE52-2E4AF33B34C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5604510" y="12556409"/>
            <a:ext cx="33463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Tăng</a:t>
            </a:r>
            <a:r>
              <a:rPr lang="en-US" sz="2000" dirty="0"/>
              <a:t> </a:t>
            </a:r>
            <a:r>
              <a:rPr lang="en-US" sz="2000" dirty="0" err="1"/>
              <a:t>mạnh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nhu</a:t>
            </a:r>
            <a:r>
              <a:rPr lang="en-US" sz="2000" dirty="0"/>
              <a:t> </a:t>
            </a:r>
            <a:r>
              <a:rPr lang="en-US" sz="2000" dirty="0" err="1"/>
              <a:t>cầu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trang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A14C22F-891A-BFBB-8ED7-F0E8B3FEA47C}"/>
              </a:ext>
            </a:extLst>
          </p:cNvPr>
          <p:cNvCxnSpPr>
            <a:cxnSpLocks/>
          </p:cNvCxnSpPr>
          <p:nvPr/>
        </p:nvCxnSpPr>
        <p:spPr>
          <a:xfrm>
            <a:off x="20665272" y="5726992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ircle: Hollow 55">
            <a:extLst>
              <a:ext uri="{FF2B5EF4-FFF2-40B4-BE49-F238E27FC236}">
                <a16:creationId xmlns:a16="http://schemas.microsoft.com/office/drawing/2014/main" id="{619D034C-87A4-5F02-896B-EAD0B50C474F}"/>
              </a:ext>
            </a:extLst>
          </p:cNvPr>
          <p:cNvSpPr/>
          <p:nvPr/>
        </p:nvSpPr>
        <p:spPr>
          <a:xfrm>
            <a:off x="20525178" y="5446808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Text Box 42">
            <a:extLst>
              <a:ext uri="{FF2B5EF4-FFF2-40B4-BE49-F238E27FC236}">
                <a16:creationId xmlns:a16="http://schemas.microsoft.com/office/drawing/2014/main" id="{143B1F0F-CA55-7FA2-0571-83429030D1D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9248625" y="4118792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6"/>
                </a:solidFill>
                <a:latin typeface="+mj-lt"/>
                <a:cs typeface="Open Sans Bold" panose="020B0606030504020204" pitchFamily="34" charset="0"/>
              </a:rPr>
              <a:t>SMART TV</a:t>
            </a:r>
          </a:p>
        </p:txBody>
      </p:sp>
      <p:sp>
        <p:nvSpPr>
          <p:cNvPr id="58" name="Rectangle 100">
            <a:extLst>
              <a:ext uri="{FF2B5EF4-FFF2-40B4-BE49-F238E27FC236}">
                <a16:creationId xmlns:a16="http://schemas.microsoft.com/office/drawing/2014/main" id="{DD80BC69-5744-9BC7-F897-6CE0AA70107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248624" y="4647492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Thấp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chờ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mẫu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mới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ra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mắt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134F17A4-551D-0794-EE07-12536249CF79}"/>
              </a:ext>
            </a:extLst>
          </p:cNvPr>
          <p:cNvSpPr/>
          <p:nvPr/>
        </p:nvSpPr>
        <p:spPr>
          <a:xfrm>
            <a:off x="1995687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033524A-EC91-DA96-2541-6BF50644C9C2}"/>
              </a:ext>
            </a:extLst>
          </p:cNvPr>
          <p:cNvSpPr/>
          <p:nvPr/>
        </p:nvSpPr>
        <p:spPr>
          <a:xfrm>
            <a:off x="19956875" y="7283779"/>
            <a:ext cx="1416647" cy="3153880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458F498-ACBB-5090-47F1-57E8D83A95E2}"/>
              </a:ext>
            </a:extLst>
          </p:cNvPr>
          <p:cNvSpPr/>
          <p:nvPr/>
        </p:nvSpPr>
        <p:spPr>
          <a:xfrm>
            <a:off x="19956875" y="6832766"/>
            <a:ext cx="1416647" cy="93821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7DB460C-786D-1797-9841-76B3526E3514}"/>
              </a:ext>
            </a:extLst>
          </p:cNvPr>
          <p:cNvSpPr/>
          <p:nvPr/>
        </p:nvSpPr>
        <p:spPr>
          <a:xfrm>
            <a:off x="20248181" y="7025691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 Box 42">
            <a:extLst>
              <a:ext uri="{FF2B5EF4-FFF2-40B4-BE49-F238E27FC236}">
                <a16:creationId xmlns:a16="http://schemas.microsoft.com/office/drawing/2014/main" id="{C872E08B-526A-1486-61C1-4D00BD84CEA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0665269" y="8348618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72%</a:t>
            </a:r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A1124E13-749D-E2EE-CFD5-E8F72083BFBF}"/>
              </a:ext>
            </a:extLst>
          </p:cNvPr>
          <p:cNvSpPr txBox="1"/>
          <p:nvPr/>
        </p:nvSpPr>
        <p:spPr>
          <a:xfrm>
            <a:off x="9237666" y="969021"/>
            <a:ext cx="5908669" cy="132343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sz="8000" dirty="0"/>
              <a:t>SALES REPORT</a:t>
            </a:r>
          </a:p>
        </p:txBody>
      </p:sp>
      <p:sp>
        <p:nvSpPr>
          <p:cNvPr id="65" name="Shape 2643">
            <a:extLst>
              <a:ext uri="{FF2B5EF4-FFF2-40B4-BE49-F238E27FC236}">
                <a16:creationId xmlns:a16="http://schemas.microsoft.com/office/drawing/2014/main" id="{EC0E171C-8DFC-7CD4-D9B5-04E0B5004CFC}"/>
              </a:ext>
            </a:extLst>
          </p:cNvPr>
          <p:cNvSpPr/>
          <p:nvPr/>
        </p:nvSpPr>
        <p:spPr>
          <a:xfrm>
            <a:off x="6917745" y="4759493"/>
            <a:ext cx="411858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644">
            <a:extLst>
              <a:ext uri="{FF2B5EF4-FFF2-40B4-BE49-F238E27FC236}">
                <a16:creationId xmlns:a16="http://schemas.microsoft.com/office/drawing/2014/main" id="{472EBC66-D545-924C-42BD-8FFCABF2185E}"/>
              </a:ext>
            </a:extLst>
          </p:cNvPr>
          <p:cNvSpPr/>
          <p:nvPr/>
        </p:nvSpPr>
        <p:spPr>
          <a:xfrm>
            <a:off x="10237697" y="5700973"/>
            <a:ext cx="549142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660">
            <a:extLst>
              <a:ext uri="{FF2B5EF4-FFF2-40B4-BE49-F238E27FC236}">
                <a16:creationId xmlns:a16="http://schemas.microsoft.com/office/drawing/2014/main" id="{C56902BE-07A5-8945-6081-BBEFC4355E47}"/>
              </a:ext>
            </a:extLst>
          </p:cNvPr>
          <p:cNvSpPr/>
          <p:nvPr/>
        </p:nvSpPr>
        <p:spPr>
          <a:xfrm>
            <a:off x="20297800" y="6612447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686">
            <a:extLst>
              <a:ext uri="{FF2B5EF4-FFF2-40B4-BE49-F238E27FC236}">
                <a16:creationId xmlns:a16="http://schemas.microsoft.com/office/drawing/2014/main" id="{9D1EEA30-C852-7661-8C06-DA08E59C1F2A}"/>
              </a:ext>
            </a:extLst>
          </p:cNvPr>
          <p:cNvSpPr/>
          <p:nvPr/>
        </p:nvSpPr>
        <p:spPr>
          <a:xfrm>
            <a:off x="13529807" y="7171103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526">
            <a:extLst>
              <a:ext uri="{FF2B5EF4-FFF2-40B4-BE49-F238E27FC236}">
                <a16:creationId xmlns:a16="http://schemas.microsoft.com/office/drawing/2014/main" id="{5316F9F7-5E61-4831-665C-CACCCC2C7AD7}"/>
              </a:ext>
            </a:extLst>
          </p:cNvPr>
          <p:cNvSpPr/>
          <p:nvPr/>
        </p:nvSpPr>
        <p:spPr>
          <a:xfrm>
            <a:off x="16835570" y="3136785"/>
            <a:ext cx="867792" cy="867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8D15911-74A2-FF13-6360-0910AC52BAC1}"/>
              </a:ext>
            </a:extLst>
          </p:cNvPr>
          <p:cNvSpPr txBox="1"/>
          <p:nvPr/>
        </p:nvSpPr>
        <p:spPr>
          <a:xfrm>
            <a:off x="10812455" y="2188830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9401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5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3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4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9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2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5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8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3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4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9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2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5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2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8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90000"/>
                <a:lumOff val="10000"/>
              </a:schemeClr>
            </a:gs>
            <a:gs pos="56000">
              <a:schemeClr val="bg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C44034-C9C0-36BC-303E-4D7CC3CB2893}"/>
              </a:ext>
            </a:extLst>
          </p:cNvPr>
          <p:cNvSpPr/>
          <p:nvPr/>
        </p:nvSpPr>
        <p:spPr>
          <a:xfrm>
            <a:off x="3594829" y="10377333"/>
            <a:ext cx="17436272" cy="332778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B13E398-08CF-EEAE-010F-0721294B9D0A}"/>
              </a:ext>
            </a:extLst>
          </p:cNvPr>
          <p:cNvSpPr/>
          <p:nvPr/>
        </p:nvSpPr>
        <p:spPr>
          <a:xfrm>
            <a:off x="297108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0A0F858-FD37-D855-1B5C-D4D2F24E0FBC}"/>
              </a:ext>
            </a:extLst>
          </p:cNvPr>
          <p:cNvSpPr/>
          <p:nvPr/>
        </p:nvSpPr>
        <p:spPr>
          <a:xfrm>
            <a:off x="6360090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87B431E-49E0-1485-8F2B-C733A2A3BB24}"/>
              </a:ext>
            </a:extLst>
          </p:cNvPr>
          <p:cNvSpPr/>
          <p:nvPr/>
        </p:nvSpPr>
        <p:spPr>
          <a:xfrm>
            <a:off x="9732209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0E23A58-810C-309F-DC2B-FDCDECAEE4C8}"/>
              </a:ext>
            </a:extLst>
          </p:cNvPr>
          <p:cNvSpPr/>
          <p:nvPr/>
        </p:nvSpPr>
        <p:spPr>
          <a:xfrm>
            <a:off x="13126327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F1BE7FE-A013-AC4B-4CCF-571391235B31}"/>
              </a:ext>
            </a:extLst>
          </p:cNvPr>
          <p:cNvSpPr/>
          <p:nvPr/>
        </p:nvSpPr>
        <p:spPr>
          <a:xfrm>
            <a:off x="16520445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1B729BD-3D81-1CC2-9299-0C24D189E524}"/>
              </a:ext>
            </a:extLst>
          </p:cNvPr>
          <p:cNvSpPr/>
          <p:nvPr/>
        </p:nvSpPr>
        <p:spPr>
          <a:xfrm>
            <a:off x="19902841" y="9934764"/>
            <a:ext cx="1524713" cy="19664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2">
                  <a:alpha val="0"/>
                </a:schemeClr>
              </a:gs>
              <a:gs pos="49000">
                <a:srgbClr val="000000">
                  <a:alpha val="4000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332CBEF-8E6E-A637-0CBA-139388B23453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3734921" y="10377333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4D075F6-EE8C-44B6-3A96-2C74127EE5EC}"/>
              </a:ext>
            </a:extLst>
          </p:cNvPr>
          <p:cNvSpPr/>
          <p:nvPr/>
        </p:nvSpPr>
        <p:spPr>
          <a:xfrm>
            <a:off x="3026600" y="9964824"/>
            <a:ext cx="1416647" cy="938212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8E5539-A2A7-439D-A7CA-50C561623E5B}"/>
              </a:ext>
            </a:extLst>
          </p:cNvPr>
          <p:cNvSpPr/>
          <p:nvPr/>
        </p:nvSpPr>
        <p:spPr>
          <a:xfrm>
            <a:off x="3026600" y="8962356"/>
            <a:ext cx="1416647" cy="1475301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  <a:gs pos="80000">
                <a:schemeClr val="accent1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E745EEC-BC5A-85A7-CF2C-C6E48141CF2F}"/>
              </a:ext>
            </a:extLst>
          </p:cNvPr>
          <p:cNvSpPr/>
          <p:nvPr/>
        </p:nvSpPr>
        <p:spPr>
          <a:xfrm>
            <a:off x="3026600" y="8529298"/>
            <a:ext cx="1416647" cy="9382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248DB63-4C7D-CB01-4406-83F64B7B5EEB}"/>
              </a:ext>
            </a:extLst>
          </p:cNvPr>
          <p:cNvSpPr/>
          <p:nvPr/>
        </p:nvSpPr>
        <p:spPr>
          <a:xfrm>
            <a:off x="3317906" y="8722223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hape 2645">
            <a:extLst>
              <a:ext uri="{FF2B5EF4-FFF2-40B4-BE49-F238E27FC236}">
                <a16:creationId xmlns:a16="http://schemas.microsoft.com/office/drawing/2014/main" id="{BCA4C47C-4977-A4A9-ED7F-F737C3E291D3}"/>
              </a:ext>
            </a:extLst>
          </p:cNvPr>
          <p:cNvSpPr/>
          <p:nvPr/>
        </p:nvSpPr>
        <p:spPr>
          <a:xfrm>
            <a:off x="3317903" y="8335367"/>
            <a:ext cx="834040" cy="606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Text Box 42">
            <a:extLst>
              <a:ext uri="{FF2B5EF4-FFF2-40B4-BE49-F238E27FC236}">
                <a16:creationId xmlns:a16="http://schemas.microsoft.com/office/drawing/2014/main" id="{DE1C48A4-F2C1-36DD-2570-5AA0D1C361D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34921" y="9918497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25%</a:t>
            </a:r>
          </a:p>
        </p:txBody>
      </p:sp>
      <p:sp>
        <p:nvSpPr>
          <p:cNvPr id="16" name="Circle: Hollow 15">
            <a:extLst>
              <a:ext uri="{FF2B5EF4-FFF2-40B4-BE49-F238E27FC236}">
                <a16:creationId xmlns:a16="http://schemas.microsoft.com/office/drawing/2014/main" id="{3D8147EC-A79D-2A6C-434C-D64C4FC138E1}"/>
              </a:ext>
            </a:extLst>
          </p:cNvPr>
          <p:cNvSpPr/>
          <p:nvPr/>
        </p:nvSpPr>
        <p:spPr>
          <a:xfrm>
            <a:off x="3594829" y="11614030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205B7C56-DEAF-6715-AC86-AE513EF546F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318276" y="12027707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1"/>
                </a:solidFill>
                <a:latin typeface="+mj-lt"/>
                <a:cs typeface="Open Sans Bold" panose="020B0606030504020204" pitchFamily="34" charset="0"/>
              </a:rPr>
              <a:t>LAPTOP</a:t>
            </a:r>
          </a:p>
        </p:txBody>
      </p:sp>
      <p:sp>
        <p:nvSpPr>
          <p:cNvPr id="18" name="Rectangle 100">
            <a:extLst>
              <a:ext uri="{FF2B5EF4-FFF2-40B4-BE49-F238E27FC236}">
                <a16:creationId xmlns:a16="http://schemas.microsoft.com/office/drawing/2014/main" id="{C2F57C72-582D-6E84-4895-6C1985C1F00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18275" y="12556407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Sụt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giảm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mạnh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nguồn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hạn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chế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659870C-83D0-2BB4-1139-9A9CE9D4D9D1}"/>
              </a:ext>
            </a:extLst>
          </p:cNvPr>
          <p:cNvCxnSpPr>
            <a:cxnSpLocks/>
          </p:cNvCxnSpPr>
          <p:nvPr/>
        </p:nvCxnSpPr>
        <p:spPr>
          <a:xfrm>
            <a:off x="7119392" y="3942295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FBB8EE01-6882-7A69-9D6C-C5808DC46CA1}"/>
              </a:ext>
            </a:extLst>
          </p:cNvPr>
          <p:cNvSpPr/>
          <p:nvPr/>
        </p:nvSpPr>
        <p:spPr>
          <a:xfrm>
            <a:off x="6979298" y="366211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AA5CCA7B-B316-E8EE-F128-0ADA15F4BBA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702745" y="2334095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2"/>
                </a:solidFill>
                <a:latin typeface="+mj-lt"/>
                <a:cs typeface="Open Sans Bold" panose="020B0606030504020204" pitchFamily="34" charset="0"/>
              </a:rPr>
              <a:t>MOBILE</a:t>
            </a:r>
          </a:p>
        </p:txBody>
      </p:sp>
      <p:sp>
        <p:nvSpPr>
          <p:cNvPr id="22" name="Rectangle 100">
            <a:extLst>
              <a:ext uri="{FF2B5EF4-FFF2-40B4-BE49-F238E27FC236}">
                <a16:creationId xmlns:a16="http://schemas.microsoft.com/office/drawing/2014/main" id="{34C7620D-8BF4-782E-BF46-4FB01F35AA0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702744" y="2862795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Bùng</a:t>
            </a:r>
            <a:r>
              <a:rPr lang="en-US" sz="2000" dirty="0"/>
              <a:t> </a:t>
            </a:r>
            <a:r>
              <a:rPr lang="en-US" sz="2000" dirty="0" err="1"/>
              <a:t>nổ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ra</a:t>
            </a:r>
            <a:r>
              <a:rPr lang="en-US" sz="2000" dirty="0"/>
              <a:t> </a:t>
            </a:r>
            <a:r>
              <a:rPr lang="en-US" sz="2000" dirty="0" err="1"/>
              <a:t>mắt</a:t>
            </a:r>
            <a:r>
              <a:rPr lang="en-US" sz="2000" dirty="0"/>
              <a:t> </a:t>
            </a:r>
            <a:r>
              <a:rPr lang="en-US" sz="2000" dirty="0" err="1"/>
              <a:t>dòng</a:t>
            </a:r>
            <a:r>
              <a:rPr lang="en-US" sz="2000" dirty="0"/>
              <a:t> flagship </a:t>
            </a:r>
            <a:r>
              <a:rPr lang="en-US" sz="2000" dirty="0" err="1"/>
              <a:t>mới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FA9B38A-F344-6DDB-835F-BACCE039A37E}"/>
              </a:ext>
            </a:extLst>
          </p:cNvPr>
          <p:cNvSpPr/>
          <p:nvPr/>
        </p:nvSpPr>
        <p:spPr>
          <a:xfrm>
            <a:off x="641099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DAB612E-DBF7-255A-0833-E4EDE10786A1}"/>
              </a:ext>
            </a:extLst>
          </p:cNvPr>
          <p:cNvSpPr/>
          <p:nvPr/>
        </p:nvSpPr>
        <p:spPr>
          <a:xfrm>
            <a:off x="6410995" y="5460714"/>
            <a:ext cx="1416647" cy="4976946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  <a:gs pos="80000">
                <a:schemeClr val="accent2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7F53615-CA5C-DB68-4554-E18C10218FCE}"/>
              </a:ext>
            </a:extLst>
          </p:cNvPr>
          <p:cNvSpPr/>
          <p:nvPr/>
        </p:nvSpPr>
        <p:spPr>
          <a:xfrm>
            <a:off x="6410995" y="5048069"/>
            <a:ext cx="1416647" cy="9382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799ED7F-72C8-19A0-4E3D-987031F123F2}"/>
              </a:ext>
            </a:extLst>
          </p:cNvPr>
          <p:cNvSpPr/>
          <p:nvPr/>
        </p:nvSpPr>
        <p:spPr>
          <a:xfrm>
            <a:off x="6702301" y="5240994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AEEDD2DF-9DFB-F6AD-3FF8-EC69A6C8619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46716" y="6466476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110%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C0C991E-8F35-DA05-BF01-BB950EE082DE}"/>
              </a:ext>
            </a:extLst>
          </p:cNvPr>
          <p:cNvCxnSpPr>
            <a:cxnSpLocks/>
          </p:cNvCxnSpPr>
          <p:nvPr/>
        </p:nvCxnSpPr>
        <p:spPr>
          <a:xfrm>
            <a:off x="10511433" y="10377334"/>
            <a:ext cx="0" cy="123669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8DC6F753-DD6E-973C-5B32-12523EC19C5C}"/>
              </a:ext>
            </a:extLst>
          </p:cNvPr>
          <p:cNvSpPr/>
          <p:nvPr/>
        </p:nvSpPr>
        <p:spPr>
          <a:xfrm>
            <a:off x="9803110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A82BFF0-E597-AA5C-0C4F-C91890D234BA}"/>
              </a:ext>
            </a:extLst>
          </p:cNvPr>
          <p:cNvSpPr/>
          <p:nvPr/>
        </p:nvSpPr>
        <p:spPr>
          <a:xfrm>
            <a:off x="9803110" y="6408073"/>
            <a:ext cx="1416647" cy="4029586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0000">
                <a:schemeClr val="accent3"/>
              </a:gs>
              <a:gs pos="100000">
                <a:schemeClr val="accent3">
                  <a:lumMod val="75000"/>
                </a:schemeClr>
              </a:gs>
              <a:gs pos="80000">
                <a:schemeClr val="accent3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DF8D343-DF59-B6C6-F7F6-359F10806936}"/>
              </a:ext>
            </a:extLst>
          </p:cNvPr>
          <p:cNvSpPr/>
          <p:nvPr/>
        </p:nvSpPr>
        <p:spPr>
          <a:xfrm>
            <a:off x="9803110" y="5965367"/>
            <a:ext cx="1416647" cy="9382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ECCF9BE-4B12-B861-947B-2874E54F7957}"/>
              </a:ext>
            </a:extLst>
          </p:cNvPr>
          <p:cNvSpPr/>
          <p:nvPr/>
        </p:nvSpPr>
        <p:spPr>
          <a:xfrm>
            <a:off x="10094416" y="6158292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Box 42">
            <a:extLst>
              <a:ext uri="{FF2B5EF4-FFF2-40B4-BE49-F238E27FC236}">
                <a16:creationId xmlns:a16="http://schemas.microsoft.com/office/drawing/2014/main" id="{0E72D144-D838-9B0B-8136-1385269CFDC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371339" y="7633511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100%</a:t>
            </a:r>
          </a:p>
        </p:txBody>
      </p:sp>
      <p:sp>
        <p:nvSpPr>
          <p:cNvPr id="34" name="Circle: Hollow 33">
            <a:extLst>
              <a:ext uri="{FF2B5EF4-FFF2-40B4-BE49-F238E27FC236}">
                <a16:creationId xmlns:a16="http://schemas.microsoft.com/office/drawing/2014/main" id="{DD6BC5CE-58B3-525F-B6FA-BF306081376E}"/>
              </a:ext>
            </a:extLst>
          </p:cNvPr>
          <p:cNvSpPr/>
          <p:nvPr/>
        </p:nvSpPr>
        <p:spPr>
          <a:xfrm>
            <a:off x="10371339" y="11614031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 Box 42">
            <a:extLst>
              <a:ext uri="{FF2B5EF4-FFF2-40B4-BE49-F238E27FC236}">
                <a16:creationId xmlns:a16="http://schemas.microsoft.com/office/drawing/2014/main" id="{29A61B2E-0EE5-7F08-8221-8CADE2739D1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094786" y="12027708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3"/>
                </a:solidFill>
                <a:latin typeface="+mj-lt"/>
                <a:cs typeface="Open Sans Bold" panose="020B0606030504020204" pitchFamily="34" charset="0"/>
              </a:rPr>
              <a:t>TABLETS</a:t>
            </a:r>
          </a:p>
        </p:txBody>
      </p:sp>
      <p:sp>
        <p:nvSpPr>
          <p:cNvPr id="36" name="Rectangle 100">
            <a:extLst>
              <a:ext uri="{FF2B5EF4-FFF2-40B4-BE49-F238E27FC236}">
                <a16:creationId xmlns:a16="http://schemas.microsoft.com/office/drawing/2014/main" id="{E6F79F0D-17D3-6907-4261-FF9AEC9D982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094785" y="12556408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Đạt mục tiêu, ổn định so với năm trước.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8DCFA85-1321-7BFA-D50A-5BF522DBBC0E}"/>
              </a:ext>
            </a:extLst>
          </p:cNvPr>
          <p:cNvCxnSpPr>
            <a:cxnSpLocks/>
          </p:cNvCxnSpPr>
          <p:nvPr/>
        </p:nvCxnSpPr>
        <p:spPr>
          <a:xfrm>
            <a:off x="13907416" y="6373599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ircle: Hollow 37">
            <a:extLst>
              <a:ext uri="{FF2B5EF4-FFF2-40B4-BE49-F238E27FC236}">
                <a16:creationId xmlns:a16="http://schemas.microsoft.com/office/drawing/2014/main" id="{2626C622-F6E5-097D-D16B-529EFFBBD91A}"/>
              </a:ext>
            </a:extLst>
          </p:cNvPr>
          <p:cNvSpPr/>
          <p:nvPr/>
        </p:nvSpPr>
        <p:spPr>
          <a:xfrm>
            <a:off x="13767322" y="6093415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 Box 42">
            <a:extLst>
              <a:ext uri="{FF2B5EF4-FFF2-40B4-BE49-F238E27FC236}">
                <a16:creationId xmlns:a16="http://schemas.microsoft.com/office/drawing/2014/main" id="{2164904E-EC04-8F5B-AFA5-E1568FB8B36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490769" y="4765399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4"/>
                </a:solidFill>
                <a:latin typeface="+mj-lt"/>
                <a:cs typeface="Open Sans Bold" panose="020B0606030504020204" pitchFamily="34" charset="0"/>
              </a:rPr>
              <a:t>EARPHONES</a:t>
            </a:r>
          </a:p>
        </p:txBody>
      </p:sp>
      <p:sp>
        <p:nvSpPr>
          <p:cNvPr id="40" name="Rectangle 100">
            <a:extLst>
              <a:ext uri="{FF2B5EF4-FFF2-40B4-BE49-F238E27FC236}">
                <a16:creationId xmlns:a16="http://schemas.microsoft.com/office/drawing/2014/main" id="{3DA2814B-7944-FA72-5663-4A58EB9265C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490768" y="5294099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000" dirty="0"/>
              <a:t>Chưa đạt kỳ vọng, cạnh tranh giá rẻ.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2C79457-F277-1962-69AD-1DA61E79A390}"/>
              </a:ext>
            </a:extLst>
          </p:cNvPr>
          <p:cNvSpPr/>
          <p:nvPr/>
        </p:nvSpPr>
        <p:spPr>
          <a:xfrm>
            <a:off x="13199019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FFE1616-0B6B-454E-5D6A-03988029018A}"/>
              </a:ext>
            </a:extLst>
          </p:cNvPr>
          <p:cNvSpPr/>
          <p:nvPr/>
        </p:nvSpPr>
        <p:spPr>
          <a:xfrm>
            <a:off x="13199019" y="7911428"/>
            <a:ext cx="1416647" cy="2526231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0000">
                <a:schemeClr val="accent4"/>
              </a:gs>
              <a:gs pos="100000">
                <a:schemeClr val="accent4">
                  <a:lumMod val="75000"/>
                </a:schemeClr>
              </a:gs>
              <a:gs pos="80000">
                <a:schemeClr val="accent4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CE52254-7D66-020B-9910-B91FA0757F36}"/>
              </a:ext>
            </a:extLst>
          </p:cNvPr>
          <p:cNvSpPr/>
          <p:nvPr/>
        </p:nvSpPr>
        <p:spPr>
          <a:xfrm>
            <a:off x="13199019" y="7479373"/>
            <a:ext cx="1416647" cy="938212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13D27E9-AAFB-EF2C-85B3-2A527A4BDD89}"/>
              </a:ext>
            </a:extLst>
          </p:cNvPr>
          <p:cNvSpPr/>
          <p:nvPr/>
        </p:nvSpPr>
        <p:spPr>
          <a:xfrm>
            <a:off x="13490325" y="767229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Box 42">
            <a:extLst>
              <a:ext uri="{FF2B5EF4-FFF2-40B4-BE49-F238E27FC236}">
                <a16:creationId xmlns:a16="http://schemas.microsoft.com/office/drawing/2014/main" id="{DF3096D7-85E7-7CCE-80EF-781EC0A3D2D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3907413" y="8924325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65%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D10F6CC-BE4B-522B-F2A0-4A4C66DD0BFA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17277669" y="10377335"/>
            <a:ext cx="2" cy="123669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18EDB8D9-594B-0404-733B-033533540345}"/>
              </a:ext>
            </a:extLst>
          </p:cNvPr>
          <p:cNvSpPr/>
          <p:nvPr/>
        </p:nvSpPr>
        <p:spPr>
          <a:xfrm>
            <a:off x="16569348" y="9964826"/>
            <a:ext cx="1416647" cy="938212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E20E42A-4258-B6BE-B936-593AC922F1C7}"/>
              </a:ext>
            </a:extLst>
          </p:cNvPr>
          <p:cNvSpPr/>
          <p:nvPr/>
        </p:nvSpPr>
        <p:spPr>
          <a:xfrm>
            <a:off x="16569348" y="3917128"/>
            <a:ext cx="1416647" cy="6520532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30000">
                <a:schemeClr val="accent5"/>
              </a:gs>
              <a:gs pos="100000">
                <a:schemeClr val="accent5">
                  <a:lumMod val="75000"/>
                </a:schemeClr>
              </a:gs>
              <a:gs pos="80000">
                <a:schemeClr val="accent5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B915E27-A923-3818-B49E-E75D95903F6A}"/>
              </a:ext>
            </a:extLst>
          </p:cNvPr>
          <p:cNvSpPr/>
          <p:nvPr/>
        </p:nvSpPr>
        <p:spPr>
          <a:xfrm>
            <a:off x="16569348" y="3504483"/>
            <a:ext cx="1416647" cy="938212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5903F91-F806-3B86-F0C4-0C0ADB29470E}"/>
              </a:ext>
            </a:extLst>
          </p:cNvPr>
          <p:cNvSpPr/>
          <p:nvPr/>
        </p:nvSpPr>
        <p:spPr>
          <a:xfrm>
            <a:off x="16860654" y="3697408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Box 42">
            <a:extLst>
              <a:ext uri="{FF2B5EF4-FFF2-40B4-BE49-F238E27FC236}">
                <a16:creationId xmlns:a16="http://schemas.microsoft.com/office/drawing/2014/main" id="{21955F64-6D15-9240-EFF8-9B456252214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7130617" y="4893682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150%</a:t>
            </a: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7632F9FD-4F94-B490-8752-B36C0188FB2D}"/>
              </a:ext>
            </a:extLst>
          </p:cNvPr>
          <p:cNvSpPr/>
          <p:nvPr/>
        </p:nvSpPr>
        <p:spPr>
          <a:xfrm>
            <a:off x="17137577" y="11614032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 Box 42">
            <a:extLst>
              <a:ext uri="{FF2B5EF4-FFF2-40B4-BE49-F238E27FC236}">
                <a16:creationId xmlns:a16="http://schemas.microsoft.com/office/drawing/2014/main" id="{D12F4F64-832F-EED8-553D-CD131630649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459429" y="12027709"/>
            <a:ext cx="363648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5"/>
                </a:solidFill>
                <a:latin typeface="+mj-lt"/>
                <a:cs typeface="Open Sans Bold" panose="020B0606030504020204" pitchFamily="34" charset="0"/>
              </a:rPr>
              <a:t>SMART WATCH</a:t>
            </a:r>
          </a:p>
        </p:txBody>
      </p:sp>
      <p:sp>
        <p:nvSpPr>
          <p:cNvPr id="54" name="Rectangle 100">
            <a:extLst>
              <a:ext uri="{FF2B5EF4-FFF2-40B4-BE49-F238E27FC236}">
                <a16:creationId xmlns:a16="http://schemas.microsoft.com/office/drawing/2014/main" id="{916EAEB5-026F-0E27-BE60-E1A2561D7CA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5604510" y="12556409"/>
            <a:ext cx="33463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Tăng</a:t>
            </a:r>
            <a:r>
              <a:rPr lang="en-US" sz="2000" dirty="0"/>
              <a:t> </a:t>
            </a:r>
            <a:r>
              <a:rPr lang="en-US" sz="2000" dirty="0" err="1"/>
              <a:t>mạnh</a:t>
            </a:r>
            <a:r>
              <a:rPr lang="en-US" sz="2000" dirty="0"/>
              <a:t> </a:t>
            </a:r>
            <a:r>
              <a:rPr lang="en-US" sz="2000" dirty="0" err="1"/>
              <a:t>nhờ</a:t>
            </a:r>
            <a:r>
              <a:rPr lang="en-US" sz="2000" dirty="0"/>
              <a:t> </a:t>
            </a:r>
            <a:r>
              <a:rPr lang="en-US" sz="2000" dirty="0" err="1"/>
              <a:t>nhu</a:t>
            </a:r>
            <a:r>
              <a:rPr lang="en-US" sz="2000" dirty="0"/>
              <a:t> </a:t>
            </a:r>
            <a:r>
              <a:rPr lang="en-US" sz="2000" dirty="0" err="1"/>
              <a:t>cầu</a:t>
            </a:r>
            <a:r>
              <a:rPr lang="en-US" sz="2000" dirty="0"/>
              <a:t> </a:t>
            </a:r>
            <a:r>
              <a:rPr lang="en-US" sz="2000" dirty="0" err="1"/>
              <a:t>thời</a:t>
            </a:r>
            <a:r>
              <a:rPr lang="en-US" sz="2000" dirty="0"/>
              <a:t> </a:t>
            </a:r>
            <a:r>
              <a:rPr lang="en-US" sz="2000" dirty="0" err="1"/>
              <a:t>trang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8279A33-0AD3-A705-329E-A0782F2FED00}"/>
              </a:ext>
            </a:extLst>
          </p:cNvPr>
          <p:cNvCxnSpPr>
            <a:cxnSpLocks/>
          </p:cNvCxnSpPr>
          <p:nvPr/>
        </p:nvCxnSpPr>
        <p:spPr>
          <a:xfrm>
            <a:off x="20665272" y="5726992"/>
            <a:ext cx="0" cy="72896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ircle: Hollow 55">
            <a:extLst>
              <a:ext uri="{FF2B5EF4-FFF2-40B4-BE49-F238E27FC236}">
                <a16:creationId xmlns:a16="http://schemas.microsoft.com/office/drawing/2014/main" id="{81100DC0-2BEB-D04D-6A93-F348F98E60DA}"/>
              </a:ext>
            </a:extLst>
          </p:cNvPr>
          <p:cNvSpPr/>
          <p:nvPr/>
        </p:nvSpPr>
        <p:spPr>
          <a:xfrm>
            <a:off x="20525178" y="5446808"/>
            <a:ext cx="280184" cy="280184"/>
          </a:xfrm>
          <a:prstGeom prst="donut">
            <a:avLst>
              <a:gd name="adj" fmla="val 14325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Text Box 42">
            <a:extLst>
              <a:ext uri="{FF2B5EF4-FFF2-40B4-BE49-F238E27FC236}">
                <a16:creationId xmlns:a16="http://schemas.microsoft.com/office/drawing/2014/main" id="{77636D14-E766-A94E-82D3-1C6A8825A9A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9248625" y="4118792"/>
            <a:ext cx="2833290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en-UA" sz="3200" b="1" dirty="0">
                <a:solidFill>
                  <a:schemeClr val="accent6"/>
                </a:solidFill>
                <a:latin typeface="+mj-lt"/>
                <a:cs typeface="Open Sans Bold" panose="020B0606030504020204" pitchFamily="34" charset="0"/>
              </a:rPr>
              <a:t>SMART TV</a:t>
            </a:r>
          </a:p>
        </p:txBody>
      </p:sp>
      <p:sp>
        <p:nvSpPr>
          <p:cNvPr id="58" name="Rectangle 100">
            <a:extLst>
              <a:ext uri="{FF2B5EF4-FFF2-40B4-BE49-F238E27FC236}">
                <a16:creationId xmlns:a16="http://schemas.microsoft.com/office/drawing/2014/main" id="{FBCB8D12-D176-2019-F118-255408F7EAB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248624" y="4647492"/>
            <a:ext cx="28332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</a:rPr>
              <a:t>Thấp</a:t>
            </a:r>
            <a:r>
              <a:rPr lang="en-US" sz="2000" dirty="0">
                <a:solidFill>
                  <a:schemeClr val="tx2"/>
                </a:solidFill>
              </a:rPr>
              <a:t> do </a:t>
            </a:r>
            <a:r>
              <a:rPr lang="en-US" sz="2000" dirty="0" err="1">
                <a:solidFill>
                  <a:schemeClr val="tx2"/>
                </a:solidFill>
              </a:rPr>
              <a:t>khách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hàng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chờ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mẫu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mới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ra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mắt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  <a:endParaRPr lang="en-US" altLang="en-UA" sz="2000" dirty="0">
              <a:solidFill>
                <a:schemeClr val="tx2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9E12135-B8F8-2925-FCE0-C05C904F6F5C}"/>
              </a:ext>
            </a:extLst>
          </p:cNvPr>
          <p:cNvSpPr/>
          <p:nvPr/>
        </p:nvSpPr>
        <p:spPr>
          <a:xfrm>
            <a:off x="19956875" y="9964825"/>
            <a:ext cx="1416647" cy="938212"/>
          </a:xfrm>
          <a:prstGeom prst="ellipse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8040F00-CDE0-49E3-BF96-B4425E5668C2}"/>
              </a:ext>
            </a:extLst>
          </p:cNvPr>
          <p:cNvSpPr/>
          <p:nvPr/>
        </p:nvSpPr>
        <p:spPr>
          <a:xfrm>
            <a:off x="19956875" y="7283779"/>
            <a:ext cx="1416647" cy="3153880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0000">
                <a:schemeClr val="accent6"/>
              </a:gs>
              <a:gs pos="100000">
                <a:schemeClr val="accent6">
                  <a:lumMod val="75000"/>
                </a:schemeClr>
              </a:gs>
              <a:gs pos="8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47E72FA-9C8E-E3B6-3BB9-54EF8FE6E004}"/>
              </a:ext>
            </a:extLst>
          </p:cNvPr>
          <p:cNvSpPr/>
          <p:nvPr/>
        </p:nvSpPr>
        <p:spPr>
          <a:xfrm>
            <a:off x="19956875" y="6832766"/>
            <a:ext cx="1416647" cy="93821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DCA3EB8A-AD7A-47EF-63D9-5660506C6BBC}"/>
              </a:ext>
            </a:extLst>
          </p:cNvPr>
          <p:cNvSpPr/>
          <p:nvPr/>
        </p:nvSpPr>
        <p:spPr>
          <a:xfrm>
            <a:off x="20248181" y="7025691"/>
            <a:ext cx="834034" cy="552362"/>
          </a:xfrm>
          <a:prstGeom prst="ellipse">
            <a:avLst/>
          </a:prstGeom>
          <a:solidFill>
            <a:schemeClr val="tx2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 Box 42">
            <a:extLst>
              <a:ext uri="{FF2B5EF4-FFF2-40B4-BE49-F238E27FC236}">
                <a16:creationId xmlns:a16="http://schemas.microsoft.com/office/drawing/2014/main" id="{C54AFBA7-A2D6-ABCD-9929-C17FDDA3D57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0665269" y="8348618"/>
            <a:ext cx="1416646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3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cs typeface="Open Sans Bold" panose="020B0606030504020204" pitchFamily="34" charset="0"/>
              </a:rPr>
              <a:t>72%</a:t>
            </a:r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CFACE7FC-8434-54C3-D74C-0C1428AE1506}"/>
              </a:ext>
            </a:extLst>
          </p:cNvPr>
          <p:cNvSpPr txBox="1"/>
          <p:nvPr/>
        </p:nvSpPr>
        <p:spPr>
          <a:xfrm>
            <a:off x="9237666" y="969021"/>
            <a:ext cx="5908669" cy="1323439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sz="8000" dirty="0">
                <a:solidFill>
                  <a:schemeClr val="tx2"/>
                </a:solidFill>
              </a:rPr>
              <a:t>SALES REPORT</a:t>
            </a:r>
          </a:p>
        </p:txBody>
      </p:sp>
      <p:sp>
        <p:nvSpPr>
          <p:cNvPr id="65" name="Shape 2643">
            <a:extLst>
              <a:ext uri="{FF2B5EF4-FFF2-40B4-BE49-F238E27FC236}">
                <a16:creationId xmlns:a16="http://schemas.microsoft.com/office/drawing/2014/main" id="{7C95037A-B67D-ED88-3A0C-182B90F230F2}"/>
              </a:ext>
            </a:extLst>
          </p:cNvPr>
          <p:cNvSpPr/>
          <p:nvPr/>
        </p:nvSpPr>
        <p:spPr>
          <a:xfrm>
            <a:off x="6917745" y="4759493"/>
            <a:ext cx="411858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644">
            <a:extLst>
              <a:ext uri="{FF2B5EF4-FFF2-40B4-BE49-F238E27FC236}">
                <a16:creationId xmlns:a16="http://schemas.microsoft.com/office/drawing/2014/main" id="{C045A320-AAED-86CD-0CED-90872C163330}"/>
              </a:ext>
            </a:extLst>
          </p:cNvPr>
          <p:cNvSpPr/>
          <p:nvPr/>
        </p:nvSpPr>
        <p:spPr>
          <a:xfrm>
            <a:off x="10237697" y="5700973"/>
            <a:ext cx="549142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660">
            <a:extLst>
              <a:ext uri="{FF2B5EF4-FFF2-40B4-BE49-F238E27FC236}">
                <a16:creationId xmlns:a16="http://schemas.microsoft.com/office/drawing/2014/main" id="{1B0D86EB-3337-0578-F527-73A139469F12}"/>
              </a:ext>
            </a:extLst>
          </p:cNvPr>
          <p:cNvSpPr/>
          <p:nvPr/>
        </p:nvSpPr>
        <p:spPr>
          <a:xfrm>
            <a:off x="20297800" y="6612447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686">
            <a:extLst>
              <a:ext uri="{FF2B5EF4-FFF2-40B4-BE49-F238E27FC236}">
                <a16:creationId xmlns:a16="http://schemas.microsoft.com/office/drawing/2014/main" id="{611465F9-6FCC-3F8A-479A-04A260E745CD}"/>
              </a:ext>
            </a:extLst>
          </p:cNvPr>
          <p:cNvSpPr/>
          <p:nvPr/>
        </p:nvSpPr>
        <p:spPr>
          <a:xfrm>
            <a:off x="13529807" y="7171103"/>
            <a:ext cx="755070" cy="7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526">
            <a:extLst>
              <a:ext uri="{FF2B5EF4-FFF2-40B4-BE49-F238E27FC236}">
                <a16:creationId xmlns:a16="http://schemas.microsoft.com/office/drawing/2014/main" id="{37184ADA-B5B8-B72E-1DEC-E11DD73F1585}"/>
              </a:ext>
            </a:extLst>
          </p:cNvPr>
          <p:cNvSpPr/>
          <p:nvPr/>
        </p:nvSpPr>
        <p:spPr>
          <a:xfrm>
            <a:off x="16835570" y="3136785"/>
            <a:ext cx="867792" cy="867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87EB31-E1DD-DAEC-5BE9-64E2A061CE95}"/>
              </a:ext>
            </a:extLst>
          </p:cNvPr>
          <p:cNvSpPr txBox="1"/>
          <p:nvPr/>
        </p:nvSpPr>
        <p:spPr>
          <a:xfrm>
            <a:off x="10812455" y="2188830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86283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1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5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4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9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0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9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1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8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4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9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6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9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1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 animBg="1"/>
          <p:bldP spid="17" grpId="0"/>
          <p:bldP spid="18" grpId="0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 animBg="1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8" grpId="0" animBg="1"/>
          <p:bldP spid="39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SlideOcean - Light 02">
      <a:dk1>
        <a:srgbClr val="FFFFFF"/>
      </a:dk1>
      <a:lt1>
        <a:sysClr val="window" lastClr="FFFFFF"/>
      </a:lt1>
      <a:dk2>
        <a:srgbClr val="22223B"/>
      </a:dk2>
      <a:lt2>
        <a:srgbClr val="FFFFFF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73D2DE"/>
      </a:accent5>
      <a:accent6>
        <a:srgbClr val="F4D35E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2_Custom Design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3_Custom Design">
  <a:themeElements>
    <a:clrScheme name="CP_D_36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042142"/>
      </a:accent1>
      <a:accent2>
        <a:srgbClr val="153C6A"/>
      </a:accent2>
      <a:accent3>
        <a:srgbClr val="2475AC"/>
      </a:accent3>
      <a:accent4>
        <a:srgbClr val="3DE0FC"/>
      </a:accent4>
      <a:accent5>
        <a:srgbClr val="733E85"/>
      </a:accent5>
      <a:accent6>
        <a:srgbClr val="E977F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4_Custom Design">
  <a:themeElements>
    <a:clrScheme name="Resume - Colors 02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2091</TotalTime>
  <Words>504</Words>
  <Application>Microsoft Office PowerPoint</Application>
  <PresentationFormat>Custom</PresentationFormat>
  <Paragraphs>120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Aptos</vt:lpstr>
      <vt:lpstr>Arial</vt:lpstr>
      <vt:lpstr>Calibri</vt:lpstr>
      <vt:lpstr>Open Sans Light</vt:lpstr>
      <vt:lpstr>Source Sans Pro Light</vt:lpstr>
      <vt:lpstr>UTM Avo</vt:lpstr>
      <vt:lpstr>Office Theme</vt:lpstr>
      <vt:lpstr>Custom Design</vt:lpstr>
      <vt:lpstr>1_Custom Design</vt:lpstr>
      <vt:lpstr>2_Custom Design</vt:lpstr>
      <vt:lpstr>3_Custom Design</vt:lpstr>
      <vt:lpstr>4_Custom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- 06 - SalesReport</dc:title>
  <dc:creator>Slide Ocean</dc:creator>
  <cp:lastModifiedBy>SO</cp:lastModifiedBy>
  <cp:revision>408</cp:revision>
  <dcterms:created xsi:type="dcterms:W3CDTF">2024-04-24T08:43:56Z</dcterms:created>
  <dcterms:modified xsi:type="dcterms:W3CDTF">2025-08-12T07:34:53Z</dcterms:modified>
</cp:coreProperties>
</file>