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notesMasterIdLst>
    <p:notesMasterId r:id="rId13"/>
  </p:notesMasterIdLst>
  <p:handoutMasterIdLst>
    <p:handoutMasterId r:id="rId14"/>
  </p:handoutMasterIdLst>
  <p:sldIdLst>
    <p:sldId id="2147378043" r:id="rId7"/>
    <p:sldId id="2147378044" r:id="rId8"/>
    <p:sldId id="2147378045" r:id="rId9"/>
    <p:sldId id="2147378046" r:id="rId10"/>
    <p:sldId id="2147378048" r:id="rId11"/>
    <p:sldId id="2147378050" r:id="rId12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0E06"/>
    <a:srgbClr val="761B0C"/>
    <a:srgbClr val="24440C"/>
    <a:srgbClr val="3A6F13"/>
    <a:srgbClr val="523B02"/>
    <a:srgbClr val="7E5B04"/>
    <a:srgbClr val="3B0541"/>
    <a:srgbClr val="760981"/>
    <a:srgbClr val="074B4D"/>
    <a:srgbClr val="0E12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67" autoAdjust="0"/>
    <p:restoredTop sz="96247" autoAdjust="0"/>
  </p:normalViewPr>
  <p:slideViewPr>
    <p:cSldViewPr snapToGrid="0">
      <p:cViewPr varScale="1">
        <p:scale>
          <a:sx n="53" d="100"/>
          <a:sy n="53" d="100"/>
        </p:scale>
        <p:origin x="1230" y="9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-5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FAD5B-EDBB-3FE1-B6AF-224F2824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38422-8FC3-A2AB-DE11-D856BCE0B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A384A8-ACDA-6B10-5565-04197BD248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89644-7659-426E-8A69-C28CB0092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5BA09-EE10-A731-5204-7E83C9C79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6636F2-8386-D965-0EAD-DADF7A31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05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2FC617-C17D-71BA-126E-B6518C4A8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881B26-1F96-2F52-A78E-FE94D544E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8A2753-62B5-8A7D-CAFD-6052AF910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44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13736-88FF-63A2-D5FB-D6392E4DC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8D4CC-EB89-F1FB-7C2D-66B253C312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FB7D06-B116-1CA0-0CE8-E3DE0D5B5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38B934-5E26-6886-CB88-9E8B3276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945E22-FA75-6967-AE97-B1DB65AFA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EF6A9F-7085-16B8-E02B-B9FA8432F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82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4EBDEE-7FDB-895A-0E1C-F921F123FA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7AFD67-4AC7-4EB6-A6DE-1ABB896B1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0FD5A-2D9C-FCD5-3F71-8BDD943DB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74D81-575F-9630-0C8A-55227F81B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FD769-C460-4D89-E815-805CCCE42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0749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5E9F4-63FC-D298-2683-5963FF201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0A8D4-BDC6-00E0-E543-D0C34FB9F8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41B078-5313-50E6-9A0B-5EEC142ED3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60E891-8520-2622-9C5A-BAA877B61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B80582-367B-1114-889E-779DC3E49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0B50F4-3B83-A724-8219-5CD34606F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741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391657-9DF4-2891-B388-5723D94057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5AF85-0B99-7B94-EEB3-EEF997A8C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C93B3-03D4-2B21-C382-79E1EDC3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C5D1D-33A0-C451-BCE9-EB1E03590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A2634-BC0E-4CE6-C442-4D8E462D4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848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320AA-3087-E442-A5ED-50C2283FD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17EBB-DCC0-F0DF-7872-D312D6730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607E74-D6A2-C8D2-FC27-7BFDFAC744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931A6A-3F3E-ADC5-96CB-FE45B2792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EAA86-123C-41BD-D10F-6F19CF01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81141-4B50-2995-71E9-BC734402F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84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4CF32A-2C12-1632-13C7-1F1B583955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0F309F-446A-126D-E2A5-659B71002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9C201-7E90-6F75-6936-3E06B70BF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0390D-773E-5E2C-D524-1EC345F5B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62170-CF97-C54D-A57A-5343B3FE9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071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7BECF-7674-291B-7FF9-AEBB02C37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54776-E5D3-694C-CB07-7E68565FD3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647D25-08A4-9C83-89E3-1E180BCA3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A90D6-40C5-34F7-7995-62E65C715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DCD371-7962-FF10-1F08-76C4DD23D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38EFEE-DCE1-3B5F-5A12-4E654AACC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14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F95D55-38E4-AC22-20CA-08FE34C485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F77757-4859-3D70-DD29-E85A493508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EEFC0-0521-4F04-13BB-94A492737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24621-D723-01E9-771C-6BFAA281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B302-DFAA-F59A-50A1-68C98B5F1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4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01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le: Hollow 3">
            <a:extLst>
              <a:ext uri="{FF2B5EF4-FFF2-40B4-BE49-F238E27FC236}">
                <a16:creationId xmlns:a16="http://schemas.microsoft.com/office/drawing/2014/main" id="{8F191C40-6CF0-5582-D25A-B99828A1E740}"/>
              </a:ext>
            </a:extLst>
          </p:cNvPr>
          <p:cNvSpPr/>
          <p:nvPr/>
        </p:nvSpPr>
        <p:spPr>
          <a:xfrm>
            <a:off x="2071728" y="7799963"/>
            <a:ext cx="20240544" cy="11586636"/>
          </a:xfrm>
          <a:prstGeom prst="donut">
            <a:avLst>
              <a:gd name="adj" fmla="val 27513"/>
            </a:avLst>
          </a:prstGeom>
          <a:solidFill>
            <a:srgbClr val="0C0620"/>
          </a:solidFill>
          <a:ln>
            <a:noFill/>
          </a:ln>
          <a:effectLst>
            <a:glow rad="1879600">
              <a:srgbClr val="7569DB">
                <a:alpha val="10000"/>
              </a:srgbClr>
            </a:glo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27F83C14-3FF1-7CC5-1A35-75A7C00ED0C2}"/>
              </a:ext>
            </a:extLst>
          </p:cNvPr>
          <p:cNvSpPr/>
          <p:nvPr/>
        </p:nvSpPr>
        <p:spPr>
          <a:xfrm>
            <a:off x="3924300" y="7761863"/>
            <a:ext cx="16535400" cy="9465638"/>
          </a:xfrm>
          <a:prstGeom prst="donut">
            <a:avLst>
              <a:gd name="adj" fmla="val 27513"/>
            </a:avLst>
          </a:prstGeom>
          <a:solidFill>
            <a:srgbClr val="1A1438"/>
          </a:solidFill>
          <a:ln>
            <a:solidFill>
              <a:srgbClr val="231C54"/>
            </a:solidFill>
          </a:ln>
          <a:effectLst>
            <a:glow rad="889000">
              <a:srgbClr val="7569DB">
                <a:alpha val="25000"/>
              </a:srgbClr>
            </a:glow>
            <a:outerShdw blurRad="444500" dist="444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B33A739-5DAE-2097-6C29-F4AC1012E3E5}"/>
              </a:ext>
            </a:extLst>
          </p:cNvPr>
          <p:cNvSpPr/>
          <p:nvPr/>
        </p:nvSpPr>
        <p:spPr>
          <a:xfrm>
            <a:off x="3" y="2"/>
            <a:ext cx="24383999" cy="12342281"/>
          </a:xfrm>
          <a:custGeom>
            <a:avLst/>
            <a:gdLst>
              <a:gd name="connsiteX0" fmla="*/ 0 w 24383999"/>
              <a:gd name="connsiteY0" fmla="*/ 0 h 12342281"/>
              <a:gd name="connsiteX1" fmla="*/ 24383999 w 24383999"/>
              <a:gd name="connsiteY1" fmla="*/ 0 h 12342281"/>
              <a:gd name="connsiteX2" fmla="*/ 24383999 w 24383999"/>
              <a:gd name="connsiteY2" fmla="*/ 1527409 h 12342281"/>
              <a:gd name="connsiteX3" fmla="*/ 24163907 w 24383999"/>
              <a:gd name="connsiteY3" fmla="*/ 1586966 h 12342281"/>
              <a:gd name="connsiteX4" fmla="*/ 14186707 w 24383999"/>
              <a:gd name="connsiteY4" fmla="*/ 12087393 h 12342281"/>
              <a:gd name="connsiteX5" fmla="*/ 14133202 w 24383999"/>
              <a:gd name="connsiteY5" fmla="*/ 12342281 h 12342281"/>
              <a:gd name="connsiteX6" fmla="*/ 10250795 w 24383999"/>
              <a:gd name="connsiteY6" fmla="*/ 12342281 h 12342281"/>
              <a:gd name="connsiteX7" fmla="*/ 10197291 w 24383999"/>
              <a:gd name="connsiteY7" fmla="*/ 12087394 h 12342281"/>
              <a:gd name="connsiteX8" fmla="*/ 220093 w 24383999"/>
              <a:gd name="connsiteY8" fmla="*/ 1586967 h 12342281"/>
              <a:gd name="connsiteX9" fmla="*/ 0 w 24383999"/>
              <a:gd name="connsiteY9" fmla="*/ 1527409 h 12342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83999" h="12342281">
                <a:moveTo>
                  <a:pt x="0" y="0"/>
                </a:moveTo>
                <a:lnTo>
                  <a:pt x="24383999" y="0"/>
                </a:lnTo>
                <a:lnTo>
                  <a:pt x="24383999" y="1527409"/>
                </a:lnTo>
                <a:lnTo>
                  <a:pt x="24163907" y="1586966"/>
                </a:lnTo>
                <a:cubicBezTo>
                  <a:pt x="19203505" y="2995759"/>
                  <a:pt x="15346483" y="7027188"/>
                  <a:pt x="14186707" y="12087393"/>
                </a:cubicBezTo>
                <a:lnTo>
                  <a:pt x="14133202" y="12342281"/>
                </a:lnTo>
                <a:lnTo>
                  <a:pt x="10250795" y="12342281"/>
                </a:lnTo>
                <a:lnTo>
                  <a:pt x="10197291" y="12087394"/>
                </a:lnTo>
                <a:cubicBezTo>
                  <a:pt x="9037515" y="7027188"/>
                  <a:pt x="5180495" y="2995760"/>
                  <a:pt x="220093" y="1586967"/>
                </a:cubicBezTo>
                <a:lnTo>
                  <a:pt x="0" y="1527409"/>
                </a:lnTo>
                <a:close/>
              </a:path>
            </a:pathLst>
          </a:custGeom>
          <a:gradFill>
            <a:gsLst>
              <a:gs pos="100000">
                <a:srgbClr val="685CCA">
                  <a:alpha val="25000"/>
                </a:srgbClr>
              </a:gs>
              <a:gs pos="10000">
                <a:srgbClr val="01010D">
                  <a:alpha val="45000"/>
                </a:srgbClr>
              </a:gs>
            </a:gsLst>
            <a:lin ang="5400000" scaled="1"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Circle: Hollow 1">
            <a:extLst>
              <a:ext uri="{FF2B5EF4-FFF2-40B4-BE49-F238E27FC236}">
                <a16:creationId xmlns:a16="http://schemas.microsoft.com/office/drawing/2014/main" id="{D17757E9-CF90-5527-283E-9A22399F0449}"/>
              </a:ext>
            </a:extLst>
          </p:cNvPr>
          <p:cNvSpPr/>
          <p:nvPr/>
        </p:nvSpPr>
        <p:spPr>
          <a:xfrm>
            <a:off x="6553200" y="8022172"/>
            <a:ext cx="11277600" cy="6455828"/>
          </a:xfrm>
          <a:prstGeom prst="donut">
            <a:avLst>
              <a:gd name="adj" fmla="val 27513"/>
            </a:avLst>
          </a:prstGeom>
          <a:solidFill>
            <a:srgbClr val="685CCA"/>
          </a:solidFill>
          <a:ln>
            <a:solidFill>
              <a:srgbClr val="8980E0"/>
            </a:solidFill>
          </a:ln>
          <a:effectLst>
            <a:glow rad="1905000">
              <a:srgbClr val="685CCA">
                <a:alpha val="35000"/>
              </a:srgbClr>
            </a:glow>
            <a:outerShdw blurRad="317500" dist="317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tangle: Rounded Corners 4">
            <a:extLst>
              <a:ext uri="{FF2B5EF4-FFF2-40B4-BE49-F238E27FC236}">
                <a16:creationId xmlns:a16="http://schemas.microsoft.com/office/drawing/2014/main" id="{040A92ED-9AFC-E6C0-62AF-0F3359FF8FCB}"/>
              </a:ext>
            </a:extLst>
          </p:cNvPr>
          <p:cNvSpPr/>
          <p:nvPr/>
        </p:nvSpPr>
        <p:spPr>
          <a:xfrm>
            <a:off x="12962290" y="5782849"/>
            <a:ext cx="2067508" cy="5437493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rgbClr val="1A1438">
                    <a:alpha val="25000"/>
                  </a:srgbClr>
                </a:gs>
                <a:gs pos="0">
                  <a:srgbClr val="685CCA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24ADD28-8769-B7A0-903E-1AB64A1CE671}"/>
              </a:ext>
            </a:extLst>
          </p:cNvPr>
          <p:cNvSpPr/>
          <p:nvPr/>
        </p:nvSpPr>
        <p:spPr>
          <a:xfrm>
            <a:off x="15260991" y="4634851"/>
            <a:ext cx="7951840" cy="2245300"/>
          </a:xfrm>
          <a:prstGeom prst="roundRect">
            <a:avLst/>
          </a:prstGeom>
          <a:solidFill>
            <a:srgbClr val="121130"/>
          </a:solidFill>
          <a:ln>
            <a:solidFill>
              <a:srgbClr val="685CCA"/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0776600-16F6-0FAC-30AF-ADC4A48D6EA4}"/>
              </a:ext>
            </a:extLst>
          </p:cNvPr>
          <p:cNvSpPr/>
          <p:nvPr/>
        </p:nvSpPr>
        <p:spPr>
          <a:xfrm>
            <a:off x="15029798" y="5522992"/>
            <a:ext cx="462386" cy="462386"/>
          </a:xfrm>
          <a:prstGeom prst="ellipse">
            <a:avLst/>
          </a:prstGeom>
          <a:noFill/>
          <a:ln w="28575">
            <a:solidFill>
              <a:srgbClr val="685C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Box 42">
            <a:extLst>
              <a:ext uri="{FF2B5EF4-FFF2-40B4-BE49-F238E27FC236}">
                <a16:creationId xmlns:a16="http://schemas.microsoft.com/office/drawing/2014/main" id="{2A03CBA8-571A-73FA-EF53-3C2F3DE3C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14301" y="493642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rgbClr val="9D91FF"/>
                </a:solidFill>
                <a:latin typeface="+mj-lt"/>
                <a:cs typeface="Open Sans Bold" panose="020B0606030504020204" pitchFamily="34" charset="0"/>
              </a:rPr>
              <a:t>R - RESULT</a:t>
            </a:r>
          </a:p>
        </p:txBody>
      </p:sp>
      <p:sp>
        <p:nvSpPr>
          <p:cNvPr id="26" name="Rectangle 100">
            <a:extLst>
              <a:ext uri="{FF2B5EF4-FFF2-40B4-BE49-F238E27FC236}">
                <a16:creationId xmlns:a16="http://schemas.microsoft.com/office/drawing/2014/main" id="{73E9AA31-9061-67E6-E70A-4740C55EE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24366" y="5624476"/>
            <a:ext cx="624988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Kết quả đạt được sau khi hoàn thành nhiệm vụ hoặc xử lý tình huống.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2" name="Rectangle: Rounded Corners 4">
            <a:extLst>
              <a:ext uri="{FF2B5EF4-FFF2-40B4-BE49-F238E27FC236}">
                <a16:creationId xmlns:a16="http://schemas.microsoft.com/office/drawing/2014/main" id="{D14FDEBB-BA32-69A7-3613-20B03E97F7D2}"/>
              </a:ext>
            </a:extLst>
          </p:cNvPr>
          <p:cNvSpPr/>
          <p:nvPr/>
        </p:nvSpPr>
        <p:spPr>
          <a:xfrm flipH="1">
            <a:off x="9354202" y="5782849"/>
            <a:ext cx="2067508" cy="5437493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rgbClr val="1A1438">
                    <a:alpha val="25000"/>
                  </a:srgbClr>
                </a:gs>
                <a:gs pos="0">
                  <a:srgbClr val="685CCA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5828C0D-8C3D-CFAB-2DAD-C751FE768D2D}"/>
              </a:ext>
            </a:extLst>
          </p:cNvPr>
          <p:cNvSpPr/>
          <p:nvPr/>
        </p:nvSpPr>
        <p:spPr>
          <a:xfrm flipH="1">
            <a:off x="1171169" y="4634851"/>
            <a:ext cx="7951840" cy="2245300"/>
          </a:xfrm>
          <a:prstGeom prst="roundRect">
            <a:avLst/>
          </a:prstGeom>
          <a:solidFill>
            <a:srgbClr val="121130"/>
          </a:solidFill>
          <a:ln>
            <a:solidFill>
              <a:srgbClr val="685CCA"/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F398128-0048-0438-1D18-3BE3048771C0}"/>
              </a:ext>
            </a:extLst>
          </p:cNvPr>
          <p:cNvSpPr/>
          <p:nvPr/>
        </p:nvSpPr>
        <p:spPr>
          <a:xfrm flipH="1">
            <a:off x="8891816" y="5522992"/>
            <a:ext cx="462386" cy="462386"/>
          </a:xfrm>
          <a:prstGeom prst="ellipse">
            <a:avLst/>
          </a:prstGeom>
          <a:noFill/>
          <a:ln w="28575">
            <a:solidFill>
              <a:srgbClr val="685C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Box 42">
            <a:extLst>
              <a:ext uri="{FF2B5EF4-FFF2-40B4-BE49-F238E27FC236}">
                <a16:creationId xmlns:a16="http://schemas.microsoft.com/office/drawing/2014/main" id="{660C9A47-FE82-D2AA-52D7-2BD1A94F810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744951" y="493642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4000" b="1" dirty="0">
                <a:solidFill>
                  <a:srgbClr val="9D91FF"/>
                </a:solidFill>
                <a:latin typeface="+mj-lt"/>
                <a:cs typeface="Open Sans Bold" panose="020B0606030504020204" pitchFamily="34" charset="0"/>
              </a:rPr>
              <a:t>T - TASK</a:t>
            </a:r>
          </a:p>
        </p:txBody>
      </p:sp>
      <p:sp>
        <p:nvSpPr>
          <p:cNvPr id="36" name="Rectangle 100">
            <a:extLst>
              <a:ext uri="{FF2B5EF4-FFF2-40B4-BE49-F238E27FC236}">
                <a16:creationId xmlns:a16="http://schemas.microsoft.com/office/drawing/2014/main" id="{F9CADB6B-8271-3BB9-FBAF-298D42E4575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294038" y="5624476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Nêu rõ nhiệm vụ hoặc mục tiêu cần thực hiện.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5B4575B-4873-1714-D6BF-679A99F44542}"/>
              </a:ext>
            </a:extLst>
          </p:cNvPr>
          <p:cNvSpPr/>
          <p:nvPr/>
        </p:nvSpPr>
        <p:spPr>
          <a:xfrm>
            <a:off x="13952270" y="8764087"/>
            <a:ext cx="2067508" cy="3088901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rgbClr val="1A1438">
                    <a:alpha val="25000"/>
                  </a:srgbClr>
                </a:gs>
                <a:gs pos="0">
                  <a:srgbClr val="685CCA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CB3A51A-399E-E4C0-D632-BA1A2A4225F8}"/>
              </a:ext>
            </a:extLst>
          </p:cNvPr>
          <p:cNvSpPr/>
          <p:nvPr/>
        </p:nvSpPr>
        <p:spPr>
          <a:xfrm>
            <a:off x="16250970" y="7622387"/>
            <a:ext cx="7955280" cy="2245300"/>
          </a:xfrm>
          <a:prstGeom prst="roundRect">
            <a:avLst/>
          </a:prstGeom>
          <a:solidFill>
            <a:srgbClr val="121130"/>
          </a:solidFill>
          <a:ln>
            <a:solidFill>
              <a:srgbClr val="685CCA"/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A8EACA7-956C-2C80-BC74-09725B4AA5DF}"/>
              </a:ext>
            </a:extLst>
          </p:cNvPr>
          <p:cNvSpPr/>
          <p:nvPr/>
        </p:nvSpPr>
        <p:spPr>
          <a:xfrm>
            <a:off x="16019778" y="8510528"/>
            <a:ext cx="462386" cy="462386"/>
          </a:xfrm>
          <a:prstGeom prst="ellipse">
            <a:avLst/>
          </a:prstGeom>
          <a:noFill/>
          <a:ln w="28575">
            <a:solidFill>
              <a:srgbClr val="685C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00">
            <a:extLst>
              <a:ext uri="{FF2B5EF4-FFF2-40B4-BE49-F238E27FC236}">
                <a16:creationId xmlns:a16="http://schemas.microsoft.com/office/drawing/2014/main" id="{F313F752-9F13-807F-7B9A-326D9660B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14346" y="8612012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Suy ngẫm, rút kinh nghiệm và xác định cách cải thiện trong tương lai.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7" name="Text Box 42">
            <a:extLst>
              <a:ext uri="{FF2B5EF4-FFF2-40B4-BE49-F238E27FC236}">
                <a16:creationId xmlns:a16="http://schemas.microsoft.com/office/drawing/2014/main" id="{AC453EB3-8133-CAE8-5CED-BE2D81518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04281" y="7953033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rgbClr val="9D91FF"/>
                </a:solidFill>
                <a:latin typeface="+mj-lt"/>
                <a:cs typeface="Open Sans Bold" panose="020B0606030504020204" pitchFamily="34" charset="0"/>
              </a:rPr>
              <a:t>R - REFLECTION</a:t>
            </a:r>
          </a:p>
        </p:txBody>
      </p:sp>
      <p:sp>
        <p:nvSpPr>
          <p:cNvPr id="38" name="Rectangle: Rounded Corners 4">
            <a:extLst>
              <a:ext uri="{FF2B5EF4-FFF2-40B4-BE49-F238E27FC236}">
                <a16:creationId xmlns:a16="http://schemas.microsoft.com/office/drawing/2014/main" id="{73A43E4B-8CB9-B5E2-1817-19EB36C228A2}"/>
              </a:ext>
            </a:extLst>
          </p:cNvPr>
          <p:cNvSpPr/>
          <p:nvPr/>
        </p:nvSpPr>
        <p:spPr>
          <a:xfrm flipH="1">
            <a:off x="8364222" y="8764087"/>
            <a:ext cx="2067508" cy="3088901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rgbClr val="1A1438">
                    <a:alpha val="25000"/>
                  </a:srgbClr>
                </a:gs>
                <a:gs pos="0">
                  <a:srgbClr val="685CCA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8032A104-1381-7411-96C0-6016F70F0DC1}"/>
              </a:ext>
            </a:extLst>
          </p:cNvPr>
          <p:cNvSpPr/>
          <p:nvPr/>
        </p:nvSpPr>
        <p:spPr>
          <a:xfrm flipH="1">
            <a:off x="177750" y="7622387"/>
            <a:ext cx="7955280" cy="2245300"/>
          </a:xfrm>
          <a:prstGeom prst="roundRect">
            <a:avLst/>
          </a:prstGeom>
          <a:solidFill>
            <a:srgbClr val="121130"/>
          </a:solidFill>
          <a:ln>
            <a:solidFill>
              <a:srgbClr val="685CCA"/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3C09AC4-84B5-ED1F-C0E7-30561C6A8B8E}"/>
              </a:ext>
            </a:extLst>
          </p:cNvPr>
          <p:cNvSpPr/>
          <p:nvPr/>
        </p:nvSpPr>
        <p:spPr>
          <a:xfrm flipH="1">
            <a:off x="7901836" y="8510528"/>
            <a:ext cx="462386" cy="462386"/>
          </a:xfrm>
          <a:prstGeom prst="ellipse">
            <a:avLst/>
          </a:prstGeom>
          <a:noFill/>
          <a:ln w="28575">
            <a:solidFill>
              <a:srgbClr val="685C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100">
            <a:extLst>
              <a:ext uri="{FF2B5EF4-FFF2-40B4-BE49-F238E27FC236}">
                <a16:creationId xmlns:a16="http://schemas.microsoft.com/office/drawing/2014/main" id="{0E94CEFF-FAAE-E55D-F79F-3126C1C219A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304058" y="8612012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Mô tả bối cảnh hoặc hoàn cảnh cụ thể đang diễn ra.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2" name="Text Box 42">
            <a:extLst>
              <a:ext uri="{FF2B5EF4-FFF2-40B4-BE49-F238E27FC236}">
                <a16:creationId xmlns:a16="http://schemas.microsoft.com/office/drawing/2014/main" id="{9674A90F-B1A0-1170-2FD9-262441C0DC7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54971" y="7953033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4000" b="1" dirty="0">
                <a:solidFill>
                  <a:srgbClr val="9D91FF"/>
                </a:solidFill>
                <a:latin typeface="+mj-lt"/>
                <a:cs typeface="Open Sans Bold" panose="020B0606030504020204" pitchFamily="34" charset="0"/>
              </a:rPr>
              <a:t>S - SITUATION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A0579180-B2DF-8965-7C06-1C0DC0273BFE}"/>
              </a:ext>
            </a:extLst>
          </p:cNvPr>
          <p:cNvSpPr/>
          <p:nvPr/>
        </p:nvSpPr>
        <p:spPr>
          <a:xfrm>
            <a:off x="8216080" y="1608215"/>
            <a:ext cx="7951840" cy="2245300"/>
          </a:xfrm>
          <a:prstGeom prst="roundRect">
            <a:avLst/>
          </a:prstGeom>
          <a:solidFill>
            <a:srgbClr val="121130"/>
          </a:solidFill>
          <a:ln>
            <a:solidFill>
              <a:srgbClr val="685CCA"/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 Box 42">
            <a:extLst>
              <a:ext uri="{FF2B5EF4-FFF2-40B4-BE49-F238E27FC236}">
                <a16:creationId xmlns:a16="http://schemas.microsoft.com/office/drawing/2014/main" id="{919AA7C2-F4B5-A794-DE1A-99367EB5F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9626" y="190978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rgbClr val="9D91FF"/>
                </a:solidFill>
                <a:latin typeface="+mj-lt"/>
                <a:cs typeface="Open Sans Bold" panose="020B0606030504020204" pitchFamily="34" charset="0"/>
              </a:rPr>
              <a:t>A - ACTION</a:t>
            </a:r>
          </a:p>
        </p:txBody>
      </p:sp>
      <p:sp>
        <p:nvSpPr>
          <p:cNvPr id="50" name="Rectangle 100">
            <a:extLst>
              <a:ext uri="{FF2B5EF4-FFF2-40B4-BE49-F238E27FC236}">
                <a16:creationId xmlns:a16="http://schemas.microsoft.com/office/drawing/2014/main" id="{9B092082-8CFD-F676-86EB-F20DC6F61F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9202" y="2597840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Trình bày các bước hành động cụ thể bạn đã thực hiện.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B31615F-A28E-7B5C-DF22-97DED4AC2A30}"/>
              </a:ext>
            </a:extLst>
          </p:cNvPr>
          <p:cNvCxnSpPr/>
          <p:nvPr/>
        </p:nvCxnSpPr>
        <p:spPr>
          <a:xfrm>
            <a:off x="12205666" y="4074963"/>
            <a:ext cx="0" cy="6807641"/>
          </a:xfrm>
          <a:prstGeom prst="line">
            <a:avLst/>
          </a:prstGeom>
          <a:noFill/>
          <a:ln w="28575">
            <a:gradFill>
              <a:gsLst>
                <a:gs pos="100000">
                  <a:srgbClr val="1A1438">
                    <a:alpha val="25000"/>
                  </a:srgbClr>
                </a:gs>
                <a:gs pos="0">
                  <a:srgbClr val="685CCA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CA055E8E-5B0F-0176-DD7E-84C2905A64EC}"/>
              </a:ext>
            </a:extLst>
          </p:cNvPr>
          <p:cNvSpPr/>
          <p:nvPr/>
        </p:nvSpPr>
        <p:spPr>
          <a:xfrm>
            <a:off x="11974473" y="3612577"/>
            <a:ext cx="462386" cy="462386"/>
          </a:xfrm>
          <a:prstGeom prst="ellipse">
            <a:avLst/>
          </a:prstGeom>
          <a:noFill/>
          <a:ln w="28575">
            <a:solidFill>
              <a:srgbClr val="685C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1233956-EC3C-B7AC-6F99-FDB0ED4DB9B6}"/>
              </a:ext>
            </a:extLst>
          </p:cNvPr>
          <p:cNvSpPr txBox="1"/>
          <p:nvPr/>
        </p:nvSpPr>
        <p:spPr>
          <a:xfrm>
            <a:off x="11243664" y="11167333"/>
            <a:ext cx="1896673" cy="369332"/>
          </a:xfrm>
          <a:prstGeom prst="rect">
            <a:avLst/>
          </a:prstGeom>
          <a:noFill/>
          <a:effectLst>
            <a:outerShdw blurRad="38100" dist="38100" dir="5400000" algn="t" rotWithShape="0">
              <a:prstClr val="black">
                <a:alpha val="84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02622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7" presetClass="emph" presetSubtype="0" repeatCount="indefinite" fill="remove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" dur="625" autoRev="1" fill="remove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rgbClr val="9966FF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1" dur="625" autoRev="1" fill="remove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9966FF"/>
                                          </p:to>
                                        </p:animClr>
                                        <p:set>
                                          <p:cBhvr>
                                            <p:cTn id="12" dur="625" autoRev="1" fill="remove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" dur="625" autoRev="1" fill="remove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9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0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23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1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1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1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1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21" grpId="0" animBg="1"/>
          <p:bldP spid="2" grpId="0" animBg="1"/>
          <p:bldP spid="2" grpId="1" animBg="1"/>
          <p:bldP spid="22" grpId="0" animBg="1"/>
          <p:bldP spid="23" grpId="0" animBg="1"/>
          <p:bldP spid="24" grpId="0" animBg="1"/>
          <p:bldP spid="25" grpId="0"/>
          <p:bldP spid="26" grpId="0"/>
          <p:bldP spid="32" grpId="0" animBg="1"/>
          <p:bldP spid="33" grpId="0" animBg="1"/>
          <p:bldP spid="34" grpId="0" animBg="1"/>
          <p:bldP spid="35" grpId="0"/>
          <p:bldP spid="36" grpId="0"/>
          <p:bldP spid="5" grpId="0" animBg="1"/>
          <p:bldP spid="6" grpId="0" animBg="1"/>
          <p:bldP spid="7" grpId="0" animBg="1"/>
          <p:bldP spid="9" grpId="0"/>
          <p:bldP spid="27" grpId="0"/>
          <p:bldP spid="38" grpId="0" animBg="1"/>
          <p:bldP spid="39" grpId="0" animBg="1"/>
          <p:bldP spid="40" grpId="0" animBg="1"/>
          <p:bldP spid="41" grpId="0"/>
          <p:bldP spid="42" grpId="0"/>
          <p:bldP spid="47" grpId="0" animBg="1"/>
          <p:bldP spid="49" grpId="0"/>
          <p:bldP spid="50" grpId="0"/>
          <p:bldP spid="48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7" presetClass="emph" presetSubtype="0" repeatCount="indefinite" fill="remove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" dur="625" autoRev="1" fill="remove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rgbClr val="9966FF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1" dur="625" autoRev="1" fill="remove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9966FF"/>
                                          </p:to>
                                        </p:animClr>
                                        <p:set>
                                          <p:cBhvr>
                                            <p:cTn id="12" dur="625" autoRev="1" fill="remove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" dur="625" autoRev="1" fill="remove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1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1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1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1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21" grpId="0" animBg="1"/>
          <p:bldP spid="2" grpId="0" animBg="1"/>
          <p:bldP spid="2" grpId="1" animBg="1"/>
          <p:bldP spid="22" grpId="0" animBg="1"/>
          <p:bldP spid="23" grpId="0" animBg="1"/>
          <p:bldP spid="24" grpId="0" animBg="1"/>
          <p:bldP spid="25" grpId="0"/>
          <p:bldP spid="26" grpId="0"/>
          <p:bldP spid="32" grpId="0" animBg="1"/>
          <p:bldP spid="33" grpId="0" animBg="1"/>
          <p:bldP spid="34" grpId="0" animBg="1"/>
          <p:bldP spid="35" grpId="0"/>
          <p:bldP spid="36" grpId="0"/>
          <p:bldP spid="5" grpId="0" animBg="1"/>
          <p:bldP spid="6" grpId="0" animBg="1"/>
          <p:bldP spid="7" grpId="0" animBg="1"/>
          <p:bldP spid="9" grpId="0"/>
          <p:bldP spid="27" grpId="0"/>
          <p:bldP spid="38" grpId="0" animBg="1"/>
          <p:bldP spid="39" grpId="0" animBg="1"/>
          <p:bldP spid="40" grpId="0" animBg="1"/>
          <p:bldP spid="41" grpId="0"/>
          <p:bldP spid="42" grpId="0"/>
          <p:bldP spid="47" grpId="0" animBg="1"/>
          <p:bldP spid="49" grpId="0"/>
          <p:bldP spid="50" grpId="0"/>
          <p:bldP spid="48" grpId="0" animBg="1"/>
          <p:bldP spid="5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0B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ircle: Hollow 107">
            <a:extLst>
              <a:ext uri="{FF2B5EF4-FFF2-40B4-BE49-F238E27FC236}">
                <a16:creationId xmlns:a16="http://schemas.microsoft.com/office/drawing/2014/main" id="{28407FF0-881B-E01C-AF1B-9DBD1C170EB1}"/>
              </a:ext>
            </a:extLst>
          </p:cNvPr>
          <p:cNvSpPr/>
          <p:nvPr/>
        </p:nvSpPr>
        <p:spPr>
          <a:xfrm>
            <a:off x="2071728" y="7799963"/>
            <a:ext cx="20240544" cy="11586636"/>
          </a:xfrm>
          <a:prstGeom prst="donut">
            <a:avLst>
              <a:gd name="adj" fmla="val 27513"/>
            </a:avLst>
          </a:prstGeom>
          <a:solidFill>
            <a:srgbClr val="053435"/>
          </a:solidFill>
          <a:ln>
            <a:solidFill>
              <a:srgbClr val="09696B"/>
            </a:solidFill>
          </a:ln>
          <a:effectLst>
            <a:glow rad="889000">
              <a:schemeClr val="accent6">
                <a:lumMod val="75000"/>
                <a:alpha val="25000"/>
              </a:schemeClr>
            </a:glow>
            <a:outerShdw blurRad="444500" dist="444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Circle: Hollow 78">
            <a:extLst>
              <a:ext uri="{FF2B5EF4-FFF2-40B4-BE49-F238E27FC236}">
                <a16:creationId xmlns:a16="http://schemas.microsoft.com/office/drawing/2014/main" id="{50685E03-2A6B-534B-4FBA-0A2D28521822}"/>
              </a:ext>
            </a:extLst>
          </p:cNvPr>
          <p:cNvSpPr/>
          <p:nvPr/>
        </p:nvSpPr>
        <p:spPr>
          <a:xfrm>
            <a:off x="3924300" y="7761863"/>
            <a:ext cx="16535400" cy="9465638"/>
          </a:xfrm>
          <a:prstGeom prst="donut">
            <a:avLst>
              <a:gd name="adj" fmla="val 27513"/>
            </a:avLst>
          </a:prstGeom>
          <a:solidFill>
            <a:srgbClr val="074B4D"/>
          </a:solidFill>
          <a:ln>
            <a:solidFill>
              <a:srgbClr val="09696B"/>
            </a:solidFill>
          </a:ln>
          <a:effectLst>
            <a:glow rad="889000">
              <a:schemeClr val="accent6">
                <a:lumMod val="75000"/>
                <a:alpha val="25000"/>
              </a:schemeClr>
            </a:glow>
            <a:outerShdw blurRad="444500" dist="444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E72D5CCC-4ACF-05DE-FCC5-67FB8634EDB7}"/>
              </a:ext>
            </a:extLst>
          </p:cNvPr>
          <p:cNvSpPr/>
          <p:nvPr/>
        </p:nvSpPr>
        <p:spPr>
          <a:xfrm>
            <a:off x="3" y="2"/>
            <a:ext cx="24383999" cy="12342281"/>
          </a:xfrm>
          <a:custGeom>
            <a:avLst/>
            <a:gdLst>
              <a:gd name="connsiteX0" fmla="*/ 0 w 24383999"/>
              <a:gd name="connsiteY0" fmla="*/ 0 h 12342281"/>
              <a:gd name="connsiteX1" fmla="*/ 24383999 w 24383999"/>
              <a:gd name="connsiteY1" fmla="*/ 0 h 12342281"/>
              <a:gd name="connsiteX2" fmla="*/ 24383999 w 24383999"/>
              <a:gd name="connsiteY2" fmla="*/ 1527409 h 12342281"/>
              <a:gd name="connsiteX3" fmla="*/ 24163907 w 24383999"/>
              <a:gd name="connsiteY3" fmla="*/ 1586966 h 12342281"/>
              <a:gd name="connsiteX4" fmla="*/ 14186707 w 24383999"/>
              <a:gd name="connsiteY4" fmla="*/ 12087393 h 12342281"/>
              <a:gd name="connsiteX5" fmla="*/ 14133202 w 24383999"/>
              <a:gd name="connsiteY5" fmla="*/ 12342281 h 12342281"/>
              <a:gd name="connsiteX6" fmla="*/ 10250795 w 24383999"/>
              <a:gd name="connsiteY6" fmla="*/ 12342281 h 12342281"/>
              <a:gd name="connsiteX7" fmla="*/ 10197291 w 24383999"/>
              <a:gd name="connsiteY7" fmla="*/ 12087394 h 12342281"/>
              <a:gd name="connsiteX8" fmla="*/ 220093 w 24383999"/>
              <a:gd name="connsiteY8" fmla="*/ 1586967 h 12342281"/>
              <a:gd name="connsiteX9" fmla="*/ 0 w 24383999"/>
              <a:gd name="connsiteY9" fmla="*/ 1527409 h 12342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83999" h="12342281">
                <a:moveTo>
                  <a:pt x="0" y="0"/>
                </a:moveTo>
                <a:lnTo>
                  <a:pt x="24383999" y="0"/>
                </a:lnTo>
                <a:lnTo>
                  <a:pt x="24383999" y="1527409"/>
                </a:lnTo>
                <a:lnTo>
                  <a:pt x="24163907" y="1586966"/>
                </a:lnTo>
                <a:cubicBezTo>
                  <a:pt x="19203505" y="2995759"/>
                  <a:pt x="15346483" y="7027188"/>
                  <a:pt x="14186707" y="12087393"/>
                </a:cubicBezTo>
                <a:lnTo>
                  <a:pt x="14133202" y="12342281"/>
                </a:lnTo>
                <a:lnTo>
                  <a:pt x="10250795" y="12342281"/>
                </a:lnTo>
                <a:lnTo>
                  <a:pt x="10197291" y="12087394"/>
                </a:lnTo>
                <a:cubicBezTo>
                  <a:pt x="9037515" y="7027188"/>
                  <a:pt x="5180495" y="2995760"/>
                  <a:pt x="220093" y="1586967"/>
                </a:cubicBezTo>
                <a:lnTo>
                  <a:pt x="0" y="1527409"/>
                </a:lnTo>
                <a:close/>
              </a:path>
            </a:pathLst>
          </a:custGeom>
          <a:gradFill>
            <a:gsLst>
              <a:gs pos="100000">
                <a:schemeClr val="accent6">
                  <a:alpha val="25000"/>
                </a:schemeClr>
              </a:gs>
              <a:gs pos="10000">
                <a:schemeClr val="bg2">
                  <a:alpha val="45000"/>
                </a:schemeClr>
              </a:gs>
            </a:gsLst>
            <a:lin ang="5400000" scaled="1"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Circle: Hollow 80">
            <a:extLst>
              <a:ext uri="{FF2B5EF4-FFF2-40B4-BE49-F238E27FC236}">
                <a16:creationId xmlns:a16="http://schemas.microsoft.com/office/drawing/2014/main" id="{9B157D6A-959A-5844-2642-8DA8BF5C5EC3}"/>
              </a:ext>
            </a:extLst>
          </p:cNvPr>
          <p:cNvSpPr/>
          <p:nvPr/>
        </p:nvSpPr>
        <p:spPr>
          <a:xfrm>
            <a:off x="6553200" y="8022172"/>
            <a:ext cx="11277600" cy="6455828"/>
          </a:xfrm>
          <a:prstGeom prst="donut">
            <a:avLst>
              <a:gd name="adj" fmla="val 27513"/>
            </a:avLst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glow rad="1905000">
              <a:schemeClr val="accent6">
                <a:alpha val="35000"/>
              </a:schemeClr>
            </a:glow>
            <a:outerShdw blurRad="317500" dist="317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Rectangle: Rounded Corners 4">
            <a:extLst>
              <a:ext uri="{FF2B5EF4-FFF2-40B4-BE49-F238E27FC236}">
                <a16:creationId xmlns:a16="http://schemas.microsoft.com/office/drawing/2014/main" id="{28BB92A7-DF6C-D7EC-E722-D043FB6C65FF}"/>
              </a:ext>
            </a:extLst>
          </p:cNvPr>
          <p:cNvSpPr/>
          <p:nvPr/>
        </p:nvSpPr>
        <p:spPr>
          <a:xfrm>
            <a:off x="12962290" y="5782849"/>
            <a:ext cx="2067508" cy="5437493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7BB4F762-3B9E-9BCB-FE5D-D6E69BD90131}"/>
              </a:ext>
            </a:extLst>
          </p:cNvPr>
          <p:cNvSpPr/>
          <p:nvPr/>
        </p:nvSpPr>
        <p:spPr>
          <a:xfrm>
            <a:off x="15260991" y="4634851"/>
            <a:ext cx="7951840" cy="2245300"/>
          </a:xfrm>
          <a:prstGeom prst="roundRect">
            <a:avLst/>
          </a:prstGeom>
          <a:solidFill>
            <a:srgbClr val="0C0B0F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C0F91375-AC89-8202-D24D-1189E9EC3001}"/>
              </a:ext>
            </a:extLst>
          </p:cNvPr>
          <p:cNvSpPr/>
          <p:nvPr/>
        </p:nvSpPr>
        <p:spPr>
          <a:xfrm>
            <a:off x="15029798" y="5522992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 Box 42">
            <a:extLst>
              <a:ext uri="{FF2B5EF4-FFF2-40B4-BE49-F238E27FC236}">
                <a16:creationId xmlns:a16="http://schemas.microsoft.com/office/drawing/2014/main" id="{E7BF596E-6F49-6535-5D31-C191B22D4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14301" y="493642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R - RESULT</a:t>
            </a:r>
          </a:p>
        </p:txBody>
      </p:sp>
      <p:sp>
        <p:nvSpPr>
          <p:cNvPr id="86" name="Rectangle 100">
            <a:extLst>
              <a:ext uri="{FF2B5EF4-FFF2-40B4-BE49-F238E27FC236}">
                <a16:creationId xmlns:a16="http://schemas.microsoft.com/office/drawing/2014/main" id="{FC7B8742-9781-787E-535C-73AE71D7D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24366" y="5624476"/>
            <a:ext cx="624988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Kết quả đạt được sau khi hoàn thành nhiệm vụ hoặc xử lý tình huống.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87" name="Rectangle: Rounded Corners 4">
            <a:extLst>
              <a:ext uri="{FF2B5EF4-FFF2-40B4-BE49-F238E27FC236}">
                <a16:creationId xmlns:a16="http://schemas.microsoft.com/office/drawing/2014/main" id="{D9375563-B7EF-4F55-B8E5-B6A230A62977}"/>
              </a:ext>
            </a:extLst>
          </p:cNvPr>
          <p:cNvSpPr/>
          <p:nvPr/>
        </p:nvSpPr>
        <p:spPr>
          <a:xfrm flipH="1">
            <a:off x="9354202" y="5782849"/>
            <a:ext cx="2067508" cy="5437493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449C50B7-1638-AFD9-4FB9-12A53B00198A}"/>
              </a:ext>
            </a:extLst>
          </p:cNvPr>
          <p:cNvSpPr/>
          <p:nvPr/>
        </p:nvSpPr>
        <p:spPr>
          <a:xfrm flipH="1">
            <a:off x="1171169" y="4634851"/>
            <a:ext cx="7951840" cy="2245300"/>
          </a:xfrm>
          <a:prstGeom prst="roundRect">
            <a:avLst/>
          </a:prstGeom>
          <a:solidFill>
            <a:srgbClr val="0C0B0F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E85164C-655D-F9A0-7833-BB6919F62A9C}"/>
              </a:ext>
            </a:extLst>
          </p:cNvPr>
          <p:cNvSpPr/>
          <p:nvPr/>
        </p:nvSpPr>
        <p:spPr>
          <a:xfrm flipH="1">
            <a:off x="8891816" y="5522992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 Box 42">
            <a:extLst>
              <a:ext uri="{FF2B5EF4-FFF2-40B4-BE49-F238E27FC236}">
                <a16:creationId xmlns:a16="http://schemas.microsoft.com/office/drawing/2014/main" id="{F802445E-6772-5518-5923-664B4FAC2EF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744951" y="493642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T - TASK</a:t>
            </a:r>
          </a:p>
        </p:txBody>
      </p:sp>
      <p:sp>
        <p:nvSpPr>
          <p:cNvPr id="91" name="Rectangle 100">
            <a:extLst>
              <a:ext uri="{FF2B5EF4-FFF2-40B4-BE49-F238E27FC236}">
                <a16:creationId xmlns:a16="http://schemas.microsoft.com/office/drawing/2014/main" id="{343BB6F5-67D2-43BF-1CA9-A3C4E285C1A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294038" y="5624476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Nêu rõ nhiệm vụ hoặc mục tiêu cần thực hiện.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92" name="Rectangle: Rounded Corners 4">
            <a:extLst>
              <a:ext uri="{FF2B5EF4-FFF2-40B4-BE49-F238E27FC236}">
                <a16:creationId xmlns:a16="http://schemas.microsoft.com/office/drawing/2014/main" id="{8D44F998-FC57-50E3-1FF6-EB27DD909A4C}"/>
              </a:ext>
            </a:extLst>
          </p:cNvPr>
          <p:cNvSpPr/>
          <p:nvPr/>
        </p:nvSpPr>
        <p:spPr>
          <a:xfrm>
            <a:off x="13952270" y="8764087"/>
            <a:ext cx="2067508" cy="3088901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5E4BD6D6-5A7F-8CCE-A16E-D4CDCD2049D6}"/>
              </a:ext>
            </a:extLst>
          </p:cNvPr>
          <p:cNvSpPr/>
          <p:nvPr/>
        </p:nvSpPr>
        <p:spPr>
          <a:xfrm>
            <a:off x="16250970" y="7622387"/>
            <a:ext cx="7955280" cy="2245300"/>
          </a:xfrm>
          <a:prstGeom prst="roundRect">
            <a:avLst/>
          </a:prstGeom>
          <a:solidFill>
            <a:srgbClr val="0C0B0F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CDDE13BB-ACDC-6C86-335B-5FED8DA564E3}"/>
              </a:ext>
            </a:extLst>
          </p:cNvPr>
          <p:cNvSpPr/>
          <p:nvPr/>
        </p:nvSpPr>
        <p:spPr>
          <a:xfrm>
            <a:off x="16019778" y="8510528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100">
            <a:extLst>
              <a:ext uri="{FF2B5EF4-FFF2-40B4-BE49-F238E27FC236}">
                <a16:creationId xmlns:a16="http://schemas.microsoft.com/office/drawing/2014/main" id="{3A9045A4-2277-21D8-6CCB-7250201F3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14346" y="8612012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Suy ngẫm, rút kinh nghiệm và xác định cách cải thiện trong tương lai.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96" name="Text Box 42">
            <a:extLst>
              <a:ext uri="{FF2B5EF4-FFF2-40B4-BE49-F238E27FC236}">
                <a16:creationId xmlns:a16="http://schemas.microsoft.com/office/drawing/2014/main" id="{F931EC08-AC7D-6773-92D0-6EBD9CF053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04281" y="7953033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R - REFLECTION</a:t>
            </a:r>
          </a:p>
        </p:txBody>
      </p:sp>
      <p:sp>
        <p:nvSpPr>
          <p:cNvPr id="97" name="Rectangle: Rounded Corners 4">
            <a:extLst>
              <a:ext uri="{FF2B5EF4-FFF2-40B4-BE49-F238E27FC236}">
                <a16:creationId xmlns:a16="http://schemas.microsoft.com/office/drawing/2014/main" id="{8194D685-1C66-EB19-503B-66F7E0D957EE}"/>
              </a:ext>
            </a:extLst>
          </p:cNvPr>
          <p:cNvSpPr/>
          <p:nvPr/>
        </p:nvSpPr>
        <p:spPr>
          <a:xfrm flipH="1">
            <a:off x="8364222" y="8764087"/>
            <a:ext cx="2067508" cy="3088901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B59C03AB-9C0E-8FC1-0407-E7237E8F57C9}"/>
              </a:ext>
            </a:extLst>
          </p:cNvPr>
          <p:cNvSpPr/>
          <p:nvPr/>
        </p:nvSpPr>
        <p:spPr>
          <a:xfrm flipH="1">
            <a:off x="177750" y="7622387"/>
            <a:ext cx="7955280" cy="2245300"/>
          </a:xfrm>
          <a:prstGeom prst="roundRect">
            <a:avLst/>
          </a:prstGeom>
          <a:solidFill>
            <a:srgbClr val="0C0B0F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BE823B5F-F171-122C-BFBB-38AD0007072E}"/>
              </a:ext>
            </a:extLst>
          </p:cNvPr>
          <p:cNvSpPr/>
          <p:nvPr/>
        </p:nvSpPr>
        <p:spPr>
          <a:xfrm flipH="1">
            <a:off x="7901836" y="8510528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100">
            <a:extLst>
              <a:ext uri="{FF2B5EF4-FFF2-40B4-BE49-F238E27FC236}">
                <a16:creationId xmlns:a16="http://schemas.microsoft.com/office/drawing/2014/main" id="{4F9E8658-117C-03E6-9D3A-48F42618405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304058" y="8612012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Mô tả bối cảnh hoặc hoàn cảnh cụ thể đang diễn ra.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01" name="Text Box 42">
            <a:extLst>
              <a:ext uri="{FF2B5EF4-FFF2-40B4-BE49-F238E27FC236}">
                <a16:creationId xmlns:a16="http://schemas.microsoft.com/office/drawing/2014/main" id="{396B2692-4A00-6BA2-32A7-A64643B7729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54971" y="7953033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S - SITUATION</a:t>
            </a: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1A3D9AF3-51FC-96A8-DFD5-22AA79733D4A}"/>
              </a:ext>
            </a:extLst>
          </p:cNvPr>
          <p:cNvSpPr/>
          <p:nvPr/>
        </p:nvSpPr>
        <p:spPr>
          <a:xfrm>
            <a:off x="8216080" y="1608215"/>
            <a:ext cx="7951840" cy="2245300"/>
          </a:xfrm>
          <a:prstGeom prst="roundRect">
            <a:avLst/>
          </a:prstGeom>
          <a:solidFill>
            <a:srgbClr val="0C0B0F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 Box 42">
            <a:extLst>
              <a:ext uri="{FF2B5EF4-FFF2-40B4-BE49-F238E27FC236}">
                <a16:creationId xmlns:a16="http://schemas.microsoft.com/office/drawing/2014/main" id="{2D0B4262-54A6-D9DB-0260-FE88BE680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9626" y="190978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A - ACTION</a:t>
            </a:r>
          </a:p>
        </p:txBody>
      </p:sp>
      <p:sp>
        <p:nvSpPr>
          <p:cNvPr id="104" name="Rectangle 100">
            <a:extLst>
              <a:ext uri="{FF2B5EF4-FFF2-40B4-BE49-F238E27FC236}">
                <a16:creationId xmlns:a16="http://schemas.microsoft.com/office/drawing/2014/main" id="{0B8A0AE6-46AC-3057-AAF1-771FC17C7E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9202" y="2597840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Trình bày các bước hành động cụ thể bạn đã thực hiện.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D453819D-A8AF-5C44-CF52-95EC10B0A8BB}"/>
              </a:ext>
            </a:extLst>
          </p:cNvPr>
          <p:cNvCxnSpPr/>
          <p:nvPr/>
        </p:nvCxnSpPr>
        <p:spPr>
          <a:xfrm>
            <a:off x="12205666" y="4074963"/>
            <a:ext cx="0" cy="6807641"/>
          </a:xfrm>
          <a:prstGeom prst="line">
            <a:avLst/>
          </a:pr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6" name="Oval 105">
            <a:extLst>
              <a:ext uri="{FF2B5EF4-FFF2-40B4-BE49-F238E27FC236}">
                <a16:creationId xmlns:a16="http://schemas.microsoft.com/office/drawing/2014/main" id="{210EC6F3-2ECC-C38C-B646-268896355E03}"/>
              </a:ext>
            </a:extLst>
          </p:cNvPr>
          <p:cNvSpPr/>
          <p:nvPr/>
        </p:nvSpPr>
        <p:spPr>
          <a:xfrm>
            <a:off x="11974473" y="3612577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D09FBC3-B7D1-4C59-28DC-233246B7F20A}"/>
              </a:ext>
            </a:extLst>
          </p:cNvPr>
          <p:cNvSpPr txBox="1"/>
          <p:nvPr/>
        </p:nvSpPr>
        <p:spPr>
          <a:xfrm>
            <a:off x="11243664" y="11167333"/>
            <a:ext cx="1896673" cy="369332"/>
          </a:xfrm>
          <a:prstGeom prst="rect">
            <a:avLst/>
          </a:prstGeom>
          <a:noFill/>
          <a:effectLst>
            <a:outerShdw blurRad="38100" dist="38100" dir="5400000" algn="t" rotWithShape="0">
              <a:prstClr val="black">
                <a:alpha val="84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5202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7" presetClass="emph" presetSubtype="0" repeatCount="indefinite" fill="remove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" dur="625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hlink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1" dur="625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hlink"/>
                                          </p:to>
                                        </p:animClr>
                                        <p:set>
                                          <p:cBhvr>
                                            <p:cTn id="12" dur="625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" dur="625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9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0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1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1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1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1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 p14:presetBounceEnd="7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23" dur="2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4" dur="2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 animBg="1"/>
          <p:bldP spid="79" grpId="0" animBg="1"/>
          <p:bldP spid="80" grpId="0" animBg="1"/>
          <p:bldP spid="81" grpId="0" animBg="1"/>
          <p:bldP spid="81" grpId="1" animBg="1"/>
          <p:bldP spid="82" grpId="0" animBg="1"/>
          <p:bldP spid="83" grpId="0" animBg="1"/>
          <p:bldP spid="84" grpId="0" animBg="1"/>
          <p:bldP spid="85" grpId="0"/>
          <p:bldP spid="86" grpId="0"/>
          <p:bldP spid="87" grpId="0" animBg="1"/>
          <p:bldP spid="88" grpId="0" animBg="1"/>
          <p:bldP spid="89" grpId="0" animBg="1"/>
          <p:bldP spid="90" grpId="0"/>
          <p:bldP spid="91" grpId="0"/>
          <p:bldP spid="92" grpId="0" animBg="1"/>
          <p:bldP spid="93" grpId="0" animBg="1"/>
          <p:bldP spid="94" grpId="0" animBg="1"/>
          <p:bldP spid="95" grpId="0"/>
          <p:bldP spid="96" grpId="0"/>
          <p:bldP spid="97" grpId="0" animBg="1"/>
          <p:bldP spid="98" grpId="0" animBg="1"/>
          <p:bldP spid="99" grpId="0" animBg="1"/>
          <p:bldP spid="100" grpId="0"/>
          <p:bldP spid="101" grpId="0"/>
          <p:bldP spid="102" grpId="0" animBg="1"/>
          <p:bldP spid="103" grpId="0"/>
          <p:bldP spid="104" grpId="0"/>
          <p:bldP spid="106" grpId="0" animBg="1"/>
          <p:bldP spid="10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7" presetClass="emph" presetSubtype="0" repeatCount="indefinite" fill="remove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" dur="625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hlink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1" dur="625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hlink"/>
                                          </p:to>
                                        </p:animClr>
                                        <p:set>
                                          <p:cBhvr>
                                            <p:cTn id="12" dur="625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" dur="625" autoRev="1" fill="remove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1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1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1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1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2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2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 animBg="1"/>
          <p:bldP spid="79" grpId="0" animBg="1"/>
          <p:bldP spid="80" grpId="0" animBg="1"/>
          <p:bldP spid="81" grpId="0" animBg="1"/>
          <p:bldP spid="81" grpId="1" animBg="1"/>
          <p:bldP spid="82" grpId="0" animBg="1"/>
          <p:bldP spid="83" grpId="0" animBg="1"/>
          <p:bldP spid="84" grpId="0" animBg="1"/>
          <p:bldP spid="85" grpId="0"/>
          <p:bldP spid="86" grpId="0"/>
          <p:bldP spid="87" grpId="0" animBg="1"/>
          <p:bldP spid="88" grpId="0" animBg="1"/>
          <p:bldP spid="89" grpId="0" animBg="1"/>
          <p:bldP spid="90" grpId="0"/>
          <p:bldP spid="91" grpId="0"/>
          <p:bldP spid="92" grpId="0" animBg="1"/>
          <p:bldP spid="93" grpId="0" animBg="1"/>
          <p:bldP spid="94" grpId="0" animBg="1"/>
          <p:bldP spid="95" grpId="0"/>
          <p:bldP spid="96" grpId="0"/>
          <p:bldP spid="97" grpId="0" animBg="1"/>
          <p:bldP spid="98" grpId="0" animBg="1"/>
          <p:bldP spid="99" grpId="0" animBg="1"/>
          <p:bldP spid="100" grpId="0"/>
          <p:bldP spid="101" grpId="0"/>
          <p:bldP spid="102" grpId="0" animBg="1"/>
          <p:bldP spid="103" grpId="0"/>
          <p:bldP spid="104" grpId="0"/>
          <p:bldP spid="106" grpId="0" animBg="1"/>
          <p:bldP spid="109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le: Hollow 3">
            <a:extLst>
              <a:ext uri="{FF2B5EF4-FFF2-40B4-BE49-F238E27FC236}">
                <a16:creationId xmlns:a16="http://schemas.microsoft.com/office/drawing/2014/main" id="{F3F67A57-84AD-23AF-FDD4-BB2147D279A9}"/>
              </a:ext>
            </a:extLst>
          </p:cNvPr>
          <p:cNvSpPr/>
          <p:nvPr/>
        </p:nvSpPr>
        <p:spPr>
          <a:xfrm>
            <a:off x="2071728" y="7799963"/>
            <a:ext cx="20240544" cy="11586636"/>
          </a:xfrm>
          <a:prstGeom prst="donut">
            <a:avLst>
              <a:gd name="adj" fmla="val 27513"/>
            </a:avLst>
          </a:prstGeom>
          <a:solidFill>
            <a:srgbClr val="3B0541"/>
          </a:solidFill>
          <a:ln>
            <a:solidFill>
              <a:srgbClr val="8B0B99"/>
            </a:solidFill>
          </a:ln>
          <a:effectLst>
            <a:glow rad="889000">
              <a:schemeClr val="accent6">
                <a:lumMod val="75000"/>
                <a:alpha val="25000"/>
              </a:schemeClr>
            </a:glow>
            <a:outerShdw blurRad="444500" dist="444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73E433EE-15AC-D0C0-50C3-E1BEC99FA3B2}"/>
              </a:ext>
            </a:extLst>
          </p:cNvPr>
          <p:cNvSpPr/>
          <p:nvPr/>
        </p:nvSpPr>
        <p:spPr>
          <a:xfrm>
            <a:off x="3924300" y="7761863"/>
            <a:ext cx="16535400" cy="9465638"/>
          </a:xfrm>
          <a:prstGeom prst="donut">
            <a:avLst>
              <a:gd name="adj" fmla="val 27513"/>
            </a:avLst>
          </a:prstGeom>
          <a:solidFill>
            <a:srgbClr val="760981"/>
          </a:solidFill>
          <a:ln>
            <a:solidFill>
              <a:schemeClr val="accent6">
                <a:lumMod val="75000"/>
              </a:schemeClr>
            </a:solidFill>
          </a:ln>
          <a:effectLst>
            <a:glow rad="889000">
              <a:schemeClr val="accent6">
                <a:lumMod val="75000"/>
                <a:alpha val="25000"/>
              </a:schemeClr>
            </a:glow>
            <a:outerShdw blurRad="444500" dist="444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83617D-E1A5-40A7-7CFE-BC17745A74AF}"/>
              </a:ext>
            </a:extLst>
          </p:cNvPr>
          <p:cNvSpPr/>
          <p:nvPr/>
        </p:nvSpPr>
        <p:spPr>
          <a:xfrm>
            <a:off x="3" y="2"/>
            <a:ext cx="24383999" cy="12342281"/>
          </a:xfrm>
          <a:custGeom>
            <a:avLst/>
            <a:gdLst>
              <a:gd name="connsiteX0" fmla="*/ 0 w 24383999"/>
              <a:gd name="connsiteY0" fmla="*/ 0 h 12342281"/>
              <a:gd name="connsiteX1" fmla="*/ 24383999 w 24383999"/>
              <a:gd name="connsiteY1" fmla="*/ 0 h 12342281"/>
              <a:gd name="connsiteX2" fmla="*/ 24383999 w 24383999"/>
              <a:gd name="connsiteY2" fmla="*/ 1527409 h 12342281"/>
              <a:gd name="connsiteX3" fmla="*/ 24163907 w 24383999"/>
              <a:gd name="connsiteY3" fmla="*/ 1586966 h 12342281"/>
              <a:gd name="connsiteX4" fmla="*/ 14186707 w 24383999"/>
              <a:gd name="connsiteY4" fmla="*/ 12087393 h 12342281"/>
              <a:gd name="connsiteX5" fmla="*/ 14133202 w 24383999"/>
              <a:gd name="connsiteY5" fmla="*/ 12342281 h 12342281"/>
              <a:gd name="connsiteX6" fmla="*/ 10250795 w 24383999"/>
              <a:gd name="connsiteY6" fmla="*/ 12342281 h 12342281"/>
              <a:gd name="connsiteX7" fmla="*/ 10197291 w 24383999"/>
              <a:gd name="connsiteY7" fmla="*/ 12087394 h 12342281"/>
              <a:gd name="connsiteX8" fmla="*/ 220093 w 24383999"/>
              <a:gd name="connsiteY8" fmla="*/ 1586967 h 12342281"/>
              <a:gd name="connsiteX9" fmla="*/ 0 w 24383999"/>
              <a:gd name="connsiteY9" fmla="*/ 1527409 h 12342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83999" h="12342281">
                <a:moveTo>
                  <a:pt x="0" y="0"/>
                </a:moveTo>
                <a:lnTo>
                  <a:pt x="24383999" y="0"/>
                </a:lnTo>
                <a:lnTo>
                  <a:pt x="24383999" y="1527409"/>
                </a:lnTo>
                <a:lnTo>
                  <a:pt x="24163907" y="1586966"/>
                </a:lnTo>
                <a:cubicBezTo>
                  <a:pt x="19203505" y="2995759"/>
                  <a:pt x="15346483" y="7027188"/>
                  <a:pt x="14186707" y="12087393"/>
                </a:cubicBezTo>
                <a:lnTo>
                  <a:pt x="14133202" y="12342281"/>
                </a:lnTo>
                <a:lnTo>
                  <a:pt x="10250795" y="12342281"/>
                </a:lnTo>
                <a:lnTo>
                  <a:pt x="10197291" y="12087394"/>
                </a:lnTo>
                <a:cubicBezTo>
                  <a:pt x="9037515" y="7027188"/>
                  <a:pt x="5180495" y="2995760"/>
                  <a:pt x="220093" y="1586967"/>
                </a:cubicBezTo>
                <a:lnTo>
                  <a:pt x="0" y="1527409"/>
                </a:lnTo>
                <a:close/>
              </a:path>
            </a:pathLst>
          </a:custGeom>
          <a:gradFill>
            <a:gsLst>
              <a:gs pos="100000">
                <a:schemeClr val="accent6">
                  <a:alpha val="25000"/>
                </a:schemeClr>
              </a:gs>
              <a:gs pos="10000">
                <a:schemeClr val="bg2">
                  <a:alpha val="45000"/>
                </a:schemeClr>
              </a:gs>
            </a:gsLst>
            <a:lin ang="5400000" scaled="1"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ABCD477D-67F7-D7C1-2862-10FDCBF9C204}"/>
              </a:ext>
            </a:extLst>
          </p:cNvPr>
          <p:cNvSpPr/>
          <p:nvPr/>
        </p:nvSpPr>
        <p:spPr>
          <a:xfrm>
            <a:off x="6553200" y="8022172"/>
            <a:ext cx="11277600" cy="6455828"/>
          </a:xfrm>
          <a:prstGeom prst="donut">
            <a:avLst>
              <a:gd name="adj" fmla="val 27513"/>
            </a:avLst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glow rad="1905000">
              <a:schemeClr val="accent6">
                <a:alpha val="35000"/>
              </a:schemeClr>
            </a:glow>
            <a:outerShdw blurRad="317500" dist="317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: Rounded Corners 4">
            <a:extLst>
              <a:ext uri="{FF2B5EF4-FFF2-40B4-BE49-F238E27FC236}">
                <a16:creationId xmlns:a16="http://schemas.microsoft.com/office/drawing/2014/main" id="{ED2D0BFA-CAFB-EA2B-8330-48E990983DFD}"/>
              </a:ext>
            </a:extLst>
          </p:cNvPr>
          <p:cNvSpPr/>
          <p:nvPr/>
        </p:nvSpPr>
        <p:spPr>
          <a:xfrm>
            <a:off x="12962290" y="5782849"/>
            <a:ext cx="2067508" cy="5437493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C7A00394-278B-AE0C-1541-A9C6F86DAED6}"/>
              </a:ext>
            </a:extLst>
          </p:cNvPr>
          <p:cNvSpPr/>
          <p:nvPr/>
        </p:nvSpPr>
        <p:spPr>
          <a:xfrm>
            <a:off x="15260991" y="4634851"/>
            <a:ext cx="7951840" cy="2245300"/>
          </a:xfrm>
          <a:prstGeom prst="roundRect">
            <a:avLst/>
          </a:prstGeom>
          <a:solidFill>
            <a:schemeClr val="bg2">
              <a:lumMod val="90000"/>
              <a:lumOff val="1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C9AC04B-F032-6B4F-7F6C-DC365D433734}"/>
              </a:ext>
            </a:extLst>
          </p:cNvPr>
          <p:cNvSpPr/>
          <p:nvPr/>
        </p:nvSpPr>
        <p:spPr>
          <a:xfrm>
            <a:off x="15029798" y="5522992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 Box 42">
            <a:extLst>
              <a:ext uri="{FF2B5EF4-FFF2-40B4-BE49-F238E27FC236}">
                <a16:creationId xmlns:a16="http://schemas.microsoft.com/office/drawing/2014/main" id="{7F78989C-6C6E-7911-89E7-914E772A71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14301" y="493642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R - RESULT</a:t>
            </a:r>
          </a:p>
        </p:txBody>
      </p:sp>
      <p:sp>
        <p:nvSpPr>
          <p:cNvPr id="57" name="Rectangle 100">
            <a:extLst>
              <a:ext uri="{FF2B5EF4-FFF2-40B4-BE49-F238E27FC236}">
                <a16:creationId xmlns:a16="http://schemas.microsoft.com/office/drawing/2014/main" id="{45968AEB-0C86-A9AF-B375-2C3FEF1F5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24366" y="5624476"/>
            <a:ext cx="624988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Kết quả đạt được sau khi hoàn thành nhiệm vụ hoặc xử lý tình huống.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58" name="Rectangle: Rounded Corners 4">
            <a:extLst>
              <a:ext uri="{FF2B5EF4-FFF2-40B4-BE49-F238E27FC236}">
                <a16:creationId xmlns:a16="http://schemas.microsoft.com/office/drawing/2014/main" id="{56B5AC1F-D9BA-9922-02C8-A13B3F69B497}"/>
              </a:ext>
            </a:extLst>
          </p:cNvPr>
          <p:cNvSpPr/>
          <p:nvPr/>
        </p:nvSpPr>
        <p:spPr>
          <a:xfrm flipH="1">
            <a:off x="9354202" y="5782849"/>
            <a:ext cx="2067508" cy="5437493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AAC5859-C60F-6218-E67D-FE4E0722DAD1}"/>
              </a:ext>
            </a:extLst>
          </p:cNvPr>
          <p:cNvSpPr/>
          <p:nvPr/>
        </p:nvSpPr>
        <p:spPr>
          <a:xfrm flipH="1">
            <a:off x="1171169" y="4634851"/>
            <a:ext cx="7951840" cy="2245300"/>
          </a:xfrm>
          <a:prstGeom prst="roundRect">
            <a:avLst/>
          </a:prstGeom>
          <a:solidFill>
            <a:schemeClr val="bg2">
              <a:lumMod val="90000"/>
              <a:lumOff val="1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B44F8AE-1F59-FB0C-C5BD-D9E670CFBDDA}"/>
              </a:ext>
            </a:extLst>
          </p:cNvPr>
          <p:cNvSpPr/>
          <p:nvPr/>
        </p:nvSpPr>
        <p:spPr>
          <a:xfrm flipH="1">
            <a:off x="8891816" y="5522992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 Box 42">
            <a:extLst>
              <a:ext uri="{FF2B5EF4-FFF2-40B4-BE49-F238E27FC236}">
                <a16:creationId xmlns:a16="http://schemas.microsoft.com/office/drawing/2014/main" id="{55EB12F5-D7D7-A5C5-2F82-41D01081E61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744951" y="493642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T - TASK</a:t>
            </a:r>
          </a:p>
        </p:txBody>
      </p:sp>
      <p:sp>
        <p:nvSpPr>
          <p:cNvPr id="62" name="Rectangle 100">
            <a:extLst>
              <a:ext uri="{FF2B5EF4-FFF2-40B4-BE49-F238E27FC236}">
                <a16:creationId xmlns:a16="http://schemas.microsoft.com/office/drawing/2014/main" id="{E0322A74-D524-8E79-2835-EE9BF6ED5B8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294038" y="5624476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Nêu rõ nhiệm vụ hoặc mục tiêu cần thực hiện.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63" name="Rectangle: Rounded Corners 4">
            <a:extLst>
              <a:ext uri="{FF2B5EF4-FFF2-40B4-BE49-F238E27FC236}">
                <a16:creationId xmlns:a16="http://schemas.microsoft.com/office/drawing/2014/main" id="{F7F7F6F9-13AE-C62A-F557-744311B66189}"/>
              </a:ext>
            </a:extLst>
          </p:cNvPr>
          <p:cNvSpPr/>
          <p:nvPr/>
        </p:nvSpPr>
        <p:spPr>
          <a:xfrm>
            <a:off x="13952270" y="8764087"/>
            <a:ext cx="2067508" cy="3088901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86E6A469-9B42-E7F5-486B-DDB644029725}"/>
              </a:ext>
            </a:extLst>
          </p:cNvPr>
          <p:cNvSpPr/>
          <p:nvPr/>
        </p:nvSpPr>
        <p:spPr>
          <a:xfrm>
            <a:off x="16250970" y="7622387"/>
            <a:ext cx="7955280" cy="2245300"/>
          </a:xfrm>
          <a:prstGeom prst="roundRect">
            <a:avLst/>
          </a:prstGeom>
          <a:solidFill>
            <a:schemeClr val="bg2">
              <a:lumMod val="90000"/>
              <a:lumOff val="1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5F1A8B5-945B-7B7C-1E2C-6810A319C961}"/>
              </a:ext>
            </a:extLst>
          </p:cNvPr>
          <p:cNvSpPr/>
          <p:nvPr/>
        </p:nvSpPr>
        <p:spPr>
          <a:xfrm>
            <a:off x="16019778" y="8510528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100">
            <a:extLst>
              <a:ext uri="{FF2B5EF4-FFF2-40B4-BE49-F238E27FC236}">
                <a16:creationId xmlns:a16="http://schemas.microsoft.com/office/drawing/2014/main" id="{A7EA4C44-0428-2E81-5CC7-BECA4C18A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14346" y="8612012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Suy ngẫm, rút kinh nghiệm và xác định cách cải thiện trong tương lai.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67" name="Text Box 42">
            <a:extLst>
              <a:ext uri="{FF2B5EF4-FFF2-40B4-BE49-F238E27FC236}">
                <a16:creationId xmlns:a16="http://schemas.microsoft.com/office/drawing/2014/main" id="{C259F89B-F9DD-C434-5F2C-31C7BE4A4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04281" y="7953033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R - REFLECTION</a:t>
            </a:r>
          </a:p>
        </p:txBody>
      </p:sp>
      <p:sp>
        <p:nvSpPr>
          <p:cNvPr id="68" name="Rectangle: Rounded Corners 4">
            <a:extLst>
              <a:ext uri="{FF2B5EF4-FFF2-40B4-BE49-F238E27FC236}">
                <a16:creationId xmlns:a16="http://schemas.microsoft.com/office/drawing/2014/main" id="{2AD01285-A7DB-72F5-5231-E10946EF6250}"/>
              </a:ext>
            </a:extLst>
          </p:cNvPr>
          <p:cNvSpPr/>
          <p:nvPr/>
        </p:nvSpPr>
        <p:spPr>
          <a:xfrm flipH="1">
            <a:off x="8364222" y="8764087"/>
            <a:ext cx="2067508" cy="3088901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620C494-F849-C9F1-CE3F-0EFAD7E25298}"/>
              </a:ext>
            </a:extLst>
          </p:cNvPr>
          <p:cNvSpPr/>
          <p:nvPr/>
        </p:nvSpPr>
        <p:spPr>
          <a:xfrm flipH="1">
            <a:off x="177750" y="7622387"/>
            <a:ext cx="7955280" cy="2245300"/>
          </a:xfrm>
          <a:prstGeom prst="roundRect">
            <a:avLst/>
          </a:prstGeom>
          <a:solidFill>
            <a:schemeClr val="bg2">
              <a:lumMod val="90000"/>
              <a:lumOff val="1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015C038-A480-20DC-141E-D1F922A1718A}"/>
              </a:ext>
            </a:extLst>
          </p:cNvPr>
          <p:cNvSpPr/>
          <p:nvPr/>
        </p:nvSpPr>
        <p:spPr>
          <a:xfrm flipH="1">
            <a:off x="7901836" y="8510528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100">
            <a:extLst>
              <a:ext uri="{FF2B5EF4-FFF2-40B4-BE49-F238E27FC236}">
                <a16:creationId xmlns:a16="http://schemas.microsoft.com/office/drawing/2014/main" id="{9500E6FD-CBD9-D460-4A18-786A67A2A9E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304058" y="8612012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Mô tả bối cảnh hoặc hoàn cảnh cụ thể đang diễn ra.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72" name="Text Box 42">
            <a:extLst>
              <a:ext uri="{FF2B5EF4-FFF2-40B4-BE49-F238E27FC236}">
                <a16:creationId xmlns:a16="http://schemas.microsoft.com/office/drawing/2014/main" id="{202FA680-60FF-2356-02AF-D5DC7127AC20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54971" y="7953033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S - SITUATION</a:t>
            </a: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36BC9C9C-56F9-EAF5-61B1-29381C0A9C90}"/>
              </a:ext>
            </a:extLst>
          </p:cNvPr>
          <p:cNvSpPr/>
          <p:nvPr/>
        </p:nvSpPr>
        <p:spPr>
          <a:xfrm>
            <a:off x="8216080" y="1608215"/>
            <a:ext cx="7951840" cy="2245300"/>
          </a:xfrm>
          <a:prstGeom prst="roundRect">
            <a:avLst/>
          </a:prstGeom>
          <a:solidFill>
            <a:schemeClr val="bg2">
              <a:lumMod val="90000"/>
              <a:lumOff val="1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 Box 42">
            <a:extLst>
              <a:ext uri="{FF2B5EF4-FFF2-40B4-BE49-F238E27FC236}">
                <a16:creationId xmlns:a16="http://schemas.microsoft.com/office/drawing/2014/main" id="{2EB4C902-7A97-7B7E-C881-D23A1BBC7D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9626" y="190978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A - ACTION</a:t>
            </a:r>
          </a:p>
        </p:txBody>
      </p:sp>
      <p:sp>
        <p:nvSpPr>
          <p:cNvPr id="75" name="Rectangle 100">
            <a:extLst>
              <a:ext uri="{FF2B5EF4-FFF2-40B4-BE49-F238E27FC236}">
                <a16:creationId xmlns:a16="http://schemas.microsoft.com/office/drawing/2014/main" id="{C9A22D8A-ADDC-54D8-D419-1CF824912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9202" y="2597840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Trình bày các bước hành động cụ thể bạn đã thực hiện.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14CB090-649B-11E5-EA96-CA3CB9D31808}"/>
              </a:ext>
            </a:extLst>
          </p:cNvPr>
          <p:cNvCxnSpPr/>
          <p:nvPr/>
        </p:nvCxnSpPr>
        <p:spPr>
          <a:xfrm>
            <a:off x="12205666" y="4074963"/>
            <a:ext cx="0" cy="6807641"/>
          </a:xfrm>
          <a:prstGeom prst="line">
            <a:avLst/>
          </a:pr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369167E1-684F-561C-B78F-AF971B194CA9}"/>
              </a:ext>
            </a:extLst>
          </p:cNvPr>
          <p:cNvSpPr/>
          <p:nvPr/>
        </p:nvSpPr>
        <p:spPr>
          <a:xfrm>
            <a:off x="11974473" y="3612577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2CD7A9A-945A-990E-996E-AA8755948A88}"/>
              </a:ext>
            </a:extLst>
          </p:cNvPr>
          <p:cNvSpPr txBox="1"/>
          <p:nvPr/>
        </p:nvSpPr>
        <p:spPr>
          <a:xfrm>
            <a:off x="11243664" y="11167333"/>
            <a:ext cx="1896673" cy="369332"/>
          </a:xfrm>
          <a:prstGeom prst="rect">
            <a:avLst/>
          </a:prstGeom>
          <a:noFill/>
          <a:effectLst>
            <a:outerShdw blurRad="38100" dist="38100" dir="5400000" algn="t" rotWithShape="0">
              <a:prstClr val="black">
                <a:alpha val="84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754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7" presetClass="emph" presetSubtype="0" repeatCount="indefinite" fill="remove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" dur="625" autoRev="1" fill="remove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rgbClr val="EA56CE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1" dur="625" autoRev="1" fill="remove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EA56CE"/>
                                          </p:to>
                                        </p:animClr>
                                        <p:set>
                                          <p:cBhvr>
                                            <p:cTn id="12" dur="625" autoRev="1" fill="remove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" dur="625" autoRev="1" fill="remove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9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0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1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1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1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1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 p14:presetBounceEnd="7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23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0" grpId="0" animBg="1"/>
          <p:bldP spid="15" grpId="0" animBg="1"/>
          <p:bldP spid="20" grpId="0" animBg="1"/>
          <p:bldP spid="20" grpId="1" animBg="1"/>
          <p:bldP spid="25" grpId="0" animBg="1"/>
          <p:bldP spid="54" grpId="0" animBg="1"/>
          <p:bldP spid="55" grpId="0" animBg="1"/>
          <p:bldP spid="56" grpId="0"/>
          <p:bldP spid="57" grpId="0"/>
          <p:bldP spid="58" grpId="0" animBg="1"/>
          <p:bldP spid="59" grpId="0" animBg="1"/>
          <p:bldP spid="60" grpId="0" animBg="1"/>
          <p:bldP spid="61" grpId="0"/>
          <p:bldP spid="62" grpId="0"/>
          <p:bldP spid="63" grpId="0" animBg="1"/>
          <p:bldP spid="64" grpId="0" animBg="1"/>
          <p:bldP spid="65" grpId="0" animBg="1"/>
          <p:bldP spid="66" grpId="0"/>
          <p:bldP spid="67" grpId="0"/>
          <p:bldP spid="68" grpId="0" animBg="1"/>
          <p:bldP spid="69" grpId="0" animBg="1"/>
          <p:bldP spid="70" grpId="0" animBg="1"/>
          <p:bldP spid="71" grpId="0"/>
          <p:bldP spid="72" grpId="0"/>
          <p:bldP spid="73" grpId="0" animBg="1"/>
          <p:bldP spid="74" grpId="0"/>
          <p:bldP spid="75" grpId="0"/>
          <p:bldP spid="77" grpId="0" animBg="1"/>
          <p:bldP spid="7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7" presetClass="emph" presetSubtype="0" repeatCount="indefinite" fill="remove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" dur="625" autoRev="1" fill="remove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rgbClr val="EA56CE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1" dur="625" autoRev="1" fill="remove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EA56CE"/>
                                          </p:to>
                                        </p:animClr>
                                        <p:set>
                                          <p:cBhvr>
                                            <p:cTn id="12" dur="625" autoRev="1" fill="remove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" dur="625" autoRev="1" fill="remove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1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1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1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1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0" grpId="0" animBg="1"/>
          <p:bldP spid="15" grpId="0" animBg="1"/>
          <p:bldP spid="20" grpId="0" animBg="1"/>
          <p:bldP spid="20" grpId="1" animBg="1"/>
          <p:bldP spid="25" grpId="0" animBg="1"/>
          <p:bldP spid="54" grpId="0" animBg="1"/>
          <p:bldP spid="55" grpId="0" animBg="1"/>
          <p:bldP spid="56" grpId="0"/>
          <p:bldP spid="57" grpId="0"/>
          <p:bldP spid="58" grpId="0" animBg="1"/>
          <p:bldP spid="59" grpId="0" animBg="1"/>
          <p:bldP spid="60" grpId="0" animBg="1"/>
          <p:bldP spid="61" grpId="0"/>
          <p:bldP spid="62" grpId="0"/>
          <p:bldP spid="63" grpId="0" animBg="1"/>
          <p:bldP spid="64" grpId="0" animBg="1"/>
          <p:bldP spid="65" grpId="0" animBg="1"/>
          <p:bldP spid="66" grpId="0"/>
          <p:bldP spid="67" grpId="0"/>
          <p:bldP spid="68" grpId="0" animBg="1"/>
          <p:bldP spid="69" grpId="0" animBg="1"/>
          <p:bldP spid="70" grpId="0" animBg="1"/>
          <p:bldP spid="71" grpId="0"/>
          <p:bldP spid="72" grpId="0"/>
          <p:bldP spid="73" grpId="0" animBg="1"/>
          <p:bldP spid="74" grpId="0"/>
          <p:bldP spid="75" grpId="0"/>
          <p:bldP spid="77" grpId="0" animBg="1"/>
          <p:bldP spid="79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ircle: Hollow 48">
            <a:extLst>
              <a:ext uri="{FF2B5EF4-FFF2-40B4-BE49-F238E27FC236}">
                <a16:creationId xmlns:a16="http://schemas.microsoft.com/office/drawing/2014/main" id="{6A717EAB-9CD2-69B1-3547-DC4D1131BAEE}"/>
              </a:ext>
            </a:extLst>
          </p:cNvPr>
          <p:cNvSpPr/>
          <p:nvPr/>
        </p:nvSpPr>
        <p:spPr>
          <a:xfrm>
            <a:off x="2071728" y="7799963"/>
            <a:ext cx="20240544" cy="11586636"/>
          </a:xfrm>
          <a:prstGeom prst="donut">
            <a:avLst>
              <a:gd name="adj" fmla="val 27513"/>
            </a:avLst>
          </a:prstGeom>
          <a:solidFill>
            <a:srgbClr val="523B02"/>
          </a:solidFill>
          <a:ln>
            <a:solidFill>
              <a:schemeClr val="accent6">
                <a:lumMod val="50000"/>
              </a:schemeClr>
            </a:solidFill>
          </a:ln>
          <a:effectLst>
            <a:glow rad="889000">
              <a:schemeClr val="accent6">
                <a:lumMod val="75000"/>
                <a:alpha val="25000"/>
              </a:schemeClr>
            </a:glow>
            <a:outerShdw blurRad="444500" dist="444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Circle: Hollow 49">
            <a:extLst>
              <a:ext uri="{FF2B5EF4-FFF2-40B4-BE49-F238E27FC236}">
                <a16:creationId xmlns:a16="http://schemas.microsoft.com/office/drawing/2014/main" id="{45FCED07-4A63-D6ED-7B4A-68225EE38A72}"/>
              </a:ext>
            </a:extLst>
          </p:cNvPr>
          <p:cNvSpPr/>
          <p:nvPr/>
        </p:nvSpPr>
        <p:spPr>
          <a:xfrm>
            <a:off x="3924300" y="7761863"/>
            <a:ext cx="16535400" cy="9465638"/>
          </a:xfrm>
          <a:prstGeom prst="donut">
            <a:avLst>
              <a:gd name="adj" fmla="val 27513"/>
            </a:avLst>
          </a:prstGeom>
          <a:solidFill>
            <a:srgbClr val="7E5B04"/>
          </a:solidFill>
          <a:ln>
            <a:solidFill>
              <a:schemeClr val="accent6">
                <a:lumMod val="75000"/>
              </a:schemeClr>
            </a:solidFill>
          </a:ln>
          <a:effectLst>
            <a:glow rad="889000">
              <a:schemeClr val="accent6">
                <a:lumMod val="75000"/>
                <a:alpha val="25000"/>
              </a:schemeClr>
            </a:glow>
            <a:outerShdw blurRad="444500" dist="444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44D3BCA-0090-06F4-5B08-8DD0FFD3A6E1}"/>
              </a:ext>
            </a:extLst>
          </p:cNvPr>
          <p:cNvSpPr/>
          <p:nvPr/>
        </p:nvSpPr>
        <p:spPr>
          <a:xfrm>
            <a:off x="3" y="2"/>
            <a:ext cx="24383999" cy="12342281"/>
          </a:xfrm>
          <a:custGeom>
            <a:avLst/>
            <a:gdLst>
              <a:gd name="connsiteX0" fmla="*/ 0 w 24383999"/>
              <a:gd name="connsiteY0" fmla="*/ 0 h 12342281"/>
              <a:gd name="connsiteX1" fmla="*/ 24383999 w 24383999"/>
              <a:gd name="connsiteY1" fmla="*/ 0 h 12342281"/>
              <a:gd name="connsiteX2" fmla="*/ 24383999 w 24383999"/>
              <a:gd name="connsiteY2" fmla="*/ 1527409 h 12342281"/>
              <a:gd name="connsiteX3" fmla="*/ 24163907 w 24383999"/>
              <a:gd name="connsiteY3" fmla="*/ 1586966 h 12342281"/>
              <a:gd name="connsiteX4" fmla="*/ 14186707 w 24383999"/>
              <a:gd name="connsiteY4" fmla="*/ 12087393 h 12342281"/>
              <a:gd name="connsiteX5" fmla="*/ 14133202 w 24383999"/>
              <a:gd name="connsiteY5" fmla="*/ 12342281 h 12342281"/>
              <a:gd name="connsiteX6" fmla="*/ 10250795 w 24383999"/>
              <a:gd name="connsiteY6" fmla="*/ 12342281 h 12342281"/>
              <a:gd name="connsiteX7" fmla="*/ 10197291 w 24383999"/>
              <a:gd name="connsiteY7" fmla="*/ 12087394 h 12342281"/>
              <a:gd name="connsiteX8" fmla="*/ 220093 w 24383999"/>
              <a:gd name="connsiteY8" fmla="*/ 1586967 h 12342281"/>
              <a:gd name="connsiteX9" fmla="*/ 0 w 24383999"/>
              <a:gd name="connsiteY9" fmla="*/ 1527409 h 12342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83999" h="12342281">
                <a:moveTo>
                  <a:pt x="0" y="0"/>
                </a:moveTo>
                <a:lnTo>
                  <a:pt x="24383999" y="0"/>
                </a:lnTo>
                <a:lnTo>
                  <a:pt x="24383999" y="1527409"/>
                </a:lnTo>
                <a:lnTo>
                  <a:pt x="24163907" y="1586966"/>
                </a:lnTo>
                <a:cubicBezTo>
                  <a:pt x="19203505" y="2995759"/>
                  <a:pt x="15346483" y="7027188"/>
                  <a:pt x="14186707" y="12087393"/>
                </a:cubicBezTo>
                <a:lnTo>
                  <a:pt x="14133202" y="12342281"/>
                </a:lnTo>
                <a:lnTo>
                  <a:pt x="10250795" y="12342281"/>
                </a:lnTo>
                <a:lnTo>
                  <a:pt x="10197291" y="12087394"/>
                </a:lnTo>
                <a:cubicBezTo>
                  <a:pt x="9037515" y="7027188"/>
                  <a:pt x="5180495" y="2995760"/>
                  <a:pt x="220093" y="1586967"/>
                </a:cubicBezTo>
                <a:lnTo>
                  <a:pt x="0" y="1527409"/>
                </a:lnTo>
                <a:close/>
              </a:path>
            </a:pathLst>
          </a:custGeom>
          <a:gradFill>
            <a:gsLst>
              <a:gs pos="100000">
                <a:schemeClr val="accent6">
                  <a:alpha val="25000"/>
                </a:schemeClr>
              </a:gs>
              <a:gs pos="10000">
                <a:schemeClr val="bg2">
                  <a:alpha val="45000"/>
                </a:schemeClr>
              </a:gs>
            </a:gsLst>
            <a:lin ang="5400000" scaled="1"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Circle: Hollow 51">
            <a:extLst>
              <a:ext uri="{FF2B5EF4-FFF2-40B4-BE49-F238E27FC236}">
                <a16:creationId xmlns:a16="http://schemas.microsoft.com/office/drawing/2014/main" id="{6BA45923-D180-28EF-806A-D72F4B64D0CE}"/>
              </a:ext>
            </a:extLst>
          </p:cNvPr>
          <p:cNvSpPr/>
          <p:nvPr/>
        </p:nvSpPr>
        <p:spPr>
          <a:xfrm>
            <a:off x="6553200" y="8022172"/>
            <a:ext cx="11277600" cy="6455828"/>
          </a:xfrm>
          <a:prstGeom prst="donut">
            <a:avLst>
              <a:gd name="adj" fmla="val 27513"/>
            </a:avLst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glow rad="1905000">
              <a:schemeClr val="accent6">
                <a:alpha val="35000"/>
              </a:schemeClr>
            </a:glow>
            <a:outerShdw blurRad="317500" dist="317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Rectangle: Rounded Corners 4">
            <a:extLst>
              <a:ext uri="{FF2B5EF4-FFF2-40B4-BE49-F238E27FC236}">
                <a16:creationId xmlns:a16="http://schemas.microsoft.com/office/drawing/2014/main" id="{F598C2E2-8E0C-B27E-0DB7-8DAD4166AFF5}"/>
              </a:ext>
            </a:extLst>
          </p:cNvPr>
          <p:cNvSpPr/>
          <p:nvPr/>
        </p:nvSpPr>
        <p:spPr>
          <a:xfrm>
            <a:off x="12962290" y="5782849"/>
            <a:ext cx="2067508" cy="5437493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E129E5C9-E0CA-D407-8155-D77CE610715A}"/>
              </a:ext>
            </a:extLst>
          </p:cNvPr>
          <p:cNvSpPr/>
          <p:nvPr/>
        </p:nvSpPr>
        <p:spPr>
          <a:xfrm>
            <a:off x="15260991" y="4634851"/>
            <a:ext cx="7951840" cy="2245300"/>
          </a:xfrm>
          <a:prstGeom prst="roundRect">
            <a:avLst/>
          </a:prstGeom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1E2320F-8E11-043A-0993-C15B66AE3383}"/>
              </a:ext>
            </a:extLst>
          </p:cNvPr>
          <p:cNvSpPr/>
          <p:nvPr/>
        </p:nvSpPr>
        <p:spPr>
          <a:xfrm>
            <a:off x="15029798" y="5522992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 Box 42">
            <a:extLst>
              <a:ext uri="{FF2B5EF4-FFF2-40B4-BE49-F238E27FC236}">
                <a16:creationId xmlns:a16="http://schemas.microsoft.com/office/drawing/2014/main" id="{2ECDDB2A-3E03-C4FC-D7E5-4B541F515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14301" y="493642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R - RESULT</a:t>
            </a:r>
          </a:p>
        </p:txBody>
      </p:sp>
      <p:sp>
        <p:nvSpPr>
          <p:cNvPr id="57" name="Rectangle 100">
            <a:extLst>
              <a:ext uri="{FF2B5EF4-FFF2-40B4-BE49-F238E27FC236}">
                <a16:creationId xmlns:a16="http://schemas.microsoft.com/office/drawing/2014/main" id="{6A2D4C43-4547-ADD4-B5E1-9221A1790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24366" y="5624476"/>
            <a:ext cx="624988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Kết quả đạt được sau khi hoàn thành nhiệm vụ hoặc xử lý tình huống.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58" name="Rectangle: Rounded Corners 4">
            <a:extLst>
              <a:ext uri="{FF2B5EF4-FFF2-40B4-BE49-F238E27FC236}">
                <a16:creationId xmlns:a16="http://schemas.microsoft.com/office/drawing/2014/main" id="{3B5EA807-2A8D-B5C1-CFF6-C0FE5D84A5B2}"/>
              </a:ext>
            </a:extLst>
          </p:cNvPr>
          <p:cNvSpPr/>
          <p:nvPr/>
        </p:nvSpPr>
        <p:spPr>
          <a:xfrm flipH="1">
            <a:off x="9354202" y="5782849"/>
            <a:ext cx="2067508" cy="5437493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F58D7C2F-2B66-6EAC-8D8B-2BC22EF456B8}"/>
              </a:ext>
            </a:extLst>
          </p:cNvPr>
          <p:cNvSpPr/>
          <p:nvPr/>
        </p:nvSpPr>
        <p:spPr>
          <a:xfrm flipH="1">
            <a:off x="1171169" y="4634851"/>
            <a:ext cx="7951840" cy="2245300"/>
          </a:xfrm>
          <a:prstGeom prst="roundRect">
            <a:avLst/>
          </a:prstGeom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9E8B6BE-DF3C-5F59-474F-EFCC4DA41B2B}"/>
              </a:ext>
            </a:extLst>
          </p:cNvPr>
          <p:cNvSpPr/>
          <p:nvPr/>
        </p:nvSpPr>
        <p:spPr>
          <a:xfrm flipH="1">
            <a:off x="8891816" y="5522992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 Box 42">
            <a:extLst>
              <a:ext uri="{FF2B5EF4-FFF2-40B4-BE49-F238E27FC236}">
                <a16:creationId xmlns:a16="http://schemas.microsoft.com/office/drawing/2014/main" id="{4B694916-4ED9-30E5-C10C-81B9365F4F3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744951" y="493642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T - TASK</a:t>
            </a:r>
          </a:p>
        </p:txBody>
      </p:sp>
      <p:sp>
        <p:nvSpPr>
          <p:cNvPr id="62" name="Rectangle 100">
            <a:extLst>
              <a:ext uri="{FF2B5EF4-FFF2-40B4-BE49-F238E27FC236}">
                <a16:creationId xmlns:a16="http://schemas.microsoft.com/office/drawing/2014/main" id="{9905D5BB-074D-FB77-5E95-A1296ECC520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294038" y="5624476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Nêu rõ nhiệm vụ hoặc mục tiêu cần thực hiện.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63" name="Rectangle: Rounded Corners 4">
            <a:extLst>
              <a:ext uri="{FF2B5EF4-FFF2-40B4-BE49-F238E27FC236}">
                <a16:creationId xmlns:a16="http://schemas.microsoft.com/office/drawing/2014/main" id="{73BAA184-6AB0-24C3-4AFC-757724FEC91A}"/>
              </a:ext>
            </a:extLst>
          </p:cNvPr>
          <p:cNvSpPr/>
          <p:nvPr/>
        </p:nvSpPr>
        <p:spPr>
          <a:xfrm>
            <a:off x="13952270" y="8764087"/>
            <a:ext cx="2067508" cy="3088901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BD940A06-69D3-D1A2-6CAA-1A4F93B6D1E0}"/>
              </a:ext>
            </a:extLst>
          </p:cNvPr>
          <p:cNvSpPr/>
          <p:nvPr/>
        </p:nvSpPr>
        <p:spPr>
          <a:xfrm>
            <a:off x="16250970" y="7622387"/>
            <a:ext cx="7955280" cy="2245300"/>
          </a:xfrm>
          <a:prstGeom prst="roundRect">
            <a:avLst/>
          </a:prstGeom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7E7F28A-D9C7-B920-B889-7AB0E3AD645B}"/>
              </a:ext>
            </a:extLst>
          </p:cNvPr>
          <p:cNvSpPr/>
          <p:nvPr/>
        </p:nvSpPr>
        <p:spPr>
          <a:xfrm>
            <a:off x="16019778" y="8510528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100">
            <a:extLst>
              <a:ext uri="{FF2B5EF4-FFF2-40B4-BE49-F238E27FC236}">
                <a16:creationId xmlns:a16="http://schemas.microsoft.com/office/drawing/2014/main" id="{10AE26EA-6A6D-874C-4171-9A46C3FBE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14346" y="8612012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Suy ngẫm, rút kinh nghiệm và xác định cách cải thiện trong tương lai.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67" name="Text Box 42">
            <a:extLst>
              <a:ext uri="{FF2B5EF4-FFF2-40B4-BE49-F238E27FC236}">
                <a16:creationId xmlns:a16="http://schemas.microsoft.com/office/drawing/2014/main" id="{EE6CA661-0C01-14DE-74E5-A678E75D87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04281" y="7953033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R - REFLECTION</a:t>
            </a:r>
          </a:p>
        </p:txBody>
      </p:sp>
      <p:sp>
        <p:nvSpPr>
          <p:cNvPr id="68" name="Rectangle: Rounded Corners 4">
            <a:extLst>
              <a:ext uri="{FF2B5EF4-FFF2-40B4-BE49-F238E27FC236}">
                <a16:creationId xmlns:a16="http://schemas.microsoft.com/office/drawing/2014/main" id="{744AA738-406D-DBAA-102D-8C2C50E66BC2}"/>
              </a:ext>
            </a:extLst>
          </p:cNvPr>
          <p:cNvSpPr/>
          <p:nvPr/>
        </p:nvSpPr>
        <p:spPr>
          <a:xfrm flipH="1">
            <a:off x="8364222" y="8764087"/>
            <a:ext cx="2067508" cy="3088901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6BBA3AD4-0859-742B-1679-6D7162413B07}"/>
              </a:ext>
            </a:extLst>
          </p:cNvPr>
          <p:cNvSpPr/>
          <p:nvPr/>
        </p:nvSpPr>
        <p:spPr>
          <a:xfrm flipH="1">
            <a:off x="177750" y="7622387"/>
            <a:ext cx="7955280" cy="2245300"/>
          </a:xfrm>
          <a:prstGeom prst="roundRect">
            <a:avLst/>
          </a:prstGeom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5C6A7D8-C00B-7B99-B3A7-FDACCABF1A91}"/>
              </a:ext>
            </a:extLst>
          </p:cNvPr>
          <p:cNvSpPr/>
          <p:nvPr/>
        </p:nvSpPr>
        <p:spPr>
          <a:xfrm flipH="1">
            <a:off x="7901836" y="8510528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100">
            <a:extLst>
              <a:ext uri="{FF2B5EF4-FFF2-40B4-BE49-F238E27FC236}">
                <a16:creationId xmlns:a16="http://schemas.microsoft.com/office/drawing/2014/main" id="{DD2DDBCD-A8C1-839E-9722-5449FCF65B3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304058" y="8612012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Mô tả bối cảnh hoặc hoàn cảnh cụ thể đang diễn ra.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72" name="Text Box 42">
            <a:extLst>
              <a:ext uri="{FF2B5EF4-FFF2-40B4-BE49-F238E27FC236}">
                <a16:creationId xmlns:a16="http://schemas.microsoft.com/office/drawing/2014/main" id="{F906FCB1-C012-7575-ECEE-080A3BD3EFA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54971" y="7953033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S - SITUATION</a:t>
            </a: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E1BB04E4-0BBC-9CC7-37C1-062C85A09494}"/>
              </a:ext>
            </a:extLst>
          </p:cNvPr>
          <p:cNvSpPr/>
          <p:nvPr/>
        </p:nvSpPr>
        <p:spPr>
          <a:xfrm>
            <a:off x="8216080" y="1608215"/>
            <a:ext cx="7951840" cy="2245300"/>
          </a:xfrm>
          <a:prstGeom prst="roundRect">
            <a:avLst/>
          </a:prstGeom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 Box 42">
            <a:extLst>
              <a:ext uri="{FF2B5EF4-FFF2-40B4-BE49-F238E27FC236}">
                <a16:creationId xmlns:a16="http://schemas.microsoft.com/office/drawing/2014/main" id="{B8E76275-A82B-EF66-6829-94ABB9413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9626" y="190978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A - ACTION</a:t>
            </a:r>
          </a:p>
        </p:txBody>
      </p:sp>
      <p:sp>
        <p:nvSpPr>
          <p:cNvPr id="75" name="Rectangle 100">
            <a:extLst>
              <a:ext uri="{FF2B5EF4-FFF2-40B4-BE49-F238E27FC236}">
                <a16:creationId xmlns:a16="http://schemas.microsoft.com/office/drawing/2014/main" id="{3EF80CC7-9AA2-602C-12D4-0FB8D366D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9202" y="2597840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Trình bày các bước hành động cụ thể bạn đã thực hiện.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34EE27C-511C-3033-83F1-3D1A76EF9861}"/>
              </a:ext>
            </a:extLst>
          </p:cNvPr>
          <p:cNvCxnSpPr/>
          <p:nvPr/>
        </p:nvCxnSpPr>
        <p:spPr>
          <a:xfrm>
            <a:off x="12205666" y="4074963"/>
            <a:ext cx="0" cy="6807641"/>
          </a:xfrm>
          <a:prstGeom prst="line">
            <a:avLst/>
          </a:pr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F294DF27-AC57-5A08-51D1-DB7768F33093}"/>
              </a:ext>
            </a:extLst>
          </p:cNvPr>
          <p:cNvSpPr/>
          <p:nvPr/>
        </p:nvSpPr>
        <p:spPr>
          <a:xfrm>
            <a:off x="11974473" y="3612577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65C0ECD-3C75-C149-B3B7-D38C27B23987}"/>
              </a:ext>
            </a:extLst>
          </p:cNvPr>
          <p:cNvSpPr txBox="1"/>
          <p:nvPr/>
        </p:nvSpPr>
        <p:spPr>
          <a:xfrm>
            <a:off x="11243664" y="11167333"/>
            <a:ext cx="1896673" cy="369332"/>
          </a:xfrm>
          <a:prstGeom prst="rect">
            <a:avLst/>
          </a:prstGeom>
          <a:noFill/>
          <a:effectLst>
            <a:outerShdw blurRad="38100" dist="38100" dir="5400000" algn="t" rotWithShape="0">
              <a:prstClr val="black">
                <a:alpha val="84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4491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7" presetClass="emph" presetSubtype="0" repeatCount="indefinite" fill="remove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" dur="625" autoRev="1" fill="remove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rgbClr val="D1F20E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1" dur="625" autoRev="1" fill="remove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D1F20E"/>
                                          </p:to>
                                        </p:animClr>
                                        <p:set>
                                          <p:cBhvr>
                                            <p:cTn id="12" dur="625" autoRev="1" fill="remove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" dur="625" autoRev="1" fill="remove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9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0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1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1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1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1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 p14:presetBounceEnd="7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23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4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0" grpId="0" animBg="1"/>
          <p:bldP spid="51" grpId="0" animBg="1"/>
          <p:bldP spid="52" grpId="0" animBg="1"/>
          <p:bldP spid="52" grpId="1" animBg="1"/>
          <p:bldP spid="53" grpId="0" animBg="1"/>
          <p:bldP spid="54" grpId="0" animBg="1"/>
          <p:bldP spid="55" grpId="0" animBg="1"/>
          <p:bldP spid="56" grpId="0"/>
          <p:bldP spid="57" grpId="0"/>
          <p:bldP spid="58" grpId="0" animBg="1"/>
          <p:bldP spid="59" grpId="0" animBg="1"/>
          <p:bldP spid="60" grpId="0" animBg="1"/>
          <p:bldP spid="61" grpId="0"/>
          <p:bldP spid="62" grpId="0"/>
          <p:bldP spid="63" grpId="0" animBg="1"/>
          <p:bldP spid="64" grpId="0" animBg="1"/>
          <p:bldP spid="65" grpId="0" animBg="1"/>
          <p:bldP spid="66" grpId="0"/>
          <p:bldP spid="67" grpId="0"/>
          <p:bldP spid="68" grpId="0" animBg="1"/>
          <p:bldP spid="69" grpId="0" animBg="1"/>
          <p:bldP spid="70" grpId="0" animBg="1"/>
          <p:bldP spid="71" grpId="0"/>
          <p:bldP spid="72" grpId="0"/>
          <p:bldP spid="73" grpId="0" animBg="1"/>
          <p:bldP spid="74" grpId="0"/>
          <p:bldP spid="75" grpId="0"/>
          <p:bldP spid="77" grpId="0" animBg="1"/>
          <p:bldP spid="7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7" presetClass="emph" presetSubtype="0" repeatCount="indefinite" fill="remove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" dur="625" autoRev="1" fill="remove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rgbClr val="D1F20E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1" dur="625" autoRev="1" fill="remove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D1F20E"/>
                                          </p:to>
                                        </p:animClr>
                                        <p:set>
                                          <p:cBhvr>
                                            <p:cTn id="12" dur="625" autoRev="1" fill="remove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" dur="625" autoRev="1" fill="remove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1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1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1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1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0" grpId="0" animBg="1"/>
          <p:bldP spid="51" grpId="0" animBg="1"/>
          <p:bldP spid="52" grpId="0" animBg="1"/>
          <p:bldP spid="52" grpId="1" animBg="1"/>
          <p:bldP spid="53" grpId="0" animBg="1"/>
          <p:bldP spid="54" grpId="0" animBg="1"/>
          <p:bldP spid="55" grpId="0" animBg="1"/>
          <p:bldP spid="56" grpId="0"/>
          <p:bldP spid="57" grpId="0"/>
          <p:bldP spid="58" grpId="0" animBg="1"/>
          <p:bldP spid="59" grpId="0" animBg="1"/>
          <p:bldP spid="60" grpId="0" animBg="1"/>
          <p:bldP spid="61" grpId="0"/>
          <p:bldP spid="62" grpId="0"/>
          <p:bldP spid="63" grpId="0" animBg="1"/>
          <p:bldP spid="64" grpId="0" animBg="1"/>
          <p:bldP spid="65" grpId="0" animBg="1"/>
          <p:bldP spid="66" grpId="0"/>
          <p:bldP spid="67" grpId="0"/>
          <p:bldP spid="68" grpId="0" animBg="1"/>
          <p:bldP spid="69" grpId="0" animBg="1"/>
          <p:bldP spid="70" grpId="0" animBg="1"/>
          <p:bldP spid="71" grpId="0"/>
          <p:bldP spid="72" grpId="0"/>
          <p:bldP spid="73" grpId="0" animBg="1"/>
          <p:bldP spid="74" grpId="0"/>
          <p:bldP spid="75" grpId="0"/>
          <p:bldP spid="77" grpId="0" animBg="1"/>
          <p:bldP spid="79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4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le: Hollow 3">
            <a:extLst>
              <a:ext uri="{FF2B5EF4-FFF2-40B4-BE49-F238E27FC236}">
                <a16:creationId xmlns:a16="http://schemas.microsoft.com/office/drawing/2014/main" id="{5F1ED822-C82F-1D96-7FA8-B4FD7DF2E13C}"/>
              </a:ext>
            </a:extLst>
          </p:cNvPr>
          <p:cNvSpPr/>
          <p:nvPr/>
        </p:nvSpPr>
        <p:spPr>
          <a:xfrm>
            <a:off x="2071728" y="7799963"/>
            <a:ext cx="20240544" cy="11586636"/>
          </a:xfrm>
          <a:prstGeom prst="donut">
            <a:avLst>
              <a:gd name="adj" fmla="val 27513"/>
            </a:avLst>
          </a:prstGeom>
          <a:solidFill>
            <a:srgbClr val="24440C"/>
          </a:solidFill>
          <a:ln>
            <a:solidFill>
              <a:schemeClr val="accent6">
                <a:lumMod val="50000"/>
              </a:schemeClr>
            </a:solidFill>
          </a:ln>
          <a:effectLst>
            <a:glow rad="889000">
              <a:schemeClr val="accent6">
                <a:lumMod val="75000"/>
                <a:alpha val="25000"/>
              </a:schemeClr>
            </a:glow>
            <a:outerShdw blurRad="444500" dist="444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AE48965C-188E-2A1F-F721-3CE2EDE32DE2}"/>
              </a:ext>
            </a:extLst>
          </p:cNvPr>
          <p:cNvSpPr/>
          <p:nvPr/>
        </p:nvSpPr>
        <p:spPr>
          <a:xfrm>
            <a:off x="3924300" y="7761863"/>
            <a:ext cx="16535400" cy="9465638"/>
          </a:xfrm>
          <a:prstGeom prst="donut">
            <a:avLst>
              <a:gd name="adj" fmla="val 27513"/>
            </a:avLst>
          </a:prstGeom>
          <a:solidFill>
            <a:srgbClr val="3A6F13"/>
          </a:solidFill>
          <a:ln>
            <a:solidFill>
              <a:schemeClr val="accent6">
                <a:lumMod val="75000"/>
              </a:schemeClr>
            </a:solidFill>
          </a:ln>
          <a:effectLst>
            <a:glow rad="889000">
              <a:schemeClr val="accent6">
                <a:lumMod val="75000"/>
                <a:alpha val="25000"/>
              </a:schemeClr>
            </a:glow>
            <a:outerShdw blurRad="444500" dist="444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5C719B1-5192-BA48-9BED-17AECAF42E0B}"/>
              </a:ext>
            </a:extLst>
          </p:cNvPr>
          <p:cNvSpPr/>
          <p:nvPr/>
        </p:nvSpPr>
        <p:spPr>
          <a:xfrm>
            <a:off x="3" y="2"/>
            <a:ext cx="24383999" cy="12342281"/>
          </a:xfrm>
          <a:custGeom>
            <a:avLst/>
            <a:gdLst>
              <a:gd name="connsiteX0" fmla="*/ 0 w 24383999"/>
              <a:gd name="connsiteY0" fmla="*/ 0 h 12342281"/>
              <a:gd name="connsiteX1" fmla="*/ 24383999 w 24383999"/>
              <a:gd name="connsiteY1" fmla="*/ 0 h 12342281"/>
              <a:gd name="connsiteX2" fmla="*/ 24383999 w 24383999"/>
              <a:gd name="connsiteY2" fmla="*/ 1527409 h 12342281"/>
              <a:gd name="connsiteX3" fmla="*/ 24163907 w 24383999"/>
              <a:gd name="connsiteY3" fmla="*/ 1586966 h 12342281"/>
              <a:gd name="connsiteX4" fmla="*/ 14186707 w 24383999"/>
              <a:gd name="connsiteY4" fmla="*/ 12087393 h 12342281"/>
              <a:gd name="connsiteX5" fmla="*/ 14133202 w 24383999"/>
              <a:gd name="connsiteY5" fmla="*/ 12342281 h 12342281"/>
              <a:gd name="connsiteX6" fmla="*/ 10250795 w 24383999"/>
              <a:gd name="connsiteY6" fmla="*/ 12342281 h 12342281"/>
              <a:gd name="connsiteX7" fmla="*/ 10197291 w 24383999"/>
              <a:gd name="connsiteY7" fmla="*/ 12087394 h 12342281"/>
              <a:gd name="connsiteX8" fmla="*/ 220093 w 24383999"/>
              <a:gd name="connsiteY8" fmla="*/ 1586967 h 12342281"/>
              <a:gd name="connsiteX9" fmla="*/ 0 w 24383999"/>
              <a:gd name="connsiteY9" fmla="*/ 1527409 h 12342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83999" h="12342281">
                <a:moveTo>
                  <a:pt x="0" y="0"/>
                </a:moveTo>
                <a:lnTo>
                  <a:pt x="24383999" y="0"/>
                </a:lnTo>
                <a:lnTo>
                  <a:pt x="24383999" y="1527409"/>
                </a:lnTo>
                <a:lnTo>
                  <a:pt x="24163907" y="1586966"/>
                </a:lnTo>
                <a:cubicBezTo>
                  <a:pt x="19203505" y="2995759"/>
                  <a:pt x="15346483" y="7027188"/>
                  <a:pt x="14186707" y="12087393"/>
                </a:cubicBezTo>
                <a:lnTo>
                  <a:pt x="14133202" y="12342281"/>
                </a:lnTo>
                <a:lnTo>
                  <a:pt x="10250795" y="12342281"/>
                </a:lnTo>
                <a:lnTo>
                  <a:pt x="10197291" y="12087394"/>
                </a:lnTo>
                <a:cubicBezTo>
                  <a:pt x="9037515" y="7027188"/>
                  <a:pt x="5180495" y="2995760"/>
                  <a:pt x="220093" y="1586967"/>
                </a:cubicBezTo>
                <a:lnTo>
                  <a:pt x="0" y="1527409"/>
                </a:lnTo>
                <a:close/>
              </a:path>
            </a:pathLst>
          </a:custGeom>
          <a:gradFill>
            <a:gsLst>
              <a:gs pos="100000">
                <a:schemeClr val="accent6">
                  <a:alpha val="25000"/>
                </a:schemeClr>
              </a:gs>
              <a:gs pos="10000">
                <a:schemeClr val="bg2">
                  <a:alpha val="45000"/>
                </a:schemeClr>
              </a:gs>
            </a:gsLst>
            <a:lin ang="5400000" scaled="1"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897D6D19-18F6-C1B9-E971-6B9DFFCCFA0F}"/>
              </a:ext>
            </a:extLst>
          </p:cNvPr>
          <p:cNvSpPr/>
          <p:nvPr/>
        </p:nvSpPr>
        <p:spPr>
          <a:xfrm>
            <a:off x="6553200" y="8022172"/>
            <a:ext cx="11277600" cy="6455828"/>
          </a:xfrm>
          <a:prstGeom prst="donut">
            <a:avLst>
              <a:gd name="adj" fmla="val 27513"/>
            </a:avLst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glow rad="1905000">
              <a:schemeClr val="accent6">
                <a:alpha val="35000"/>
              </a:schemeClr>
            </a:glow>
            <a:outerShdw blurRad="317500" dist="317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: Rounded Corners 4">
            <a:extLst>
              <a:ext uri="{FF2B5EF4-FFF2-40B4-BE49-F238E27FC236}">
                <a16:creationId xmlns:a16="http://schemas.microsoft.com/office/drawing/2014/main" id="{F611B3A7-38B6-2A37-FD27-BC9D2891B9C0}"/>
              </a:ext>
            </a:extLst>
          </p:cNvPr>
          <p:cNvSpPr/>
          <p:nvPr/>
        </p:nvSpPr>
        <p:spPr>
          <a:xfrm>
            <a:off x="12962290" y="5782849"/>
            <a:ext cx="2067508" cy="5437493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975D18F-20D2-AF2E-7E50-54452C7A31E0}"/>
              </a:ext>
            </a:extLst>
          </p:cNvPr>
          <p:cNvSpPr/>
          <p:nvPr/>
        </p:nvSpPr>
        <p:spPr>
          <a:xfrm>
            <a:off x="15260991" y="4634851"/>
            <a:ext cx="7951840" cy="2245300"/>
          </a:xfrm>
          <a:prstGeom prst="roundRect">
            <a:avLst/>
          </a:prstGeom>
          <a:solidFill>
            <a:srgbClr val="10141A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07EA686-B879-2AE5-B9CF-40EFAF0829E9}"/>
              </a:ext>
            </a:extLst>
          </p:cNvPr>
          <p:cNvSpPr/>
          <p:nvPr/>
        </p:nvSpPr>
        <p:spPr>
          <a:xfrm>
            <a:off x="15029798" y="5522992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Box 42">
            <a:extLst>
              <a:ext uri="{FF2B5EF4-FFF2-40B4-BE49-F238E27FC236}">
                <a16:creationId xmlns:a16="http://schemas.microsoft.com/office/drawing/2014/main" id="{BE04D250-C00A-E939-E763-474C8A1AA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14301" y="493642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R - RESULT</a:t>
            </a:r>
          </a:p>
        </p:txBody>
      </p:sp>
      <p:sp>
        <p:nvSpPr>
          <p:cNvPr id="12" name="Rectangle 100">
            <a:extLst>
              <a:ext uri="{FF2B5EF4-FFF2-40B4-BE49-F238E27FC236}">
                <a16:creationId xmlns:a16="http://schemas.microsoft.com/office/drawing/2014/main" id="{20D73F6B-C4D4-F6DB-F362-FA2821B9B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24366" y="5624476"/>
            <a:ext cx="624988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Kết quả đạt được sau khi hoàn thành nhiệm vụ hoặc xử lý tình huống.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3" name="Rectangle: Rounded Corners 4">
            <a:extLst>
              <a:ext uri="{FF2B5EF4-FFF2-40B4-BE49-F238E27FC236}">
                <a16:creationId xmlns:a16="http://schemas.microsoft.com/office/drawing/2014/main" id="{223F2E3A-F264-5FDC-8A25-6E74A9C6918D}"/>
              </a:ext>
            </a:extLst>
          </p:cNvPr>
          <p:cNvSpPr/>
          <p:nvPr/>
        </p:nvSpPr>
        <p:spPr>
          <a:xfrm flipH="1">
            <a:off x="9354202" y="5782849"/>
            <a:ext cx="2067508" cy="5437493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0DE3E0C-BDEE-0093-8652-C0F1AC8F92F3}"/>
              </a:ext>
            </a:extLst>
          </p:cNvPr>
          <p:cNvSpPr/>
          <p:nvPr/>
        </p:nvSpPr>
        <p:spPr>
          <a:xfrm flipH="1">
            <a:off x="1171169" y="4634851"/>
            <a:ext cx="7951840" cy="2245300"/>
          </a:xfrm>
          <a:prstGeom prst="roundRect">
            <a:avLst/>
          </a:prstGeom>
          <a:solidFill>
            <a:srgbClr val="10141A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0BC2805-A07E-9075-AA73-A64BCBE7DCBF}"/>
              </a:ext>
            </a:extLst>
          </p:cNvPr>
          <p:cNvSpPr/>
          <p:nvPr/>
        </p:nvSpPr>
        <p:spPr>
          <a:xfrm flipH="1">
            <a:off x="8891816" y="5522992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Box 42">
            <a:extLst>
              <a:ext uri="{FF2B5EF4-FFF2-40B4-BE49-F238E27FC236}">
                <a16:creationId xmlns:a16="http://schemas.microsoft.com/office/drawing/2014/main" id="{DB210994-A751-50D7-AD2D-677B2943529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744951" y="493642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T - TASK</a:t>
            </a:r>
          </a:p>
        </p:txBody>
      </p:sp>
      <p:sp>
        <p:nvSpPr>
          <p:cNvPr id="17" name="Rectangle 100">
            <a:extLst>
              <a:ext uri="{FF2B5EF4-FFF2-40B4-BE49-F238E27FC236}">
                <a16:creationId xmlns:a16="http://schemas.microsoft.com/office/drawing/2014/main" id="{3DF460BC-15C0-F701-A779-F1EF5EFFF69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294038" y="5624476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Nêu rõ nhiệm vụ hoặc mục tiêu cần thực hiện.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Rectangle: Rounded Corners 4">
            <a:extLst>
              <a:ext uri="{FF2B5EF4-FFF2-40B4-BE49-F238E27FC236}">
                <a16:creationId xmlns:a16="http://schemas.microsoft.com/office/drawing/2014/main" id="{1736FE2F-0441-D1C6-43E6-7C134B8A3A62}"/>
              </a:ext>
            </a:extLst>
          </p:cNvPr>
          <p:cNvSpPr/>
          <p:nvPr/>
        </p:nvSpPr>
        <p:spPr>
          <a:xfrm>
            <a:off x="13952270" y="8764087"/>
            <a:ext cx="2067508" cy="3088901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6DEFA09-EB55-A146-794B-275F2E9999EB}"/>
              </a:ext>
            </a:extLst>
          </p:cNvPr>
          <p:cNvSpPr/>
          <p:nvPr/>
        </p:nvSpPr>
        <p:spPr>
          <a:xfrm>
            <a:off x="16250970" y="7622387"/>
            <a:ext cx="7955280" cy="2245300"/>
          </a:xfrm>
          <a:prstGeom prst="roundRect">
            <a:avLst/>
          </a:prstGeom>
          <a:solidFill>
            <a:srgbClr val="10141A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334F727-1702-CDC1-AF24-FB2F4E55D394}"/>
              </a:ext>
            </a:extLst>
          </p:cNvPr>
          <p:cNvSpPr/>
          <p:nvPr/>
        </p:nvSpPr>
        <p:spPr>
          <a:xfrm>
            <a:off x="16019778" y="8510528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00">
            <a:extLst>
              <a:ext uri="{FF2B5EF4-FFF2-40B4-BE49-F238E27FC236}">
                <a16:creationId xmlns:a16="http://schemas.microsoft.com/office/drawing/2014/main" id="{8F915B73-9323-8FE7-459C-641EE0926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14346" y="8612012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Suy ngẫm, rút kinh nghiệm và xác định cách cải thiện trong tương lai.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2" name="Text Box 42">
            <a:extLst>
              <a:ext uri="{FF2B5EF4-FFF2-40B4-BE49-F238E27FC236}">
                <a16:creationId xmlns:a16="http://schemas.microsoft.com/office/drawing/2014/main" id="{5588322F-3EC4-621B-BF59-7B7F334FA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04281" y="7953033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R - REFLECTION</a:t>
            </a:r>
          </a:p>
        </p:txBody>
      </p:sp>
      <p:sp>
        <p:nvSpPr>
          <p:cNvPr id="23" name="Rectangle: Rounded Corners 4">
            <a:extLst>
              <a:ext uri="{FF2B5EF4-FFF2-40B4-BE49-F238E27FC236}">
                <a16:creationId xmlns:a16="http://schemas.microsoft.com/office/drawing/2014/main" id="{EE63BF6B-B583-8D8E-D606-3BFC8017BC8E}"/>
              </a:ext>
            </a:extLst>
          </p:cNvPr>
          <p:cNvSpPr/>
          <p:nvPr/>
        </p:nvSpPr>
        <p:spPr>
          <a:xfrm flipH="1">
            <a:off x="8364222" y="8764087"/>
            <a:ext cx="2067508" cy="3088901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2561C24-4898-6391-E060-093C76BE418F}"/>
              </a:ext>
            </a:extLst>
          </p:cNvPr>
          <p:cNvSpPr/>
          <p:nvPr/>
        </p:nvSpPr>
        <p:spPr>
          <a:xfrm flipH="1">
            <a:off x="177750" y="7622387"/>
            <a:ext cx="7955280" cy="2245300"/>
          </a:xfrm>
          <a:prstGeom prst="roundRect">
            <a:avLst/>
          </a:prstGeom>
          <a:solidFill>
            <a:srgbClr val="10141A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C6C8128-8F18-3E2B-214D-E7AD1706FDFB}"/>
              </a:ext>
            </a:extLst>
          </p:cNvPr>
          <p:cNvSpPr/>
          <p:nvPr/>
        </p:nvSpPr>
        <p:spPr>
          <a:xfrm flipH="1">
            <a:off x="7901836" y="8510528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00">
            <a:extLst>
              <a:ext uri="{FF2B5EF4-FFF2-40B4-BE49-F238E27FC236}">
                <a16:creationId xmlns:a16="http://schemas.microsoft.com/office/drawing/2014/main" id="{5A52D174-F59C-A281-8EB3-1A04C6BF072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304058" y="8612012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Mô tả bối cảnh hoặc hoàn cảnh cụ thể đang diễn ra.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7" name="Text Box 42">
            <a:extLst>
              <a:ext uri="{FF2B5EF4-FFF2-40B4-BE49-F238E27FC236}">
                <a16:creationId xmlns:a16="http://schemas.microsoft.com/office/drawing/2014/main" id="{938B56C4-3152-1645-CEFD-A1460695D89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54971" y="7953033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S - SITUATION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EB154C14-C418-71A6-ED09-46743B9EB97A}"/>
              </a:ext>
            </a:extLst>
          </p:cNvPr>
          <p:cNvSpPr/>
          <p:nvPr/>
        </p:nvSpPr>
        <p:spPr>
          <a:xfrm>
            <a:off x="8216080" y="1608215"/>
            <a:ext cx="7951840" cy="2245300"/>
          </a:xfrm>
          <a:prstGeom prst="roundRect">
            <a:avLst/>
          </a:prstGeom>
          <a:solidFill>
            <a:srgbClr val="10141A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Box 42">
            <a:extLst>
              <a:ext uri="{FF2B5EF4-FFF2-40B4-BE49-F238E27FC236}">
                <a16:creationId xmlns:a16="http://schemas.microsoft.com/office/drawing/2014/main" id="{542B9DDF-D85B-2FDB-9F25-A1F03A8343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9626" y="190978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A - ACTION</a:t>
            </a:r>
          </a:p>
        </p:txBody>
      </p:sp>
      <p:sp>
        <p:nvSpPr>
          <p:cNvPr id="30" name="Rectangle 100">
            <a:extLst>
              <a:ext uri="{FF2B5EF4-FFF2-40B4-BE49-F238E27FC236}">
                <a16:creationId xmlns:a16="http://schemas.microsoft.com/office/drawing/2014/main" id="{EAE7C5CF-9EA6-7B2D-8BD3-C962F04E72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9202" y="2597840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Trình bày các bước hành động cụ thể bạn đã thực hiện.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42A56E-D118-781D-AD53-61FF3FA928A7}"/>
              </a:ext>
            </a:extLst>
          </p:cNvPr>
          <p:cNvCxnSpPr/>
          <p:nvPr/>
        </p:nvCxnSpPr>
        <p:spPr>
          <a:xfrm>
            <a:off x="12205666" y="4074963"/>
            <a:ext cx="0" cy="6807641"/>
          </a:xfrm>
          <a:prstGeom prst="line">
            <a:avLst/>
          </a:pr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3BC6A26C-CD31-F997-66C4-41F8EFC718B2}"/>
              </a:ext>
            </a:extLst>
          </p:cNvPr>
          <p:cNvSpPr/>
          <p:nvPr/>
        </p:nvSpPr>
        <p:spPr>
          <a:xfrm>
            <a:off x="11974473" y="3612577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995507-3CD8-4CD7-3A51-4032DCD87A89}"/>
              </a:ext>
            </a:extLst>
          </p:cNvPr>
          <p:cNvSpPr txBox="1"/>
          <p:nvPr/>
        </p:nvSpPr>
        <p:spPr>
          <a:xfrm>
            <a:off x="11243664" y="11167333"/>
            <a:ext cx="1896673" cy="369332"/>
          </a:xfrm>
          <a:prstGeom prst="rect">
            <a:avLst/>
          </a:prstGeom>
          <a:noFill/>
          <a:effectLst>
            <a:outerShdw blurRad="38100" dist="38100" dir="5400000" algn="t" rotWithShape="0">
              <a:prstClr val="black">
                <a:alpha val="84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8375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7" presetClass="emph" presetSubtype="0" repeatCount="indefinite" fill="remove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" dur="625" autoRev="1" fill="remove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rgbClr val="A6DE62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1" dur="625" autoRev="1" fill="remove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A6DE62"/>
                                          </p:to>
                                        </p:animClr>
                                        <p:set>
                                          <p:cBhvr>
                                            <p:cTn id="12" dur="625" autoRev="1" fill="remove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" dur="625" autoRev="1" fill="remove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9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0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1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1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1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1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 p14:presetBounceEnd="7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23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7" grpId="1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/>
          <p:bldP spid="17" grpId="0"/>
          <p:bldP spid="18" grpId="0" animBg="1"/>
          <p:bldP spid="19" grpId="0" animBg="1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/>
          <p:bldP spid="27" grpId="0"/>
          <p:bldP spid="28" grpId="0" animBg="1"/>
          <p:bldP spid="29" grpId="0"/>
          <p:bldP spid="30" grpId="0"/>
          <p:bldP spid="32" grpId="0" animBg="1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7" presetClass="emph" presetSubtype="0" repeatCount="indefinite" fill="remove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" dur="625" autoRev="1" fill="remove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rgbClr val="A6DE62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1" dur="625" autoRev="1" fill="remove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A6DE62"/>
                                          </p:to>
                                        </p:animClr>
                                        <p:set>
                                          <p:cBhvr>
                                            <p:cTn id="12" dur="625" autoRev="1" fill="remove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" dur="625" autoRev="1" fill="remove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1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1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1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1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7" grpId="1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/>
          <p:bldP spid="17" grpId="0"/>
          <p:bldP spid="18" grpId="0" animBg="1"/>
          <p:bldP spid="19" grpId="0" animBg="1"/>
          <p:bldP spid="20" grpId="0" animBg="1"/>
          <p:bldP spid="21" grpId="0"/>
          <p:bldP spid="22" grpId="0"/>
          <p:bldP spid="23" grpId="0" animBg="1"/>
          <p:bldP spid="24" grpId="0" animBg="1"/>
          <p:bldP spid="25" grpId="0" animBg="1"/>
          <p:bldP spid="26" grpId="0"/>
          <p:bldP spid="27" grpId="0"/>
          <p:bldP spid="28" grpId="0" animBg="1"/>
          <p:bldP spid="29" grpId="0"/>
          <p:bldP spid="30" grpId="0"/>
          <p:bldP spid="32" grpId="0" animBg="1"/>
          <p:bldP spid="3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2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102C7C3A-9F75-B317-CDD5-7526079B6545}"/>
              </a:ext>
            </a:extLst>
          </p:cNvPr>
          <p:cNvSpPr/>
          <p:nvPr/>
        </p:nvSpPr>
        <p:spPr>
          <a:xfrm>
            <a:off x="2071728" y="7799963"/>
            <a:ext cx="20240544" cy="11586636"/>
          </a:xfrm>
          <a:prstGeom prst="donut">
            <a:avLst>
              <a:gd name="adj" fmla="val 27513"/>
            </a:avLst>
          </a:prstGeom>
          <a:solidFill>
            <a:srgbClr val="400E06"/>
          </a:solidFill>
          <a:ln>
            <a:solidFill>
              <a:schemeClr val="accent6">
                <a:lumMod val="50000"/>
              </a:schemeClr>
            </a:solidFill>
          </a:ln>
          <a:effectLst>
            <a:glow rad="889000">
              <a:schemeClr val="accent6">
                <a:lumMod val="75000"/>
                <a:alpha val="25000"/>
              </a:schemeClr>
            </a:glow>
            <a:outerShdw blurRad="444500" dist="444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5A2A51A5-E717-54AE-BD9D-6E84C865319F}"/>
              </a:ext>
            </a:extLst>
          </p:cNvPr>
          <p:cNvSpPr/>
          <p:nvPr/>
        </p:nvSpPr>
        <p:spPr>
          <a:xfrm>
            <a:off x="3924300" y="7761863"/>
            <a:ext cx="16535400" cy="9465638"/>
          </a:xfrm>
          <a:prstGeom prst="donut">
            <a:avLst>
              <a:gd name="adj" fmla="val 27513"/>
            </a:avLst>
          </a:prstGeom>
          <a:solidFill>
            <a:srgbClr val="761B0C"/>
          </a:solidFill>
          <a:ln>
            <a:solidFill>
              <a:schemeClr val="accent6">
                <a:lumMod val="75000"/>
              </a:schemeClr>
            </a:solidFill>
          </a:ln>
          <a:effectLst>
            <a:glow rad="889000">
              <a:schemeClr val="accent6">
                <a:lumMod val="75000"/>
                <a:alpha val="25000"/>
              </a:schemeClr>
            </a:glow>
            <a:outerShdw blurRad="444500" dist="444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099A057-EE90-FE7A-4661-4052E3220713}"/>
              </a:ext>
            </a:extLst>
          </p:cNvPr>
          <p:cNvSpPr/>
          <p:nvPr/>
        </p:nvSpPr>
        <p:spPr>
          <a:xfrm>
            <a:off x="3" y="2"/>
            <a:ext cx="24383999" cy="12342281"/>
          </a:xfrm>
          <a:custGeom>
            <a:avLst/>
            <a:gdLst>
              <a:gd name="connsiteX0" fmla="*/ 0 w 24383999"/>
              <a:gd name="connsiteY0" fmla="*/ 0 h 12342281"/>
              <a:gd name="connsiteX1" fmla="*/ 24383999 w 24383999"/>
              <a:gd name="connsiteY1" fmla="*/ 0 h 12342281"/>
              <a:gd name="connsiteX2" fmla="*/ 24383999 w 24383999"/>
              <a:gd name="connsiteY2" fmla="*/ 1527409 h 12342281"/>
              <a:gd name="connsiteX3" fmla="*/ 24163907 w 24383999"/>
              <a:gd name="connsiteY3" fmla="*/ 1586966 h 12342281"/>
              <a:gd name="connsiteX4" fmla="*/ 14186707 w 24383999"/>
              <a:gd name="connsiteY4" fmla="*/ 12087393 h 12342281"/>
              <a:gd name="connsiteX5" fmla="*/ 14133202 w 24383999"/>
              <a:gd name="connsiteY5" fmla="*/ 12342281 h 12342281"/>
              <a:gd name="connsiteX6" fmla="*/ 10250795 w 24383999"/>
              <a:gd name="connsiteY6" fmla="*/ 12342281 h 12342281"/>
              <a:gd name="connsiteX7" fmla="*/ 10197291 w 24383999"/>
              <a:gd name="connsiteY7" fmla="*/ 12087394 h 12342281"/>
              <a:gd name="connsiteX8" fmla="*/ 220093 w 24383999"/>
              <a:gd name="connsiteY8" fmla="*/ 1586967 h 12342281"/>
              <a:gd name="connsiteX9" fmla="*/ 0 w 24383999"/>
              <a:gd name="connsiteY9" fmla="*/ 1527409 h 12342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83999" h="12342281">
                <a:moveTo>
                  <a:pt x="0" y="0"/>
                </a:moveTo>
                <a:lnTo>
                  <a:pt x="24383999" y="0"/>
                </a:lnTo>
                <a:lnTo>
                  <a:pt x="24383999" y="1527409"/>
                </a:lnTo>
                <a:lnTo>
                  <a:pt x="24163907" y="1586966"/>
                </a:lnTo>
                <a:cubicBezTo>
                  <a:pt x="19203505" y="2995759"/>
                  <a:pt x="15346483" y="7027188"/>
                  <a:pt x="14186707" y="12087393"/>
                </a:cubicBezTo>
                <a:lnTo>
                  <a:pt x="14133202" y="12342281"/>
                </a:lnTo>
                <a:lnTo>
                  <a:pt x="10250795" y="12342281"/>
                </a:lnTo>
                <a:lnTo>
                  <a:pt x="10197291" y="12087394"/>
                </a:lnTo>
                <a:cubicBezTo>
                  <a:pt x="9037515" y="7027188"/>
                  <a:pt x="5180495" y="2995760"/>
                  <a:pt x="220093" y="1586967"/>
                </a:cubicBezTo>
                <a:lnTo>
                  <a:pt x="0" y="1527409"/>
                </a:lnTo>
                <a:close/>
              </a:path>
            </a:pathLst>
          </a:custGeom>
          <a:gradFill>
            <a:gsLst>
              <a:gs pos="100000">
                <a:schemeClr val="accent6">
                  <a:alpha val="25000"/>
                </a:schemeClr>
              </a:gs>
              <a:gs pos="10000">
                <a:schemeClr val="bg2">
                  <a:alpha val="45000"/>
                </a:schemeClr>
              </a:gs>
            </a:gsLst>
            <a:lin ang="5400000" scaled="1"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1299EBBE-CE09-B887-DD54-7A43E6F12D60}"/>
              </a:ext>
            </a:extLst>
          </p:cNvPr>
          <p:cNvSpPr/>
          <p:nvPr/>
        </p:nvSpPr>
        <p:spPr>
          <a:xfrm>
            <a:off x="6553200" y="8022172"/>
            <a:ext cx="11277600" cy="6455828"/>
          </a:xfrm>
          <a:prstGeom prst="donut">
            <a:avLst>
              <a:gd name="adj" fmla="val 27513"/>
            </a:avLst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1905000">
              <a:schemeClr val="accent6">
                <a:alpha val="35000"/>
              </a:schemeClr>
            </a:glow>
            <a:outerShdw blurRad="317500" dist="3175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17990604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: Rounded Corners 4">
            <a:extLst>
              <a:ext uri="{FF2B5EF4-FFF2-40B4-BE49-F238E27FC236}">
                <a16:creationId xmlns:a16="http://schemas.microsoft.com/office/drawing/2014/main" id="{8C8E7ED2-C929-8107-3CEB-2DF808917D5A}"/>
              </a:ext>
            </a:extLst>
          </p:cNvPr>
          <p:cNvSpPr/>
          <p:nvPr/>
        </p:nvSpPr>
        <p:spPr>
          <a:xfrm>
            <a:off x="12962290" y="5782849"/>
            <a:ext cx="2067508" cy="5437493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C5799A0-C5C1-55F3-DF6F-FA17FB21015A}"/>
              </a:ext>
            </a:extLst>
          </p:cNvPr>
          <p:cNvSpPr/>
          <p:nvPr/>
        </p:nvSpPr>
        <p:spPr>
          <a:xfrm>
            <a:off x="15260991" y="4634851"/>
            <a:ext cx="7951840" cy="2245300"/>
          </a:xfrm>
          <a:prstGeom prst="roundRect">
            <a:avLst/>
          </a:prstGeom>
          <a:solidFill>
            <a:srgbClr val="0E1218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1C85794-9D72-849B-3867-8464577F4ABD}"/>
              </a:ext>
            </a:extLst>
          </p:cNvPr>
          <p:cNvSpPr/>
          <p:nvPr/>
        </p:nvSpPr>
        <p:spPr>
          <a:xfrm>
            <a:off x="15029798" y="5522992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Box 42">
            <a:extLst>
              <a:ext uri="{FF2B5EF4-FFF2-40B4-BE49-F238E27FC236}">
                <a16:creationId xmlns:a16="http://schemas.microsoft.com/office/drawing/2014/main" id="{79F7DF02-8E47-86A7-6B63-79C106925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14301" y="493642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R - RESULT</a:t>
            </a:r>
          </a:p>
        </p:txBody>
      </p:sp>
      <p:sp>
        <p:nvSpPr>
          <p:cNvPr id="10" name="Rectangle 100">
            <a:extLst>
              <a:ext uri="{FF2B5EF4-FFF2-40B4-BE49-F238E27FC236}">
                <a16:creationId xmlns:a16="http://schemas.microsoft.com/office/drawing/2014/main" id="{80910415-5905-3250-D721-42B7D956D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24366" y="5624476"/>
            <a:ext cx="624988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Kết quả đạt được sau khi hoàn thành nhiệm vụ hoặc xử lý tình huống.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" name="Rectangle: Rounded Corners 4">
            <a:extLst>
              <a:ext uri="{FF2B5EF4-FFF2-40B4-BE49-F238E27FC236}">
                <a16:creationId xmlns:a16="http://schemas.microsoft.com/office/drawing/2014/main" id="{C0A8E824-43F8-B3CE-25D2-6E790F652CD4}"/>
              </a:ext>
            </a:extLst>
          </p:cNvPr>
          <p:cNvSpPr/>
          <p:nvPr/>
        </p:nvSpPr>
        <p:spPr>
          <a:xfrm flipH="1">
            <a:off x="9354202" y="5782849"/>
            <a:ext cx="2067508" cy="5437493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4E2ABC7-ED2A-919E-4FBD-72522F05D49F}"/>
              </a:ext>
            </a:extLst>
          </p:cNvPr>
          <p:cNvSpPr/>
          <p:nvPr/>
        </p:nvSpPr>
        <p:spPr>
          <a:xfrm flipH="1">
            <a:off x="1171169" y="4634851"/>
            <a:ext cx="7951840" cy="2245300"/>
          </a:xfrm>
          <a:prstGeom prst="roundRect">
            <a:avLst/>
          </a:prstGeom>
          <a:solidFill>
            <a:srgbClr val="0E1218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B7C8853-671C-E63B-4B52-98883A7D19AD}"/>
              </a:ext>
            </a:extLst>
          </p:cNvPr>
          <p:cNvSpPr/>
          <p:nvPr/>
        </p:nvSpPr>
        <p:spPr>
          <a:xfrm flipH="1">
            <a:off x="8891816" y="5522992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Box 42">
            <a:extLst>
              <a:ext uri="{FF2B5EF4-FFF2-40B4-BE49-F238E27FC236}">
                <a16:creationId xmlns:a16="http://schemas.microsoft.com/office/drawing/2014/main" id="{4B62BB0E-6669-BBE6-7553-EA93339C5E5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744951" y="4936420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T - TASK</a:t>
            </a:r>
          </a:p>
        </p:txBody>
      </p:sp>
      <p:sp>
        <p:nvSpPr>
          <p:cNvPr id="15" name="Rectangle 100">
            <a:extLst>
              <a:ext uri="{FF2B5EF4-FFF2-40B4-BE49-F238E27FC236}">
                <a16:creationId xmlns:a16="http://schemas.microsoft.com/office/drawing/2014/main" id="{FE94D7B6-93E7-9DF6-AECE-C985E165B3E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294038" y="5624476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Nêu rõ nhiệm vụ hoặc mục tiêu cần thực hiện.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6" name="Rectangle: Rounded Corners 4">
            <a:extLst>
              <a:ext uri="{FF2B5EF4-FFF2-40B4-BE49-F238E27FC236}">
                <a16:creationId xmlns:a16="http://schemas.microsoft.com/office/drawing/2014/main" id="{EEB7281E-12A7-2036-CF66-81C162D1968A}"/>
              </a:ext>
            </a:extLst>
          </p:cNvPr>
          <p:cNvSpPr/>
          <p:nvPr/>
        </p:nvSpPr>
        <p:spPr>
          <a:xfrm>
            <a:off x="13952270" y="8764087"/>
            <a:ext cx="2067508" cy="3088901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EE87542-CBB2-B760-BDC1-B4BA8F13EF2A}"/>
              </a:ext>
            </a:extLst>
          </p:cNvPr>
          <p:cNvSpPr/>
          <p:nvPr/>
        </p:nvSpPr>
        <p:spPr>
          <a:xfrm>
            <a:off x="16250970" y="7622387"/>
            <a:ext cx="7955280" cy="2245300"/>
          </a:xfrm>
          <a:prstGeom prst="roundRect">
            <a:avLst/>
          </a:prstGeom>
          <a:solidFill>
            <a:srgbClr val="0E1218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414342B-4CAB-6CCA-248F-3BAAA1AFC76F}"/>
              </a:ext>
            </a:extLst>
          </p:cNvPr>
          <p:cNvSpPr/>
          <p:nvPr/>
        </p:nvSpPr>
        <p:spPr>
          <a:xfrm>
            <a:off x="16019778" y="8510528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00">
            <a:extLst>
              <a:ext uri="{FF2B5EF4-FFF2-40B4-BE49-F238E27FC236}">
                <a16:creationId xmlns:a16="http://schemas.microsoft.com/office/drawing/2014/main" id="{2FE0690C-AB69-81DA-76AC-D1BF7FF2B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14346" y="8612012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Suy ngẫm, rút kinh nghiệm và xác định cách cải thiện trong tương lai.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0" name="Text Box 42">
            <a:extLst>
              <a:ext uri="{FF2B5EF4-FFF2-40B4-BE49-F238E27FC236}">
                <a16:creationId xmlns:a16="http://schemas.microsoft.com/office/drawing/2014/main" id="{63BE924A-36E0-65F1-9DE9-BA6568544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04281" y="7953033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R - REFLECTION</a:t>
            </a:r>
          </a:p>
        </p:txBody>
      </p:sp>
      <p:sp>
        <p:nvSpPr>
          <p:cNvPr id="21" name="Rectangle: Rounded Corners 4">
            <a:extLst>
              <a:ext uri="{FF2B5EF4-FFF2-40B4-BE49-F238E27FC236}">
                <a16:creationId xmlns:a16="http://schemas.microsoft.com/office/drawing/2014/main" id="{031A91C2-4E3E-02F1-F79E-433247DD0C7C}"/>
              </a:ext>
            </a:extLst>
          </p:cNvPr>
          <p:cNvSpPr/>
          <p:nvPr/>
        </p:nvSpPr>
        <p:spPr>
          <a:xfrm flipH="1">
            <a:off x="8364222" y="8764087"/>
            <a:ext cx="2067508" cy="3088901"/>
          </a:xfrm>
          <a:custGeom>
            <a:avLst/>
            <a:gdLst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736615 h 5791200"/>
              <a:gd name="connsiteX4" fmla="*/ 4419600 w 4419600"/>
              <a:gd name="connsiteY4" fmla="*/ 5054585 h 5791200"/>
              <a:gd name="connsiteX5" fmla="*/ 3682985 w 4419600"/>
              <a:gd name="connsiteY5" fmla="*/ 5791200 h 5791200"/>
              <a:gd name="connsiteX6" fmla="*/ 736615 w 4419600"/>
              <a:gd name="connsiteY6" fmla="*/ 5791200 h 5791200"/>
              <a:gd name="connsiteX7" fmla="*/ 0 w 4419600"/>
              <a:gd name="connsiteY7" fmla="*/ 5054585 h 5791200"/>
              <a:gd name="connsiteX8" fmla="*/ 0 w 4419600"/>
              <a:gd name="connsiteY8" fmla="*/ 736615 h 5791200"/>
              <a:gd name="connsiteX0" fmla="*/ 0 w 4419600"/>
              <a:gd name="connsiteY0" fmla="*/ 736615 h 5791200"/>
              <a:gd name="connsiteX1" fmla="*/ 736615 w 4419600"/>
              <a:gd name="connsiteY1" fmla="*/ 0 h 5791200"/>
              <a:gd name="connsiteX2" fmla="*/ 3682985 w 4419600"/>
              <a:gd name="connsiteY2" fmla="*/ 0 h 5791200"/>
              <a:gd name="connsiteX3" fmla="*/ 4419600 w 4419600"/>
              <a:gd name="connsiteY3" fmla="*/ 5054585 h 5791200"/>
              <a:gd name="connsiteX4" fmla="*/ 3682985 w 4419600"/>
              <a:gd name="connsiteY4" fmla="*/ 5791200 h 5791200"/>
              <a:gd name="connsiteX5" fmla="*/ 736615 w 4419600"/>
              <a:gd name="connsiteY5" fmla="*/ 5791200 h 5791200"/>
              <a:gd name="connsiteX6" fmla="*/ 0 w 4419600"/>
              <a:gd name="connsiteY6" fmla="*/ 5054585 h 5791200"/>
              <a:gd name="connsiteX7" fmla="*/ 0 w 4419600"/>
              <a:gd name="connsiteY7" fmla="*/ 736615 h 5791200"/>
              <a:gd name="connsiteX0" fmla="*/ 4419600 w 4419600"/>
              <a:gd name="connsiteY0" fmla="*/ 5054585 h 5791200"/>
              <a:gd name="connsiteX1" fmla="*/ 3682985 w 4419600"/>
              <a:gd name="connsiteY1" fmla="*/ 5791200 h 5791200"/>
              <a:gd name="connsiteX2" fmla="*/ 736615 w 4419600"/>
              <a:gd name="connsiteY2" fmla="*/ 5791200 h 5791200"/>
              <a:gd name="connsiteX3" fmla="*/ 0 w 4419600"/>
              <a:gd name="connsiteY3" fmla="*/ 5054585 h 5791200"/>
              <a:gd name="connsiteX4" fmla="*/ 0 w 4419600"/>
              <a:gd name="connsiteY4" fmla="*/ 736615 h 5791200"/>
              <a:gd name="connsiteX5" fmla="*/ 736615 w 4419600"/>
              <a:gd name="connsiteY5" fmla="*/ 0 h 5791200"/>
              <a:gd name="connsiteX6" fmla="*/ 3774425 w 4419600"/>
              <a:gd name="connsiteY6" fmla="*/ 91440 h 5791200"/>
              <a:gd name="connsiteX0" fmla="*/ 4419600 w 4419600"/>
              <a:gd name="connsiteY0" fmla="*/ 5079260 h 5815875"/>
              <a:gd name="connsiteX1" fmla="*/ 3682985 w 4419600"/>
              <a:gd name="connsiteY1" fmla="*/ 5815875 h 5815875"/>
              <a:gd name="connsiteX2" fmla="*/ 736615 w 4419600"/>
              <a:gd name="connsiteY2" fmla="*/ 5815875 h 5815875"/>
              <a:gd name="connsiteX3" fmla="*/ 0 w 4419600"/>
              <a:gd name="connsiteY3" fmla="*/ 5079260 h 5815875"/>
              <a:gd name="connsiteX4" fmla="*/ 0 w 4419600"/>
              <a:gd name="connsiteY4" fmla="*/ 761290 h 5815875"/>
              <a:gd name="connsiteX5" fmla="*/ 736615 w 4419600"/>
              <a:gd name="connsiteY5" fmla="*/ 24675 h 5815875"/>
              <a:gd name="connsiteX6" fmla="*/ 3890540 w 4419600"/>
              <a:gd name="connsiteY6" fmla="*/ 0 h 5815875"/>
              <a:gd name="connsiteX0" fmla="*/ 3682985 w 3890540"/>
              <a:gd name="connsiteY0" fmla="*/ 5815875 h 5815875"/>
              <a:gd name="connsiteX1" fmla="*/ 736615 w 3890540"/>
              <a:gd name="connsiteY1" fmla="*/ 5815875 h 5815875"/>
              <a:gd name="connsiteX2" fmla="*/ 0 w 3890540"/>
              <a:gd name="connsiteY2" fmla="*/ 5079260 h 5815875"/>
              <a:gd name="connsiteX3" fmla="*/ 0 w 3890540"/>
              <a:gd name="connsiteY3" fmla="*/ 761290 h 5815875"/>
              <a:gd name="connsiteX4" fmla="*/ 736615 w 3890540"/>
              <a:gd name="connsiteY4" fmla="*/ 24675 h 5815875"/>
              <a:gd name="connsiteX5" fmla="*/ 3890540 w 3890540"/>
              <a:gd name="connsiteY5" fmla="*/ 0 h 5815875"/>
              <a:gd name="connsiteX0" fmla="*/ 736615 w 3890540"/>
              <a:gd name="connsiteY0" fmla="*/ 5815875 h 5815875"/>
              <a:gd name="connsiteX1" fmla="*/ 0 w 3890540"/>
              <a:gd name="connsiteY1" fmla="*/ 5079260 h 5815875"/>
              <a:gd name="connsiteX2" fmla="*/ 0 w 3890540"/>
              <a:gd name="connsiteY2" fmla="*/ 761290 h 5815875"/>
              <a:gd name="connsiteX3" fmla="*/ 736615 w 3890540"/>
              <a:gd name="connsiteY3" fmla="*/ 24675 h 5815875"/>
              <a:gd name="connsiteX4" fmla="*/ 3890540 w 3890540"/>
              <a:gd name="connsiteY4" fmla="*/ 0 h 5815875"/>
              <a:gd name="connsiteX0" fmla="*/ 0 w 3890540"/>
              <a:gd name="connsiteY0" fmla="*/ 5079260 h 5079260"/>
              <a:gd name="connsiteX1" fmla="*/ 0 w 3890540"/>
              <a:gd name="connsiteY1" fmla="*/ 761290 h 5079260"/>
              <a:gd name="connsiteX2" fmla="*/ 736615 w 3890540"/>
              <a:gd name="connsiteY2" fmla="*/ 24675 h 5079260"/>
              <a:gd name="connsiteX3" fmla="*/ 3890540 w 3890540"/>
              <a:gd name="connsiteY3" fmla="*/ 0 h 5079260"/>
              <a:gd name="connsiteX0" fmla="*/ 0 w 3890540"/>
              <a:gd name="connsiteY0" fmla="*/ 5082576 h 5082576"/>
              <a:gd name="connsiteX1" fmla="*/ 0 w 3890540"/>
              <a:gd name="connsiteY1" fmla="*/ 764606 h 5082576"/>
              <a:gd name="connsiteX2" fmla="*/ 736615 w 3890540"/>
              <a:gd name="connsiteY2" fmla="*/ 27991 h 5082576"/>
              <a:gd name="connsiteX3" fmla="*/ 2067508 w 3890540"/>
              <a:gd name="connsiteY3" fmla="*/ 0 h 5082576"/>
              <a:gd name="connsiteX4" fmla="*/ 3890540 w 3890540"/>
              <a:gd name="connsiteY4" fmla="*/ 3316 h 5082576"/>
              <a:gd name="connsiteX0" fmla="*/ 0 w 2067508"/>
              <a:gd name="connsiteY0" fmla="*/ 5082576 h 5082576"/>
              <a:gd name="connsiteX1" fmla="*/ 0 w 2067508"/>
              <a:gd name="connsiteY1" fmla="*/ 764606 h 5082576"/>
              <a:gd name="connsiteX2" fmla="*/ 736615 w 2067508"/>
              <a:gd name="connsiteY2" fmla="*/ 27991 h 5082576"/>
              <a:gd name="connsiteX3" fmla="*/ 2067508 w 2067508"/>
              <a:gd name="connsiteY3" fmla="*/ 0 h 508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7508" h="5082576">
                <a:moveTo>
                  <a:pt x="0" y="5082576"/>
                </a:moveTo>
                <a:lnTo>
                  <a:pt x="0" y="764606"/>
                </a:lnTo>
                <a:cubicBezTo>
                  <a:pt x="0" y="357785"/>
                  <a:pt x="329794" y="27991"/>
                  <a:pt x="736615" y="27991"/>
                </a:cubicBezTo>
                <a:lnTo>
                  <a:pt x="2067508" y="0"/>
                </a:lnTo>
              </a:path>
            </a:pathLst>
          </a:cu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DE9B624-DC85-DAF0-4C3A-AD2D086C9AFA}"/>
              </a:ext>
            </a:extLst>
          </p:cNvPr>
          <p:cNvSpPr/>
          <p:nvPr/>
        </p:nvSpPr>
        <p:spPr>
          <a:xfrm flipH="1">
            <a:off x="177750" y="7622387"/>
            <a:ext cx="7955280" cy="2245300"/>
          </a:xfrm>
          <a:prstGeom prst="roundRect">
            <a:avLst/>
          </a:prstGeom>
          <a:solidFill>
            <a:srgbClr val="0E1218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A86FDD2-9C79-FDF7-DE85-144A51A8FB30}"/>
              </a:ext>
            </a:extLst>
          </p:cNvPr>
          <p:cNvSpPr/>
          <p:nvPr/>
        </p:nvSpPr>
        <p:spPr>
          <a:xfrm flipH="1">
            <a:off x="7901836" y="8510528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00">
            <a:extLst>
              <a:ext uri="{FF2B5EF4-FFF2-40B4-BE49-F238E27FC236}">
                <a16:creationId xmlns:a16="http://schemas.microsoft.com/office/drawing/2014/main" id="{0D92C4E0-C172-8C28-815B-0432C0D70A2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304058" y="8612012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Mô tả bối cảnh hoặc hoàn cảnh cụ thể đang diễn ra.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5" name="Text Box 42">
            <a:extLst>
              <a:ext uri="{FF2B5EF4-FFF2-40B4-BE49-F238E27FC236}">
                <a16:creationId xmlns:a16="http://schemas.microsoft.com/office/drawing/2014/main" id="{07C773B2-2116-1DBA-330E-A8E1A8D9123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754971" y="7953033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S - SITUATION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4D20BE0-CB16-3213-5A23-63729733C6CA}"/>
              </a:ext>
            </a:extLst>
          </p:cNvPr>
          <p:cNvSpPr/>
          <p:nvPr/>
        </p:nvSpPr>
        <p:spPr>
          <a:xfrm>
            <a:off x="8216080" y="1608215"/>
            <a:ext cx="7951840" cy="2245300"/>
          </a:xfrm>
          <a:prstGeom prst="roundRect">
            <a:avLst/>
          </a:prstGeom>
          <a:solidFill>
            <a:srgbClr val="0E1218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1905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42">
            <a:extLst>
              <a:ext uri="{FF2B5EF4-FFF2-40B4-BE49-F238E27FC236}">
                <a16:creationId xmlns:a16="http://schemas.microsoft.com/office/drawing/2014/main" id="{28FF8DBF-25B2-2A11-80E6-6D6FB107B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9626" y="1909784"/>
            <a:ext cx="4224748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A - ACTION</a:t>
            </a:r>
          </a:p>
        </p:txBody>
      </p:sp>
      <p:sp>
        <p:nvSpPr>
          <p:cNvPr id="28" name="Rectangle 100">
            <a:extLst>
              <a:ext uri="{FF2B5EF4-FFF2-40B4-BE49-F238E27FC236}">
                <a16:creationId xmlns:a16="http://schemas.microsoft.com/office/drawing/2014/main" id="{04A1C3E3-BE86-CFCC-629F-1909E0DB9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9202" y="2597840"/>
            <a:ext cx="576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vi-VN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Trình bày các bước hành động cụ thể bạn đã thực hiện.</a:t>
            </a:r>
            <a:endParaRPr lang="en-US" altLang="en-UA" sz="280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EC93BBB-CD1D-52DD-BB00-0BD3BEF484B4}"/>
              </a:ext>
            </a:extLst>
          </p:cNvPr>
          <p:cNvCxnSpPr/>
          <p:nvPr/>
        </p:nvCxnSpPr>
        <p:spPr>
          <a:xfrm>
            <a:off x="12205666" y="4074963"/>
            <a:ext cx="0" cy="6807641"/>
          </a:xfrm>
          <a:prstGeom prst="line">
            <a:avLst/>
          </a:prstGeom>
          <a:noFill/>
          <a:ln w="28575">
            <a:gradFill>
              <a:gsLst>
                <a:gs pos="100000">
                  <a:schemeClr val="bg2">
                    <a:alpha val="25000"/>
                  </a:schemeClr>
                </a:gs>
                <a:gs pos="0">
                  <a:schemeClr val="accent6"/>
                </a:gs>
              </a:gsLst>
              <a:lin ang="5400000" scaled="0"/>
            </a:gra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49AB2C73-4731-10C2-6158-2980655C688B}"/>
              </a:ext>
            </a:extLst>
          </p:cNvPr>
          <p:cNvSpPr/>
          <p:nvPr/>
        </p:nvSpPr>
        <p:spPr>
          <a:xfrm>
            <a:off x="11974473" y="3612577"/>
            <a:ext cx="462386" cy="462386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EB6A262-66F7-F887-F4F9-28DD29F1CAC6}"/>
              </a:ext>
            </a:extLst>
          </p:cNvPr>
          <p:cNvSpPr txBox="1"/>
          <p:nvPr/>
        </p:nvSpPr>
        <p:spPr>
          <a:xfrm>
            <a:off x="11243664" y="11167333"/>
            <a:ext cx="1896673" cy="369332"/>
          </a:xfrm>
          <a:prstGeom prst="rect">
            <a:avLst/>
          </a:prstGeom>
          <a:noFill/>
          <a:effectLst>
            <a:outerShdw blurRad="38100" dist="38100" dir="5400000" algn="t" rotWithShape="0">
              <a:prstClr val="black">
                <a:alpha val="84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74825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7" presetClass="emph" presetSubtype="0" repeatCount="indefinite" fill="remove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" dur="625" autoRev="1" fill="remove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rgbClr val="FF010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1" dur="625" autoRev="1" fill="remove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FF0101"/>
                                          </p:to>
                                        </p:animClr>
                                        <p:set>
                                          <p:cBhvr>
                                            <p:cTn id="12" dur="625" autoRev="1" fill="remove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" dur="625" autoRev="1" fill="remove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9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0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1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1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1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 p14:presetBounceEnd="7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23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4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" grpId="1" animBg="1"/>
          <p:bldP spid="6" grpId="0" animBg="1"/>
          <p:bldP spid="7" grpId="0" animBg="1"/>
          <p:bldP spid="8" grpId="0" animBg="1"/>
          <p:bldP spid="9" grpId="0"/>
          <p:bldP spid="10" grpId="0"/>
          <p:bldP spid="11" grpId="0" animBg="1"/>
          <p:bldP spid="12" grpId="0" animBg="1"/>
          <p:bldP spid="13" grpId="0" animBg="1"/>
          <p:bldP spid="14" grpId="0"/>
          <p:bldP spid="15" grpId="0"/>
          <p:bldP spid="16" grpId="0" animBg="1"/>
          <p:bldP spid="17" grpId="0" animBg="1"/>
          <p:bldP spid="18" grpId="0" animBg="1"/>
          <p:bldP spid="19" grpId="0"/>
          <p:bldP spid="20" grpId="0"/>
          <p:bldP spid="21" grpId="0" animBg="1"/>
          <p:bldP spid="22" grpId="0" animBg="1"/>
          <p:bldP spid="23" grpId="0" animBg="1"/>
          <p:bldP spid="24" grpId="0"/>
          <p:bldP spid="25" grpId="0"/>
          <p:bldP spid="26" grpId="0" animBg="1"/>
          <p:bldP spid="27" grpId="0"/>
          <p:bldP spid="28" grpId="0"/>
          <p:bldP spid="30" grpId="0" animBg="1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7" presetClass="emph" presetSubtype="0" repeatCount="indefinite" fill="remove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10" dur="625" autoRev="1" fill="remove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rgbClr val="FF010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11" dur="625" autoRev="1" fill="remove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FF0101"/>
                                          </p:to>
                                        </p:animClr>
                                        <p:set>
                                          <p:cBhvr>
                                            <p:cTn id="12" dur="625" autoRev="1" fill="remove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" dur="625" autoRev="1" fill="remove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1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1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1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de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decel="5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" grpId="1" animBg="1"/>
          <p:bldP spid="6" grpId="0" animBg="1"/>
          <p:bldP spid="7" grpId="0" animBg="1"/>
          <p:bldP spid="8" grpId="0" animBg="1"/>
          <p:bldP spid="9" grpId="0"/>
          <p:bldP spid="10" grpId="0"/>
          <p:bldP spid="11" grpId="0" animBg="1"/>
          <p:bldP spid="12" grpId="0" animBg="1"/>
          <p:bldP spid="13" grpId="0" animBg="1"/>
          <p:bldP spid="14" grpId="0"/>
          <p:bldP spid="15" grpId="0"/>
          <p:bldP spid="16" grpId="0" animBg="1"/>
          <p:bldP spid="17" grpId="0" animBg="1"/>
          <p:bldP spid="18" grpId="0" animBg="1"/>
          <p:bldP spid="19" grpId="0"/>
          <p:bldP spid="20" grpId="0"/>
          <p:bldP spid="21" grpId="0" animBg="1"/>
          <p:bldP spid="22" grpId="0" animBg="1"/>
          <p:bldP spid="23" grpId="0" animBg="1"/>
          <p:bldP spid="24" grpId="0"/>
          <p:bldP spid="25" grpId="0"/>
          <p:bldP spid="26" grpId="0" animBg="1"/>
          <p:bldP spid="27" grpId="0"/>
          <p:bldP spid="28" grpId="0"/>
          <p:bldP spid="30" grpId="0" animBg="1"/>
          <p:bldP spid="32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SlideOcean - Dark 87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5E3023"/>
      </a:accent1>
      <a:accent2>
        <a:srgbClr val="BC8034"/>
      </a:accent2>
      <a:accent3>
        <a:srgbClr val="FAF5B2"/>
      </a:accent3>
      <a:accent4>
        <a:srgbClr val="EAC4D5"/>
      </a:accent4>
      <a:accent5>
        <a:srgbClr val="CB769E"/>
      </a:accent5>
      <a:accent6>
        <a:srgbClr val="EC5C44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Custom Design">
  <a:themeElements>
    <a:clrScheme name="SlideOcean - Dark 48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064789"/>
      </a:accent1>
      <a:accent2>
        <a:srgbClr val="427AA1"/>
      </a:accent2>
      <a:accent3>
        <a:srgbClr val="EBF2FA"/>
      </a:accent3>
      <a:accent4>
        <a:srgbClr val="679436"/>
      </a:accent4>
      <a:accent5>
        <a:srgbClr val="A5BE00"/>
      </a:accent5>
      <a:accent6>
        <a:srgbClr val="9BE564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2_Custom Design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3_Custom Design">
  <a:themeElements>
    <a:clrScheme name="CP_D_36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042142"/>
      </a:accent1>
      <a:accent2>
        <a:srgbClr val="153C6A"/>
      </a:accent2>
      <a:accent3>
        <a:srgbClr val="2475AC"/>
      </a:accent3>
      <a:accent4>
        <a:srgbClr val="3DE0FC"/>
      </a:accent4>
      <a:accent5>
        <a:srgbClr val="733E85"/>
      </a:accent5>
      <a:accent6>
        <a:srgbClr val="E977F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4_Custom Design">
  <a:themeElements>
    <a:clrScheme name="SlideOcean - Dark 21">
      <a:dk1>
        <a:srgbClr val="FFFFFF"/>
      </a:dk1>
      <a:lt1>
        <a:sysClr val="window" lastClr="FFFFFF"/>
      </a:lt1>
      <a:dk2>
        <a:srgbClr val="FFFFFF"/>
      </a:dk2>
      <a:lt2>
        <a:srgbClr val="212529"/>
      </a:lt2>
      <a:accent1>
        <a:srgbClr val="277DA1"/>
      </a:accent1>
      <a:accent2>
        <a:srgbClr val="577590"/>
      </a:accent2>
      <a:accent3>
        <a:srgbClr val="4D908E"/>
      </a:accent3>
      <a:accent4>
        <a:srgbClr val="43AA8B"/>
      </a:accent4>
      <a:accent5>
        <a:srgbClr val="90BE6D"/>
      </a:accent5>
      <a:accent6>
        <a:srgbClr val="F9C74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1916</TotalTime>
  <Words>522</Words>
  <Application>Microsoft Office PowerPoint</Application>
  <PresentationFormat>Custom</PresentationFormat>
  <Paragraphs>66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Aptos</vt:lpstr>
      <vt:lpstr>Arial</vt:lpstr>
      <vt:lpstr>Calibri</vt:lpstr>
      <vt:lpstr>Open Sans Light</vt:lpstr>
      <vt:lpstr>UTM Avo</vt:lpstr>
      <vt:lpstr>Office Theme</vt:lpstr>
      <vt:lpstr>Custom Design</vt:lpstr>
      <vt:lpstr>1_Custom Design</vt:lpstr>
      <vt:lpstr>2_Custom Design</vt:lpstr>
      <vt:lpstr>3_Custom Design</vt:lpstr>
      <vt:lpstr>4_Custom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05 - STAR-R</dc:title>
  <dc:creator>Slide Ocean</dc:creator>
  <cp:lastModifiedBy>SO</cp:lastModifiedBy>
  <cp:revision>365</cp:revision>
  <dcterms:created xsi:type="dcterms:W3CDTF">2024-04-24T08:43:56Z</dcterms:created>
  <dcterms:modified xsi:type="dcterms:W3CDTF">2025-08-11T07:10:47Z</dcterms:modified>
</cp:coreProperties>
</file>