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notesMasterIdLst>
    <p:notesMasterId r:id="rId15"/>
  </p:notesMasterIdLst>
  <p:handoutMasterIdLst>
    <p:handoutMasterId r:id="rId16"/>
  </p:handoutMasterIdLst>
  <p:sldIdLst>
    <p:sldId id="2147378040" r:id="rId7"/>
    <p:sldId id="2147378042" r:id="rId8"/>
    <p:sldId id="2147378041" r:id="rId9"/>
    <p:sldId id="2147378037" r:id="rId10"/>
    <p:sldId id="2147378034" r:id="rId11"/>
    <p:sldId id="2147378038" r:id="rId12"/>
    <p:sldId id="2147378035" r:id="rId13"/>
    <p:sldId id="2147378039" r:id="rId14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1F1"/>
    <a:srgbClr val="000000"/>
    <a:srgbClr val="FFFFFF"/>
    <a:srgbClr val="DEA900"/>
    <a:srgbClr val="E6AF00"/>
    <a:srgbClr val="D09E00"/>
    <a:srgbClr val="E8C60D"/>
    <a:srgbClr val="EEF3EF"/>
    <a:srgbClr val="FEFEFC"/>
    <a:srgbClr val="D5D9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21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162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FAD5B-EDBB-3FE1-B6AF-224F2824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38422-8FC3-A2AB-DE11-D856BCE0B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A384A8-ACDA-6B10-5565-04197BD248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89644-7659-426E-8A69-C28CB0092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5BA09-EE10-A731-5204-7E83C9C79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6636F2-8386-D965-0EAD-DADF7A31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05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2FC617-C17D-71BA-126E-B6518C4A8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881B26-1F96-2F52-A78E-FE94D544E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8A2753-62B5-8A7D-CAFD-6052AF910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44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13736-88FF-63A2-D5FB-D6392E4DC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8D4CC-EB89-F1FB-7C2D-66B253C312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FB7D06-B116-1CA0-0CE8-E3DE0D5B5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38B934-5E26-6886-CB88-9E8B3276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945E22-FA75-6967-AE97-B1DB65AFA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EF6A9F-7085-16B8-E02B-B9FA8432F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82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4EBDEE-7FDB-895A-0E1C-F921F123FA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7AFD67-4AC7-4EB6-A6DE-1ABB896B1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0FD5A-2D9C-FCD5-3F71-8BDD943DB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74D81-575F-9630-0C8A-55227F81B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FD769-C460-4D89-E815-805CCCE42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0749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5E9F4-63FC-D298-2683-5963FF201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0A8D4-BDC6-00E0-E543-D0C34FB9F8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41B078-5313-50E6-9A0B-5EEC142ED3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60E891-8520-2622-9C5A-BAA877B61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B80582-367B-1114-889E-779DC3E49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0B50F4-3B83-A724-8219-5CD34606F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741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391657-9DF4-2891-B388-5723D94057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5AF85-0B99-7B94-EEB3-EEF997A8C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C93B3-03D4-2B21-C382-79E1EDC3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C5D1D-33A0-C451-BCE9-EB1E03590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A2634-BC0E-4CE6-C442-4D8E462D4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848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320AA-3087-E442-A5ED-50C2283FD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17EBB-DCC0-F0DF-7872-D312D6730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607E74-D6A2-C8D2-FC27-7BFDFAC744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931A6A-3F3E-ADC5-96CB-FE45B2792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EAA86-123C-41BD-D10F-6F19CF01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81141-4B50-2995-71E9-BC734402F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84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4CF32A-2C12-1632-13C7-1F1B583955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0F309F-446A-126D-E2A5-659B71002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9C201-7E90-6F75-6936-3E06B70BF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0390D-773E-5E2C-D524-1EC345F5B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62170-CF97-C54D-A57A-5343B3FE9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071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7BECF-7674-291B-7FF9-AEBB02C37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54776-E5D3-694C-CB07-7E68565FD3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647D25-08A4-9C83-89E3-1E180BCA3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A90D6-40C5-34F7-7995-62E65C715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DCD371-7962-FF10-1F08-76C4DD23D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38EFEE-DCE1-3B5F-5A12-4E654AACC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14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F95D55-38E4-AC22-20CA-08FE34C485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F77757-4859-3D70-DD29-E85A493508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EEFC0-0521-4F04-13BB-94A492737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24621-D723-01E9-771C-6BFAA281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B302-DFAA-F59A-50A1-68C98B5F1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4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svg"/><Relationship Id="rId7" Type="http://schemas.openxmlformats.org/officeDocument/2006/relationships/image" Target="../media/image26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5.png"/><Relationship Id="rId11" Type="http://schemas.openxmlformats.org/officeDocument/2006/relationships/image" Target="../media/image30.svg"/><Relationship Id="rId5" Type="http://schemas.openxmlformats.org/officeDocument/2006/relationships/image" Target="../media/image24.sv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5.png"/><Relationship Id="rId11" Type="http://schemas.openxmlformats.org/officeDocument/2006/relationships/image" Target="../media/image40.svg"/><Relationship Id="rId5" Type="http://schemas.openxmlformats.org/officeDocument/2006/relationships/image" Target="../media/image34.sv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45.png"/><Relationship Id="rId11" Type="http://schemas.openxmlformats.org/officeDocument/2006/relationships/image" Target="../media/image50.svg"/><Relationship Id="rId5" Type="http://schemas.openxmlformats.org/officeDocument/2006/relationships/image" Target="../media/image44.sv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Oval 89">
            <a:extLst>
              <a:ext uri="{FF2B5EF4-FFF2-40B4-BE49-F238E27FC236}">
                <a16:creationId xmlns:a16="http://schemas.microsoft.com/office/drawing/2014/main" id="{599795EF-3D94-0159-2216-D5B512992C6B}"/>
              </a:ext>
            </a:extLst>
          </p:cNvPr>
          <p:cNvSpPr/>
          <p:nvPr/>
        </p:nvSpPr>
        <p:spPr>
          <a:xfrm>
            <a:off x="16270884" y="11825472"/>
            <a:ext cx="482290" cy="482290"/>
          </a:xfrm>
          <a:prstGeom prst="ellipse">
            <a:avLst/>
          </a:prstGeom>
          <a:solidFill>
            <a:srgbClr val="FFC000">
              <a:alpha val="50000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363A360-9F2B-8933-7B7C-1B5CBD48DBA9}"/>
              </a:ext>
            </a:extLst>
          </p:cNvPr>
          <p:cNvSpPr/>
          <p:nvPr/>
        </p:nvSpPr>
        <p:spPr>
          <a:xfrm>
            <a:off x="16165981" y="4135096"/>
            <a:ext cx="433684" cy="433684"/>
          </a:xfrm>
          <a:prstGeom prst="ellipse">
            <a:avLst/>
          </a:prstGeom>
          <a:solidFill>
            <a:srgbClr val="FFC000">
              <a:alpha val="50000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3B26B32D-43D5-0F21-7933-163DB4894307}"/>
              </a:ext>
            </a:extLst>
          </p:cNvPr>
          <p:cNvSpPr/>
          <p:nvPr/>
        </p:nvSpPr>
        <p:spPr>
          <a:xfrm>
            <a:off x="8035916" y="4383083"/>
            <a:ext cx="512772" cy="512772"/>
          </a:xfrm>
          <a:prstGeom prst="ellipse">
            <a:avLst/>
          </a:prstGeom>
          <a:solidFill>
            <a:srgbClr val="FFC000">
              <a:alpha val="50000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E6345AE4-4D21-D6E8-4998-316D3921B6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784335" y="4130968"/>
            <a:ext cx="1097280" cy="1097280"/>
          </a:xfrm>
          <a:prstGeom prst="rect">
            <a:avLst/>
          </a:prstGeom>
        </p:spPr>
      </p:pic>
      <p:sp>
        <p:nvSpPr>
          <p:cNvPr id="94" name="Arc 93">
            <a:extLst>
              <a:ext uri="{FF2B5EF4-FFF2-40B4-BE49-F238E27FC236}">
                <a16:creationId xmlns:a16="http://schemas.microsoft.com/office/drawing/2014/main" id="{F8F90EA0-FE8E-A7D4-DF24-6569DA3467AA}"/>
              </a:ext>
            </a:extLst>
          </p:cNvPr>
          <p:cNvSpPr/>
          <p:nvPr/>
        </p:nvSpPr>
        <p:spPr>
          <a:xfrm rot="18000000">
            <a:off x="9048263" y="5395578"/>
            <a:ext cx="6287474" cy="6287478"/>
          </a:xfrm>
          <a:prstGeom prst="arc">
            <a:avLst>
              <a:gd name="adj1" fmla="val 17062483"/>
              <a:gd name="adj2" fmla="val 6359571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BB8C6F3-61F9-ED75-B26E-3CCA64EC33BC}"/>
              </a:ext>
            </a:extLst>
          </p:cNvPr>
          <p:cNvSpPr/>
          <p:nvPr/>
        </p:nvSpPr>
        <p:spPr>
          <a:xfrm>
            <a:off x="14250012" y="10308922"/>
            <a:ext cx="610334" cy="6103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AE814DEC-7457-8B3C-C060-7365F3B15939}"/>
              </a:ext>
            </a:extLst>
          </p:cNvPr>
          <p:cNvSpPr/>
          <p:nvPr/>
        </p:nvSpPr>
        <p:spPr>
          <a:xfrm>
            <a:off x="15027769" y="8003599"/>
            <a:ext cx="610334" cy="6103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E0D531B2-7E23-75BD-40E4-0D2E1077EDAB}"/>
              </a:ext>
            </a:extLst>
          </p:cNvPr>
          <p:cNvSpPr/>
          <p:nvPr/>
        </p:nvSpPr>
        <p:spPr>
          <a:xfrm>
            <a:off x="13963076" y="5881372"/>
            <a:ext cx="610334" cy="6103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5B3AA9E6-8F35-C872-AFB3-EEBA7F8CE33F}"/>
              </a:ext>
            </a:extLst>
          </p:cNvPr>
          <p:cNvCxnSpPr>
            <a:cxnSpLocks/>
            <a:endCxn id="121" idx="4"/>
          </p:cNvCxnSpPr>
          <p:nvPr/>
        </p:nvCxnSpPr>
        <p:spPr>
          <a:xfrm>
            <a:off x="12192000" y="3524250"/>
            <a:ext cx="0" cy="2057958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4FB90942-195F-4F32-4DC7-C2F7BCA865BC}"/>
              </a:ext>
            </a:extLst>
          </p:cNvPr>
          <p:cNvCxnSpPr>
            <a:cxnSpLocks/>
          </p:cNvCxnSpPr>
          <p:nvPr/>
        </p:nvCxnSpPr>
        <p:spPr>
          <a:xfrm flipH="1">
            <a:off x="14402750" y="4989551"/>
            <a:ext cx="1339016" cy="1339016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CC366064-F7D7-1A3D-08DF-1B3A5809899F}"/>
              </a:ext>
            </a:extLst>
          </p:cNvPr>
          <p:cNvCxnSpPr>
            <a:cxnSpLocks/>
          </p:cNvCxnSpPr>
          <p:nvPr/>
        </p:nvCxnSpPr>
        <p:spPr>
          <a:xfrm flipH="1">
            <a:off x="15184520" y="8539317"/>
            <a:ext cx="2006200" cy="0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>
            <a:extLst>
              <a:ext uri="{FF2B5EF4-FFF2-40B4-BE49-F238E27FC236}">
                <a16:creationId xmlns:a16="http://schemas.microsoft.com/office/drawing/2014/main" id="{F6D417FE-15F9-245D-2F05-C7B3901BAB8E}"/>
              </a:ext>
            </a:extLst>
          </p:cNvPr>
          <p:cNvSpPr/>
          <p:nvPr/>
        </p:nvSpPr>
        <p:spPr>
          <a:xfrm>
            <a:off x="11661060" y="5100061"/>
            <a:ext cx="610334" cy="6103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4D4CC2CF-8B5B-3261-93BF-DBE58BEED10D}"/>
              </a:ext>
            </a:extLst>
          </p:cNvPr>
          <p:cNvSpPr/>
          <p:nvPr/>
        </p:nvSpPr>
        <p:spPr>
          <a:xfrm>
            <a:off x="9850288" y="6197605"/>
            <a:ext cx="4683425" cy="468342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AF1A2DA-2E41-91B6-ADF3-3087A2C0D1CE}"/>
              </a:ext>
            </a:extLst>
          </p:cNvPr>
          <p:cNvSpPr txBox="1"/>
          <p:nvPr/>
        </p:nvSpPr>
        <p:spPr>
          <a:xfrm>
            <a:off x="11505601" y="6520132"/>
            <a:ext cx="200728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000" b="1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9327972C-8E58-0C41-9AEF-9F85BAC51474}"/>
              </a:ext>
            </a:extLst>
          </p:cNvPr>
          <p:cNvSpPr/>
          <p:nvPr/>
        </p:nvSpPr>
        <p:spPr>
          <a:xfrm rot="8100000">
            <a:off x="11049420" y="6477642"/>
            <a:ext cx="1227910" cy="5395454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698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5" name="Text Box 42">
            <a:extLst>
              <a:ext uri="{FF2B5EF4-FFF2-40B4-BE49-F238E27FC236}">
                <a16:creationId xmlns:a16="http://schemas.microsoft.com/office/drawing/2014/main" id="{BD90E9BF-A20C-754E-2850-9E92ABD61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8824" y="2503851"/>
            <a:ext cx="21788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LISTEN</a:t>
            </a:r>
          </a:p>
        </p:txBody>
      </p:sp>
      <p:sp>
        <p:nvSpPr>
          <p:cNvPr id="106" name="Rectangle 100">
            <a:extLst>
              <a:ext uri="{FF2B5EF4-FFF2-40B4-BE49-F238E27FC236}">
                <a16:creationId xmlns:a16="http://schemas.microsoft.com/office/drawing/2014/main" id="{B071385A-7B98-B71F-9C19-C790CBE47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8888" y="3191907"/>
            <a:ext cx="307625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Lắng</a:t>
            </a:r>
            <a:r>
              <a:rPr lang="en-US" sz="2000" dirty="0"/>
              <a:t> </a:t>
            </a:r>
            <a:r>
              <a:rPr lang="en-US" sz="2000" dirty="0" err="1"/>
              <a:t>nghe</a:t>
            </a:r>
            <a:r>
              <a:rPr lang="en-US" sz="2000" dirty="0"/>
              <a:t> </a:t>
            </a:r>
            <a:r>
              <a:rPr lang="en-US" sz="2000" dirty="0" err="1"/>
              <a:t>đầy</a:t>
            </a:r>
            <a:r>
              <a:rPr lang="en-US" sz="2000" dirty="0"/>
              <a:t> </a:t>
            </a:r>
            <a:r>
              <a:rPr lang="en-US" sz="2000" dirty="0" err="1"/>
              <a:t>đủ</a:t>
            </a:r>
            <a:r>
              <a:rPr lang="en-US" sz="2000" dirty="0"/>
              <a:t> ý </a:t>
            </a:r>
            <a:r>
              <a:rPr lang="en-US" sz="2000" dirty="0" err="1"/>
              <a:t>kiến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lo </a:t>
            </a:r>
            <a:r>
              <a:rPr lang="en-US" sz="2000" dirty="0" err="1"/>
              <a:t>ngại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107" name="Text Box 42">
            <a:extLst>
              <a:ext uri="{FF2B5EF4-FFF2-40B4-BE49-F238E27FC236}">
                <a16:creationId xmlns:a16="http://schemas.microsoft.com/office/drawing/2014/main" id="{97935CA5-ABF5-FF06-2CB0-40E3A36D3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559" y="149523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ACKNOWLEDGE</a:t>
            </a:r>
          </a:p>
        </p:txBody>
      </p:sp>
      <p:sp>
        <p:nvSpPr>
          <p:cNvPr id="108" name="Rectangle 100">
            <a:extLst>
              <a:ext uri="{FF2B5EF4-FFF2-40B4-BE49-F238E27FC236}">
                <a16:creationId xmlns:a16="http://schemas.microsoft.com/office/drawing/2014/main" id="{99063B4F-89EC-8D58-B223-F0D3F13B03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64623" y="2183286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thấu</a:t>
            </a:r>
            <a:r>
              <a:rPr lang="en-US" sz="2000" dirty="0"/>
              <a:t> </a:t>
            </a:r>
            <a:r>
              <a:rPr lang="en-US" sz="2000" dirty="0" err="1"/>
              <a:t>hiểu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tôn</a:t>
            </a:r>
            <a:r>
              <a:rPr lang="en-US" sz="2000" dirty="0"/>
              <a:t> </a:t>
            </a:r>
            <a:r>
              <a:rPr lang="en-US" sz="2000" dirty="0" err="1"/>
              <a:t>trọng</a:t>
            </a:r>
            <a:r>
              <a:rPr lang="en-US" sz="2000" dirty="0"/>
              <a:t> </a:t>
            </a:r>
            <a:r>
              <a:rPr lang="en-US" sz="2000" dirty="0" err="1"/>
              <a:t>cảm</a:t>
            </a:r>
            <a:r>
              <a:rPr lang="en-US" sz="2000" dirty="0"/>
              <a:t> </a:t>
            </a:r>
            <a:r>
              <a:rPr lang="en-US" sz="2000" dirty="0" err="1"/>
              <a:t>xúc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109" name="Text Box 42">
            <a:extLst>
              <a:ext uri="{FF2B5EF4-FFF2-40B4-BE49-F238E27FC236}">
                <a16:creationId xmlns:a16="http://schemas.microsoft.com/office/drawing/2014/main" id="{1F6337B0-6ECD-41E8-0FF7-EE023E421F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8511" y="351951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CLARITY</a:t>
            </a:r>
          </a:p>
        </p:txBody>
      </p:sp>
      <p:sp>
        <p:nvSpPr>
          <p:cNvPr id="110" name="Rectangle 100">
            <a:extLst>
              <a:ext uri="{FF2B5EF4-FFF2-40B4-BE49-F238E27FC236}">
                <a16:creationId xmlns:a16="http://schemas.microsoft.com/office/drawing/2014/main" id="{C7FAC39B-4914-D0D7-812E-F0F593834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68575" y="4207570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Đặt</a:t>
            </a:r>
            <a:r>
              <a:rPr lang="en-US" sz="2000" dirty="0"/>
              <a:t> </a:t>
            </a:r>
            <a:r>
              <a:rPr lang="en-US" sz="2000" dirty="0" err="1"/>
              <a:t>câu</a:t>
            </a:r>
            <a:r>
              <a:rPr lang="en-US" sz="2000" dirty="0"/>
              <a:t> </a:t>
            </a:r>
            <a:r>
              <a:rPr lang="en-US" sz="2000" dirty="0" err="1"/>
              <a:t>hỏi</a:t>
            </a:r>
            <a:r>
              <a:rPr lang="en-US" sz="2000" dirty="0"/>
              <a:t> </a:t>
            </a:r>
            <a:r>
              <a:rPr lang="en-US" sz="2000" dirty="0" err="1"/>
              <a:t>để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rõ</a:t>
            </a:r>
            <a:r>
              <a:rPr lang="en-US" sz="2000" dirty="0"/>
              <a:t> </a:t>
            </a:r>
            <a:r>
              <a:rPr lang="en-US" sz="2000" dirty="0" err="1"/>
              <a:t>nguyên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chi </a:t>
            </a:r>
            <a:r>
              <a:rPr lang="en-US" sz="2000" dirty="0" err="1"/>
              <a:t>tiết</a:t>
            </a:r>
            <a:r>
              <a:rPr lang="en-US" sz="2000" dirty="0"/>
              <a:t> </a:t>
            </a:r>
            <a:r>
              <a:rPr lang="en-US" sz="2000" dirty="0" err="1"/>
              <a:t>vấn</a:t>
            </a:r>
            <a:r>
              <a:rPr lang="en-US" sz="2000" dirty="0"/>
              <a:t> </a:t>
            </a:r>
            <a:r>
              <a:rPr lang="en-US" sz="2000" dirty="0" err="1"/>
              <a:t>đề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111" name="Text Box 42">
            <a:extLst>
              <a:ext uri="{FF2B5EF4-FFF2-40B4-BE49-F238E27FC236}">
                <a16:creationId xmlns:a16="http://schemas.microsoft.com/office/drawing/2014/main" id="{FE40B64B-A698-4885-7C7C-F413A5303D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8940" y="7518179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RESPOND</a:t>
            </a:r>
          </a:p>
        </p:txBody>
      </p:sp>
      <p:sp>
        <p:nvSpPr>
          <p:cNvPr id="112" name="Rectangle 100">
            <a:extLst>
              <a:ext uri="{FF2B5EF4-FFF2-40B4-BE49-F238E27FC236}">
                <a16:creationId xmlns:a16="http://schemas.microsoft.com/office/drawing/2014/main" id="{437A2CDA-6833-D529-FE46-2F32A8630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09004" y="8206235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Đưa ra câu trả lời phù hợp, giải pháp rõ ràng, thuyết phục.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113" name="Text Box 42">
            <a:extLst>
              <a:ext uri="{FF2B5EF4-FFF2-40B4-BE49-F238E27FC236}">
                <a16:creationId xmlns:a16="http://schemas.microsoft.com/office/drawing/2014/main" id="{77A06540-BF49-D1FB-117F-94EA3178A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36400" y="10836924"/>
            <a:ext cx="6133793" cy="130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CONFIRM</a:t>
            </a:r>
          </a:p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RESOLUTION</a:t>
            </a:r>
          </a:p>
        </p:txBody>
      </p:sp>
      <p:sp>
        <p:nvSpPr>
          <p:cNvPr id="114" name="Rectangle 100">
            <a:extLst>
              <a:ext uri="{FF2B5EF4-FFF2-40B4-BE49-F238E27FC236}">
                <a16:creationId xmlns:a16="http://schemas.microsoft.com/office/drawing/2014/main" id="{905ADE34-8007-6053-121A-F62317FB79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6465" y="12277140"/>
            <a:ext cx="39919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Xác nhận khách hàng hài lòng và vấn đề đã được giải quyết.</a:t>
            </a:r>
          </a:p>
        </p:txBody>
      </p:sp>
      <p:pic>
        <p:nvPicPr>
          <p:cNvPr id="115" name="Graphic 114">
            <a:extLst>
              <a:ext uri="{FF2B5EF4-FFF2-40B4-BE49-F238E27FC236}">
                <a16:creationId xmlns:a16="http://schemas.microsoft.com/office/drawing/2014/main" id="{19DA7C32-CEAF-4119-F29D-22908D5106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741766" y="3895626"/>
            <a:ext cx="1097280" cy="1097280"/>
          </a:xfrm>
          <a:prstGeom prst="rect">
            <a:avLst/>
          </a:prstGeom>
        </p:spPr>
      </p:pic>
      <p:sp>
        <p:nvSpPr>
          <p:cNvPr id="116" name="Rectangle 115">
            <a:extLst>
              <a:ext uri="{FF2B5EF4-FFF2-40B4-BE49-F238E27FC236}">
                <a16:creationId xmlns:a16="http://schemas.microsoft.com/office/drawing/2014/main" id="{0BDD9889-F888-B223-4653-A9BC4111BE00}"/>
              </a:ext>
            </a:extLst>
          </p:cNvPr>
          <p:cNvSpPr/>
          <p:nvPr/>
        </p:nvSpPr>
        <p:spPr>
          <a:xfrm rot="8100000">
            <a:off x="9376471" y="6390419"/>
            <a:ext cx="3302115" cy="7178342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8934271F-4546-2286-02D7-D50A0980EB77}"/>
              </a:ext>
            </a:extLst>
          </p:cNvPr>
          <p:cNvCxnSpPr>
            <a:cxnSpLocks/>
            <a:stCxn id="127" idx="5"/>
          </p:cNvCxnSpPr>
          <p:nvPr/>
        </p:nvCxnSpPr>
        <p:spPr>
          <a:xfrm flipH="1" flipV="1">
            <a:off x="8707149" y="5054461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D02A962D-8A0F-239E-2D2E-BDB381BAC57C}"/>
              </a:ext>
            </a:extLst>
          </p:cNvPr>
          <p:cNvCxnSpPr>
            <a:cxnSpLocks/>
          </p:cNvCxnSpPr>
          <p:nvPr/>
        </p:nvCxnSpPr>
        <p:spPr>
          <a:xfrm flipH="1" flipV="1">
            <a:off x="14325857" y="10727489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C9F05DE-F58C-E577-BA64-45D13638DE16}"/>
              </a:ext>
            </a:extLst>
          </p:cNvPr>
          <p:cNvGrpSpPr/>
          <p:nvPr/>
        </p:nvGrpSpPr>
        <p:grpSpPr>
          <a:xfrm>
            <a:off x="9783613" y="5228248"/>
            <a:ext cx="5727616" cy="5734869"/>
            <a:chOff x="9783613" y="5228248"/>
            <a:chExt cx="5727616" cy="5734869"/>
          </a:xfrm>
        </p:grpSpPr>
        <p:sp>
          <p:nvSpPr>
            <p:cNvPr id="120" name="Isosceles Triangle 119">
              <a:extLst>
                <a:ext uri="{FF2B5EF4-FFF2-40B4-BE49-F238E27FC236}">
                  <a16:creationId xmlns:a16="http://schemas.microsoft.com/office/drawing/2014/main" id="{D12963C8-A94F-9E2E-C098-6274A7AD89AD}"/>
                </a:ext>
              </a:extLst>
            </p:cNvPr>
            <p:cNvSpPr/>
            <p:nvPr/>
          </p:nvSpPr>
          <p:spPr>
            <a:xfrm rot="7200000">
              <a:off x="14010979" y="5941637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BA8AECCE-7C37-3A7C-38C7-780B06AEF437}"/>
                </a:ext>
              </a:extLst>
            </p:cNvPr>
            <p:cNvSpPr/>
            <p:nvPr/>
          </p:nvSpPr>
          <p:spPr>
            <a:xfrm>
              <a:off x="12015020" y="5228248"/>
              <a:ext cx="353960" cy="3539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96196F74-110B-8685-CFA2-6740F41F5047}"/>
                </a:ext>
              </a:extLst>
            </p:cNvPr>
            <p:cNvSpPr/>
            <p:nvPr/>
          </p:nvSpPr>
          <p:spPr>
            <a:xfrm>
              <a:off x="14240354" y="6130854"/>
              <a:ext cx="353960" cy="3539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C668D8CD-72AB-96A3-6081-2A78EA146510}"/>
                </a:ext>
              </a:extLst>
            </p:cNvPr>
            <p:cNvSpPr/>
            <p:nvPr/>
          </p:nvSpPr>
          <p:spPr>
            <a:xfrm>
              <a:off x="15157269" y="8362337"/>
              <a:ext cx="353960" cy="3539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Isosceles Triangle 123">
              <a:extLst>
                <a:ext uri="{FF2B5EF4-FFF2-40B4-BE49-F238E27FC236}">
                  <a16:creationId xmlns:a16="http://schemas.microsoft.com/office/drawing/2014/main" id="{79F043D4-D9F8-7918-3981-35E841483544}"/>
                </a:ext>
              </a:extLst>
            </p:cNvPr>
            <p:cNvSpPr/>
            <p:nvPr/>
          </p:nvSpPr>
          <p:spPr>
            <a:xfrm rot="4800000">
              <a:off x="11647863" y="5324476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Isosceles Triangle 124">
              <a:extLst>
                <a:ext uri="{FF2B5EF4-FFF2-40B4-BE49-F238E27FC236}">
                  <a16:creationId xmlns:a16="http://schemas.microsoft.com/office/drawing/2014/main" id="{EE49869D-BB1C-FBFB-F752-66D9BC005A28}"/>
                </a:ext>
              </a:extLst>
            </p:cNvPr>
            <p:cNvSpPr/>
            <p:nvPr/>
          </p:nvSpPr>
          <p:spPr>
            <a:xfrm rot="10200000">
              <a:off x="15199304" y="8011721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125">
              <a:extLst>
                <a:ext uri="{FF2B5EF4-FFF2-40B4-BE49-F238E27FC236}">
                  <a16:creationId xmlns:a16="http://schemas.microsoft.com/office/drawing/2014/main" id="{C848B2B3-9FED-9CC2-D1B7-FEAADA861B31}"/>
                </a:ext>
              </a:extLst>
            </p:cNvPr>
            <p:cNvSpPr/>
            <p:nvPr/>
          </p:nvSpPr>
          <p:spPr>
            <a:xfrm rot="12900000">
              <a:off x="14586547" y="10354828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0A410B6C-40CE-006D-2DE7-8DCEAB80373A}"/>
                </a:ext>
              </a:extLst>
            </p:cNvPr>
            <p:cNvSpPr/>
            <p:nvPr/>
          </p:nvSpPr>
          <p:spPr>
            <a:xfrm>
              <a:off x="9783613" y="6130854"/>
              <a:ext cx="353960" cy="3539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F366EBDE-50A2-A437-D820-86A2863C7F86}"/>
                </a:ext>
              </a:extLst>
            </p:cNvPr>
            <p:cNvSpPr/>
            <p:nvPr/>
          </p:nvSpPr>
          <p:spPr>
            <a:xfrm>
              <a:off x="14225770" y="10609157"/>
              <a:ext cx="353960" cy="3539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9" name="Textbox 200">
            <a:extLst>
              <a:ext uri="{FF2B5EF4-FFF2-40B4-BE49-F238E27FC236}">
                <a16:creationId xmlns:a16="http://schemas.microsoft.com/office/drawing/2014/main" id="{45A251E4-8DEB-C001-C37B-982A1CA15FBD}"/>
              </a:ext>
            </a:extLst>
          </p:cNvPr>
          <p:cNvSpPr txBox="1"/>
          <p:nvPr/>
        </p:nvSpPr>
        <p:spPr>
          <a:xfrm>
            <a:off x="2089643" y="9194844"/>
            <a:ext cx="491833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dirty="0">
                <a:solidFill>
                  <a:srgbClr val="FFC000"/>
                </a:solidFill>
              </a:rPr>
              <a:t>OBJECTION</a:t>
            </a:r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D9DFA148-EF73-F5B6-4EF2-F148049B70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240910" y="7731554"/>
            <a:ext cx="1097280" cy="1097280"/>
          </a:xfrm>
          <a:prstGeom prst="rect">
            <a:avLst/>
          </a:prstGeom>
        </p:spPr>
      </p:pic>
      <p:sp>
        <p:nvSpPr>
          <p:cNvPr id="131" name="Oval 130">
            <a:extLst>
              <a:ext uri="{FF2B5EF4-FFF2-40B4-BE49-F238E27FC236}">
                <a16:creationId xmlns:a16="http://schemas.microsoft.com/office/drawing/2014/main" id="{20694E60-3D0C-C6D9-3D17-44C7E38549DC}"/>
              </a:ext>
            </a:extLst>
          </p:cNvPr>
          <p:cNvSpPr/>
          <p:nvPr/>
        </p:nvSpPr>
        <p:spPr>
          <a:xfrm>
            <a:off x="17423746" y="7928653"/>
            <a:ext cx="433684" cy="433684"/>
          </a:xfrm>
          <a:prstGeom prst="ellipse">
            <a:avLst/>
          </a:prstGeom>
          <a:solidFill>
            <a:srgbClr val="FFC000">
              <a:alpha val="50000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2" name="Graphic 131">
            <a:extLst>
              <a:ext uri="{FF2B5EF4-FFF2-40B4-BE49-F238E27FC236}">
                <a16:creationId xmlns:a16="http://schemas.microsoft.com/office/drawing/2014/main" id="{9C6C3D1D-B076-1DF7-D151-1361BFD0C5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708821" y="11265947"/>
            <a:ext cx="1097280" cy="1097280"/>
          </a:xfrm>
          <a:prstGeom prst="rect">
            <a:avLst/>
          </a:prstGeom>
        </p:spPr>
      </p:pic>
      <p:pic>
        <p:nvPicPr>
          <p:cNvPr id="133" name="Graphic 132">
            <a:extLst>
              <a:ext uri="{FF2B5EF4-FFF2-40B4-BE49-F238E27FC236}">
                <a16:creationId xmlns:a16="http://schemas.microsoft.com/office/drawing/2014/main" id="{4032EFC0-290F-7658-4E11-E61E1C06DA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45377" y="2430754"/>
            <a:ext cx="1097280" cy="1097280"/>
          </a:xfrm>
          <a:prstGeom prst="rect">
            <a:avLst/>
          </a:prstGeom>
        </p:spPr>
      </p:pic>
      <p:sp>
        <p:nvSpPr>
          <p:cNvPr id="134" name="Oval 133">
            <a:extLst>
              <a:ext uri="{FF2B5EF4-FFF2-40B4-BE49-F238E27FC236}">
                <a16:creationId xmlns:a16="http://schemas.microsoft.com/office/drawing/2014/main" id="{F46D4CE6-9FAA-A9B9-61D3-9BD08C8DCF0C}"/>
              </a:ext>
            </a:extLst>
          </p:cNvPr>
          <p:cNvSpPr/>
          <p:nvPr/>
        </p:nvSpPr>
        <p:spPr>
          <a:xfrm>
            <a:off x="11937631" y="3173404"/>
            <a:ext cx="512772" cy="512772"/>
          </a:xfrm>
          <a:prstGeom prst="ellipse">
            <a:avLst/>
          </a:prstGeom>
          <a:solidFill>
            <a:srgbClr val="FFC000">
              <a:alpha val="50000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Textbox 200">
            <a:extLst>
              <a:ext uri="{FF2B5EF4-FFF2-40B4-BE49-F238E27FC236}">
                <a16:creationId xmlns:a16="http://schemas.microsoft.com/office/drawing/2014/main" id="{B4314A9D-A814-2A51-2E39-9CB97341F181}"/>
              </a:ext>
            </a:extLst>
          </p:cNvPr>
          <p:cNvSpPr txBox="1"/>
          <p:nvPr/>
        </p:nvSpPr>
        <p:spPr>
          <a:xfrm>
            <a:off x="2089643" y="10316753"/>
            <a:ext cx="4988866" cy="120032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7200" dirty="0">
                <a:solidFill>
                  <a:schemeClr val="tx2"/>
                </a:solidFill>
                <a:latin typeface="+mj-lt"/>
              </a:rPr>
              <a:t>HANDLING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CFCFE59-0EB5-A278-7272-8D46F30A5A1F}"/>
              </a:ext>
            </a:extLst>
          </p:cNvPr>
          <p:cNvSpPr txBox="1"/>
          <p:nvPr/>
        </p:nvSpPr>
        <p:spPr>
          <a:xfrm rot="2700000">
            <a:off x="10948851" y="8835351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769798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 animBg="1"/>
          <p:bldP spid="91" grpId="0" animBg="1"/>
          <p:bldP spid="92" grpId="0" animBg="1"/>
          <p:bldP spid="94" grpId="0" animBg="1"/>
          <p:bldP spid="103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29" grpId="0"/>
          <p:bldP spid="131" grpId="0" animBg="1"/>
          <p:bldP spid="134" grpId="0" animBg="1"/>
          <p:bldP spid="1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 animBg="1"/>
          <p:bldP spid="91" grpId="0" animBg="1"/>
          <p:bldP spid="92" grpId="0" animBg="1"/>
          <p:bldP spid="94" grpId="0" animBg="1"/>
          <p:bldP spid="103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29" grpId="0"/>
          <p:bldP spid="131" grpId="0" animBg="1"/>
          <p:bldP spid="134" grpId="0" animBg="1"/>
          <p:bldP spid="13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Oval 89">
            <a:extLst>
              <a:ext uri="{FF2B5EF4-FFF2-40B4-BE49-F238E27FC236}">
                <a16:creationId xmlns:a16="http://schemas.microsoft.com/office/drawing/2014/main" id="{599795EF-3D94-0159-2216-D5B512992C6B}"/>
              </a:ext>
            </a:extLst>
          </p:cNvPr>
          <p:cNvSpPr/>
          <p:nvPr/>
        </p:nvSpPr>
        <p:spPr>
          <a:xfrm>
            <a:off x="16270884" y="11825472"/>
            <a:ext cx="482290" cy="482290"/>
          </a:xfrm>
          <a:prstGeom prst="ellipse">
            <a:avLst/>
          </a:prstGeom>
          <a:solidFill>
            <a:srgbClr val="FFC000">
              <a:alpha val="50000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363A360-9F2B-8933-7B7C-1B5CBD48DBA9}"/>
              </a:ext>
            </a:extLst>
          </p:cNvPr>
          <p:cNvSpPr/>
          <p:nvPr/>
        </p:nvSpPr>
        <p:spPr>
          <a:xfrm>
            <a:off x="16165981" y="4135096"/>
            <a:ext cx="433684" cy="433684"/>
          </a:xfrm>
          <a:prstGeom prst="ellipse">
            <a:avLst/>
          </a:prstGeom>
          <a:solidFill>
            <a:srgbClr val="FFC000">
              <a:alpha val="50000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3B26B32D-43D5-0F21-7933-163DB4894307}"/>
              </a:ext>
            </a:extLst>
          </p:cNvPr>
          <p:cNvSpPr/>
          <p:nvPr/>
        </p:nvSpPr>
        <p:spPr>
          <a:xfrm>
            <a:off x="8035916" y="4383083"/>
            <a:ext cx="512772" cy="512772"/>
          </a:xfrm>
          <a:prstGeom prst="ellipse">
            <a:avLst/>
          </a:prstGeom>
          <a:solidFill>
            <a:srgbClr val="FFC000">
              <a:alpha val="50000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E6345AE4-4D21-D6E8-4998-316D3921B6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784335" y="4130968"/>
            <a:ext cx="1097280" cy="1097280"/>
          </a:xfrm>
          <a:prstGeom prst="rect">
            <a:avLst/>
          </a:prstGeom>
        </p:spPr>
      </p:pic>
      <p:sp>
        <p:nvSpPr>
          <p:cNvPr id="94" name="Arc 93">
            <a:extLst>
              <a:ext uri="{FF2B5EF4-FFF2-40B4-BE49-F238E27FC236}">
                <a16:creationId xmlns:a16="http://schemas.microsoft.com/office/drawing/2014/main" id="{F8F90EA0-FE8E-A7D4-DF24-6569DA3467AA}"/>
              </a:ext>
            </a:extLst>
          </p:cNvPr>
          <p:cNvSpPr/>
          <p:nvPr/>
        </p:nvSpPr>
        <p:spPr>
          <a:xfrm rot="18000000">
            <a:off x="9048263" y="5395578"/>
            <a:ext cx="6287474" cy="6287478"/>
          </a:xfrm>
          <a:prstGeom prst="arc">
            <a:avLst>
              <a:gd name="adj1" fmla="val 17062483"/>
              <a:gd name="adj2" fmla="val 6359571"/>
            </a:avLst>
          </a:prstGeom>
          <a:ln w="19050"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BB8C6F3-61F9-ED75-B26E-3CCA64EC33BC}"/>
              </a:ext>
            </a:extLst>
          </p:cNvPr>
          <p:cNvSpPr/>
          <p:nvPr/>
        </p:nvSpPr>
        <p:spPr>
          <a:xfrm>
            <a:off x="14250012" y="10308922"/>
            <a:ext cx="610334" cy="610334"/>
          </a:xfrm>
          <a:prstGeom prst="ellipse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AE814DEC-7457-8B3C-C060-7365F3B15939}"/>
              </a:ext>
            </a:extLst>
          </p:cNvPr>
          <p:cNvSpPr/>
          <p:nvPr/>
        </p:nvSpPr>
        <p:spPr>
          <a:xfrm>
            <a:off x="15027769" y="8003599"/>
            <a:ext cx="610334" cy="610334"/>
          </a:xfrm>
          <a:prstGeom prst="ellipse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E0D531B2-7E23-75BD-40E4-0D2E1077EDAB}"/>
              </a:ext>
            </a:extLst>
          </p:cNvPr>
          <p:cNvSpPr/>
          <p:nvPr/>
        </p:nvSpPr>
        <p:spPr>
          <a:xfrm>
            <a:off x="13963076" y="5881372"/>
            <a:ext cx="610334" cy="610334"/>
          </a:xfrm>
          <a:prstGeom prst="ellipse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5B3AA9E6-8F35-C872-AFB3-EEBA7F8CE33F}"/>
              </a:ext>
            </a:extLst>
          </p:cNvPr>
          <p:cNvCxnSpPr>
            <a:cxnSpLocks/>
            <a:endCxn id="121" idx="4"/>
          </p:cNvCxnSpPr>
          <p:nvPr/>
        </p:nvCxnSpPr>
        <p:spPr>
          <a:xfrm>
            <a:off x="12192000" y="3524250"/>
            <a:ext cx="0" cy="2057958"/>
          </a:xfrm>
          <a:prstGeom prst="line">
            <a:avLst/>
          </a:prstGeom>
          <a:ln w="22225">
            <a:solidFill>
              <a:schemeClr val="tx1">
                <a:lumMod val="10000"/>
                <a:lumOff val="9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4FB90942-195F-4F32-4DC7-C2F7BCA865BC}"/>
              </a:ext>
            </a:extLst>
          </p:cNvPr>
          <p:cNvCxnSpPr>
            <a:cxnSpLocks/>
          </p:cNvCxnSpPr>
          <p:nvPr/>
        </p:nvCxnSpPr>
        <p:spPr>
          <a:xfrm flipH="1">
            <a:off x="14402750" y="4989551"/>
            <a:ext cx="1339016" cy="1339016"/>
          </a:xfrm>
          <a:prstGeom prst="line">
            <a:avLst/>
          </a:prstGeom>
          <a:ln w="22225">
            <a:solidFill>
              <a:schemeClr val="tx1">
                <a:lumMod val="10000"/>
                <a:lumOff val="9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CC366064-F7D7-1A3D-08DF-1B3A5809899F}"/>
              </a:ext>
            </a:extLst>
          </p:cNvPr>
          <p:cNvCxnSpPr>
            <a:cxnSpLocks/>
          </p:cNvCxnSpPr>
          <p:nvPr/>
        </p:nvCxnSpPr>
        <p:spPr>
          <a:xfrm flipH="1">
            <a:off x="15184520" y="8539317"/>
            <a:ext cx="2006200" cy="0"/>
          </a:xfrm>
          <a:prstGeom prst="line">
            <a:avLst/>
          </a:prstGeom>
          <a:ln w="22225">
            <a:solidFill>
              <a:schemeClr val="tx1">
                <a:lumMod val="10000"/>
                <a:lumOff val="9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>
            <a:extLst>
              <a:ext uri="{FF2B5EF4-FFF2-40B4-BE49-F238E27FC236}">
                <a16:creationId xmlns:a16="http://schemas.microsoft.com/office/drawing/2014/main" id="{F6D417FE-15F9-245D-2F05-C7B3901BAB8E}"/>
              </a:ext>
            </a:extLst>
          </p:cNvPr>
          <p:cNvSpPr/>
          <p:nvPr/>
        </p:nvSpPr>
        <p:spPr>
          <a:xfrm>
            <a:off x="11661060" y="5100061"/>
            <a:ext cx="610334" cy="610334"/>
          </a:xfrm>
          <a:prstGeom prst="ellipse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4D4CC2CF-8B5B-3261-93BF-DBE58BEED10D}"/>
              </a:ext>
            </a:extLst>
          </p:cNvPr>
          <p:cNvSpPr/>
          <p:nvPr/>
        </p:nvSpPr>
        <p:spPr>
          <a:xfrm>
            <a:off x="9850288" y="6197605"/>
            <a:ext cx="4683425" cy="468342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AF1A2DA-2E41-91B6-ADF3-3087A2C0D1CE}"/>
              </a:ext>
            </a:extLst>
          </p:cNvPr>
          <p:cNvSpPr txBox="1"/>
          <p:nvPr/>
        </p:nvSpPr>
        <p:spPr>
          <a:xfrm>
            <a:off x="11505601" y="6520132"/>
            <a:ext cx="200728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000" b="1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9327972C-8E58-0C41-9AEF-9F85BAC51474}"/>
              </a:ext>
            </a:extLst>
          </p:cNvPr>
          <p:cNvSpPr/>
          <p:nvPr/>
        </p:nvSpPr>
        <p:spPr>
          <a:xfrm rot="8100000">
            <a:off x="11049420" y="6477642"/>
            <a:ext cx="1227910" cy="5395454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698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05" name="Text Box 42">
            <a:extLst>
              <a:ext uri="{FF2B5EF4-FFF2-40B4-BE49-F238E27FC236}">
                <a16:creationId xmlns:a16="http://schemas.microsoft.com/office/drawing/2014/main" id="{BD90E9BF-A20C-754E-2850-9E92ABD61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8824" y="2503851"/>
            <a:ext cx="21788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  <a:cs typeface="Open Sans Bold" panose="020B0606030504020204" pitchFamily="34" charset="0"/>
              </a:rPr>
              <a:t>LISTEN</a:t>
            </a:r>
          </a:p>
        </p:txBody>
      </p:sp>
      <p:sp>
        <p:nvSpPr>
          <p:cNvPr id="106" name="Rectangle 100">
            <a:extLst>
              <a:ext uri="{FF2B5EF4-FFF2-40B4-BE49-F238E27FC236}">
                <a16:creationId xmlns:a16="http://schemas.microsoft.com/office/drawing/2014/main" id="{B071385A-7B98-B71F-9C19-C790CBE47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8888" y="3191907"/>
            <a:ext cx="307625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Lắng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nghe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đầy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đủ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ý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kiến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lo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ngại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của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khách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hàng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.</a:t>
            </a:r>
            <a:endParaRPr lang="en-US" altLang="en-UA" sz="20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07" name="Text Box 42">
            <a:extLst>
              <a:ext uri="{FF2B5EF4-FFF2-40B4-BE49-F238E27FC236}">
                <a16:creationId xmlns:a16="http://schemas.microsoft.com/office/drawing/2014/main" id="{97935CA5-ABF5-FF06-2CB0-40E3A36D3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559" y="149523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  <a:cs typeface="Open Sans Bold" panose="020B0606030504020204" pitchFamily="34" charset="0"/>
              </a:rPr>
              <a:t>ACKNOWLEDGE</a:t>
            </a:r>
          </a:p>
        </p:txBody>
      </p:sp>
      <p:sp>
        <p:nvSpPr>
          <p:cNvPr id="108" name="Rectangle 100">
            <a:extLst>
              <a:ext uri="{FF2B5EF4-FFF2-40B4-BE49-F238E27FC236}">
                <a16:creationId xmlns:a16="http://schemas.microsoft.com/office/drawing/2014/main" id="{99063B4F-89EC-8D58-B223-F0D3F13B03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64623" y="2183286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Thể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hiện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sự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thấu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hiểu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tôn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trọng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cảm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xúc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của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khách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hàng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.</a:t>
            </a:r>
            <a:endParaRPr lang="en-US" altLang="en-UA" sz="20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09" name="Text Box 42">
            <a:extLst>
              <a:ext uri="{FF2B5EF4-FFF2-40B4-BE49-F238E27FC236}">
                <a16:creationId xmlns:a16="http://schemas.microsoft.com/office/drawing/2014/main" id="{1F6337B0-6ECD-41E8-0FF7-EE023E421F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8511" y="351951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  <a:cs typeface="Open Sans Bold" panose="020B0606030504020204" pitchFamily="34" charset="0"/>
              </a:rPr>
              <a:t>CLARITY</a:t>
            </a:r>
          </a:p>
        </p:txBody>
      </p:sp>
      <p:sp>
        <p:nvSpPr>
          <p:cNvPr id="110" name="Rectangle 100">
            <a:extLst>
              <a:ext uri="{FF2B5EF4-FFF2-40B4-BE49-F238E27FC236}">
                <a16:creationId xmlns:a16="http://schemas.microsoft.com/office/drawing/2014/main" id="{C7FAC39B-4914-D0D7-812E-F0F593834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68575" y="4207570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Đặt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câu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hỏi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để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làm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rõ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nguyên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nhân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chi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tiết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vấn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đề</a:t>
            </a:r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.</a:t>
            </a:r>
            <a:endParaRPr lang="en-US" altLang="en-UA" sz="20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1" name="Text Box 42">
            <a:extLst>
              <a:ext uri="{FF2B5EF4-FFF2-40B4-BE49-F238E27FC236}">
                <a16:creationId xmlns:a16="http://schemas.microsoft.com/office/drawing/2014/main" id="{FE40B64B-A698-4885-7C7C-F413A5303D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8940" y="7518179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  <a:cs typeface="Open Sans Bold" panose="020B0606030504020204" pitchFamily="34" charset="0"/>
              </a:rPr>
              <a:t>RESPOND</a:t>
            </a:r>
          </a:p>
        </p:txBody>
      </p:sp>
      <p:sp>
        <p:nvSpPr>
          <p:cNvPr id="112" name="Rectangle 100">
            <a:extLst>
              <a:ext uri="{FF2B5EF4-FFF2-40B4-BE49-F238E27FC236}">
                <a16:creationId xmlns:a16="http://schemas.microsoft.com/office/drawing/2014/main" id="{437A2CDA-6833-D529-FE46-2F32A8630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09004" y="8206235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Đưa ra câu trả lời phù hợp, giải pháp rõ ràng, thuyết phục.</a:t>
            </a:r>
            <a:endParaRPr lang="en-US" altLang="en-UA" sz="20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3" name="Text Box 42">
            <a:extLst>
              <a:ext uri="{FF2B5EF4-FFF2-40B4-BE49-F238E27FC236}">
                <a16:creationId xmlns:a16="http://schemas.microsoft.com/office/drawing/2014/main" id="{77A06540-BF49-D1FB-117F-94EA3178A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36400" y="10836924"/>
            <a:ext cx="6133793" cy="130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  <a:cs typeface="Open Sans Bold" panose="020B0606030504020204" pitchFamily="34" charset="0"/>
              </a:rPr>
              <a:t>CONFIRM</a:t>
            </a:r>
          </a:p>
          <a:p>
            <a:r>
              <a:rPr lang="en-US" altLang="en-UA" sz="4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  <a:cs typeface="Open Sans Bold" panose="020B0606030504020204" pitchFamily="34" charset="0"/>
              </a:rPr>
              <a:t>RESOLUTION</a:t>
            </a:r>
          </a:p>
        </p:txBody>
      </p:sp>
      <p:sp>
        <p:nvSpPr>
          <p:cNvPr id="114" name="Rectangle 100">
            <a:extLst>
              <a:ext uri="{FF2B5EF4-FFF2-40B4-BE49-F238E27FC236}">
                <a16:creationId xmlns:a16="http://schemas.microsoft.com/office/drawing/2014/main" id="{905ADE34-8007-6053-121A-F62317FB79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6465" y="12277140"/>
            <a:ext cx="39919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Xác nhận khách hàng hài lòng và vấn đề đã được giải quyết.</a:t>
            </a:r>
          </a:p>
        </p:txBody>
      </p:sp>
      <p:pic>
        <p:nvPicPr>
          <p:cNvPr id="115" name="Graphic 114">
            <a:extLst>
              <a:ext uri="{FF2B5EF4-FFF2-40B4-BE49-F238E27FC236}">
                <a16:creationId xmlns:a16="http://schemas.microsoft.com/office/drawing/2014/main" id="{19DA7C32-CEAF-4119-F29D-22908D5106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741766" y="3895626"/>
            <a:ext cx="1097280" cy="1097280"/>
          </a:xfrm>
          <a:prstGeom prst="rect">
            <a:avLst/>
          </a:prstGeom>
        </p:spPr>
      </p:pic>
      <p:sp>
        <p:nvSpPr>
          <p:cNvPr id="116" name="Rectangle 115">
            <a:extLst>
              <a:ext uri="{FF2B5EF4-FFF2-40B4-BE49-F238E27FC236}">
                <a16:creationId xmlns:a16="http://schemas.microsoft.com/office/drawing/2014/main" id="{0BDD9889-F888-B223-4653-A9BC4111BE00}"/>
              </a:ext>
            </a:extLst>
          </p:cNvPr>
          <p:cNvSpPr/>
          <p:nvPr/>
        </p:nvSpPr>
        <p:spPr>
          <a:xfrm rot="8100000">
            <a:off x="9376471" y="6390419"/>
            <a:ext cx="3302115" cy="717834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8934271F-4546-2286-02D7-D50A0980EB77}"/>
              </a:ext>
            </a:extLst>
          </p:cNvPr>
          <p:cNvCxnSpPr>
            <a:cxnSpLocks/>
            <a:stCxn id="127" idx="5"/>
          </p:cNvCxnSpPr>
          <p:nvPr/>
        </p:nvCxnSpPr>
        <p:spPr>
          <a:xfrm flipH="1" flipV="1">
            <a:off x="8707149" y="5054461"/>
            <a:ext cx="1378588" cy="1378517"/>
          </a:xfrm>
          <a:prstGeom prst="line">
            <a:avLst/>
          </a:prstGeom>
          <a:ln w="22225">
            <a:solidFill>
              <a:schemeClr val="tx1">
                <a:lumMod val="10000"/>
                <a:lumOff val="9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D02A962D-8A0F-239E-2D2E-BDB381BAC57C}"/>
              </a:ext>
            </a:extLst>
          </p:cNvPr>
          <p:cNvCxnSpPr>
            <a:cxnSpLocks/>
          </p:cNvCxnSpPr>
          <p:nvPr/>
        </p:nvCxnSpPr>
        <p:spPr>
          <a:xfrm flipH="1" flipV="1">
            <a:off x="14325857" y="10727489"/>
            <a:ext cx="1378588" cy="1378517"/>
          </a:xfrm>
          <a:prstGeom prst="line">
            <a:avLst/>
          </a:prstGeom>
          <a:ln w="22225">
            <a:solidFill>
              <a:schemeClr val="tx1">
                <a:lumMod val="10000"/>
                <a:lumOff val="9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C9F05DE-F58C-E577-BA64-45D13638DE16}"/>
              </a:ext>
            </a:extLst>
          </p:cNvPr>
          <p:cNvGrpSpPr/>
          <p:nvPr/>
        </p:nvGrpSpPr>
        <p:grpSpPr>
          <a:xfrm>
            <a:off x="9783613" y="5228248"/>
            <a:ext cx="5727616" cy="5734869"/>
            <a:chOff x="9783613" y="5228248"/>
            <a:chExt cx="5727616" cy="5734869"/>
          </a:xfrm>
        </p:grpSpPr>
        <p:sp>
          <p:nvSpPr>
            <p:cNvPr id="120" name="Isosceles Triangle 119">
              <a:extLst>
                <a:ext uri="{FF2B5EF4-FFF2-40B4-BE49-F238E27FC236}">
                  <a16:creationId xmlns:a16="http://schemas.microsoft.com/office/drawing/2014/main" id="{D12963C8-A94F-9E2E-C098-6274A7AD89AD}"/>
                </a:ext>
              </a:extLst>
            </p:cNvPr>
            <p:cNvSpPr/>
            <p:nvPr/>
          </p:nvSpPr>
          <p:spPr>
            <a:xfrm rot="7200000">
              <a:off x="14010979" y="5941637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BA8AECCE-7C37-3A7C-38C7-780B06AEF437}"/>
                </a:ext>
              </a:extLst>
            </p:cNvPr>
            <p:cNvSpPr/>
            <p:nvPr/>
          </p:nvSpPr>
          <p:spPr>
            <a:xfrm>
              <a:off x="12015020" y="5228248"/>
              <a:ext cx="353960" cy="3539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96196F74-110B-8685-CFA2-6740F41F5047}"/>
                </a:ext>
              </a:extLst>
            </p:cNvPr>
            <p:cNvSpPr/>
            <p:nvPr/>
          </p:nvSpPr>
          <p:spPr>
            <a:xfrm>
              <a:off x="14240354" y="6130854"/>
              <a:ext cx="353960" cy="3539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C668D8CD-72AB-96A3-6081-2A78EA146510}"/>
                </a:ext>
              </a:extLst>
            </p:cNvPr>
            <p:cNvSpPr/>
            <p:nvPr/>
          </p:nvSpPr>
          <p:spPr>
            <a:xfrm>
              <a:off x="15157269" y="8362337"/>
              <a:ext cx="353960" cy="3539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Isosceles Triangle 123">
              <a:extLst>
                <a:ext uri="{FF2B5EF4-FFF2-40B4-BE49-F238E27FC236}">
                  <a16:creationId xmlns:a16="http://schemas.microsoft.com/office/drawing/2014/main" id="{79F043D4-D9F8-7918-3981-35E841483544}"/>
                </a:ext>
              </a:extLst>
            </p:cNvPr>
            <p:cNvSpPr/>
            <p:nvPr/>
          </p:nvSpPr>
          <p:spPr>
            <a:xfrm rot="4800000">
              <a:off x="11647863" y="5324476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Isosceles Triangle 124">
              <a:extLst>
                <a:ext uri="{FF2B5EF4-FFF2-40B4-BE49-F238E27FC236}">
                  <a16:creationId xmlns:a16="http://schemas.microsoft.com/office/drawing/2014/main" id="{EE49869D-BB1C-FBFB-F752-66D9BC005A28}"/>
                </a:ext>
              </a:extLst>
            </p:cNvPr>
            <p:cNvSpPr/>
            <p:nvPr/>
          </p:nvSpPr>
          <p:spPr>
            <a:xfrm rot="10200000">
              <a:off x="15199304" y="8011721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125">
              <a:extLst>
                <a:ext uri="{FF2B5EF4-FFF2-40B4-BE49-F238E27FC236}">
                  <a16:creationId xmlns:a16="http://schemas.microsoft.com/office/drawing/2014/main" id="{C848B2B3-9FED-9CC2-D1B7-FEAADA861B31}"/>
                </a:ext>
              </a:extLst>
            </p:cNvPr>
            <p:cNvSpPr/>
            <p:nvPr/>
          </p:nvSpPr>
          <p:spPr>
            <a:xfrm rot="12900000">
              <a:off x="14586547" y="10354828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0A410B6C-40CE-006D-2DE7-8DCEAB80373A}"/>
                </a:ext>
              </a:extLst>
            </p:cNvPr>
            <p:cNvSpPr/>
            <p:nvPr/>
          </p:nvSpPr>
          <p:spPr>
            <a:xfrm>
              <a:off x="9783613" y="6130854"/>
              <a:ext cx="353960" cy="3539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F366EBDE-50A2-A437-D820-86A2863C7F86}"/>
                </a:ext>
              </a:extLst>
            </p:cNvPr>
            <p:cNvSpPr/>
            <p:nvPr/>
          </p:nvSpPr>
          <p:spPr>
            <a:xfrm>
              <a:off x="14225770" y="10609157"/>
              <a:ext cx="353960" cy="35396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9" name="Textbox 200">
            <a:extLst>
              <a:ext uri="{FF2B5EF4-FFF2-40B4-BE49-F238E27FC236}">
                <a16:creationId xmlns:a16="http://schemas.microsoft.com/office/drawing/2014/main" id="{45A251E4-8DEB-C001-C37B-982A1CA15FBD}"/>
              </a:ext>
            </a:extLst>
          </p:cNvPr>
          <p:cNvSpPr txBox="1"/>
          <p:nvPr/>
        </p:nvSpPr>
        <p:spPr>
          <a:xfrm>
            <a:off x="2089643" y="9194844"/>
            <a:ext cx="491833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dirty="0">
                <a:solidFill>
                  <a:srgbClr val="FFC000"/>
                </a:solidFill>
              </a:rPr>
              <a:t>OBJECTION</a:t>
            </a:r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D9DFA148-EF73-F5B6-4EF2-F148049B70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240910" y="7731554"/>
            <a:ext cx="1097280" cy="1097280"/>
          </a:xfrm>
          <a:prstGeom prst="rect">
            <a:avLst/>
          </a:prstGeom>
        </p:spPr>
      </p:pic>
      <p:sp>
        <p:nvSpPr>
          <p:cNvPr id="131" name="Oval 130">
            <a:extLst>
              <a:ext uri="{FF2B5EF4-FFF2-40B4-BE49-F238E27FC236}">
                <a16:creationId xmlns:a16="http://schemas.microsoft.com/office/drawing/2014/main" id="{20694E60-3D0C-C6D9-3D17-44C7E38549DC}"/>
              </a:ext>
            </a:extLst>
          </p:cNvPr>
          <p:cNvSpPr/>
          <p:nvPr/>
        </p:nvSpPr>
        <p:spPr>
          <a:xfrm>
            <a:off x="17423746" y="7928653"/>
            <a:ext cx="433684" cy="433684"/>
          </a:xfrm>
          <a:prstGeom prst="ellipse">
            <a:avLst/>
          </a:prstGeom>
          <a:solidFill>
            <a:srgbClr val="FFC000">
              <a:alpha val="50000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2" name="Graphic 131">
            <a:extLst>
              <a:ext uri="{FF2B5EF4-FFF2-40B4-BE49-F238E27FC236}">
                <a16:creationId xmlns:a16="http://schemas.microsoft.com/office/drawing/2014/main" id="{9C6C3D1D-B076-1DF7-D151-1361BFD0C5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708821" y="11265947"/>
            <a:ext cx="1097280" cy="1097280"/>
          </a:xfrm>
          <a:prstGeom prst="rect">
            <a:avLst/>
          </a:prstGeom>
        </p:spPr>
      </p:pic>
      <p:pic>
        <p:nvPicPr>
          <p:cNvPr id="133" name="Graphic 132">
            <a:extLst>
              <a:ext uri="{FF2B5EF4-FFF2-40B4-BE49-F238E27FC236}">
                <a16:creationId xmlns:a16="http://schemas.microsoft.com/office/drawing/2014/main" id="{4032EFC0-290F-7658-4E11-E61E1C06DA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45377" y="2430754"/>
            <a:ext cx="1097280" cy="1097280"/>
          </a:xfrm>
          <a:prstGeom prst="rect">
            <a:avLst/>
          </a:prstGeom>
        </p:spPr>
      </p:pic>
      <p:sp>
        <p:nvSpPr>
          <p:cNvPr id="134" name="Oval 133">
            <a:extLst>
              <a:ext uri="{FF2B5EF4-FFF2-40B4-BE49-F238E27FC236}">
                <a16:creationId xmlns:a16="http://schemas.microsoft.com/office/drawing/2014/main" id="{F46D4CE6-9FAA-A9B9-61D3-9BD08C8DCF0C}"/>
              </a:ext>
            </a:extLst>
          </p:cNvPr>
          <p:cNvSpPr/>
          <p:nvPr/>
        </p:nvSpPr>
        <p:spPr>
          <a:xfrm>
            <a:off x="11937631" y="3173404"/>
            <a:ext cx="512772" cy="512772"/>
          </a:xfrm>
          <a:prstGeom prst="ellipse">
            <a:avLst/>
          </a:prstGeom>
          <a:solidFill>
            <a:srgbClr val="FFC000">
              <a:alpha val="50000"/>
            </a:srgb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Textbox 200">
            <a:extLst>
              <a:ext uri="{FF2B5EF4-FFF2-40B4-BE49-F238E27FC236}">
                <a16:creationId xmlns:a16="http://schemas.microsoft.com/office/drawing/2014/main" id="{B4314A9D-A814-2A51-2E39-9CB97341F181}"/>
              </a:ext>
            </a:extLst>
          </p:cNvPr>
          <p:cNvSpPr txBox="1"/>
          <p:nvPr/>
        </p:nvSpPr>
        <p:spPr>
          <a:xfrm>
            <a:off x="2089643" y="10316753"/>
            <a:ext cx="4988866" cy="120032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7200" dirty="0"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</a:rPr>
              <a:t>HANDLING</a:t>
            </a:r>
            <a:endParaRPr lang="en-US" dirty="0">
              <a:solidFill>
                <a:schemeClr val="tx1">
                  <a:lumMod val="10000"/>
                  <a:lumOff val="90000"/>
                </a:schemeClr>
              </a:solidFill>
              <a:latin typeface="+mj-l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CFCFE59-0EB5-A278-7272-8D46F30A5A1F}"/>
              </a:ext>
            </a:extLst>
          </p:cNvPr>
          <p:cNvSpPr txBox="1"/>
          <p:nvPr/>
        </p:nvSpPr>
        <p:spPr>
          <a:xfrm rot="2700000">
            <a:off x="10948851" y="8835351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054667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 animBg="1"/>
          <p:bldP spid="91" grpId="0" animBg="1"/>
          <p:bldP spid="92" grpId="0" animBg="1"/>
          <p:bldP spid="94" grpId="0" animBg="1"/>
          <p:bldP spid="103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29" grpId="0"/>
          <p:bldP spid="131" grpId="0" animBg="1"/>
          <p:bldP spid="134" grpId="0" animBg="1"/>
          <p:bldP spid="1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 animBg="1"/>
          <p:bldP spid="91" grpId="0" animBg="1"/>
          <p:bldP spid="92" grpId="0" animBg="1"/>
          <p:bldP spid="94" grpId="0" animBg="1"/>
          <p:bldP spid="103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  <p:bldP spid="113" grpId="0"/>
          <p:bldP spid="114" grpId="0"/>
          <p:bldP spid="129" grpId="0"/>
          <p:bldP spid="131" grpId="0" animBg="1"/>
          <p:bldP spid="134" grpId="0" animBg="1"/>
          <p:bldP spid="13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Oval 85">
            <a:extLst>
              <a:ext uri="{FF2B5EF4-FFF2-40B4-BE49-F238E27FC236}">
                <a16:creationId xmlns:a16="http://schemas.microsoft.com/office/drawing/2014/main" id="{064992BC-B7BB-BCA3-D219-4772A3BCE933}"/>
              </a:ext>
            </a:extLst>
          </p:cNvPr>
          <p:cNvSpPr/>
          <p:nvPr/>
        </p:nvSpPr>
        <p:spPr>
          <a:xfrm>
            <a:off x="16270884" y="11825472"/>
            <a:ext cx="482290" cy="482290"/>
          </a:xfrm>
          <a:prstGeom prst="ellipse">
            <a:avLst/>
          </a:prstGeom>
          <a:solidFill>
            <a:schemeClr val="accent6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2EC3101-465F-0294-F2C0-47077F95B359}"/>
              </a:ext>
            </a:extLst>
          </p:cNvPr>
          <p:cNvSpPr/>
          <p:nvPr/>
        </p:nvSpPr>
        <p:spPr>
          <a:xfrm>
            <a:off x="16165981" y="4135096"/>
            <a:ext cx="433684" cy="433684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D578B8C-2F1A-43EC-7667-353EAD097055}"/>
              </a:ext>
            </a:extLst>
          </p:cNvPr>
          <p:cNvSpPr/>
          <p:nvPr/>
        </p:nvSpPr>
        <p:spPr>
          <a:xfrm>
            <a:off x="8035916" y="4383083"/>
            <a:ext cx="512772" cy="512772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8" name="Graphic 77">
            <a:extLst>
              <a:ext uri="{FF2B5EF4-FFF2-40B4-BE49-F238E27FC236}">
                <a16:creationId xmlns:a16="http://schemas.microsoft.com/office/drawing/2014/main" id="{63896B0B-F79B-A03D-6A95-7D239EF2AF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784335" y="4130968"/>
            <a:ext cx="1097280" cy="1097280"/>
          </a:xfrm>
          <a:prstGeom prst="rect">
            <a:avLst/>
          </a:prstGeom>
        </p:spPr>
      </p:pic>
      <p:sp>
        <p:nvSpPr>
          <p:cNvPr id="10" name="Arc 9">
            <a:extLst>
              <a:ext uri="{FF2B5EF4-FFF2-40B4-BE49-F238E27FC236}">
                <a16:creationId xmlns:a16="http://schemas.microsoft.com/office/drawing/2014/main" id="{C88B6F58-DEF4-AB98-FF8D-59BF1C0DDE09}"/>
              </a:ext>
            </a:extLst>
          </p:cNvPr>
          <p:cNvSpPr/>
          <p:nvPr/>
        </p:nvSpPr>
        <p:spPr>
          <a:xfrm rot="18000000">
            <a:off x="9048263" y="5395578"/>
            <a:ext cx="6287474" cy="6287478"/>
          </a:xfrm>
          <a:prstGeom prst="arc">
            <a:avLst>
              <a:gd name="adj1" fmla="val 17062483"/>
              <a:gd name="adj2" fmla="val 6359571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483EEA6-D937-64EE-F5E8-57D060AAA387}"/>
              </a:ext>
            </a:extLst>
          </p:cNvPr>
          <p:cNvSpPr/>
          <p:nvPr/>
        </p:nvSpPr>
        <p:spPr>
          <a:xfrm>
            <a:off x="14250012" y="10308922"/>
            <a:ext cx="610334" cy="6103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D19B73-823C-400B-4EA4-24B44935F083}"/>
              </a:ext>
            </a:extLst>
          </p:cNvPr>
          <p:cNvSpPr/>
          <p:nvPr/>
        </p:nvSpPr>
        <p:spPr>
          <a:xfrm>
            <a:off x="15027769" y="8003599"/>
            <a:ext cx="610334" cy="6103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D1E518F-1562-597D-847D-E0A121D8334F}"/>
              </a:ext>
            </a:extLst>
          </p:cNvPr>
          <p:cNvSpPr/>
          <p:nvPr/>
        </p:nvSpPr>
        <p:spPr>
          <a:xfrm>
            <a:off x="13963076" y="5881372"/>
            <a:ext cx="610334" cy="6103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0A9CFD-DBEB-A978-C734-C4D0997B2CF5}"/>
              </a:ext>
            </a:extLst>
          </p:cNvPr>
          <p:cNvCxnSpPr>
            <a:cxnSpLocks/>
            <a:endCxn id="20" idx="4"/>
          </p:cNvCxnSpPr>
          <p:nvPr/>
        </p:nvCxnSpPr>
        <p:spPr>
          <a:xfrm>
            <a:off x="12192000" y="3524250"/>
            <a:ext cx="0" cy="2057958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918F81-309C-8457-3B86-60BE41BF9148}"/>
              </a:ext>
            </a:extLst>
          </p:cNvPr>
          <p:cNvCxnSpPr>
            <a:cxnSpLocks/>
          </p:cNvCxnSpPr>
          <p:nvPr/>
        </p:nvCxnSpPr>
        <p:spPr>
          <a:xfrm flipH="1">
            <a:off x="14402750" y="4989551"/>
            <a:ext cx="1339016" cy="1339016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FF9B9B-48A1-CFEB-BFF0-4DF7FDF53A42}"/>
              </a:ext>
            </a:extLst>
          </p:cNvPr>
          <p:cNvCxnSpPr>
            <a:cxnSpLocks/>
          </p:cNvCxnSpPr>
          <p:nvPr/>
        </p:nvCxnSpPr>
        <p:spPr>
          <a:xfrm flipH="1">
            <a:off x="15184520" y="8539317"/>
            <a:ext cx="2006200" cy="0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4BFC25E2-352F-5039-AEBA-E31072150586}"/>
              </a:ext>
            </a:extLst>
          </p:cNvPr>
          <p:cNvSpPr/>
          <p:nvPr/>
        </p:nvSpPr>
        <p:spPr>
          <a:xfrm>
            <a:off x="11661060" y="5100061"/>
            <a:ext cx="610334" cy="6103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8D48164-FFB8-9649-A198-E40125770C4E}"/>
              </a:ext>
            </a:extLst>
          </p:cNvPr>
          <p:cNvSpPr/>
          <p:nvPr/>
        </p:nvSpPr>
        <p:spPr>
          <a:xfrm>
            <a:off x="9850288" y="6197605"/>
            <a:ext cx="4683425" cy="4683425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60B625-F93D-5582-A35A-636B6D37BFD2}"/>
              </a:ext>
            </a:extLst>
          </p:cNvPr>
          <p:cNvSpPr txBox="1"/>
          <p:nvPr/>
        </p:nvSpPr>
        <p:spPr>
          <a:xfrm>
            <a:off x="11505601" y="6520132"/>
            <a:ext cx="200728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0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538BB04-F8E1-A8F9-F868-55FF84C640AF}"/>
              </a:ext>
            </a:extLst>
          </p:cNvPr>
          <p:cNvSpPr/>
          <p:nvPr/>
        </p:nvSpPr>
        <p:spPr>
          <a:xfrm rot="8100000">
            <a:off x="11049420" y="6477642"/>
            <a:ext cx="1227910" cy="5395454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698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44" name="Text Box 42">
            <a:extLst>
              <a:ext uri="{FF2B5EF4-FFF2-40B4-BE49-F238E27FC236}">
                <a16:creationId xmlns:a16="http://schemas.microsoft.com/office/drawing/2014/main" id="{AB2D3521-50B0-57D6-E23F-3A4C04D38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8824" y="2503851"/>
            <a:ext cx="21788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LISTEN</a:t>
            </a:r>
          </a:p>
        </p:txBody>
      </p:sp>
      <p:sp>
        <p:nvSpPr>
          <p:cNvPr id="45" name="Rectangle 100">
            <a:extLst>
              <a:ext uri="{FF2B5EF4-FFF2-40B4-BE49-F238E27FC236}">
                <a16:creationId xmlns:a16="http://schemas.microsoft.com/office/drawing/2014/main" id="{67BBD825-0A77-6AC0-18FA-A8C27CA5E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8888" y="3191907"/>
            <a:ext cx="307625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Lắng</a:t>
            </a:r>
            <a:r>
              <a:rPr lang="en-US" sz="2000" dirty="0"/>
              <a:t> </a:t>
            </a:r>
            <a:r>
              <a:rPr lang="en-US" sz="2000" dirty="0" err="1"/>
              <a:t>nghe</a:t>
            </a:r>
            <a:r>
              <a:rPr lang="en-US" sz="2000" dirty="0"/>
              <a:t> </a:t>
            </a:r>
            <a:r>
              <a:rPr lang="en-US" sz="2000" dirty="0" err="1"/>
              <a:t>đầy</a:t>
            </a:r>
            <a:r>
              <a:rPr lang="en-US" sz="2000" dirty="0"/>
              <a:t> </a:t>
            </a:r>
            <a:r>
              <a:rPr lang="en-US" sz="2000" dirty="0" err="1"/>
              <a:t>đủ</a:t>
            </a:r>
            <a:r>
              <a:rPr lang="en-US" sz="2000" dirty="0"/>
              <a:t> ý </a:t>
            </a:r>
            <a:r>
              <a:rPr lang="en-US" sz="2000" dirty="0" err="1"/>
              <a:t>kiến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lo </a:t>
            </a:r>
            <a:r>
              <a:rPr lang="en-US" sz="2000" dirty="0" err="1"/>
              <a:t>ngại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46" name="Text Box 42">
            <a:extLst>
              <a:ext uri="{FF2B5EF4-FFF2-40B4-BE49-F238E27FC236}">
                <a16:creationId xmlns:a16="http://schemas.microsoft.com/office/drawing/2014/main" id="{8055F0F0-BF14-5131-8C19-2AD4026F8A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559" y="149523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ACKNOWLEDGE</a:t>
            </a:r>
          </a:p>
        </p:txBody>
      </p:sp>
      <p:sp>
        <p:nvSpPr>
          <p:cNvPr id="47" name="Rectangle 100">
            <a:extLst>
              <a:ext uri="{FF2B5EF4-FFF2-40B4-BE49-F238E27FC236}">
                <a16:creationId xmlns:a16="http://schemas.microsoft.com/office/drawing/2014/main" id="{ED6FDABA-67F0-02C0-4822-CE909EB9E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64623" y="2183286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thấu</a:t>
            </a:r>
            <a:r>
              <a:rPr lang="en-US" sz="2000" dirty="0"/>
              <a:t> </a:t>
            </a:r>
            <a:r>
              <a:rPr lang="en-US" sz="2000" dirty="0" err="1"/>
              <a:t>hiểu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tôn</a:t>
            </a:r>
            <a:r>
              <a:rPr lang="en-US" sz="2000" dirty="0"/>
              <a:t> </a:t>
            </a:r>
            <a:r>
              <a:rPr lang="en-US" sz="2000" dirty="0" err="1"/>
              <a:t>trọng</a:t>
            </a:r>
            <a:r>
              <a:rPr lang="en-US" sz="2000" dirty="0"/>
              <a:t> </a:t>
            </a:r>
            <a:r>
              <a:rPr lang="en-US" sz="2000" dirty="0" err="1"/>
              <a:t>cảm</a:t>
            </a:r>
            <a:r>
              <a:rPr lang="en-US" sz="2000" dirty="0"/>
              <a:t> </a:t>
            </a:r>
            <a:r>
              <a:rPr lang="en-US" sz="2000" dirty="0" err="1"/>
              <a:t>xúc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48" name="Text Box 42">
            <a:extLst>
              <a:ext uri="{FF2B5EF4-FFF2-40B4-BE49-F238E27FC236}">
                <a16:creationId xmlns:a16="http://schemas.microsoft.com/office/drawing/2014/main" id="{B4C460F3-ACD3-544A-EE60-5AF1DB29B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8511" y="351951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CLARITY</a:t>
            </a:r>
          </a:p>
        </p:txBody>
      </p:sp>
      <p:sp>
        <p:nvSpPr>
          <p:cNvPr id="49" name="Rectangle 100">
            <a:extLst>
              <a:ext uri="{FF2B5EF4-FFF2-40B4-BE49-F238E27FC236}">
                <a16:creationId xmlns:a16="http://schemas.microsoft.com/office/drawing/2014/main" id="{9FE818A1-91CB-A135-B2AE-C54F07285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68575" y="4207570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Đặt</a:t>
            </a:r>
            <a:r>
              <a:rPr lang="en-US" sz="2000" dirty="0"/>
              <a:t> </a:t>
            </a:r>
            <a:r>
              <a:rPr lang="en-US" sz="2000" dirty="0" err="1"/>
              <a:t>câu</a:t>
            </a:r>
            <a:r>
              <a:rPr lang="en-US" sz="2000" dirty="0"/>
              <a:t> </a:t>
            </a:r>
            <a:r>
              <a:rPr lang="en-US" sz="2000" dirty="0" err="1"/>
              <a:t>hỏi</a:t>
            </a:r>
            <a:r>
              <a:rPr lang="en-US" sz="2000" dirty="0"/>
              <a:t> </a:t>
            </a:r>
            <a:r>
              <a:rPr lang="en-US" sz="2000" dirty="0" err="1"/>
              <a:t>để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rõ</a:t>
            </a:r>
            <a:r>
              <a:rPr lang="en-US" sz="2000" dirty="0"/>
              <a:t> </a:t>
            </a:r>
            <a:r>
              <a:rPr lang="en-US" sz="2000" dirty="0" err="1"/>
              <a:t>nguyên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chi </a:t>
            </a:r>
            <a:r>
              <a:rPr lang="en-US" sz="2000" dirty="0" err="1"/>
              <a:t>tiết</a:t>
            </a:r>
            <a:r>
              <a:rPr lang="en-US" sz="2000" dirty="0"/>
              <a:t> </a:t>
            </a:r>
            <a:r>
              <a:rPr lang="en-US" sz="2000" dirty="0" err="1"/>
              <a:t>vấn</a:t>
            </a:r>
            <a:r>
              <a:rPr lang="en-US" sz="2000" dirty="0"/>
              <a:t> </a:t>
            </a:r>
            <a:r>
              <a:rPr lang="en-US" sz="2000" dirty="0" err="1"/>
              <a:t>đề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50" name="Text Box 42">
            <a:extLst>
              <a:ext uri="{FF2B5EF4-FFF2-40B4-BE49-F238E27FC236}">
                <a16:creationId xmlns:a16="http://schemas.microsoft.com/office/drawing/2014/main" id="{DFA0672E-A8ED-BAFD-0387-1619F82DE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8940" y="7518179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RESPOND</a:t>
            </a:r>
          </a:p>
        </p:txBody>
      </p:sp>
      <p:sp>
        <p:nvSpPr>
          <p:cNvPr id="51" name="Rectangle 100">
            <a:extLst>
              <a:ext uri="{FF2B5EF4-FFF2-40B4-BE49-F238E27FC236}">
                <a16:creationId xmlns:a16="http://schemas.microsoft.com/office/drawing/2014/main" id="{8D816CB3-6528-E525-3FEB-8C8510361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09004" y="8206235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Đưa ra câu trả lời phù hợp, giải pháp rõ ràng, thuyết phục.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52" name="Text Box 42">
            <a:extLst>
              <a:ext uri="{FF2B5EF4-FFF2-40B4-BE49-F238E27FC236}">
                <a16:creationId xmlns:a16="http://schemas.microsoft.com/office/drawing/2014/main" id="{E6865D84-C16F-5654-A587-5081FE5797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36400" y="10836924"/>
            <a:ext cx="6133793" cy="130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CONFIRM</a:t>
            </a:r>
          </a:p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RESOLUTION</a:t>
            </a:r>
          </a:p>
        </p:txBody>
      </p:sp>
      <p:sp>
        <p:nvSpPr>
          <p:cNvPr id="53" name="Rectangle 100">
            <a:extLst>
              <a:ext uri="{FF2B5EF4-FFF2-40B4-BE49-F238E27FC236}">
                <a16:creationId xmlns:a16="http://schemas.microsoft.com/office/drawing/2014/main" id="{B19C11DC-9ABD-2F63-D422-BE04E6E5F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6465" y="12277140"/>
            <a:ext cx="39919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Xác nhận khách hàng hài lòng và vấn đề đã được giải quyết.</a:t>
            </a:r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1EFD5E8D-C304-8C4E-563D-2894F3EA5B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741766" y="3895626"/>
            <a:ext cx="1097280" cy="10972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E9F55AD-A1ED-EFCE-38FA-FACD99409BF9}"/>
              </a:ext>
            </a:extLst>
          </p:cNvPr>
          <p:cNvSpPr/>
          <p:nvPr/>
        </p:nvSpPr>
        <p:spPr>
          <a:xfrm rot="8100000">
            <a:off x="9498730" y="6339778"/>
            <a:ext cx="3158879" cy="7178342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FFF8A7F-74F9-89D3-2510-DEBEF9E32FBA}"/>
              </a:ext>
            </a:extLst>
          </p:cNvPr>
          <p:cNvCxnSpPr>
            <a:cxnSpLocks/>
            <a:stCxn id="11" idx="5"/>
          </p:cNvCxnSpPr>
          <p:nvPr/>
        </p:nvCxnSpPr>
        <p:spPr>
          <a:xfrm flipH="1" flipV="1">
            <a:off x="8707149" y="5054461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E9FE2D0-789F-BBDB-A7BD-9891076E15B9}"/>
              </a:ext>
            </a:extLst>
          </p:cNvPr>
          <p:cNvCxnSpPr>
            <a:cxnSpLocks/>
          </p:cNvCxnSpPr>
          <p:nvPr/>
        </p:nvCxnSpPr>
        <p:spPr>
          <a:xfrm flipH="1" flipV="1">
            <a:off x="14325857" y="10727489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E659DFC7-EF1E-A6C5-F3BA-B019F0FA03F9}"/>
              </a:ext>
            </a:extLst>
          </p:cNvPr>
          <p:cNvGrpSpPr/>
          <p:nvPr/>
        </p:nvGrpSpPr>
        <p:grpSpPr>
          <a:xfrm>
            <a:off x="9783613" y="5228248"/>
            <a:ext cx="5727616" cy="5734869"/>
            <a:chOff x="9783613" y="5228248"/>
            <a:chExt cx="5727616" cy="5734869"/>
          </a:xfrm>
        </p:grpSpPr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BD28D990-A19C-A7B6-F181-7AEC08BE4632}"/>
                </a:ext>
              </a:extLst>
            </p:cNvPr>
            <p:cNvSpPr/>
            <p:nvPr/>
          </p:nvSpPr>
          <p:spPr>
            <a:xfrm rot="7200000">
              <a:off x="14010979" y="5941637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B703116-F83A-836E-36A0-964F5D05E31A}"/>
                </a:ext>
              </a:extLst>
            </p:cNvPr>
            <p:cNvSpPr/>
            <p:nvPr/>
          </p:nvSpPr>
          <p:spPr>
            <a:xfrm>
              <a:off x="12015020" y="5228248"/>
              <a:ext cx="353960" cy="35396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E1EA2AB-5960-3D32-4D70-E5288CE44295}"/>
                </a:ext>
              </a:extLst>
            </p:cNvPr>
            <p:cNvSpPr/>
            <p:nvPr/>
          </p:nvSpPr>
          <p:spPr>
            <a:xfrm>
              <a:off x="14240354" y="6130854"/>
              <a:ext cx="353960" cy="35396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AAD6D7C-170C-BE20-4AC1-C00017294115}"/>
                </a:ext>
              </a:extLst>
            </p:cNvPr>
            <p:cNvSpPr/>
            <p:nvPr/>
          </p:nvSpPr>
          <p:spPr>
            <a:xfrm>
              <a:off x="15157269" y="8362337"/>
              <a:ext cx="353960" cy="353960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F9E672B7-6BAC-5BAD-0FFE-5483A76E169F}"/>
                </a:ext>
              </a:extLst>
            </p:cNvPr>
            <p:cNvSpPr/>
            <p:nvPr/>
          </p:nvSpPr>
          <p:spPr>
            <a:xfrm rot="4800000">
              <a:off x="11647863" y="5324476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DCC673B1-73B7-EFB3-BDB7-1D3E6EDDC210}"/>
                </a:ext>
              </a:extLst>
            </p:cNvPr>
            <p:cNvSpPr/>
            <p:nvPr/>
          </p:nvSpPr>
          <p:spPr>
            <a:xfrm rot="10200000">
              <a:off x="15199304" y="8011721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BE7C0095-43B8-8A61-7C5B-5545284CD8B2}"/>
                </a:ext>
              </a:extLst>
            </p:cNvPr>
            <p:cNvSpPr/>
            <p:nvPr/>
          </p:nvSpPr>
          <p:spPr>
            <a:xfrm rot="12900000">
              <a:off x="14586547" y="10354828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26BD462-6FAA-1BF7-55A7-A939938DE88B}"/>
                </a:ext>
              </a:extLst>
            </p:cNvPr>
            <p:cNvSpPr/>
            <p:nvPr/>
          </p:nvSpPr>
          <p:spPr>
            <a:xfrm>
              <a:off x="9783613" y="6130854"/>
              <a:ext cx="353960" cy="35396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037EA4B-B200-09D8-60C1-FF835F0C5621}"/>
                </a:ext>
              </a:extLst>
            </p:cNvPr>
            <p:cNvSpPr/>
            <p:nvPr/>
          </p:nvSpPr>
          <p:spPr>
            <a:xfrm>
              <a:off x="14225770" y="10609157"/>
              <a:ext cx="353960" cy="353960"/>
            </a:xfrm>
            <a:prstGeom prst="ellipse">
              <a:avLst/>
            </a:prstGeom>
            <a:solidFill>
              <a:schemeClr val="accent6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200">
            <a:extLst>
              <a:ext uri="{FF2B5EF4-FFF2-40B4-BE49-F238E27FC236}">
                <a16:creationId xmlns:a16="http://schemas.microsoft.com/office/drawing/2014/main" id="{4AFE90D9-199F-074D-0FFF-06DB9B4E8A8B}"/>
              </a:ext>
            </a:extLst>
          </p:cNvPr>
          <p:cNvSpPr txBox="1"/>
          <p:nvPr/>
        </p:nvSpPr>
        <p:spPr>
          <a:xfrm>
            <a:off x="2089643" y="9194844"/>
            <a:ext cx="491833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dirty="0"/>
              <a:t>OBJECTION</a:t>
            </a:r>
          </a:p>
        </p:txBody>
      </p:sp>
      <p:pic>
        <p:nvPicPr>
          <p:cNvPr id="81" name="Graphic 80">
            <a:extLst>
              <a:ext uri="{FF2B5EF4-FFF2-40B4-BE49-F238E27FC236}">
                <a16:creationId xmlns:a16="http://schemas.microsoft.com/office/drawing/2014/main" id="{B7F13F0A-BE4E-4395-BDB6-2FCF4E9364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240910" y="7731554"/>
            <a:ext cx="1097280" cy="1097280"/>
          </a:xfrm>
          <a:prstGeom prst="rect">
            <a:avLst/>
          </a:prstGeom>
        </p:spPr>
      </p:pic>
      <p:sp>
        <p:nvSpPr>
          <p:cNvPr id="82" name="Oval 81">
            <a:extLst>
              <a:ext uri="{FF2B5EF4-FFF2-40B4-BE49-F238E27FC236}">
                <a16:creationId xmlns:a16="http://schemas.microsoft.com/office/drawing/2014/main" id="{B4DB458D-D21B-9470-D06C-1C24BCED8F50}"/>
              </a:ext>
            </a:extLst>
          </p:cNvPr>
          <p:cNvSpPr/>
          <p:nvPr/>
        </p:nvSpPr>
        <p:spPr>
          <a:xfrm>
            <a:off x="17423746" y="7928653"/>
            <a:ext cx="433684" cy="433684"/>
          </a:xfrm>
          <a:prstGeom prst="ellipse">
            <a:avLst/>
          </a:prstGeom>
          <a:solidFill>
            <a:schemeClr val="accent5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895602-05FA-1FE1-1F35-D088E67759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708821" y="11265947"/>
            <a:ext cx="1097280" cy="1097280"/>
          </a:xfrm>
          <a:prstGeom prst="rect">
            <a:avLst/>
          </a:prstGeom>
        </p:spPr>
      </p:pic>
      <p:pic>
        <p:nvPicPr>
          <p:cNvPr id="88" name="Graphic 87">
            <a:extLst>
              <a:ext uri="{FF2B5EF4-FFF2-40B4-BE49-F238E27FC236}">
                <a16:creationId xmlns:a16="http://schemas.microsoft.com/office/drawing/2014/main" id="{9461AD07-79A4-94F4-26AE-06A8C78814B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45377" y="2430754"/>
            <a:ext cx="1097280" cy="1097280"/>
          </a:xfrm>
          <a:prstGeom prst="rect">
            <a:avLst/>
          </a:prstGeom>
        </p:spPr>
      </p:pic>
      <p:sp>
        <p:nvSpPr>
          <p:cNvPr id="89" name="Oval 88">
            <a:extLst>
              <a:ext uri="{FF2B5EF4-FFF2-40B4-BE49-F238E27FC236}">
                <a16:creationId xmlns:a16="http://schemas.microsoft.com/office/drawing/2014/main" id="{F5107AFF-6CEA-EE59-D23D-7DC068F75953}"/>
              </a:ext>
            </a:extLst>
          </p:cNvPr>
          <p:cNvSpPr/>
          <p:nvPr/>
        </p:nvSpPr>
        <p:spPr>
          <a:xfrm>
            <a:off x="11937631" y="3173404"/>
            <a:ext cx="512772" cy="512772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200">
            <a:extLst>
              <a:ext uri="{FF2B5EF4-FFF2-40B4-BE49-F238E27FC236}">
                <a16:creationId xmlns:a16="http://schemas.microsoft.com/office/drawing/2014/main" id="{2F089B1E-A593-9DC7-E521-131DB0DD9DF7}"/>
              </a:ext>
            </a:extLst>
          </p:cNvPr>
          <p:cNvSpPr txBox="1"/>
          <p:nvPr/>
        </p:nvSpPr>
        <p:spPr>
          <a:xfrm>
            <a:off x="2089643" y="10316753"/>
            <a:ext cx="4988866" cy="120032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7200" dirty="0">
                <a:solidFill>
                  <a:schemeClr val="tx2"/>
                </a:solidFill>
                <a:latin typeface="+mj-lt"/>
              </a:rPr>
              <a:t>HANDLING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EBCCC1-3AE9-0650-7CF6-9180532E2A14}"/>
              </a:ext>
            </a:extLst>
          </p:cNvPr>
          <p:cNvSpPr txBox="1"/>
          <p:nvPr/>
        </p:nvSpPr>
        <p:spPr>
          <a:xfrm rot="2700000">
            <a:off x="10948851" y="8835351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352642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79" grpId="0" animBg="1"/>
          <p:bldP spid="76" grpId="0" animBg="1"/>
          <p:bldP spid="10" grpId="0" animBg="1"/>
          <p:bldP spid="7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75" grpId="0"/>
          <p:bldP spid="82" grpId="0" animBg="1"/>
          <p:bldP spid="89" grpId="0" animBg="1"/>
          <p:bldP spid="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79" grpId="0" animBg="1"/>
          <p:bldP spid="76" grpId="0" animBg="1"/>
          <p:bldP spid="10" grpId="0" animBg="1"/>
          <p:bldP spid="7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75" grpId="0"/>
          <p:bldP spid="82" grpId="0" animBg="1"/>
          <p:bldP spid="89" grpId="0" animBg="1"/>
          <p:bldP spid="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0F43C74-B06A-461A-3BD6-0C348AE41056}"/>
              </a:ext>
            </a:extLst>
          </p:cNvPr>
          <p:cNvSpPr/>
          <p:nvPr/>
        </p:nvSpPr>
        <p:spPr>
          <a:xfrm>
            <a:off x="16270884" y="11825472"/>
            <a:ext cx="482290" cy="482290"/>
          </a:xfrm>
          <a:prstGeom prst="ellipse">
            <a:avLst/>
          </a:prstGeom>
          <a:solidFill>
            <a:schemeClr val="accent6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EE65AEE-72DE-9AA4-6C80-0B12C26E86C0}"/>
              </a:ext>
            </a:extLst>
          </p:cNvPr>
          <p:cNvSpPr/>
          <p:nvPr/>
        </p:nvSpPr>
        <p:spPr>
          <a:xfrm>
            <a:off x="16165981" y="4135096"/>
            <a:ext cx="433684" cy="433684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3FD2C72-AE46-0E86-A66A-14BF451C5F36}"/>
              </a:ext>
            </a:extLst>
          </p:cNvPr>
          <p:cNvSpPr/>
          <p:nvPr/>
        </p:nvSpPr>
        <p:spPr>
          <a:xfrm>
            <a:off x="8035916" y="4383083"/>
            <a:ext cx="512772" cy="512772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56CAC21-329C-EDC6-0E57-CCCDA6B6DE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784335" y="4130968"/>
            <a:ext cx="1097280" cy="1097280"/>
          </a:xfrm>
          <a:prstGeom prst="rect">
            <a:avLst/>
          </a:prstGeom>
        </p:spPr>
      </p:pic>
      <p:sp>
        <p:nvSpPr>
          <p:cNvPr id="6" name="Arc 5">
            <a:extLst>
              <a:ext uri="{FF2B5EF4-FFF2-40B4-BE49-F238E27FC236}">
                <a16:creationId xmlns:a16="http://schemas.microsoft.com/office/drawing/2014/main" id="{BDC381ED-3E1F-72E8-4BFD-07477A374641}"/>
              </a:ext>
            </a:extLst>
          </p:cNvPr>
          <p:cNvSpPr/>
          <p:nvPr/>
        </p:nvSpPr>
        <p:spPr>
          <a:xfrm rot="18000000">
            <a:off x="9048263" y="5395578"/>
            <a:ext cx="6287474" cy="6287478"/>
          </a:xfrm>
          <a:prstGeom prst="arc">
            <a:avLst>
              <a:gd name="adj1" fmla="val 17062483"/>
              <a:gd name="adj2" fmla="val 6359571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C2B4C98-B70F-E226-3312-524171D3450B}"/>
              </a:ext>
            </a:extLst>
          </p:cNvPr>
          <p:cNvSpPr/>
          <p:nvPr/>
        </p:nvSpPr>
        <p:spPr>
          <a:xfrm>
            <a:off x="14250012" y="10308922"/>
            <a:ext cx="610334" cy="6103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59A5069-3860-D656-5A88-5149F493593A}"/>
              </a:ext>
            </a:extLst>
          </p:cNvPr>
          <p:cNvSpPr/>
          <p:nvPr/>
        </p:nvSpPr>
        <p:spPr>
          <a:xfrm>
            <a:off x="15027769" y="8003599"/>
            <a:ext cx="610334" cy="6103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F70A28E-C2AB-054D-0C18-2593F1C5225B}"/>
              </a:ext>
            </a:extLst>
          </p:cNvPr>
          <p:cNvSpPr/>
          <p:nvPr/>
        </p:nvSpPr>
        <p:spPr>
          <a:xfrm>
            <a:off x="13963076" y="5881372"/>
            <a:ext cx="610334" cy="6103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AC80DD-0F4B-14EF-7B3A-418B07F4E4ED}"/>
              </a:ext>
            </a:extLst>
          </p:cNvPr>
          <p:cNvCxnSpPr>
            <a:cxnSpLocks/>
            <a:endCxn id="33" idx="4"/>
          </p:cNvCxnSpPr>
          <p:nvPr/>
        </p:nvCxnSpPr>
        <p:spPr>
          <a:xfrm>
            <a:off x="12192000" y="3524250"/>
            <a:ext cx="0" cy="2057958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46238E-B97F-0CBC-E64D-47E3EFFD057B}"/>
              </a:ext>
            </a:extLst>
          </p:cNvPr>
          <p:cNvCxnSpPr>
            <a:cxnSpLocks/>
          </p:cNvCxnSpPr>
          <p:nvPr/>
        </p:nvCxnSpPr>
        <p:spPr>
          <a:xfrm flipH="1">
            <a:off x="14402750" y="4989551"/>
            <a:ext cx="1339016" cy="1339016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EF51BB-F41B-2EF7-B5BA-21460F04A281}"/>
              </a:ext>
            </a:extLst>
          </p:cNvPr>
          <p:cNvCxnSpPr>
            <a:cxnSpLocks/>
          </p:cNvCxnSpPr>
          <p:nvPr/>
        </p:nvCxnSpPr>
        <p:spPr>
          <a:xfrm flipH="1">
            <a:off x="15184520" y="8539317"/>
            <a:ext cx="2006200" cy="0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64059F2A-8C6C-4E22-0157-5A9BF535609E}"/>
              </a:ext>
            </a:extLst>
          </p:cNvPr>
          <p:cNvSpPr/>
          <p:nvPr/>
        </p:nvSpPr>
        <p:spPr>
          <a:xfrm>
            <a:off x="11661060" y="5100061"/>
            <a:ext cx="610334" cy="6103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C5C3EFB-A9A4-F722-19BD-6728C2F7EA55}"/>
              </a:ext>
            </a:extLst>
          </p:cNvPr>
          <p:cNvSpPr/>
          <p:nvPr/>
        </p:nvSpPr>
        <p:spPr>
          <a:xfrm>
            <a:off x="9850288" y="6197605"/>
            <a:ext cx="4683425" cy="4683425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4AB699-E302-F34A-9F77-6009A2C33B33}"/>
              </a:ext>
            </a:extLst>
          </p:cNvPr>
          <p:cNvSpPr txBox="1"/>
          <p:nvPr/>
        </p:nvSpPr>
        <p:spPr>
          <a:xfrm>
            <a:off x="11505601" y="6520132"/>
            <a:ext cx="200728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0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71B9D25-5E07-3C82-1D39-390C4D2A7FE4}"/>
              </a:ext>
            </a:extLst>
          </p:cNvPr>
          <p:cNvSpPr/>
          <p:nvPr/>
        </p:nvSpPr>
        <p:spPr>
          <a:xfrm rot="8100000">
            <a:off x="11049420" y="6477642"/>
            <a:ext cx="1227910" cy="5395454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698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7" name="Text Box 42">
            <a:extLst>
              <a:ext uri="{FF2B5EF4-FFF2-40B4-BE49-F238E27FC236}">
                <a16:creationId xmlns:a16="http://schemas.microsoft.com/office/drawing/2014/main" id="{F3962190-F9E0-AE44-5F2A-CFE0A50C7A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8824" y="2503851"/>
            <a:ext cx="21788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LISTEN</a:t>
            </a:r>
          </a:p>
        </p:txBody>
      </p:sp>
      <p:sp>
        <p:nvSpPr>
          <p:cNvPr id="18" name="Rectangle 100">
            <a:extLst>
              <a:ext uri="{FF2B5EF4-FFF2-40B4-BE49-F238E27FC236}">
                <a16:creationId xmlns:a16="http://schemas.microsoft.com/office/drawing/2014/main" id="{CFF7BDFE-BA7F-EC63-48BA-BCB70AE4C4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8888" y="3191907"/>
            <a:ext cx="307625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Lắng</a:t>
            </a:r>
            <a:r>
              <a:rPr lang="en-US" sz="2000" dirty="0"/>
              <a:t> </a:t>
            </a:r>
            <a:r>
              <a:rPr lang="en-US" sz="2000" dirty="0" err="1"/>
              <a:t>nghe</a:t>
            </a:r>
            <a:r>
              <a:rPr lang="en-US" sz="2000" dirty="0"/>
              <a:t> </a:t>
            </a:r>
            <a:r>
              <a:rPr lang="en-US" sz="2000" dirty="0" err="1"/>
              <a:t>đầy</a:t>
            </a:r>
            <a:r>
              <a:rPr lang="en-US" sz="2000" dirty="0"/>
              <a:t> </a:t>
            </a:r>
            <a:r>
              <a:rPr lang="en-US" sz="2000" dirty="0" err="1"/>
              <a:t>đủ</a:t>
            </a:r>
            <a:r>
              <a:rPr lang="en-US" sz="2000" dirty="0"/>
              <a:t> ý </a:t>
            </a:r>
            <a:r>
              <a:rPr lang="en-US" sz="2000" dirty="0" err="1"/>
              <a:t>kiến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lo </a:t>
            </a:r>
            <a:r>
              <a:rPr lang="en-US" sz="2000" dirty="0" err="1"/>
              <a:t>ngại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19" name="Text Box 42">
            <a:extLst>
              <a:ext uri="{FF2B5EF4-FFF2-40B4-BE49-F238E27FC236}">
                <a16:creationId xmlns:a16="http://schemas.microsoft.com/office/drawing/2014/main" id="{B0C7DE29-72AC-DD8C-C168-853BD4E82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559" y="149523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ACKNOWLEDGE</a:t>
            </a:r>
          </a:p>
        </p:txBody>
      </p:sp>
      <p:sp>
        <p:nvSpPr>
          <p:cNvPr id="20" name="Rectangle 100">
            <a:extLst>
              <a:ext uri="{FF2B5EF4-FFF2-40B4-BE49-F238E27FC236}">
                <a16:creationId xmlns:a16="http://schemas.microsoft.com/office/drawing/2014/main" id="{F184A247-4312-D90A-87E7-7AE88E6284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64623" y="2183286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thấu</a:t>
            </a:r>
            <a:r>
              <a:rPr lang="en-US" sz="2000" dirty="0"/>
              <a:t> </a:t>
            </a:r>
            <a:r>
              <a:rPr lang="en-US" sz="2000" dirty="0" err="1"/>
              <a:t>hiểu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tôn</a:t>
            </a:r>
            <a:r>
              <a:rPr lang="en-US" sz="2000" dirty="0"/>
              <a:t> </a:t>
            </a:r>
            <a:r>
              <a:rPr lang="en-US" sz="2000" dirty="0" err="1"/>
              <a:t>trọng</a:t>
            </a:r>
            <a:r>
              <a:rPr lang="en-US" sz="2000" dirty="0"/>
              <a:t> </a:t>
            </a:r>
            <a:r>
              <a:rPr lang="en-US" sz="2000" dirty="0" err="1"/>
              <a:t>cảm</a:t>
            </a:r>
            <a:r>
              <a:rPr lang="en-US" sz="2000" dirty="0"/>
              <a:t> </a:t>
            </a:r>
            <a:r>
              <a:rPr lang="en-US" sz="2000" dirty="0" err="1"/>
              <a:t>xúc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1" name="Text Box 42">
            <a:extLst>
              <a:ext uri="{FF2B5EF4-FFF2-40B4-BE49-F238E27FC236}">
                <a16:creationId xmlns:a16="http://schemas.microsoft.com/office/drawing/2014/main" id="{8FDCB30B-3B3F-B5A4-65A5-EB9AE669D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8511" y="351951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CLARITY</a:t>
            </a:r>
          </a:p>
        </p:txBody>
      </p:sp>
      <p:sp>
        <p:nvSpPr>
          <p:cNvPr id="22" name="Rectangle 100">
            <a:extLst>
              <a:ext uri="{FF2B5EF4-FFF2-40B4-BE49-F238E27FC236}">
                <a16:creationId xmlns:a16="http://schemas.microsoft.com/office/drawing/2014/main" id="{DB32BC55-7D00-4EA2-D458-7D0F14CA6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68575" y="4207570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Đặt</a:t>
            </a:r>
            <a:r>
              <a:rPr lang="en-US" sz="2000" dirty="0"/>
              <a:t> </a:t>
            </a:r>
            <a:r>
              <a:rPr lang="en-US" sz="2000" dirty="0" err="1"/>
              <a:t>câu</a:t>
            </a:r>
            <a:r>
              <a:rPr lang="en-US" sz="2000" dirty="0"/>
              <a:t> </a:t>
            </a:r>
            <a:r>
              <a:rPr lang="en-US" sz="2000" dirty="0" err="1"/>
              <a:t>hỏi</a:t>
            </a:r>
            <a:r>
              <a:rPr lang="en-US" sz="2000" dirty="0"/>
              <a:t> </a:t>
            </a:r>
            <a:r>
              <a:rPr lang="en-US" sz="2000" dirty="0" err="1"/>
              <a:t>để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rõ</a:t>
            </a:r>
            <a:r>
              <a:rPr lang="en-US" sz="2000" dirty="0"/>
              <a:t> </a:t>
            </a:r>
            <a:r>
              <a:rPr lang="en-US" sz="2000" dirty="0" err="1"/>
              <a:t>nguyên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chi </a:t>
            </a:r>
            <a:r>
              <a:rPr lang="en-US" sz="2000" dirty="0" err="1"/>
              <a:t>tiết</a:t>
            </a:r>
            <a:r>
              <a:rPr lang="en-US" sz="2000" dirty="0"/>
              <a:t> </a:t>
            </a:r>
            <a:r>
              <a:rPr lang="en-US" sz="2000" dirty="0" err="1"/>
              <a:t>vấn</a:t>
            </a:r>
            <a:r>
              <a:rPr lang="en-US" sz="2000" dirty="0"/>
              <a:t> </a:t>
            </a:r>
            <a:r>
              <a:rPr lang="en-US" sz="2000" dirty="0" err="1"/>
              <a:t>đề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3" name="Text Box 42">
            <a:extLst>
              <a:ext uri="{FF2B5EF4-FFF2-40B4-BE49-F238E27FC236}">
                <a16:creationId xmlns:a16="http://schemas.microsoft.com/office/drawing/2014/main" id="{292B441E-D843-F12B-28DD-A5A963F48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8940" y="7518179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RESPOND</a:t>
            </a:r>
          </a:p>
        </p:txBody>
      </p:sp>
      <p:sp>
        <p:nvSpPr>
          <p:cNvPr id="24" name="Rectangle 100">
            <a:extLst>
              <a:ext uri="{FF2B5EF4-FFF2-40B4-BE49-F238E27FC236}">
                <a16:creationId xmlns:a16="http://schemas.microsoft.com/office/drawing/2014/main" id="{A3EB58CD-AD04-F508-EBF6-8E912E49F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09004" y="8206235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Đưa ra câu trả lời phù hợp, giải pháp rõ ràng, thuyết phục.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5" name="Text Box 42">
            <a:extLst>
              <a:ext uri="{FF2B5EF4-FFF2-40B4-BE49-F238E27FC236}">
                <a16:creationId xmlns:a16="http://schemas.microsoft.com/office/drawing/2014/main" id="{C0F5712A-B0E8-7286-F9F7-5517BF542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36400" y="10836924"/>
            <a:ext cx="6133793" cy="130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CONFIRM</a:t>
            </a:r>
          </a:p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RESOLUTION</a:t>
            </a:r>
          </a:p>
        </p:txBody>
      </p:sp>
      <p:sp>
        <p:nvSpPr>
          <p:cNvPr id="26" name="Rectangle 100">
            <a:extLst>
              <a:ext uri="{FF2B5EF4-FFF2-40B4-BE49-F238E27FC236}">
                <a16:creationId xmlns:a16="http://schemas.microsoft.com/office/drawing/2014/main" id="{CFF361D5-8188-0DA2-164F-3565285CB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6465" y="12277140"/>
            <a:ext cx="39919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Xác nhận khách hàng hài lòng và vấn đề đã được giải quyết.</a:t>
            </a: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2741EE6F-D39D-5C06-D727-E4CC92F0BB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741766" y="3895626"/>
            <a:ext cx="1097280" cy="109728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A938F62-4F43-4BAF-826A-8D488FEC427E}"/>
              </a:ext>
            </a:extLst>
          </p:cNvPr>
          <p:cNvSpPr/>
          <p:nvPr/>
        </p:nvSpPr>
        <p:spPr>
          <a:xfrm rot="8100000">
            <a:off x="9498730" y="6339778"/>
            <a:ext cx="3158879" cy="717834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6857DEC-8FA7-CC97-55FE-CCCCC6F4D9AA}"/>
              </a:ext>
            </a:extLst>
          </p:cNvPr>
          <p:cNvCxnSpPr>
            <a:cxnSpLocks/>
            <a:stCxn id="39" idx="5"/>
          </p:cNvCxnSpPr>
          <p:nvPr/>
        </p:nvCxnSpPr>
        <p:spPr>
          <a:xfrm flipH="1" flipV="1">
            <a:off x="8707149" y="5054461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236C72C-BD07-3ED5-467B-E0148371875D}"/>
              </a:ext>
            </a:extLst>
          </p:cNvPr>
          <p:cNvCxnSpPr>
            <a:cxnSpLocks/>
          </p:cNvCxnSpPr>
          <p:nvPr/>
        </p:nvCxnSpPr>
        <p:spPr>
          <a:xfrm flipH="1" flipV="1">
            <a:off x="14325857" y="10727489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884478-BD35-B76E-4C84-70E843EAEAA9}"/>
              </a:ext>
            </a:extLst>
          </p:cNvPr>
          <p:cNvGrpSpPr/>
          <p:nvPr/>
        </p:nvGrpSpPr>
        <p:grpSpPr>
          <a:xfrm>
            <a:off x="9783613" y="5228248"/>
            <a:ext cx="5727616" cy="5734869"/>
            <a:chOff x="9783613" y="5228248"/>
            <a:chExt cx="5727616" cy="5734869"/>
          </a:xfrm>
        </p:grpSpPr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F0DBB168-1A92-A5DF-7AD8-E07506422C92}"/>
                </a:ext>
              </a:extLst>
            </p:cNvPr>
            <p:cNvSpPr/>
            <p:nvPr/>
          </p:nvSpPr>
          <p:spPr>
            <a:xfrm rot="7200000">
              <a:off x="14010979" y="5941637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F5F5C0F-32DF-51AE-882A-C7DF3604A9DB}"/>
                </a:ext>
              </a:extLst>
            </p:cNvPr>
            <p:cNvSpPr/>
            <p:nvPr/>
          </p:nvSpPr>
          <p:spPr>
            <a:xfrm>
              <a:off x="12015020" y="5228248"/>
              <a:ext cx="353960" cy="35396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26E762F-E035-4818-90C0-D0098F93E64F}"/>
                </a:ext>
              </a:extLst>
            </p:cNvPr>
            <p:cNvSpPr/>
            <p:nvPr/>
          </p:nvSpPr>
          <p:spPr>
            <a:xfrm>
              <a:off x="14240354" y="6130854"/>
              <a:ext cx="353960" cy="35396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E55995A-C076-998B-12B5-907E4CE6180A}"/>
                </a:ext>
              </a:extLst>
            </p:cNvPr>
            <p:cNvSpPr/>
            <p:nvPr/>
          </p:nvSpPr>
          <p:spPr>
            <a:xfrm>
              <a:off x="15157269" y="8362337"/>
              <a:ext cx="353960" cy="353960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A236D82D-37B8-F8EB-DC69-F87DC74A4969}"/>
                </a:ext>
              </a:extLst>
            </p:cNvPr>
            <p:cNvSpPr/>
            <p:nvPr/>
          </p:nvSpPr>
          <p:spPr>
            <a:xfrm rot="4800000">
              <a:off x="11647863" y="5324476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1CD88B6C-F65B-33D2-99DC-72CA90B9C88B}"/>
                </a:ext>
              </a:extLst>
            </p:cNvPr>
            <p:cNvSpPr/>
            <p:nvPr/>
          </p:nvSpPr>
          <p:spPr>
            <a:xfrm rot="10200000">
              <a:off x="15199304" y="8011721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7E97D698-257D-6004-59CF-087201E858E2}"/>
                </a:ext>
              </a:extLst>
            </p:cNvPr>
            <p:cNvSpPr/>
            <p:nvPr/>
          </p:nvSpPr>
          <p:spPr>
            <a:xfrm rot="12900000">
              <a:off x="14586547" y="10354828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499C166-0AC0-1B1B-52B6-48643B90DE4F}"/>
                </a:ext>
              </a:extLst>
            </p:cNvPr>
            <p:cNvSpPr/>
            <p:nvPr/>
          </p:nvSpPr>
          <p:spPr>
            <a:xfrm>
              <a:off x="9783613" y="6130854"/>
              <a:ext cx="353960" cy="35396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AF95CD1-1272-EE33-588F-2BAF13F43B35}"/>
                </a:ext>
              </a:extLst>
            </p:cNvPr>
            <p:cNvSpPr/>
            <p:nvPr/>
          </p:nvSpPr>
          <p:spPr>
            <a:xfrm>
              <a:off x="14225770" y="10609157"/>
              <a:ext cx="353960" cy="353960"/>
            </a:xfrm>
            <a:prstGeom prst="ellipse">
              <a:avLst/>
            </a:prstGeom>
            <a:solidFill>
              <a:schemeClr val="accent6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200">
            <a:extLst>
              <a:ext uri="{FF2B5EF4-FFF2-40B4-BE49-F238E27FC236}">
                <a16:creationId xmlns:a16="http://schemas.microsoft.com/office/drawing/2014/main" id="{F057F38C-E1F5-E8E2-1C6C-A7F9FE1F0B1E}"/>
              </a:ext>
            </a:extLst>
          </p:cNvPr>
          <p:cNvSpPr txBox="1"/>
          <p:nvPr/>
        </p:nvSpPr>
        <p:spPr>
          <a:xfrm>
            <a:off x="2089643" y="9194844"/>
            <a:ext cx="491833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dirty="0"/>
              <a:t>OBJECTION</a:t>
            </a: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F4796053-51CD-837D-D2B0-C66507F0A4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240910" y="7731554"/>
            <a:ext cx="1097280" cy="1097280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6DCBF371-E105-9600-1B37-812998A2B25B}"/>
              </a:ext>
            </a:extLst>
          </p:cNvPr>
          <p:cNvSpPr/>
          <p:nvPr/>
        </p:nvSpPr>
        <p:spPr>
          <a:xfrm>
            <a:off x="17423746" y="7928653"/>
            <a:ext cx="433684" cy="433684"/>
          </a:xfrm>
          <a:prstGeom prst="ellipse">
            <a:avLst/>
          </a:prstGeom>
          <a:solidFill>
            <a:schemeClr val="accent5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Graphic 43">
            <a:extLst>
              <a:ext uri="{FF2B5EF4-FFF2-40B4-BE49-F238E27FC236}">
                <a16:creationId xmlns:a16="http://schemas.microsoft.com/office/drawing/2014/main" id="{97415675-3A96-8A24-BBD9-70C2FF8DBA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708821" y="11265947"/>
            <a:ext cx="1097280" cy="1097280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0B2AE8C5-8E65-49BE-087B-E152018552F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45377" y="2430754"/>
            <a:ext cx="1097280" cy="1097280"/>
          </a:xfrm>
          <a:prstGeom prst="rect">
            <a:avLst/>
          </a:prstGeom>
        </p:spPr>
      </p:pic>
      <p:sp>
        <p:nvSpPr>
          <p:cNvPr id="46" name="Oval 45">
            <a:extLst>
              <a:ext uri="{FF2B5EF4-FFF2-40B4-BE49-F238E27FC236}">
                <a16:creationId xmlns:a16="http://schemas.microsoft.com/office/drawing/2014/main" id="{493F40CD-1C2C-02F6-929B-EEAC23EFE2A7}"/>
              </a:ext>
            </a:extLst>
          </p:cNvPr>
          <p:cNvSpPr/>
          <p:nvPr/>
        </p:nvSpPr>
        <p:spPr>
          <a:xfrm>
            <a:off x="11937631" y="3173404"/>
            <a:ext cx="512772" cy="512772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E2706647-70E6-37F2-6A0A-2670D857912F}"/>
              </a:ext>
            </a:extLst>
          </p:cNvPr>
          <p:cNvSpPr txBox="1"/>
          <p:nvPr/>
        </p:nvSpPr>
        <p:spPr>
          <a:xfrm>
            <a:off x="2089643" y="10316753"/>
            <a:ext cx="4988866" cy="120032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7200" dirty="0">
                <a:solidFill>
                  <a:schemeClr val="tx2"/>
                </a:solidFill>
                <a:latin typeface="+mj-lt"/>
              </a:rPr>
              <a:t>HANDLING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4EF66D2-FF74-2020-C575-40EB301F7AAD}"/>
              </a:ext>
            </a:extLst>
          </p:cNvPr>
          <p:cNvSpPr txBox="1"/>
          <p:nvPr/>
        </p:nvSpPr>
        <p:spPr>
          <a:xfrm rot="2700000">
            <a:off x="10948851" y="8835351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40039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6" grpId="0" animBg="1"/>
          <p:bldP spid="15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41" grpId="0"/>
          <p:bldP spid="43" grpId="0" animBg="1"/>
          <p:bldP spid="46" grpId="0" animBg="1"/>
          <p:bldP spid="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6" grpId="0" animBg="1"/>
          <p:bldP spid="15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41" grpId="0"/>
          <p:bldP spid="43" grpId="0" animBg="1"/>
          <p:bldP spid="46" grpId="0" animBg="1"/>
          <p:bldP spid="4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94415072-AD61-4B2B-2B9B-EFFD83D75B9A}"/>
              </a:ext>
            </a:extLst>
          </p:cNvPr>
          <p:cNvSpPr/>
          <p:nvPr/>
        </p:nvSpPr>
        <p:spPr>
          <a:xfrm>
            <a:off x="16270884" y="11825472"/>
            <a:ext cx="482290" cy="482290"/>
          </a:xfrm>
          <a:prstGeom prst="ellipse">
            <a:avLst/>
          </a:prstGeom>
          <a:solidFill>
            <a:schemeClr val="accent6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B828E38-7055-1711-0453-039A2CAB1AC7}"/>
              </a:ext>
            </a:extLst>
          </p:cNvPr>
          <p:cNvSpPr/>
          <p:nvPr/>
        </p:nvSpPr>
        <p:spPr>
          <a:xfrm>
            <a:off x="16165981" y="4135096"/>
            <a:ext cx="433684" cy="433684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8C06F45-F04D-DECB-4717-A5822AE60B9D}"/>
              </a:ext>
            </a:extLst>
          </p:cNvPr>
          <p:cNvSpPr/>
          <p:nvPr/>
        </p:nvSpPr>
        <p:spPr>
          <a:xfrm>
            <a:off x="8035916" y="4383083"/>
            <a:ext cx="512772" cy="512772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FA7B1F9-313D-91A3-785E-AC4F7BA58B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784335" y="4130968"/>
            <a:ext cx="1097280" cy="1097280"/>
          </a:xfrm>
          <a:prstGeom prst="rect">
            <a:avLst/>
          </a:prstGeom>
        </p:spPr>
      </p:pic>
      <p:sp>
        <p:nvSpPr>
          <p:cNvPr id="7" name="Arc 6">
            <a:extLst>
              <a:ext uri="{FF2B5EF4-FFF2-40B4-BE49-F238E27FC236}">
                <a16:creationId xmlns:a16="http://schemas.microsoft.com/office/drawing/2014/main" id="{C0161950-EDCF-F631-2A01-568972EED130}"/>
              </a:ext>
            </a:extLst>
          </p:cNvPr>
          <p:cNvSpPr/>
          <p:nvPr/>
        </p:nvSpPr>
        <p:spPr>
          <a:xfrm rot="18000000">
            <a:off x="9048263" y="5395578"/>
            <a:ext cx="6287474" cy="6287478"/>
          </a:xfrm>
          <a:prstGeom prst="arc">
            <a:avLst>
              <a:gd name="adj1" fmla="val 17062483"/>
              <a:gd name="adj2" fmla="val 6359571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DAC5245-574C-CAF1-2CCE-B2299F81A3C9}"/>
              </a:ext>
            </a:extLst>
          </p:cNvPr>
          <p:cNvSpPr/>
          <p:nvPr/>
        </p:nvSpPr>
        <p:spPr>
          <a:xfrm>
            <a:off x="14250012" y="10308922"/>
            <a:ext cx="610334" cy="610334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69CD3A3-E1F7-A6C2-B612-C74261D8C582}"/>
              </a:ext>
            </a:extLst>
          </p:cNvPr>
          <p:cNvSpPr/>
          <p:nvPr/>
        </p:nvSpPr>
        <p:spPr>
          <a:xfrm>
            <a:off x="15027769" y="8003599"/>
            <a:ext cx="610334" cy="610334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D9A806D-F86F-5475-D2AE-35FC81CB18D4}"/>
              </a:ext>
            </a:extLst>
          </p:cNvPr>
          <p:cNvSpPr/>
          <p:nvPr/>
        </p:nvSpPr>
        <p:spPr>
          <a:xfrm>
            <a:off x="13963076" y="5881372"/>
            <a:ext cx="610334" cy="610334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522196-EF27-4ED0-8C16-51A1AD4A2AC1}"/>
              </a:ext>
            </a:extLst>
          </p:cNvPr>
          <p:cNvCxnSpPr>
            <a:cxnSpLocks/>
            <a:endCxn id="34" idx="4"/>
          </p:cNvCxnSpPr>
          <p:nvPr/>
        </p:nvCxnSpPr>
        <p:spPr>
          <a:xfrm>
            <a:off x="12192000" y="3524250"/>
            <a:ext cx="0" cy="2057958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42D40F7-7EB5-E14F-AD23-54C332B040E7}"/>
              </a:ext>
            </a:extLst>
          </p:cNvPr>
          <p:cNvCxnSpPr>
            <a:cxnSpLocks/>
          </p:cNvCxnSpPr>
          <p:nvPr/>
        </p:nvCxnSpPr>
        <p:spPr>
          <a:xfrm flipH="1">
            <a:off x="14402750" y="4989551"/>
            <a:ext cx="1339016" cy="1339016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A2DAF85-6A02-330B-6D59-651477886B23}"/>
              </a:ext>
            </a:extLst>
          </p:cNvPr>
          <p:cNvCxnSpPr>
            <a:cxnSpLocks/>
          </p:cNvCxnSpPr>
          <p:nvPr/>
        </p:nvCxnSpPr>
        <p:spPr>
          <a:xfrm flipH="1">
            <a:off x="15184520" y="8539317"/>
            <a:ext cx="2006200" cy="0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148BC95A-58EF-9894-0CF8-DD700BA9944B}"/>
              </a:ext>
            </a:extLst>
          </p:cNvPr>
          <p:cNvSpPr/>
          <p:nvPr/>
        </p:nvSpPr>
        <p:spPr>
          <a:xfrm>
            <a:off x="11661060" y="5100061"/>
            <a:ext cx="610334" cy="610334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0A3FDE4-3FAE-39E7-8991-A40DF10FB5BA}"/>
              </a:ext>
            </a:extLst>
          </p:cNvPr>
          <p:cNvSpPr/>
          <p:nvPr/>
        </p:nvSpPr>
        <p:spPr>
          <a:xfrm>
            <a:off x="9850288" y="6197605"/>
            <a:ext cx="4683425" cy="46834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93D5BA-2640-FB7C-32F6-32C95222502C}"/>
              </a:ext>
            </a:extLst>
          </p:cNvPr>
          <p:cNvSpPr txBox="1"/>
          <p:nvPr/>
        </p:nvSpPr>
        <p:spPr>
          <a:xfrm>
            <a:off x="11505601" y="6520132"/>
            <a:ext cx="200728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0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0001F5-5FA1-51C9-EA7D-4E58BEC332EF}"/>
              </a:ext>
            </a:extLst>
          </p:cNvPr>
          <p:cNvSpPr/>
          <p:nvPr/>
        </p:nvSpPr>
        <p:spPr>
          <a:xfrm rot="8100000">
            <a:off x="11049420" y="6477642"/>
            <a:ext cx="1227910" cy="5395454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698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8" name="Text Box 42">
            <a:extLst>
              <a:ext uri="{FF2B5EF4-FFF2-40B4-BE49-F238E27FC236}">
                <a16:creationId xmlns:a16="http://schemas.microsoft.com/office/drawing/2014/main" id="{5231CC4B-6D66-1D8A-A8DD-D57577688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8824" y="2503851"/>
            <a:ext cx="21788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LISTEN</a:t>
            </a:r>
          </a:p>
        </p:txBody>
      </p:sp>
      <p:sp>
        <p:nvSpPr>
          <p:cNvPr id="19" name="Rectangle 100">
            <a:extLst>
              <a:ext uri="{FF2B5EF4-FFF2-40B4-BE49-F238E27FC236}">
                <a16:creationId xmlns:a16="http://schemas.microsoft.com/office/drawing/2014/main" id="{39DE3698-624D-FA8C-D1C6-731282103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8888" y="3191907"/>
            <a:ext cx="307625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Lắng</a:t>
            </a:r>
            <a:r>
              <a:rPr lang="en-US" sz="2000" dirty="0"/>
              <a:t> </a:t>
            </a:r>
            <a:r>
              <a:rPr lang="en-US" sz="2000" dirty="0" err="1"/>
              <a:t>nghe</a:t>
            </a:r>
            <a:r>
              <a:rPr lang="en-US" sz="2000" dirty="0"/>
              <a:t> </a:t>
            </a:r>
            <a:r>
              <a:rPr lang="en-US" sz="2000" dirty="0" err="1"/>
              <a:t>đầy</a:t>
            </a:r>
            <a:r>
              <a:rPr lang="en-US" sz="2000" dirty="0"/>
              <a:t> </a:t>
            </a:r>
            <a:r>
              <a:rPr lang="en-US" sz="2000" dirty="0" err="1"/>
              <a:t>đủ</a:t>
            </a:r>
            <a:r>
              <a:rPr lang="en-US" sz="2000" dirty="0"/>
              <a:t> ý </a:t>
            </a:r>
            <a:r>
              <a:rPr lang="en-US" sz="2000" dirty="0" err="1"/>
              <a:t>kiến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lo </a:t>
            </a:r>
            <a:r>
              <a:rPr lang="en-US" sz="2000" dirty="0" err="1"/>
              <a:t>ngại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0" name="Text Box 42">
            <a:extLst>
              <a:ext uri="{FF2B5EF4-FFF2-40B4-BE49-F238E27FC236}">
                <a16:creationId xmlns:a16="http://schemas.microsoft.com/office/drawing/2014/main" id="{AC1F81F1-390F-233B-36DB-66F8F1C52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559" y="149523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ACKNOWLEDGE</a:t>
            </a:r>
          </a:p>
        </p:txBody>
      </p:sp>
      <p:sp>
        <p:nvSpPr>
          <p:cNvPr id="21" name="Rectangle 100">
            <a:extLst>
              <a:ext uri="{FF2B5EF4-FFF2-40B4-BE49-F238E27FC236}">
                <a16:creationId xmlns:a16="http://schemas.microsoft.com/office/drawing/2014/main" id="{BF02B6B1-CB73-375B-E9BA-3EA23AAEE0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64623" y="2183286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thấu</a:t>
            </a:r>
            <a:r>
              <a:rPr lang="en-US" sz="2000" dirty="0"/>
              <a:t> </a:t>
            </a:r>
            <a:r>
              <a:rPr lang="en-US" sz="2000" dirty="0" err="1"/>
              <a:t>hiểu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tôn</a:t>
            </a:r>
            <a:r>
              <a:rPr lang="en-US" sz="2000" dirty="0"/>
              <a:t> </a:t>
            </a:r>
            <a:r>
              <a:rPr lang="en-US" sz="2000" dirty="0" err="1"/>
              <a:t>trọng</a:t>
            </a:r>
            <a:r>
              <a:rPr lang="en-US" sz="2000" dirty="0"/>
              <a:t> </a:t>
            </a:r>
            <a:r>
              <a:rPr lang="en-US" sz="2000" dirty="0" err="1"/>
              <a:t>cảm</a:t>
            </a:r>
            <a:r>
              <a:rPr lang="en-US" sz="2000" dirty="0"/>
              <a:t> </a:t>
            </a:r>
            <a:r>
              <a:rPr lang="en-US" sz="2000" dirty="0" err="1"/>
              <a:t>xúc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2" name="Text Box 42">
            <a:extLst>
              <a:ext uri="{FF2B5EF4-FFF2-40B4-BE49-F238E27FC236}">
                <a16:creationId xmlns:a16="http://schemas.microsoft.com/office/drawing/2014/main" id="{F9C743B6-DA59-96C9-8922-530F4A7D2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8511" y="351951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CLARITY</a:t>
            </a:r>
          </a:p>
        </p:txBody>
      </p:sp>
      <p:sp>
        <p:nvSpPr>
          <p:cNvPr id="23" name="Rectangle 100">
            <a:extLst>
              <a:ext uri="{FF2B5EF4-FFF2-40B4-BE49-F238E27FC236}">
                <a16:creationId xmlns:a16="http://schemas.microsoft.com/office/drawing/2014/main" id="{88ABDDB0-4845-4655-B297-0DED30C206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68575" y="4207570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Đặt</a:t>
            </a:r>
            <a:r>
              <a:rPr lang="en-US" sz="2000" dirty="0"/>
              <a:t> </a:t>
            </a:r>
            <a:r>
              <a:rPr lang="en-US" sz="2000" dirty="0" err="1"/>
              <a:t>câu</a:t>
            </a:r>
            <a:r>
              <a:rPr lang="en-US" sz="2000" dirty="0"/>
              <a:t> </a:t>
            </a:r>
            <a:r>
              <a:rPr lang="en-US" sz="2000" dirty="0" err="1"/>
              <a:t>hỏi</a:t>
            </a:r>
            <a:r>
              <a:rPr lang="en-US" sz="2000" dirty="0"/>
              <a:t> </a:t>
            </a:r>
            <a:r>
              <a:rPr lang="en-US" sz="2000" dirty="0" err="1"/>
              <a:t>để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rõ</a:t>
            </a:r>
            <a:r>
              <a:rPr lang="en-US" sz="2000" dirty="0"/>
              <a:t> </a:t>
            </a:r>
            <a:r>
              <a:rPr lang="en-US" sz="2000" dirty="0" err="1"/>
              <a:t>nguyên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chi </a:t>
            </a:r>
            <a:r>
              <a:rPr lang="en-US" sz="2000" dirty="0" err="1"/>
              <a:t>tiết</a:t>
            </a:r>
            <a:r>
              <a:rPr lang="en-US" sz="2000" dirty="0"/>
              <a:t> </a:t>
            </a:r>
            <a:r>
              <a:rPr lang="en-US" sz="2000" dirty="0" err="1"/>
              <a:t>vấn</a:t>
            </a:r>
            <a:r>
              <a:rPr lang="en-US" sz="2000" dirty="0"/>
              <a:t> </a:t>
            </a:r>
            <a:r>
              <a:rPr lang="en-US" sz="2000" dirty="0" err="1"/>
              <a:t>đề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4" name="Text Box 42">
            <a:extLst>
              <a:ext uri="{FF2B5EF4-FFF2-40B4-BE49-F238E27FC236}">
                <a16:creationId xmlns:a16="http://schemas.microsoft.com/office/drawing/2014/main" id="{42CA5D18-1A07-581F-EEA2-492C412AF9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8940" y="7518179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RESPOND</a:t>
            </a:r>
          </a:p>
        </p:txBody>
      </p:sp>
      <p:sp>
        <p:nvSpPr>
          <p:cNvPr id="25" name="Rectangle 100">
            <a:extLst>
              <a:ext uri="{FF2B5EF4-FFF2-40B4-BE49-F238E27FC236}">
                <a16:creationId xmlns:a16="http://schemas.microsoft.com/office/drawing/2014/main" id="{BD9695BF-6945-D44D-DE08-9D20BF3D89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09004" y="8206235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Đưa ra câu trả lời phù hợp, giải pháp rõ ràng, thuyết phục.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6" name="Text Box 42">
            <a:extLst>
              <a:ext uri="{FF2B5EF4-FFF2-40B4-BE49-F238E27FC236}">
                <a16:creationId xmlns:a16="http://schemas.microsoft.com/office/drawing/2014/main" id="{5A4EEC7F-EF58-2D75-08F0-A1EFA8D86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36400" y="10836924"/>
            <a:ext cx="6133793" cy="130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CONFIRM</a:t>
            </a:r>
          </a:p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RESOLUTION</a:t>
            </a:r>
          </a:p>
        </p:txBody>
      </p:sp>
      <p:sp>
        <p:nvSpPr>
          <p:cNvPr id="27" name="Rectangle 100">
            <a:extLst>
              <a:ext uri="{FF2B5EF4-FFF2-40B4-BE49-F238E27FC236}">
                <a16:creationId xmlns:a16="http://schemas.microsoft.com/office/drawing/2014/main" id="{D76ADF05-71FE-F87C-FEA3-3CBC7F01AC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6465" y="12277140"/>
            <a:ext cx="39919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Xác nhận khách hàng hài lòng và vấn đề đã được giải quyết.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83BC78A3-10E4-F531-BB4F-6DF1DE8BA1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741766" y="3895626"/>
            <a:ext cx="1097280" cy="109728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A227CD36-E6D2-1EA3-FA91-6D3316520669}"/>
              </a:ext>
            </a:extLst>
          </p:cNvPr>
          <p:cNvSpPr/>
          <p:nvPr/>
        </p:nvSpPr>
        <p:spPr>
          <a:xfrm rot="8100000">
            <a:off x="9498730" y="6339778"/>
            <a:ext cx="3158879" cy="71783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A1D899A-7E1F-FD4B-8455-F6120440F5C6}"/>
              </a:ext>
            </a:extLst>
          </p:cNvPr>
          <p:cNvCxnSpPr>
            <a:cxnSpLocks/>
            <a:stCxn id="40" idx="5"/>
          </p:cNvCxnSpPr>
          <p:nvPr/>
        </p:nvCxnSpPr>
        <p:spPr>
          <a:xfrm flipH="1" flipV="1">
            <a:off x="8707149" y="5054461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0BC4C8C-FF39-3B8A-C1D9-44B749E1793E}"/>
              </a:ext>
            </a:extLst>
          </p:cNvPr>
          <p:cNvCxnSpPr>
            <a:cxnSpLocks/>
          </p:cNvCxnSpPr>
          <p:nvPr/>
        </p:nvCxnSpPr>
        <p:spPr>
          <a:xfrm flipH="1" flipV="1">
            <a:off x="14325857" y="10727489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4FB2656-5A42-8EBC-8ABE-E6D3E606F199}"/>
              </a:ext>
            </a:extLst>
          </p:cNvPr>
          <p:cNvGrpSpPr/>
          <p:nvPr/>
        </p:nvGrpSpPr>
        <p:grpSpPr>
          <a:xfrm>
            <a:off x="9783613" y="5228248"/>
            <a:ext cx="5727616" cy="5734869"/>
            <a:chOff x="9783613" y="5228248"/>
            <a:chExt cx="5727616" cy="5734869"/>
          </a:xfrm>
        </p:grpSpPr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67F82831-4821-0F2A-CB3F-F2A5DA23526C}"/>
                </a:ext>
              </a:extLst>
            </p:cNvPr>
            <p:cNvSpPr/>
            <p:nvPr/>
          </p:nvSpPr>
          <p:spPr>
            <a:xfrm rot="7200000">
              <a:off x="14010979" y="5941637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AFC2361-B6EE-5EAD-FF54-8A28CBA5D056}"/>
                </a:ext>
              </a:extLst>
            </p:cNvPr>
            <p:cNvSpPr/>
            <p:nvPr/>
          </p:nvSpPr>
          <p:spPr>
            <a:xfrm>
              <a:off x="12015020" y="5228248"/>
              <a:ext cx="353960" cy="35396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493DDCF-BC05-F791-4880-6449F658AD98}"/>
                </a:ext>
              </a:extLst>
            </p:cNvPr>
            <p:cNvSpPr/>
            <p:nvPr/>
          </p:nvSpPr>
          <p:spPr>
            <a:xfrm>
              <a:off x="14240354" y="6130854"/>
              <a:ext cx="353960" cy="35396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A45B54-0B60-6CCE-07AE-CB364CB9E220}"/>
                </a:ext>
              </a:extLst>
            </p:cNvPr>
            <p:cNvSpPr/>
            <p:nvPr/>
          </p:nvSpPr>
          <p:spPr>
            <a:xfrm>
              <a:off x="15157269" y="8362337"/>
              <a:ext cx="353960" cy="353960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81CE78E5-26DB-5ECF-F519-40255067AB7E}"/>
                </a:ext>
              </a:extLst>
            </p:cNvPr>
            <p:cNvSpPr/>
            <p:nvPr/>
          </p:nvSpPr>
          <p:spPr>
            <a:xfrm rot="4800000">
              <a:off x="11647863" y="5324476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0F095E43-1377-6DA3-4F56-7ECA346C25E2}"/>
                </a:ext>
              </a:extLst>
            </p:cNvPr>
            <p:cNvSpPr/>
            <p:nvPr/>
          </p:nvSpPr>
          <p:spPr>
            <a:xfrm rot="10200000">
              <a:off x="15199304" y="8011721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F17D6312-C900-AB4D-7AE4-D79975E2E13B}"/>
                </a:ext>
              </a:extLst>
            </p:cNvPr>
            <p:cNvSpPr/>
            <p:nvPr/>
          </p:nvSpPr>
          <p:spPr>
            <a:xfrm rot="12900000">
              <a:off x="14586547" y="10354828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A44DE7C-8509-8559-A3E6-CCCD82187C70}"/>
                </a:ext>
              </a:extLst>
            </p:cNvPr>
            <p:cNvSpPr/>
            <p:nvPr/>
          </p:nvSpPr>
          <p:spPr>
            <a:xfrm>
              <a:off x="9783613" y="6130854"/>
              <a:ext cx="353960" cy="35396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EB80A5A-1E7E-72B8-14E5-E91C12B5B4A9}"/>
                </a:ext>
              </a:extLst>
            </p:cNvPr>
            <p:cNvSpPr/>
            <p:nvPr/>
          </p:nvSpPr>
          <p:spPr>
            <a:xfrm>
              <a:off x="14225770" y="10609157"/>
              <a:ext cx="353960" cy="353960"/>
            </a:xfrm>
            <a:prstGeom prst="ellipse">
              <a:avLst/>
            </a:prstGeom>
            <a:solidFill>
              <a:schemeClr val="accent6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200">
            <a:extLst>
              <a:ext uri="{FF2B5EF4-FFF2-40B4-BE49-F238E27FC236}">
                <a16:creationId xmlns:a16="http://schemas.microsoft.com/office/drawing/2014/main" id="{D35CDD41-4E6A-3AB5-6328-705DD6A0CD11}"/>
              </a:ext>
            </a:extLst>
          </p:cNvPr>
          <p:cNvSpPr txBox="1"/>
          <p:nvPr/>
        </p:nvSpPr>
        <p:spPr>
          <a:xfrm>
            <a:off x="2089643" y="9194844"/>
            <a:ext cx="491833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dirty="0">
                <a:solidFill>
                  <a:schemeClr val="accent3"/>
                </a:solidFill>
              </a:rPr>
              <a:t>OBJECTION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9B8D41DA-5312-D07B-80D8-6463C3C6FF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240910" y="7731554"/>
            <a:ext cx="1097280" cy="1097280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10E5E97B-D588-0323-7F50-252FFF61AD1C}"/>
              </a:ext>
            </a:extLst>
          </p:cNvPr>
          <p:cNvSpPr/>
          <p:nvPr/>
        </p:nvSpPr>
        <p:spPr>
          <a:xfrm>
            <a:off x="17423746" y="7928653"/>
            <a:ext cx="433684" cy="433684"/>
          </a:xfrm>
          <a:prstGeom prst="ellipse">
            <a:avLst/>
          </a:prstGeom>
          <a:solidFill>
            <a:schemeClr val="accent5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7E835FD4-54CD-DB4C-A552-DF6934ECD6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708821" y="11265947"/>
            <a:ext cx="1097280" cy="1097280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17356008-CA87-D4A3-13ED-D89BC103E59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45377" y="2430754"/>
            <a:ext cx="1097280" cy="1097280"/>
          </a:xfrm>
          <a:prstGeom prst="rect">
            <a:avLst/>
          </a:prstGeom>
        </p:spPr>
      </p:pic>
      <p:sp>
        <p:nvSpPr>
          <p:cNvPr id="47" name="Oval 46">
            <a:extLst>
              <a:ext uri="{FF2B5EF4-FFF2-40B4-BE49-F238E27FC236}">
                <a16:creationId xmlns:a16="http://schemas.microsoft.com/office/drawing/2014/main" id="{45787BB1-FA20-BF1B-6BFA-CD269B19C382}"/>
              </a:ext>
            </a:extLst>
          </p:cNvPr>
          <p:cNvSpPr/>
          <p:nvPr/>
        </p:nvSpPr>
        <p:spPr>
          <a:xfrm>
            <a:off x="11937631" y="3173404"/>
            <a:ext cx="512772" cy="512772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A6A53B17-4976-70D1-F1AA-5D14B889D550}"/>
              </a:ext>
            </a:extLst>
          </p:cNvPr>
          <p:cNvSpPr txBox="1"/>
          <p:nvPr/>
        </p:nvSpPr>
        <p:spPr>
          <a:xfrm>
            <a:off x="2089643" y="10316753"/>
            <a:ext cx="4988866" cy="120032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7200" dirty="0">
                <a:solidFill>
                  <a:schemeClr val="tx2"/>
                </a:solidFill>
                <a:latin typeface="+mj-lt"/>
              </a:rPr>
              <a:t>HANDLING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362D07-1DF6-AC65-CD97-2B2D804D2C9F}"/>
              </a:ext>
            </a:extLst>
          </p:cNvPr>
          <p:cNvSpPr txBox="1"/>
          <p:nvPr/>
        </p:nvSpPr>
        <p:spPr>
          <a:xfrm rot="2700000">
            <a:off x="10948851" y="8835351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02662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7" grpId="0" animBg="1"/>
          <p:bldP spid="16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42" grpId="0"/>
          <p:bldP spid="44" grpId="0" animBg="1"/>
          <p:bldP spid="47" grpId="0" animBg="1"/>
          <p:bldP spid="4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7" grpId="0" animBg="1"/>
          <p:bldP spid="16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42" grpId="0"/>
          <p:bldP spid="44" grpId="0" animBg="1"/>
          <p:bldP spid="47" grpId="0" animBg="1"/>
          <p:bldP spid="48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E858CC8-F384-EF79-F160-27D3DBBCD4A8}"/>
              </a:ext>
            </a:extLst>
          </p:cNvPr>
          <p:cNvSpPr/>
          <p:nvPr/>
        </p:nvSpPr>
        <p:spPr>
          <a:xfrm>
            <a:off x="16270884" y="11825472"/>
            <a:ext cx="482290" cy="482290"/>
          </a:xfrm>
          <a:prstGeom prst="ellipse">
            <a:avLst/>
          </a:prstGeom>
          <a:solidFill>
            <a:schemeClr val="accent6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72A05FA-3C18-8F90-A93D-114C9CF7EC77}"/>
              </a:ext>
            </a:extLst>
          </p:cNvPr>
          <p:cNvSpPr/>
          <p:nvPr/>
        </p:nvSpPr>
        <p:spPr>
          <a:xfrm>
            <a:off x="16165981" y="4135096"/>
            <a:ext cx="433684" cy="433684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55F568-2787-05D1-5BFC-C848492DC75F}"/>
              </a:ext>
            </a:extLst>
          </p:cNvPr>
          <p:cNvSpPr/>
          <p:nvPr/>
        </p:nvSpPr>
        <p:spPr>
          <a:xfrm>
            <a:off x="8035916" y="4383083"/>
            <a:ext cx="512772" cy="512772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CF39616-A0A5-8C3E-6A7F-1BC1F9A50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784335" y="4130968"/>
            <a:ext cx="1097280" cy="1097280"/>
          </a:xfrm>
          <a:prstGeom prst="rect">
            <a:avLst/>
          </a:prstGeom>
        </p:spPr>
      </p:pic>
      <p:sp>
        <p:nvSpPr>
          <p:cNvPr id="7" name="Arc 6">
            <a:extLst>
              <a:ext uri="{FF2B5EF4-FFF2-40B4-BE49-F238E27FC236}">
                <a16:creationId xmlns:a16="http://schemas.microsoft.com/office/drawing/2014/main" id="{D733D8B2-F620-EA7B-AFD3-5C309FA79030}"/>
              </a:ext>
            </a:extLst>
          </p:cNvPr>
          <p:cNvSpPr/>
          <p:nvPr/>
        </p:nvSpPr>
        <p:spPr>
          <a:xfrm rot="18000000">
            <a:off x="9048263" y="5395578"/>
            <a:ext cx="6287474" cy="6287478"/>
          </a:xfrm>
          <a:prstGeom prst="arc">
            <a:avLst>
              <a:gd name="adj1" fmla="val 17062483"/>
              <a:gd name="adj2" fmla="val 6359571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DDDA81-58BC-16FC-ACF2-D1732B7C0AB2}"/>
              </a:ext>
            </a:extLst>
          </p:cNvPr>
          <p:cNvSpPr/>
          <p:nvPr/>
        </p:nvSpPr>
        <p:spPr>
          <a:xfrm>
            <a:off x="14250012" y="10308922"/>
            <a:ext cx="610334" cy="610334"/>
          </a:xfrm>
          <a:prstGeom prst="ellipse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9CD376A-66DC-2819-D2ED-59399C158ABE}"/>
              </a:ext>
            </a:extLst>
          </p:cNvPr>
          <p:cNvSpPr/>
          <p:nvPr/>
        </p:nvSpPr>
        <p:spPr>
          <a:xfrm>
            <a:off x="15027769" y="8003599"/>
            <a:ext cx="610334" cy="610334"/>
          </a:xfrm>
          <a:prstGeom prst="ellipse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81B3508-62C0-BC59-0331-7E5120FBFF5C}"/>
              </a:ext>
            </a:extLst>
          </p:cNvPr>
          <p:cNvSpPr/>
          <p:nvPr/>
        </p:nvSpPr>
        <p:spPr>
          <a:xfrm>
            <a:off x="13963076" y="5881372"/>
            <a:ext cx="610334" cy="610334"/>
          </a:xfrm>
          <a:prstGeom prst="ellipse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8BBB0E-9628-9CF2-63C3-3BE15DE512CD}"/>
              </a:ext>
            </a:extLst>
          </p:cNvPr>
          <p:cNvCxnSpPr>
            <a:cxnSpLocks/>
            <a:endCxn id="38" idx="4"/>
          </p:cNvCxnSpPr>
          <p:nvPr/>
        </p:nvCxnSpPr>
        <p:spPr>
          <a:xfrm>
            <a:off x="12192000" y="3524250"/>
            <a:ext cx="0" cy="2057958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86AE19C-6FE3-09B1-9725-6CFC9FE017B9}"/>
              </a:ext>
            </a:extLst>
          </p:cNvPr>
          <p:cNvCxnSpPr>
            <a:cxnSpLocks/>
          </p:cNvCxnSpPr>
          <p:nvPr/>
        </p:nvCxnSpPr>
        <p:spPr>
          <a:xfrm flipH="1">
            <a:off x="14402750" y="4989551"/>
            <a:ext cx="1339016" cy="1339016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76203D4-2EB4-53F8-5C98-ABE1730350B9}"/>
              </a:ext>
            </a:extLst>
          </p:cNvPr>
          <p:cNvCxnSpPr>
            <a:cxnSpLocks/>
          </p:cNvCxnSpPr>
          <p:nvPr/>
        </p:nvCxnSpPr>
        <p:spPr>
          <a:xfrm flipH="1">
            <a:off x="15184520" y="8539317"/>
            <a:ext cx="2006200" cy="0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4200FC11-119A-6E8C-4361-42756DFB85B2}"/>
              </a:ext>
            </a:extLst>
          </p:cNvPr>
          <p:cNvSpPr/>
          <p:nvPr/>
        </p:nvSpPr>
        <p:spPr>
          <a:xfrm>
            <a:off x="11661060" y="5100061"/>
            <a:ext cx="610334" cy="610334"/>
          </a:xfrm>
          <a:prstGeom prst="ellipse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6160F29-221F-ACBD-AB6A-579F47435D5A}"/>
              </a:ext>
            </a:extLst>
          </p:cNvPr>
          <p:cNvSpPr/>
          <p:nvPr/>
        </p:nvSpPr>
        <p:spPr>
          <a:xfrm>
            <a:off x="9850288" y="6197605"/>
            <a:ext cx="4683425" cy="46834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7060CD-4F4A-E2F7-1CB6-960E335D66B8}"/>
              </a:ext>
            </a:extLst>
          </p:cNvPr>
          <p:cNvSpPr txBox="1"/>
          <p:nvPr/>
        </p:nvSpPr>
        <p:spPr>
          <a:xfrm>
            <a:off x="11505601" y="6520132"/>
            <a:ext cx="200728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000" b="1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DD4B3C8-08D5-98F9-860E-07BB9BDDE7B1}"/>
              </a:ext>
            </a:extLst>
          </p:cNvPr>
          <p:cNvSpPr/>
          <p:nvPr/>
        </p:nvSpPr>
        <p:spPr>
          <a:xfrm rot="8100000">
            <a:off x="11049420" y="6477642"/>
            <a:ext cx="1227910" cy="5395454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698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1" name="Text Box 42">
            <a:extLst>
              <a:ext uri="{FF2B5EF4-FFF2-40B4-BE49-F238E27FC236}">
                <a16:creationId xmlns:a16="http://schemas.microsoft.com/office/drawing/2014/main" id="{B2876215-DCD1-0818-1BB7-588414182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8824" y="2503851"/>
            <a:ext cx="21788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LISTEN</a:t>
            </a:r>
          </a:p>
        </p:txBody>
      </p:sp>
      <p:sp>
        <p:nvSpPr>
          <p:cNvPr id="22" name="Rectangle 100">
            <a:extLst>
              <a:ext uri="{FF2B5EF4-FFF2-40B4-BE49-F238E27FC236}">
                <a16:creationId xmlns:a16="http://schemas.microsoft.com/office/drawing/2014/main" id="{87A24FB7-F746-B774-FEFB-9348E32FA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8888" y="3191907"/>
            <a:ext cx="307625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Lắng</a:t>
            </a:r>
            <a:r>
              <a:rPr lang="en-US" sz="2000" dirty="0"/>
              <a:t> </a:t>
            </a:r>
            <a:r>
              <a:rPr lang="en-US" sz="2000" dirty="0" err="1"/>
              <a:t>nghe</a:t>
            </a:r>
            <a:r>
              <a:rPr lang="en-US" sz="2000" dirty="0"/>
              <a:t> </a:t>
            </a:r>
            <a:r>
              <a:rPr lang="en-US" sz="2000" dirty="0" err="1"/>
              <a:t>đầy</a:t>
            </a:r>
            <a:r>
              <a:rPr lang="en-US" sz="2000" dirty="0"/>
              <a:t> </a:t>
            </a:r>
            <a:r>
              <a:rPr lang="en-US" sz="2000" dirty="0" err="1"/>
              <a:t>đủ</a:t>
            </a:r>
            <a:r>
              <a:rPr lang="en-US" sz="2000" dirty="0"/>
              <a:t> ý </a:t>
            </a:r>
            <a:r>
              <a:rPr lang="en-US" sz="2000" dirty="0" err="1"/>
              <a:t>kiến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lo </a:t>
            </a:r>
            <a:r>
              <a:rPr lang="en-US" sz="2000" dirty="0" err="1"/>
              <a:t>ngại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3" name="Text Box 42">
            <a:extLst>
              <a:ext uri="{FF2B5EF4-FFF2-40B4-BE49-F238E27FC236}">
                <a16:creationId xmlns:a16="http://schemas.microsoft.com/office/drawing/2014/main" id="{86682C72-0193-CAD6-158E-5EE36E938C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559" y="149523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ACKNOWLEDGE</a:t>
            </a:r>
          </a:p>
        </p:txBody>
      </p:sp>
      <p:sp>
        <p:nvSpPr>
          <p:cNvPr id="24" name="Rectangle 100">
            <a:extLst>
              <a:ext uri="{FF2B5EF4-FFF2-40B4-BE49-F238E27FC236}">
                <a16:creationId xmlns:a16="http://schemas.microsoft.com/office/drawing/2014/main" id="{D4A39A49-BF26-6349-3253-697DE0C95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64623" y="2183286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thấu</a:t>
            </a:r>
            <a:r>
              <a:rPr lang="en-US" sz="2000" dirty="0"/>
              <a:t> </a:t>
            </a:r>
            <a:r>
              <a:rPr lang="en-US" sz="2000" dirty="0" err="1"/>
              <a:t>hiểu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tôn</a:t>
            </a:r>
            <a:r>
              <a:rPr lang="en-US" sz="2000" dirty="0"/>
              <a:t> </a:t>
            </a:r>
            <a:r>
              <a:rPr lang="en-US" sz="2000" dirty="0" err="1"/>
              <a:t>trọng</a:t>
            </a:r>
            <a:r>
              <a:rPr lang="en-US" sz="2000" dirty="0"/>
              <a:t> </a:t>
            </a:r>
            <a:r>
              <a:rPr lang="en-US" sz="2000" dirty="0" err="1"/>
              <a:t>cảm</a:t>
            </a:r>
            <a:r>
              <a:rPr lang="en-US" sz="2000" dirty="0"/>
              <a:t> </a:t>
            </a:r>
            <a:r>
              <a:rPr lang="en-US" sz="2000" dirty="0" err="1"/>
              <a:t>xúc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6" name="Text Box 42">
            <a:extLst>
              <a:ext uri="{FF2B5EF4-FFF2-40B4-BE49-F238E27FC236}">
                <a16:creationId xmlns:a16="http://schemas.microsoft.com/office/drawing/2014/main" id="{D914666E-EDB6-A0B1-AF22-E2540762B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8511" y="351951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CLARITY</a:t>
            </a:r>
          </a:p>
        </p:txBody>
      </p:sp>
      <p:sp>
        <p:nvSpPr>
          <p:cNvPr id="27" name="Rectangle 100">
            <a:extLst>
              <a:ext uri="{FF2B5EF4-FFF2-40B4-BE49-F238E27FC236}">
                <a16:creationId xmlns:a16="http://schemas.microsoft.com/office/drawing/2014/main" id="{69B31D30-A987-A472-601B-D3B12BACE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68575" y="4207570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Đặt</a:t>
            </a:r>
            <a:r>
              <a:rPr lang="en-US" sz="2000" dirty="0"/>
              <a:t> </a:t>
            </a:r>
            <a:r>
              <a:rPr lang="en-US" sz="2000" dirty="0" err="1"/>
              <a:t>câu</a:t>
            </a:r>
            <a:r>
              <a:rPr lang="en-US" sz="2000" dirty="0"/>
              <a:t> </a:t>
            </a:r>
            <a:r>
              <a:rPr lang="en-US" sz="2000" dirty="0" err="1"/>
              <a:t>hỏi</a:t>
            </a:r>
            <a:r>
              <a:rPr lang="en-US" sz="2000" dirty="0"/>
              <a:t> </a:t>
            </a:r>
            <a:r>
              <a:rPr lang="en-US" sz="2000" dirty="0" err="1"/>
              <a:t>để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rõ</a:t>
            </a:r>
            <a:r>
              <a:rPr lang="en-US" sz="2000" dirty="0"/>
              <a:t> </a:t>
            </a:r>
            <a:r>
              <a:rPr lang="en-US" sz="2000" dirty="0" err="1"/>
              <a:t>nguyên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chi </a:t>
            </a:r>
            <a:r>
              <a:rPr lang="en-US" sz="2000" dirty="0" err="1"/>
              <a:t>tiết</a:t>
            </a:r>
            <a:r>
              <a:rPr lang="en-US" sz="2000" dirty="0"/>
              <a:t> </a:t>
            </a:r>
            <a:r>
              <a:rPr lang="en-US" sz="2000" dirty="0" err="1"/>
              <a:t>vấn</a:t>
            </a:r>
            <a:r>
              <a:rPr lang="en-US" sz="2000" dirty="0"/>
              <a:t> </a:t>
            </a:r>
            <a:r>
              <a:rPr lang="en-US" sz="2000" dirty="0" err="1"/>
              <a:t>đề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8" name="Text Box 42">
            <a:extLst>
              <a:ext uri="{FF2B5EF4-FFF2-40B4-BE49-F238E27FC236}">
                <a16:creationId xmlns:a16="http://schemas.microsoft.com/office/drawing/2014/main" id="{A6EB589E-FBB5-D085-0E64-ABCB16020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8940" y="7518179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RESPOND</a:t>
            </a:r>
          </a:p>
        </p:txBody>
      </p:sp>
      <p:sp>
        <p:nvSpPr>
          <p:cNvPr id="29" name="Rectangle 100">
            <a:extLst>
              <a:ext uri="{FF2B5EF4-FFF2-40B4-BE49-F238E27FC236}">
                <a16:creationId xmlns:a16="http://schemas.microsoft.com/office/drawing/2014/main" id="{A196F485-FBCB-0240-7FEB-423A25B8C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09004" y="8206235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Đưa ra câu trả lời phù hợp, giải pháp rõ ràng, thuyết phục.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30" name="Text Box 42">
            <a:extLst>
              <a:ext uri="{FF2B5EF4-FFF2-40B4-BE49-F238E27FC236}">
                <a16:creationId xmlns:a16="http://schemas.microsoft.com/office/drawing/2014/main" id="{E09F7F9C-F00C-75B8-8A7B-A70E90FE98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36400" y="10836924"/>
            <a:ext cx="6133793" cy="130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CONFIRM</a:t>
            </a:r>
          </a:p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RESOLUTION</a:t>
            </a:r>
          </a:p>
        </p:txBody>
      </p:sp>
      <p:sp>
        <p:nvSpPr>
          <p:cNvPr id="31" name="Rectangle 100">
            <a:extLst>
              <a:ext uri="{FF2B5EF4-FFF2-40B4-BE49-F238E27FC236}">
                <a16:creationId xmlns:a16="http://schemas.microsoft.com/office/drawing/2014/main" id="{3133E467-1BB1-42B8-66A2-745884725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6465" y="12277140"/>
            <a:ext cx="39919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Xác nhận khách hàng hài lòng và vấn đề đã được giải quyết.</a:t>
            </a: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D64FA013-C19D-553A-077E-69FC860663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741766" y="3895626"/>
            <a:ext cx="1097280" cy="109728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40C22EC1-B3B8-852E-E287-88C75F95C904}"/>
              </a:ext>
            </a:extLst>
          </p:cNvPr>
          <p:cNvSpPr/>
          <p:nvPr/>
        </p:nvSpPr>
        <p:spPr>
          <a:xfrm rot="8100000">
            <a:off x="9498730" y="6339778"/>
            <a:ext cx="3158879" cy="717834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19B8409-F632-D18A-7D84-831205062AA6}"/>
              </a:ext>
            </a:extLst>
          </p:cNvPr>
          <p:cNvCxnSpPr>
            <a:cxnSpLocks/>
            <a:stCxn id="44" idx="5"/>
          </p:cNvCxnSpPr>
          <p:nvPr/>
        </p:nvCxnSpPr>
        <p:spPr>
          <a:xfrm flipH="1" flipV="1">
            <a:off x="8707149" y="5054461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CABFE29-755C-C4DB-E0F1-334650AF8033}"/>
              </a:ext>
            </a:extLst>
          </p:cNvPr>
          <p:cNvCxnSpPr>
            <a:cxnSpLocks/>
          </p:cNvCxnSpPr>
          <p:nvPr/>
        </p:nvCxnSpPr>
        <p:spPr>
          <a:xfrm flipH="1" flipV="1">
            <a:off x="14325857" y="10727489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6AC5AFD-D2BC-95AC-FD5B-2543D710CE5D}"/>
              </a:ext>
            </a:extLst>
          </p:cNvPr>
          <p:cNvGrpSpPr/>
          <p:nvPr/>
        </p:nvGrpSpPr>
        <p:grpSpPr>
          <a:xfrm>
            <a:off x="9783613" y="5228248"/>
            <a:ext cx="5727616" cy="5734869"/>
            <a:chOff x="9783613" y="5228248"/>
            <a:chExt cx="5727616" cy="5734869"/>
          </a:xfrm>
        </p:grpSpPr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D6CAFBFE-E898-A508-49D7-3B451C2B8D87}"/>
                </a:ext>
              </a:extLst>
            </p:cNvPr>
            <p:cNvSpPr/>
            <p:nvPr/>
          </p:nvSpPr>
          <p:spPr>
            <a:xfrm rot="7200000">
              <a:off x="14010979" y="5941637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87154EE-052B-8A01-AD51-95BA65EE0BE5}"/>
                </a:ext>
              </a:extLst>
            </p:cNvPr>
            <p:cNvSpPr/>
            <p:nvPr/>
          </p:nvSpPr>
          <p:spPr>
            <a:xfrm>
              <a:off x="12015020" y="5228248"/>
              <a:ext cx="353960" cy="35396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3AB7549-9876-A1B9-A058-B7555B6D4955}"/>
                </a:ext>
              </a:extLst>
            </p:cNvPr>
            <p:cNvSpPr/>
            <p:nvPr/>
          </p:nvSpPr>
          <p:spPr>
            <a:xfrm>
              <a:off x="14240354" y="6130854"/>
              <a:ext cx="353960" cy="35396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3FBC06B-CB30-0756-FFFA-22D40B33D2D3}"/>
                </a:ext>
              </a:extLst>
            </p:cNvPr>
            <p:cNvSpPr/>
            <p:nvPr/>
          </p:nvSpPr>
          <p:spPr>
            <a:xfrm>
              <a:off x="15157269" y="8362337"/>
              <a:ext cx="353960" cy="353960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60767773-A446-157A-5937-F7929B965531}"/>
                </a:ext>
              </a:extLst>
            </p:cNvPr>
            <p:cNvSpPr/>
            <p:nvPr/>
          </p:nvSpPr>
          <p:spPr>
            <a:xfrm rot="4800000">
              <a:off x="11647863" y="5324476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45E91BFA-144D-AC4B-1593-BA4AAB9D439A}"/>
                </a:ext>
              </a:extLst>
            </p:cNvPr>
            <p:cNvSpPr/>
            <p:nvPr/>
          </p:nvSpPr>
          <p:spPr>
            <a:xfrm rot="10200000">
              <a:off x="15199304" y="8011721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70786251-0C35-BB9F-C74C-F13DB0529247}"/>
                </a:ext>
              </a:extLst>
            </p:cNvPr>
            <p:cNvSpPr/>
            <p:nvPr/>
          </p:nvSpPr>
          <p:spPr>
            <a:xfrm rot="12900000">
              <a:off x="14586547" y="10354828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AF5320E-A865-BE11-4A59-F147EDDA3A06}"/>
                </a:ext>
              </a:extLst>
            </p:cNvPr>
            <p:cNvSpPr/>
            <p:nvPr/>
          </p:nvSpPr>
          <p:spPr>
            <a:xfrm>
              <a:off x="9783613" y="6130854"/>
              <a:ext cx="353960" cy="35396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9302103-A338-7ECE-E97E-3F13D6E1CFB5}"/>
                </a:ext>
              </a:extLst>
            </p:cNvPr>
            <p:cNvSpPr/>
            <p:nvPr/>
          </p:nvSpPr>
          <p:spPr>
            <a:xfrm>
              <a:off x="14225770" y="10609157"/>
              <a:ext cx="353960" cy="353960"/>
            </a:xfrm>
            <a:prstGeom prst="ellipse">
              <a:avLst/>
            </a:prstGeom>
            <a:solidFill>
              <a:schemeClr val="accent6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200">
            <a:extLst>
              <a:ext uri="{FF2B5EF4-FFF2-40B4-BE49-F238E27FC236}">
                <a16:creationId xmlns:a16="http://schemas.microsoft.com/office/drawing/2014/main" id="{A21B8F1B-EF37-2487-6483-3D14110234F4}"/>
              </a:ext>
            </a:extLst>
          </p:cNvPr>
          <p:cNvSpPr txBox="1"/>
          <p:nvPr/>
        </p:nvSpPr>
        <p:spPr>
          <a:xfrm>
            <a:off x="2089643" y="9194844"/>
            <a:ext cx="491833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dirty="0">
                <a:solidFill>
                  <a:schemeClr val="accent3"/>
                </a:solidFill>
              </a:rPr>
              <a:t>OBJECTION</a:t>
            </a:r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031359D7-89D3-B2A5-59F5-082C41DA82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240910" y="7731554"/>
            <a:ext cx="1097280" cy="1097280"/>
          </a:xfrm>
          <a:prstGeom prst="rect">
            <a:avLst/>
          </a:prstGeom>
        </p:spPr>
      </p:pic>
      <p:sp>
        <p:nvSpPr>
          <p:cNvPr id="48" name="Oval 47">
            <a:extLst>
              <a:ext uri="{FF2B5EF4-FFF2-40B4-BE49-F238E27FC236}">
                <a16:creationId xmlns:a16="http://schemas.microsoft.com/office/drawing/2014/main" id="{3A597998-1C37-22AE-611D-F054A008FF2B}"/>
              </a:ext>
            </a:extLst>
          </p:cNvPr>
          <p:cNvSpPr/>
          <p:nvPr/>
        </p:nvSpPr>
        <p:spPr>
          <a:xfrm>
            <a:off x="17423746" y="7928653"/>
            <a:ext cx="433684" cy="433684"/>
          </a:xfrm>
          <a:prstGeom prst="ellipse">
            <a:avLst/>
          </a:prstGeom>
          <a:solidFill>
            <a:schemeClr val="accent5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Graphic 48">
            <a:extLst>
              <a:ext uri="{FF2B5EF4-FFF2-40B4-BE49-F238E27FC236}">
                <a16:creationId xmlns:a16="http://schemas.microsoft.com/office/drawing/2014/main" id="{196360DE-B810-FD8E-7822-062267092C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708821" y="11265947"/>
            <a:ext cx="1097280" cy="1097280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2DE59B9B-9577-E7B5-95D5-2ED6BC0F907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45377" y="2430754"/>
            <a:ext cx="1097280" cy="1097280"/>
          </a:xfrm>
          <a:prstGeom prst="rect">
            <a:avLst/>
          </a:prstGeom>
        </p:spPr>
      </p:pic>
      <p:sp>
        <p:nvSpPr>
          <p:cNvPr id="51" name="Oval 50">
            <a:extLst>
              <a:ext uri="{FF2B5EF4-FFF2-40B4-BE49-F238E27FC236}">
                <a16:creationId xmlns:a16="http://schemas.microsoft.com/office/drawing/2014/main" id="{04F97B02-DD8F-B24F-B0F3-F3747C8ABB2A}"/>
              </a:ext>
            </a:extLst>
          </p:cNvPr>
          <p:cNvSpPr/>
          <p:nvPr/>
        </p:nvSpPr>
        <p:spPr>
          <a:xfrm>
            <a:off x="11937631" y="3173404"/>
            <a:ext cx="512772" cy="512772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8B162C11-EEE6-19EF-741D-7059155A418A}"/>
              </a:ext>
            </a:extLst>
          </p:cNvPr>
          <p:cNvSpPr txBox="1"/>
          <p:nvPr/>
        </p:nvSpPr>
        <p:spPr>
          <a:xfrm>
            <a:off x="2089643" y="10316753"/>
            <a:ext cx="4988866" cy="120032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7200" dirty="0">
                <a:solidFill>
                  <a:schemeClr val="tx2"/>
                </a:solidFill>
                <a:latin typeface="+mj-lt"/>
              </a:rPr>
              <a:t>HANDLING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66C84A-910C-623A-F035-4F7BB1BFC502}"/>
              </a:ext>
            </a:extLst>
          </p:cNvPr>
          <p:cNvSpPr txBox="1"/>
          <p:nvPr/>
        </p:nvSpPr>
        <p:spPr>
          <a:xfrm rot="2700000">
            <a:off x="10948851" y="8835351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628123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 animBg="1"/>
          <p:bldP spid="7" grpId="0" animBg="1"/>
          <p:bldP spid="18" grpId="0"/>
          <p:bldP spid="21" grpId="0"/>
          <p:bldP spid="22" grpId="0"/>
          <p:bldP spid="23" grpId="0"/>
          <p:bldP spid="24" grpId="0"/>
          <p:bldP spid="26" grpId="0"/>
          <p:bldP spid="27" grpId="0"/>
          <p:bldP spid="28" grpId="0"/>
          <p:bldP spid="29" grpId="0"/>
          <p:bldP spid="30" grpId="0"/>
          <p:bldP spid="31" grpId="0"/>
          <p:bldP spid="46" grpId="0"/>
          <p:bldP spid="48" grpId="0" animBg="1"/>
          <p:bldP spid="51" grpId="0" animBg="1"/>
          <p:bldP spid="5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 animBg="1"/>
          <p:bldP spid="7" grpId="0" animBg="1"/>
          <p:bldP spid="18" grpId="0"/>
          <p:bldP spid="21" grpId="0"/>
          <p:bldP spid="22" grpId="0"/>
          <p:bldP spid="23" grpId="0"/>
          <p:bldP spid="24" grpId="0"/>
          <p:bldP spid="26" grpId="0"/>
          <p:bldP spid="27" grpId="0"/>
          <p:bldP spid="28" grpId="0"/>
          <p:bldP spid="29" grpId="0"/>
          <p:bldP spid="30" grpId="0"/>
          <p:bldP spid="31" grpId="0"/>
          <p:bldP spid="46" grpId="0"/>
          <p:bldP spid="48" grpId="0" animBg="1"/>
          <p:bldP spid="51" grpId="0" animBg="1"/>
          <p:bldP spid="52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74BB35C1-76B9-8BEB-F733-C0EACA82C8FC}"/>
              </a:ext>
            </a:extLst>
          </p:cNvPr>
          <p:cNvSpPr/>
          <p:nvPr/>
        </p:nvSpPr>
        <p:spPr>
          <a:xfrm>
            <a:off x="16270884" y="11825472"/>
            <a:ext cx="482290" cy="482290"/>
          </a:xfrm>
          <a:prstGeom prst="ellipse">
            <a:avLst/>
          </a:prstGeom>
          <a:solidFill>
            <a:schemeClr val="accent6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9FB74A0-6598-F85A-60E6-6FB0EEE5127F}"/>
              </a:ext>
            </a:extLst>
          </p:cNvPr>
          <p:cNvSpPr/>
          <p:nvPr/>
        </p:nvSpPr>
        <p:spPr>
          <a:xfrm>
            <a:off x="16165981" y="4135096"/>
            <a:ext cx="433684" cy="433684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48BF5E-A0ED-E31C-4B5D-EF54A7BBBDB6}"/>
              </a:ext>
            </a:extLst>
          </p:cNvPr>
          <p:cNvSpPr/>
          <p:nvPr/>
        </p:nvSpPr>
        <p:spPr>
          <a:xfrm>
            <a:off x="8035916" y="4383083"/>
            <a:ext cx="512772" cy="512772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D7584AEB-4447-EA53-08E8-A268412F4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784335" y="4130968"/>
            <a:ext cx="1097280" cy="1097280"/>
          </a:xfrm>
          <a:prstGeom prst="rect">
            <a:avLst/>
          </a:prstGeom>
        </p:spPr>
      </p:pic>
      <p:sp>
        <p:nvSpPr>
          <p:cNvPr id="18" name="Arc 17">
            <a:extLst>
              <a:ext uri="{FF2B5EF4-FFF2-40B4-BE49-F238E27FC236}">
                <a16:creationId xmlns:a16="http://schemas.microsoft.com/office/drawing/2014/main" id="{33BBDB9E-01F6-9AEF-DEC7-55940CF3CCB8}"/>
              </a:ext>
            </a:extLst>
          </p:cNvPr>
          <p:cNvSpPr/>
          <p:nvPr/>
        </p:nvSpPr>
        <p:spPr>
          <a:xfrm rot="18000000">
            <a:off x="9048263" y="5395578"/>
            <a:ext cx="6287474" cy="6287478"/>
          </a:xfrm>
          <a:prstGeom prst="arc">
            <a:avLst>
              <a:gd name="adj1" fmla="val 17062483"/>
              <a:gd name="adj2" fmla="val 6359571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313B93A-C36C-9492-95A8-2F59D6784412}"/>
              </a:ext>
            </a:extLst>
          </p:cNvPr>
          <p:cNvSpPr/>
          <p:nvPr/>
        </p:nvSpPr>
        <p:spPr>
          <a:xfrm>
            <a:off x="14250012" y="10308922"/>
            <a:ext cx="610334" cy="610334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79BB061-2AFA-9356-6E1F-37DFB8D6E1DD}"/>
              </a:ext>
            </a:extLst>
          </p:cNvPr>
          <p:cNvSpPr/>
          <p:nvPr/>
        </p:nvSpPr>
        <p:spPr>
          <a:xfrm>
            <a:off x="15027769" y="8003599"/>
            <a:ext cx="610334" cy="610334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69A15F9-43E5-D118-F503-C851F200EEF3}"/>
              </a:ext>
            </a:extLst>
          </p:cNvPr>
          <p:cNvSpPr/>
          <p:nvPr/>
        </p:nvSpPr>
        <p:spPr>
          <a:xfrm>
            <a:off x="13963076" y="5881372"/>
            <a:ext cx="610334" cy="610334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063B2D-62F5-371D-68A6-3EDB0736F420}"/>
              </a:ext>
            </a:extLst>
          </p:cNvPr>
          <p:cNvCxnSpPr>
            <a:cxnSpLocks/>
            <a:endCxn id="45" idx="4"/>
          </p:cNvCxnSpPr>
          <p:nvPr/>
        </p:nvCxnSpPr>
        <p:spPr>
          <a:xfrm>
            <a:off x="12192000" y="3524250"/>
            <a:ext cx="0" cy="2057958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6C91947-0849-974A-55C4-F4325ACF89A5}"/>
              </a:ext>
            </a:extLst>
          </p:cNvPr>
          <p:cNvCxnSpPr>
            <a:cxnSpLocks/>
          </p:cNvCxnSpPr>
          <p:nvPr/>
        </p:nvCxnSpPr>
        <p:spPr>
          <a:xfrm flipH="1">
            <a:off x="14402750" y="4989551"/>
            <a:ext cx="1339016" cy="1339016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CEF0EEA-BD11-230A-735C-DEB4234B777B}"/>
              </a:ext>
            </a:extLst>
          </p:cNvPr>
          <p:cNvCxnSpPr>
            <a:cxnSpLocks/>
          </p:cNvCxnSpPr>
          <p:nvPr/>
        </p:nvCxnSpPr>
        <p:spPr>
          <a:xfrm flipH="1">
            <a:off x="15184520" y="8539317"/>
            <a:ext cx="2006200" cy="0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09550F98-5965-3B47-77B7-28976B4D077A}"/>
              </a:ext>
            </a:extLst>
          </p:cNvPr>
          <p:cNvSpPr/>
          <p:nvPr/>
        </p:nvSpPr>
        <p:spPr>
          <a:xfrm>
            <a:off x="11661060" y="5100061"/>
            <a:ext cx="610334" cy="610334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E8A5555-D470-41E2-C6FB-104AD790DB4A}"/>
              </a:ext>
            </a:extLst>
          </p:cNvPr>
          <p:cNvSpPr/>
          <p:nvPr/>
        </p:nvSpPr>
        <p:spPr>
          <a:xfrm>
            <a:off x="9850288" y="6197605"/>
            <a:ext cx="4683425" cy="4683425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8483CB-0627-47A0-4270-724412055A94}"/>
              </a:ext>
            </a:extLst>
          </p:cNvPr>
          <p:cNvSpPr txBox="1"/>
          <p:nvPr/>
        </p:nvSpPr>
        <p:spPr>
          <a:xfrm>
            <a:off x="11505601" y="6520132"/>
            <a:ext cx="200728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0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DEBDD64-5988-0B33-FD2C-34385D1D3856}"/>
              </a:ext>
            </a:extLst>
          </p:cNvPr>
          <p:cNvSpPr/>
          <p:nvPr/>
        </p:nvSpPr>
        <p:spPr>
          <a:xfrm rot="8100000">
            <a:off x="11049420" y="6477642"/>
            <a:ext cx="1227910" cy="5395454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698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9" name="Text Box 42">
            <a:extLst>
              <a:ext uri="{FF2B5EF4-FFF2-40B4-BE49-F238E27FC236}">
                <a16:creationId xmlns:a16="http://schemas.microsoft.com/office/drawing/2014/main" id="{60BA4DE4-16C7-F764-96F5-8A6DDEDDF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8824" y="2503851"/>
            <a:ext cx="21788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LISTEN</a:t>
            </a:r>
          </a:p>
        </p:txBody>
      </p:sp>
      <p:sp>
        <p:nvSpPr>
          <p:cNvPr id="30" name="Rectangle 100">
            <a:extLst>
              <a:ext uri="{FF2B5EF4-FFF2-40B4-BE49-F238E27FC236}">
                <a16:creationId xmlns:a16="http://schemas.microsoft.com/office/drawing/2014/main" id="{650519A8-018C-EF1A-123E-693D17514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8888" y="3191907"/>
            <a:ext cx="307625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Lắng</a:t>
            </a:r>
            <a:r>
              <a:rPr lang="en-US" sz="2000" dirty="0"/>
              <a:t> </a:t>
            </a:r>
            <a:r>
              <a:rPr lang="en-US" sz="2000" dirty="0" err="1"/>
              <a:t>nghe</a:t>
            </a:r>
            <a:r>
              <a:rPr lang="en-US" sz="2000" dirty="0"/>
              <a:t> </a:t>
            </a:r>
            <a:r>
              <a:rPr lang="en-US" sz="2000" dirty="0" err="1"/>
              <a:t>đầy</a:t>
            </a:r>
            <a:r>
              <a:rPr lang="en-US" sz="2000" dirty="0"/>
              <a:t> </a:t>
            </a:r>
            <a:r>
              <a:rPr lang="en-US" sz="2000" dirty="0" err="1"/>
              <a:t>đủ</a:t>
            </a:r>
            <a:r>
              <a:rPr lang="en-US" sz="2000" dirty="0"/>
              <a:t> ý </a:t>
            </a:r>
            <a:r>
              <a:rPr lang="en-US" sz="2000" dirty="0" err="1"/>
              <a:t>kiến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lo </a:t>
            </a:r>
            <a:r>
              <a:rPr lang="en-US" sz="2000" dirty="0" err="1"/>
              <a:t>ngại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31" name="Text Box 42">
            <a:extLst>
              <a:ext uri="{FF2B5EF4-FFF2-40B4-BE49-F238E27FC236}">
                <a16:creationId xmlns:a16="http://schemas.microsoft.com/office/drawing/2014/main" id="{3C59C9D2-271C-DFC7-09EA-32AD597B2E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559" y="149523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ACKNOWLEDGE</a:t>
            </a:r>
          </a:p>
        </p:txBody>
      </p:sp>
      <p:sp>
        <p:nvSpPr>
          <p:cNvPr id="32" name="Rectangle 100">
            <a:extLst>
              <a:ext uri="{FF2B5EF4-FFF2-40B4-BE49-F238E27FC236}">
                <a16:creationId xmlns:a16="http://schemas.microsoft.com/office/drawing/2014/main" id="{887F36D3-2DA4-A08D-96F9-85D6BB321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64623" y="2183286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thấu</a:t>
            </a:r>
            <a:r>
              <a:rPr lang="en-US" sz="2000" dirty="0"/>
              <a:t> </a:t>
            </a:r>
            <a:r>
              <a:rPr lang="en-US" sz="2000" dirty="0" err="1"/>
              <a:t>hiểu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tôn</a:t>
            </a:r>
            <a:r>
              <a:rPr lang="en-US" sz="2000" dirty="0"/>
              <a:t> </a:t>
            </a:r>
            <a:r>
              <a:rPr lang="en-US" sz="2000" dirty="0" err="1"/>
              <a:t>trọng</a:t>
            </a:r>
            <a:r>
              <a:rPr lang="en-US" sz="2000" dirty="0"/>
              <a:t> </a:t>
            </a:r>
            <a:r>
              <a:rPr lang="en-US" sz="2000" dirty="0" err="1"/>
              <a:t>cảm</a:t>
            </a:r>
            <a:r>
              <a:rPr lang="en-US" sz="2000" dirty="0"/>
              <a:t> </a:t>
            </a:r>
            <a:r>
              <a:rPr lang="en-US" sz="2000" dirty="0" err="1"/>
              <a:t>xúc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33" name="Text Box 42">
            <a:extLst>
              <a:ext uri="{FF2B5EF4-FFF2-40B4-BE49-F238E27FC236}">
                <a16:creationId xmlns:a16="http://schemas.microsoft.com/office/drawing/2014/main" id="{2AE7DDCA-6FF3-3E7C-AEFA-0082FD439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8511" y="351951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CLARITY</a:t>
            </a:r>
          </a:p>
        </p:txBody>
      </p:sp>
      <p:sp>
        <p:nvSpPr>
          <p:cNvPr id="34" name="Rectangle 100">
            <a:extLst>
              <a:ext uri="{FF2B5EF4-FFF2-40B4-BE49-F238E27FC236}">
                <a16:creationId xmlns:a16="http://schemas.microsoft.com/office/drawing/2014/main" id="{D6C2B5DD-7BA5-76C6-60B6-41D870975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68575" y="4207570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Đặt</a:t>
            </a:r>
            <a:r>
              <a:rPr lang="en-US" sz="2000" dirty="0"/>
              <a:t> </a:t>
            </a:r>
            <a:r>
              <a:rPr lang="en-US" sz="2000" dirty="0" err="1"/>
              <a:t>câu</a:t>
            </a:r>
            <a:r>
              <a:rPr lang="en-US" sz="2000" dirty="0"/>
              <a:t> </a:t>
            </a:r>
            <a:r>
              <a:rPr lang="en-US" sz="2000" dirty="0" err="1"/>
              <a:t>hỏi</a:t>
            </a:r>
            <a:r>
              <a:rPr lang="en-US" sz="2000" dirty="0"/>
              <a:t> </a:t>
            </a:r>
            <a:r>
              <a:rPr lang="en-US" sz="2000" dirty="0" err="1"/>
              <a:t>để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rõ</a:t>
            </a:r>
            <a:r>
              <a:rPr lang="en-US" sz="2000" dirty="0"/>
              <a:t> </a:t>
            </a:r>
            <a:r>
              <a:rPr lang="en-US" sz="2000" dirty="0" err="1"/>
              <a:t>nguyên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chi </a:t>
            </a:r>
            <a:r>
              <a:rPr lang="en-US" sz="2000" dirty="0" err="1"/>
              <a:t>tiết</a:t>
            </a:r>
            <a:r>
              <a:rPr lang="en-US" sz="2000" dirty="0"/>
              <a:t> </a:t>
            </a:r>
            <a:r>
              <a:rPr lang="en-US" sz="2000" dirty="0" err="1"/>
              <a:t>vấn</a:t>
            </a:r>
            <a:r>
              <a:rPr lang="en-US" sz="2000" dirty="0"/>
              <a:t> </a:t>
            </a:r>
            <a:r>
              <a:rPr lang="en-US" sz="2000" dirty="0" err="1"/>
              <a:t>đề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35" name="Text Box 42">
            <a:extLst>
              <a:ext uri="{FF2B5EF4-FFF2-40B4-BE49-F238E27FC236}">
                <a16:creationId xmlns:a16="http://schemas.microsoft.com/office/drawing/2014/main" id="{33E6351F-06CA-AB22-D0A3-8FCACA749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8940" y="7518179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RESPOND</a:t>
            </a:r>
          </a:p>
        </p:txBody>
      </p:sp>
      <p:sp>
        <p:nvSpPr>
          <p:cNvPr id="36" name="Rectangle 100">
            <a:extLst>
              <a:ext uri="{FF2B5EF4-FFF2-40B4-BE49-F238E27FC236}">
                <a16:creationId xmlns:a16="http://schemas.microsoft.com/office/drawing/2014/main" id="{D65B62F1-311E-4BCB-3874-E1727BA29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09004" y="8206235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Đưa ra câu trả lời phù hợp, giải pháp rõ ràng, thuyết phục.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37" name="Text Box 42">
            <a:extLst>
              <a:ext uri="{FF2B5EF4-FFF2-40B4-BE49-F238E27FC236}">
                <a16:creationId xmlns:a16="http://schemas.microsoft.com/office/drawing/2014/main" id="{A0DB54D6-0596-5F60-BF67-238D41EB6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36400" y="10836924"/>
            <a:ext cx="6133793" cy="130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CONFIRM</a:t>
            </a:r>
          </a:p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RESOLUTION</a:t>
            </a:r>
          </a:p>
        </p:txBody>
      </p:sp>
      <p:sp>
        <p:nvSpPr>
          <p:cNvPr id="38" name="Rectangle 100">
            <a:extLst>
              <a:ext uri="{FF2B5EF4-FFF2-40B4-BE49-F238E27FC236}">
                <a16:creationId xmlns:a16="http://schemas.microsoft.com/office/drawing/2014/main" id="{D6A405EF-C1F5-4730-86D1-B12F0BD7C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6465" y="12277140"/>
            <a:ext cx="39919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Xác nhận khách hàng hài lòng và vấn đề đã được giải quyết.</a:t>
            </a: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EF0FFF07-E282-4E93-D048-E56865B2BA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741766" y="3895626"/>
            <a:ext cx="1097280" cy="1097280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FF9963D7-41A6-2ACF-D5C6-AD0569B68157}"/>
              </a:ext>
            </a:extLst>
          </p:cNvPr>
          <p:cNvSpPr/>
          <p:nvPr/>
        </p:nvSpPr>
        <p:spPr>
          <a:xfrm rot="8100000">
            <a:off x="9498730" y="6339778"/>
            <a:ext cx="3158879" cy="71783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F4481E5-C57D-DCD1-F9DE-DFA6D53400F0}"/>
              </a:ext>
            </a:extLst>
          </p:cNvPr>
          <p:cNvCxnSpPr>
            <a:cxnSpLocks/>
            <a:stCxn id="51" idx="5"/>
          </p:cNvCxnSpPr>
          <p:nvPr/>
        </p:nvCxnSpPr>
        <p:spPr>
          <a:xfrm flipH="1" flipV="1">
            <a:off x="8707149" y="5054461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0733C92-90F6-0670-B126-DDE768EC1757}"/>
              </a:ext>
            </a:extLst>
          </p:cNvPr>
          <p:cNvCxnSpPr>
            <a:cxnSpLocks/>
          </p:cNvCxnSpPr>
          <p:nvPr/>
        </p:nvCxnSpPr>
        <p:spPr>
          <a:xfrm flipH="1" flipV="1">
            <a:off x="14325857" y="10727489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1A0DD95-AB06-5718-5210-819308CDA98C}"/>
              </a:ext>
            </a:extLst>
          </p:cNvPr>
          <p:cNvGrpSpPr/>
          <p:nvPr/>
        </p:nvGrpSpPr>
        <p:grpSpPr>
          <a:xfrm>
            <a:off x="9783613" y="5228248"/>
            <a:ext cx="5727616" cy="5734869"/>
            <a:chOff x="9783613" y="5228248"/>
            <a:chExt cx="5727616" cy="5734869"/>
          </a:xfrm>
        </p:grpSpPr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E78B3E03-F6C5-F8BF-9CEB-FE27E738CDE9}"/>
                </a:ext>
              </a:extLst>
            </p:cNvPr>
            <p:cNvSpPr/>
            <p:nvPr/>
          </p:nvSpPr>
          <p:spPr>
            <a:xfrm rot="7200000">
              <a:off x="14010979" y="5941637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B35CE32-7BDB-CC45-D27D-C5417670C378}"/>
                </a:ext>
              </a:extLst>
            </p:cNvPr>
            <p:cNvSpPr/>
            <p:nvPr/>
          </p:nvSpPr>
          <p:spPr>
            <a:xfrm>
              <a:off x="12015020" y="5228248"/>
              <a:ext cx="353960" cy="35396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35B9C69-9B40-4793-0A74-B23F722B696A}"/>
                </a:ext>
              </a:extLst>
            </p:cNvPr>
            <p:cNvSpPr/>
            <p:nvPr/>
          </p:nvSpPr>
          <p:spPr>
            <a:xfrm>
              <a:off x="14240354" y="6130854"/>
              <a:ext cx="353960" cy="35396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F46F3B1-27A8-7C24-463A-F6B9CEF3194E}"/>
                </a:ext>
              </a:extLst>
            </p:cNvPr>
            <p:cNvSpPr/>
            <p:nvPr/>
          </p:nvSpPr>
          <p:spPr>
            <a:xfrm>
              <a:off x="15157269" y="8362337"/>
              <a:ext cx="353960" cy="353960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9B2173A9-4738-3632-42F1-D2AF078AECC1}"/>
                </a:ext>
              </a:extLst>
            </p:cNvPr>
            <p:cNvSpPr/>
            <p:nvPr/>
          </p:nvSpPr>
          <p:spPr>
            <a:xfrm rot="4800000">
              <a:off x="11647863" y="5324476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BD7F5ED4-5163-80F3-B584-2DBCB515B29E}"/>
                </a:ext>
              </a:extLst>
            </p:cNvPr>
            <p:cNvSpPr/>
            <p:nvPr/>
          </p:nvSpPr>
          <p:spPr>
            <a:xfrm rot="10200000">
              <a:off x="15199304" y="8011721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A082550C-8DD2-4356-CF8B-5090F598382A}"/>
                </a:ext>
              </a:extLst>
            </p:cNvPr>
            <p:cNvSpPr/>
            <p:nvPr/>
          </p:nvSpPr>
          <p:spPr>
            <a:xfrm rot="12900000">
              <a:off x="14586547" y="10354828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7AA1E40B-F086-A55F-2BE9-A777F801D6D6}"/>
                </a:ext>
              </a:extLst>
            </p:cNvPr>
            <p:cNvSpPr/>
            <p:nvPr/>
          </p:nvSpPr>
          <p:spPr>
            <a:xfrm>
              <a:off x="9783613" y="6130854"/>
              <a:ext cx="353960" cy="35396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83632126-3CE9-1735-DA04-0EA23CD4274A}"/>
                </a:ext>
              </a:extLst>
            </p:cNvPr>
            <p:cNvSpPr/>
            <p:nvPr/>
          </p:nvSpPr>
          <p:spPr>
            <a:xfrm>
              <a:off x="14225770" y="10609157"/>
              <a:ext cx="353960" cy="353960"/>
            </a:xfrm>
            <a:prstGeom prst="ellipse">
              <a:avLst/>
            </a:prstGeom>
            <a:solidFill>
              <a:schemeClr val="accent6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200">
            <a:extLst>
              <a:ext uri="{FF2B5EF4-FFF2-40B4-BE49-F238E27FC236}">
                <a16:creationId xmlns:a16="http://schemas.microsoft.com/office/drawing/2014/main" id="{AAC6FBBA-0868-C31D-8EBA-9D1152CCE7FE}"/>
              </a:ext>
            </a:extLst>
          </p:cNvPr>
          <p:cNvSpPr txBox="1"/>
          <p:nvPr/>
        </p:nvSpPr>
        <p:spPr>
          <a:xfrm>
            <a:off x="2089643" y="9194844"/>
            <a:ext cx="491833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dirty="0"/>
              <a:t>OBJECTION</a:t>
            </a: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E5852A94-8662-8189-2C3F-EBF215FDC3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240910" y="7731554"/>
            <a:ext cx="1097280" cy="1097280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5BB72A4C-D95D-02C8-7A1A-788D58F891E8}"/>
              </a:ext>
            </a:extLst>
          </p:cNvPr>
          <p:cNvSpPr/>
          <p:nvPr/>
        </p:nvSpPr>
        <p:spPr>
          <a:xfrm>
            <a:off x="17423746" y="7928653"/>
            <a:ext cx="433684" cy="433684"/>
          </a:xfrm>
          <a:prstGeom prst="ellipse">
            <a:avLst/>
          </a:prstGeom>
          <a:solidFill>
            <a:schemeClr val="accent5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Graphic 55">
            <a:extLst>
              <a:ext uri="{FF2B5EF4-FFF2-40B4-BE49-F238E27FC236}">
                <a16:creationId xmlns:a16="http://schemas.microsoft.com/office/drawing/2014/main" id="{3061D9ED-CE87-4B69-E75C-7D546C50822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708821" y="11265947"/>
            <a:ext cx="1097280" cy="1097280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796CBAE6-3EEB-FD6E-212C-56165FA04F1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45377" y="2430754"/>
            <a:ext cx="1097280" cy="1097280"/>
          </a:xfrm>
          <a:prstGeom prst="rect">
            <a:avLst/>
          </a:prstGeom>
        </p:spPr>
      </p:pic>
      <p:sp>
        <p:nvSpPr>
          <p:cNvPr id="58" name="Oval 57">
            <a:extLst>
              <a:ext uri="{FF2B5EF4-FFF2-40B4-BE49-F238E27FC236}">
                <a16:creationId xmlns:a16="http://schemas.microsoft.com/office/drawing/2014/main" id="{3F664BDC-1853-9BBD-7D6E-90A7676D8E2D}"/>
              </a:ext>
            </a:extLst>
          </p:cNvPr>
          <p:cNvSpPr/>
          <p:nvPr/>
        </p:nvSpPr>
        <p:spPr>
          <a:xfrm>
            <a:off x="11937631" y="3173404"/>
            <a:ext cx="512772" cy="512772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200">
            <a:extLst>
              <a:ext uri="{FF2B5EF4-FFF2-40B4-BE49-F238E27FC236}">
                <a16:creationId xmlns:a16="http://schemas.microsoft.com/office/drawing/2014/main" id="{29777910-F279-D6B1-FB7C-570D2AA70293}"/>
              </a:ext>
            </a:extLst>
          </p:cNvPr>
          <p:cNvSpPr txBox="1"/>
          <p:nvPr/>
        </p:nvSpPr>
        <p:spPr>
          <a:xfrm>
            <a:off x="2089643" y="10316753"/>
            <a:ext cx="4988866" cy="120032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7200" dirty="0">
                <a:solidFill>
                  <a:schemeClr val="tx2"/>
                </a:solidFill>
                <a:latin typeface="+mj-lt"/>
              </a:rPr>
              <a:t>HANDLING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571EBCC-5A23-5148-BE80-B954DFA40570}"/>
              </a:ext>
            </a:extLst>
          </p:cNvPr>
          <p:cNvSpPr txBox="1"/>
          <p:nvPr/>
        </p:nvSpPr>
        <p:spPr>
          <a:xfrm rot="2700000">
            <a:off x="10948851" y="8835351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563588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5" grpId="0" animBg="1"/>
          <p:bldP spid="16" grpId="0" animBg="1"/>
          <p:bldP spid="18" grpId="0" animBg="1"/>
          <p:bldP spid="27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53" grpId="0"/>
          <p:bldP spid="55" grpId="0" animBg="1"/>
          <p:bldP spid="58" grpId="0" animBg="1"/>
          <p:bldP spid="5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5" grpId="0" animBg="1"/>
          <p:bldP spid="16" grpId="0" animBg="1"/>
          <p:bldP spid="18" grpId="0" animBg="1"/>
          <p:bldP spid="27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53" grpId="0"/>
          <p:bldP spid="55" grpId="0" animBg="1"/>
          <p:bldP spid="58" grpId="0" animBg="1"/>
          <p:bldP spid="59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8E93DCFB-DE7D-F81D-2E42-692FDE8C1514}"/>
              </a:ext>
            </a:extLst>
          </p:cNvPr>
          <p:cNvSpPr/>
          <p:nvPr/>
        </p:nvSpPr>
        <p:spPr>
          <a:xfrm>
            <a:off x="16270884" y="11825472"/>
            <a:ext cx="482290" cy="482290"/>
          </a:xfrm>
          <a:prstGeom prst="ellipse">
            <a:avLst/>
          </a:prstGeom>
          <a:solidFill>
            <a:schemeClr val="accent6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FB269B9-DC38-0392-B064-6F7FFD18DDB8}"/>
              </a:ext>
            </a:extLst>
          </p:cNvPr>
          <p:cNvSpPr/>
          <p:nvPr/>
        </p:nvSpPr>
        <p:spPr>
          <a:xfrm>
            <a:off x="16165981" y="4135096"/>
            <a:ext cx="433684" cy="433684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FFA8605-90BC-1353-1A59-8805C1F974BB}"/>
              </a:ext>
            </a:extLst>
          </p:cNvPr>
          <p:cNvSpPr/>
          <p:nvPr/>
        </p:nvSpPr>
        <p:spPr>
          <a:xfrm>
            <a:off x="8035916" y="4383083"/>
            <a:ext cx="512772" cy="512772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DB0E3059-215B-37FE-C8BA-5323B19082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784335" y="4130968"/>
            <a:ext cx="1097280" cy="1097280"/>
          </a:xfrm>
          <a:prstGeom prst="rect">
            <a:avLst/>
          </a:prstGeom>
        </p:spPr>
      </p:pic>
      <p:sp>
        <p:nvSpPr>
          <p:cNvPr id="6" name="Arc 5">
            <a:extLst>
              <a:ext uri="{FF2B5EF4-FFF2-40B4-BE49-F238E27FC236}">
                <a16:creationId xmlns:a16="http://schemas.microsoft.com/office/drawing/2014/main" id="{8260BA36-CC5B-5019-9CA7-D685A01B6E3E}"/>
              </a:ext>
            </a:extLst>
          </p:cNvPr>
          <p:cNvSpPr/>
          <p:nvPr/>
        </p:nvSpPr>
        <p:spPr>
          <a:xfrm rot="18000000">
            <a:off x="9048263" y="5395578"/>
            <a:ext cx="6287474" cy="6287478"/>
          </a:xfrm>
          <a:prstGeom prst="arc">
            <a:avLst>
              <a:gd name="adj1" fmla="val 17062483"/>
              <a:gd name="adj2" fmla="val 6359571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F8ADCF3-CD30-0BFB-4294-D4426C88932F}"/>
              </a:ext>
            </a:extLst>
          </p:cNvPr>
          <p:cNvSpPr/>
          <p:nvPr/>
        </p:nvSpPr>
        <p:spPr>
          <a:xfrm>
            <a:off x="14250012" y="10308922"/>
            <a:ext cx="610334" cy="610334"/>
          </a:xfrm>
          <a:prstGeom prst="ellipse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E37677F-0827-2336-D18F-24BB8D86AA6B}"/>
              </a:ext>
            </a:extLst>
          </p:cNvPr>
          <p:cNvSpPr/>
          <p:nvPr/>
        </p:nvSpPr>
        <p:spPr>
          <a:xfrm>
            <a:off x="15027769" y="8003599"/>
            <a:ext cx="610334" cy="610334"/>
          </a:xfrm>
          <a:prstGeom prst="ellipse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32102BB-97AA-C156-77DF-862B3CBEBFFA}"/>
              </a:ext>
            </a:extLst>
          </p:cNvPr>
          <p:cNvSpPr/>
          <p:nvPr/>
        </p:nvSpPr>
        <p:spPr>
          <a:xfrm>
            <a:off x="13963076" y="5881372"/>
            <a:ext cx="610334" cy="610334"/>
          </a:xfrm>
          <a:prstGeom prst="ellipse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E43073E-D8BA-C737-D849-E13386052A29}"/>
              </a:ext>
            </a:extLst>
          </p:cNvPr>
          <p:cNvCxnSpPr>
            <a:cxnSpLocks/>
            <a:endCxn id="33" idx="4"/>
          </p:cNvCxnSpPr>
          <p:nvPr/>
        </p:nvCxnSpPr>
        <p:spPr>
          <a:xfrm>
            <a:off x="12192000" y="3524250"/>
            <a:ext cx="0" cy="2057958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9F59B84-31D5-1467-49BB-3161BA6616A2}"/>
              </a:ext>
            </a:extLst>
          </p:cNvPr>
          <p:cNvCxnSpPr>
            <a:cxnSpLocks/>
          </p:cNvCxnSpPr>
          <p:nvPr/>
        </p:nvCxnSpPr>
        <p:spPr>
          <a:xfrm flipH="1">
            <a:off x="14402750" y="4989551"/>
            <a:ext cx="1339016" cy="1339016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651FB22-780C-6ABD-109A-78A87FD573F4}"/>
              </a:ext>
            </a:extLst>
          </p:cNvPr>
          <p:cNvCxnSpPr>
            <a:cxnSpLocks/>
          </p:cNvCxnSpPr>
          <p:nvPr/>
        </p:nvCxnSpPr>
        <p:spPr>
          <a:xfrm flipH="1">
            <a:off x="15184520" y="8539317"/>
            <a:ext cx="2006200" cy="0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28DDA2B-BD47-1245-753F-37FFEEEEDF4F}"/>
              </a:ext>
            </a:extLst>
          </p:cNvPr>
          <p:cNvSpPr/>
          <p:nvPr/>
        </p:nvSpPr>
        <p:spPr>
          <a:xfrm>
            <a:off x="11661060" y="5100061"/>
            <a:ext cx="610334" cy="610334"/>
          </a:xfrm>
          <a:prstGeom prst="ellipse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1F93C6C-A484-047D-C1FE-69768DC1F91E}"/>
              </a:ext>
            </a:extLst>
          </p:cNvPr>
          <p:cNvSpPr/>
          <p:nvPr/>
        </p:nvSpPr>
        <p:spPr>
          <a:xfrm>
            <a:off x="9850288" y="6197605"/>
            <a:ext cx="4683425" cy="4683425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39BFEC-6AF7-87E0-5B5A-EB9EA4E71D71}"/>
              </a:ext>
            </a:extLst>
          </p:cNvPr>
          <p:cNvSpPr txBox="1"/>
          <p:nvPr/>
        </p:nvSpPr>
        <p:spPr>
          <a:xfrm>
            <a:off x="11505601" y="6520132"/>
            <a:ext cx="200728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0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09B3B0-1AA8-370C-3EF7-B4133F63DA49}"/>
              </a:ext>
            </a:extLst>
          </p:cNvPr>
          <p:cNvSpPr/>
          <p:nvPr/>
        </p:nvSpPr>
        <p:spPr>
          <a:xfrm rot="8100000">
            <a:off x="11049420" y="6477642"/>
            <a:ext cx="1227910" cy="5395454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0" dist="6985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17" name="Text Box 42">
            <a:extLst>
              <a:ext uri="{FF2B5EF4-FFF2-40B4-BE49-F238E27FC236}">
                <a16:creationId xmlns:a16="http://schemas.microsoft.com/office/drawing/2014/main" id="{C1E9FA8F-1FC3-3FEF-8228-8FF4FF175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8824" y="2503851"/>
            <a:ext cx="21788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LISTEN</a:t>
            </a:r>
          </a:p>
        </p:txBody>
      </p:sp>
      <p:sp>
        <p:nvSpPr>
          <p:cNvPr id="18" name="Rectangle 100">
            <a:extLst>
              <a:ext uri="{FF2B5EF4-FFF2-40B4-BE49-F238E27FC236}">
                <a16:creationId xmlns:a16="http://schemas.microsoft.com/office/drawing/2014/main" id="{63261795-2058-2B09-3149-388414A96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8888" y="3191907"/>
            <a:ext cx="307625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Lắng</a:t>
            </a:r>
            <a:r>
              <a:rPr lang="en-US" sz="2000" dirty="0"/>
              <a:t> </a:t>
            </a:r>
            <a:r>
              <a:rPr lang="en-US" sz="2000" dirty="0" err="1"/>
              <a:t>nghe</a:t>
            </a:r>
            <a:r>
              <a:rPr lang="en-US" sz="2000" dirty="0"/>
              <a:t> </a:t>
            </a:r>
            <a:r>
              <a:rPr lang="en-US" sz="2000" dirty="0" err="1"/>
              <a:t>đầy</a:t>
            </a:r>
            <a:r>
              <a:rPr lang="en-US" sz="2000" dirty="0"/>
              <a:t> </a:t>
            </a:r>
            <a:r>
              <a:rPr lang="en-US" sz="2000" dirty="0" err="1"/>
              <a:t>đủ</a:t>
            </a:r>
            <a:r>
              <a:rPr lang="en-US" sz="2000" dirty="0"/>
              <a:t> ý </a:t>
            </a:r>
            <a:r>
              <a:rPr lang="en-US" sz="2000" dirty="0" err="1"/>
              <a:t>kiến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lo </a:t>
            </a:r>
            <a:r>
              <a:rPr lang="en-US" sz="2000" dirty="0" err="1"/>
              <a:t>ngại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19" name="Text Box 42">
            <a:extLst>
              <a:ext uri="{FF2B5EF4-FFF2-40B4-BE49-F238E27FC236}">
                <a16:creationId xmlns:a16="http://schemas.microsoft.com/office/drawing/2014/main" id="{85AE4055-135B-ECFB-64DE-22B22CEE26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559" y="149523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ACKNOWLEDGE</a:t>
            </a:r>
          </a:p>
        </p:txBody>
      </p:sp>
      <p:sp>
        <p:nvSpPr>
          <p:cNvPr id="20" name="Rectangle 100">
            <a:extLst>
              <a:ext uri="{FF2B5EF4-FFF2-40B4-BE49-F238E27FC236}">
                <a16:creationId xmlns:a16="http://schemas.microsoft.com/office/drawing/2014/main" id="{102EA498-A19A-B843-6C78-E15AF5E59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64623" y="2183286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thấu</a:t>
            </a:r>
            <a:r>
              <a:rPr lang="en-US" sz="2000" dirty="0"/>
              <a:t> </a:t>
            </a:r>
            <a:r>
              <a:rPr lang="en-US" sz="2000" dirty="0" err="1"/>
              <a:t>hiểu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tôn</a:t>
            </a:r>
            <a:r>
              <a:rPr lang="en-US" sz="2000" dirty="0"/>
              <a:t> </a:t>
            </a:r>
            <a:r>
              <a:rPr lang="en-US" sz="2000" dirty="0" err="1"/>
              <a:t>trọng</a:t>
            </a:r>
            <a:r>
              <a:rPr lang="en-US" sz="2000" dirty="0"/>
              <a:t> </a:t>
            </a:r>
            <a:r>
              <a:rPr lang="en-US" sz="2000" dirty="0" err="1"/>
              <a:t>cảm</a:t>
            </a:r>
            <a:r>
              <a:rPr lang="en-US" sz="2000" dirty="0"/>
              <a:t> </a:t>
            </a:r>
            <a:r>
              <a:rPr lang="en-US" sz="2000" dirty="0" err="1"/>
              <a:t>xúc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khách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1" name="Text Box 42">
            <a:extLst>
              <a:ext uri="{FF2B5EF4-FFF2-40B4-BE49-F238E27FC236}">
                <a16:creationId xmlns:a16="http://schemas.microsoft.com/office/drawing/2014/main" id="{43FAB850-4A2F-2168-6BE1-C05E1CDDA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8511" y="351951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CLARITY</a:t>
            </a:r>
          </a:p>
        </p:txBody>
      </p:sp>
      <p:sp>
        <p:nvSpPr>
          <p:cNvPr id="22" name="Rectangle 100">
            <a:extLst>
              <a:ext uri="{FF2B5EF4-FFF2-40B4-BE49-F238E27FC236}">
                <a16:creationId xmlns:a16="http://schemas.microsoft.com/office/drawing/2014/main" id="{EC10F8EF-4B85-DF3A-4CA8-E6CD78FA3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68575" y="4207570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/>
              <a:t>Đặt</a:t>
            </a:r>
            <a:r>
              <a:rPr lang="en-US" sz="2000" dirty="0"/>
              <a:t> </a:t>
            </a:r>
            <a:r>
              <a:rPr lang="en-US" sz="2000" dirty="0" err="1"/>
              <a:t>câu</a:t>
            </a:r>
            <a:r>
              <a:rPr lang="en-US" sz="2000" dirty="0"/>
              <a:t> </a:t>
            </a:r>
            <a:r>
              <a:rPr lang="en-US" sz="2000" dirty="0" err="1"/>
              <a:t>hỏi</a:t>
            </a:r>
            <a:r>
              <a:rPr lang="en-US" sz="2000" dirty="0"/>
              <a:t> </a:t>
            </a:r>
            <a:r>
              <a:rPr lang="en-US" sz="2000" dirty="0" err="1"/>
              <a:t>để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rõ</a:t>
            </a:r>
            <a:r>
              <a:rPr lang="en-US" sz="2000" dirty="0"/>
              <a:t> </a:t>
            </a:r>
            <a:r>
              <a:rPr lang="en-US" sz="2000" dirty="0" err="1"/>
              <a:t>nguyên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chi </a:t>
            </a:r>
            <a:r>
              <a:rPr lang="en-US" sz="2000" dirty="0" err="1"/>
              <a:t>tiết</a:t>
            </a:r>
            <a:r>
              <a:rPr lang="en-US" sz="2000" dirty="0"/>
              <a:t> </a:t>
            </a:r>
            <a:r>
              <a:rPr lang="en-US" sz="2000" dirty="0" err="1"/>
              <a:t>vấn</a:t>
            </a:r>
            <a:r>
              <a:rPr lang="en-US" sz="2000" dirty="0"/>
              <a:t> </a:t>
            </a:r>
            <a:r>
              <a:rPr lang="en-US" sz="2000" dirty="0" err="1"/>
              <a:t>đề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3" name="Text Box 42">
            <a:extLst>
              <a:ext uri="{FF2B5EF4-FFF2-40B4-BE49-F238E27FC236}">
                <a16:creationId xmlns:a16="http://schemas.microsoft.com/office/drawing/2014/main" id="{A4DFA304-598E-40AF-296B-34362DFADD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8940" y="7518179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RESPOND</a:t>
            </a:r>
          </a:p>
        </p:txBody>
      </p:sp>
      <p:sp>
        <p:nvSpPr>
          <p:cNvPr id="24" name="Rectangle 100">
            <a:extLst>
              <a:ext uri="{FF2B5EF4-FFF2-40B4-BE49-F238E27FC236}">
                <a16:creationId xmlns:a16="http://schemas.microsoft.com/office/drawing/2014/main" id="{D8409CDF-EF04-012E-CD33-4C0F3924C1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09004" y="8206235"/>
            <a:ext cx="30762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Đưa ra câu trả lời phù hợp, giải pháp rõ ràng, thuyết phục.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5" name="Text Box 42">
            <a:extLst>
              <a:ext uri="{FF2B5EF4-FFF2-40B4-BE49-F238E27FC236}">
                <a16:creationId xmlns:a16="http://schemas.microsoft.com/office/drawing/2014/main" id="{0818985C-06E6-8D57-1D85-B6368F790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36400" y="10836924"/>
            <a:ext cx="6133793" cy="130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CONFIRM</a:t>
            </a:r>
          </a:p>
          <a:p>
            <a:r>
              <a:rPr lang="en-US" altLang="en-UA" sz="4000" b="1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RESOLUTION</a:t>
            </a:r>
          </a:p>
        </p:txBody>
      </p:sp>
      <p:sp>
        <p:nvSpPr>
          <p:cNvPr id="26" name="Rectangle 100">
            <a:extLst>
              <a:ext uri="{FF2B5EF4-FFF2-40B4-BE49-F238E27FC236}">
                <a16:creationId xmlns:a16="http://schemas.microsoft.com/office/drawing/2014/main" id="{4D3D9A66-BBFD-690D-8AEE-B68853485B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6465" y="12277140"/>
            <a:ext cx="39919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000" dirty="0"/>
              <a:t>Xác nhận khách hàng hài lòng và vấn đề đã được giải quyết.</a:t>
            </a: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886A63D4-5587-07B4-29EE-1BCF5B1591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741766" y="3895626"/>
            <a:ext cx="1097280" cy="109728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546ECA13-9A18-99C8-E875-AC26EDCC3C6D}"/>
              </a:ext>
            </a:extLst>
          </p:cNvPr>
          <p:cNvSpPr/>
          <p:nvPr/>
        </p:nvSpPr>
        <p:spPr>
          <a:xfrm rot="8100000">
            <a:off x="9498730" y="6339778"/>
            <a:ext cx="3158879" cy="717834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B75A05-F733-44AB-378C-46392858F403}"/>
              </a:ext>
            </a:extLst>
          </p:cNvPr>
          <p:cNvCxnSpPr>
            <a:cxnSpLocks/>
            <a:stCxn id="39" idx="5"/>
          </p:cNvCxnSpPr>
          <p:nvPr/>
        </p:nvCxnSpPr>
        <p:spPr>
          <a:xfrm flipH="1" flipV="1">
            <a:off x="8707149" y="5054461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4A1993E-9658-37CB-1536-ED63813DCD3C}"/>
              </a:ext>
            </a:extLst>
          </p:cNvPr>
          <p:cNvCxnSpPr>
            <a:cxnSpLocks/>
          </p:cNvCxnSpPr>
          <p:nvPr/>
        </p:nvCxnSpPr>
        <p:spPr>
          <a:xfrm flipH="1" flipV="1">
            <a:off x="14325857" y="10727489"/>
            <a:ext cx="1378588" cy="1378517"/>
          </a:xfrm>
          <a:prstGeom prst="line">
            <a:avLst/>
          </a:prstGeom>
          <a:ln w="22225">
            <a:solidFill>
              <a:schemeClr val="tx2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59FA43C-605A-0406-0AC9-7CF329366EF0}"/>
              </a:ext>
            </a:extLst>
          </p:cNvPr>
          <p:cNvGrpSpPr/>
          <p:nvPr/>
        </p:nvGrpSpPr>
        <p:grpSpPr>
          <a:xfrm>
            <a:off x="9783613" y="5228248"/>
            <a:ext cx="5727616" cy="5734869"/>
            <a:chOff x="9783613" y="5228248"/>
            <a:chExt cx="5727616" cy="5734869"/>
          </a:xfrm>
        </p:grpSpPr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F4EC5AEA-1AE5-1984-2CCF-952DEA611F41}"/>
                </a:ext>
              </a:extLst>
            </p:cNvPr>
            <p:cNvSpPr/>
            <p:nvPr/>
          </p:nvSpPr>
          <p:spPr>
            <a:xfrm rot="7200000">
              <a:off x="14010979" y="5941637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3BDED85-7227-3DA4-7C38-F0D4F190E351}"/>
                </a:ext>
              </a:extLst>
            </p:cNvPr>
            <p:cNvSpPr/>
            <p:nvPr/>
          </p:nvSpPr>
          <p:spPr>
            <a:xfrm>
              <a:off x="12015020" y="5228248"/>
              <a:ext cx="353960" cy="35396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F7002B7-CF9F-5E81-5A89-B491B04706F1}"/>
                </a:ext>
              </a:extLst>
            </p:cNvPr>
            <p:cNvSpPr/>
            <p:nvPr/>
          </p:nvSpPr>
          <p:spPr>
            <a:xfrm>
              <a:off x="14240354" y="6130854"/>
              <a:ext cx="353960" cy="35396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89130C9-1922-5F57-6B38-608998E598CF}"/>
                </a:ext>
              </a:extLst>
            </p:cNvPr>
            <p:cNvSpPr/>
            <p:nvPr/>
          </p:nvSpPr>
          <p:spPr>
            <a:xfrm>
              <a:off x="15157269" y="8362337"/>
              <a:ext cx="353960" cy="353960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5140CFA5-1AA1-9769-D2B0-BFE8E6588A25}"/>
                </a:ext>
              </a:extLst>
            </p:cNvPr>
            <p:cNvSpPr/>
            <p:nvPr/>
          </p:nvSpPr>
          <p:spPr>
            <a:xfrm rot="4800000">
              <a:off x="11647863" y="5324476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FEA94C8C-E38F-2E2B-A0C5-C11795D1069C}"/>
                </a:ext>
              </a:extLst>
            </p:cNvPr>
            <p:cNvSpPr/>
            <p:nvPr/>
          </p:nvSpPr>
          <p:spPr>
            <a:xfrm rot="10200000">
              <a:off x="15199304" y="8011721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94EE6F05-0DB9-ED74-E02E-D0FAAFE8672E}"/>
                </a:ext>
              </a:extLst>
            </p:cNvPr>
            <p:cNvSpPr/>
            <p:nvPr/>
          </p:nvSpPr>
          <p:spPr>
            <a:xfrm rot="12900000">
              <a:off x="14586547" y="10354828"/>
              <a:ext cx="219818" cy="189496"/>
            </a:xfrm>
            <a:prstGeom prst="triangl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CEE8A25-E058-46CC-035E-7CFE4FA778AD}"/>
                </a:ext>
              </a:extLst>
            </p:cNvPr>
            <p:cNvSpPr/>
            <p:nvPr/>
          </p:nvSpPr>
          <p:spPr>
            <a:xfrm>
              <a:off x="9783613" y="6130854"/>
              <a:ext cx="353960" cy="35396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92A1C82-6C99-B53D-D406-E68CEEBBFDC1}"/>
                </a:ext>
              </a:extLst>
            </p:cNvPr>
            <p:cNvSpPr/>
            <p:nvPr/>
          </p:nvSpPr>
          <p:spPr>
            <a:xfrm>
              <a:off x="14225770" y="10609157"/>
              <a:ext cx="353960" cy="353960"/>
            </a:xfrm>
            <a:prstGeom prst="ellipse">
              <a:avLst/>
            </a:prstGeom>
            <a:solidFill>
              <a:schemeClr val="accent6"/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200">
            <a:extLst>
              <a:ext uri="{FF2B5EF4-FFF2-40B4-BE49-F238E27FC236}">
                <a16:creationId xmlns:a16="http://schemas.microsoft.com/office/drawing/2014/main" id="{D43CCCE9-0F79-B2DE-CA7E-EE23769722C2}"/>
              </a:ext>
            </a:extLst>
          </p:cNvPr>
          <p:cNvSpPr txBox="1"/>
          <p:nvPr/>
        </p:nvSpPr>
        <p:spPr>
          <a:xfrm>
            <a:off x="2089643" y="9194844"/>
            <a:ext cx="491833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dirty="0"/>
              <a:t>OBJECTION</a:t>
            </a: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1070F099-4508-7E82-5FC7-9A5773A114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240910" y="7731554"/>
            <a:ext cx="1097280" cy="1097280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2CE3D0EE-CDDD-8177-8AAD-1822F3D53CEA}"/>
              </a:ext>
            </a:extLst>
          </p:cNvPr>
          <p:cNvSpPr/>
          <p:nvPr/>
        </p:nvSpPr>
        <p:spPr>
          <a:xfrm>
            <a:off x="17423746" y="7928653"/>
            <a:ext cx="433684" cy="433684"/>
          </a:xfrm>
          <a:prstGeom prst="ellipse">
            <a:avLst/>
          </a:prstGeom>
          <a:solidFill>
            <a:schemeClr val="accent5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Graphic 43">
            <a:extLst>
              <a:ext uri="{FF2B5EF4-FFF2-40B4-BE49-F238E27FC236}">
                <a16:creationId xmlns:a16="http://schemas.microsoft.com/office/drawing/2014/main" id="{081CF708-4606-B369-2747-14CD489963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708821" y="11265947"/>
            <a:ext cx="1097280" cy="1097280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5BDC56DF-E88B-11D9-63AE-91FAB9E710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45377" y="2430754"/>
            <a:ext cx="1097280" cy="1097280"/>
          </a:xfrm>
          <a:prstGeom prst="rect">
            <a:avLst/>
          </a:prstGeom>
        </p:spPr>
      </p:pic>
      <p:sp>
        <p:nvSpPr>
          <p:cNvPr id="46" name="Oval 45">
            <a:extLst>
              <a:ext uri="{FF2B5EF4-FFF2-40B4-BE49-F238E27FC236}">
                <a16:creationId xmlns:a16="http://schemas.microsoft.com/office/drawing/2014/main" id="{C86836D0-95F0-5A2F-ED19-D864F2C72E6B}"/>
              </a:ext>
            </a:extLst>
          </p:cNvPr>
          <p:cNvSpPr/>
          <p:nvPr/>
        </p:nvSpPr>
        <p:spPr>
          <a:xfrm>
            <a:off x="11937631" y="3173404"/>
            <a:ext cx="512772" cy="512772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CF9BEE7B-672A-F2BF-9F3E-F1A252F86AA1}"/>
              </a:ext>
            </a:extLst>
          </p:cNvPr>
          <p:cNvSpPr txBox="1"/>
          <p:nvPr/>
        </p:nvSpPr>
        <p:spPr>
          <a:xfrm>
            <a:off x="2089643" y="10316753"/>
            <a:ext cx="4988866" cy="120032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7200" dirty="0">
                <a:solidFill>
                  <a:schemeClr val="tx2"/>
                </a:solidFill>
                <a:latin typeface="+mj-lt"/>
              </a:rPr>
              <a:t>HANDLING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B1461E7-3498-FC8A-4C84-80598073E67E}"/>
              </a:ext>
            </a:extLst>
          </p:cNvPr>
          <p:cNvSpPr txBox="1"/>
          <p:nvPr/>
        </p:nvSpPr>
        <p:spPr>
          <a:xfrm rot="2700000">
            <a:off x="10948851" y="8835351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40710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6" grpId="0" animBg="1"/>
          <p:bldP spid="15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41" grpId="0"/>
          <p:bldP spid="43" grpId="0" animBg="1"/>
          <p:bldP spid="46" grpId="0" animBg="1"/>
          <p:bldP spid="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 tmFilter="0, 0; .2, .5; .8, .5; 1, 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7" dur="250" autoRev="1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6" grpId="0" animBg="1"/>
          <p:bldP spid="15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41" grpId="0"/>
          <p:bldP spid="43" grpId="0" animBg="1"/>
          <p:bldP spid="46" grpId="0" animBg="1"/>
          <p:bldP spid="47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Custom Design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2_Custom Design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3_Custom Design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4_Custom Design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1772</TotalTime>
  <Words>664</Words>
  <Application>Microsoft Office PowerPoint</Application>
  <PresentationFormat>Custom</PresentationFormat>
  <Paragraphs>120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Aptos</vt:lpstr>
      <vt:lpstr>Arial</vt:lpstr>
      <vt:lpstr>Calibri</vt:lpstr>
      <vt:lpstr>Open Sans Light</vt:lpstr>
      <vt:lpstr>UTM Avo</vt:lpstr>
      <vt:lpstr>Office Theme</vt:lpstr>
      <vt:lpstr>Custom Design</vt:lpstr>
      <vt:lpstr>1_Custom Design</vt:lpstr>
      <vt:lpstr>2_Custom Design</vt:lpstr>
      <vt:lpstr>3_Custom Design</vt:lpstr>
      <vt:lpstr>4_Custom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04 - Objection Handling</dc:title>
  <dc:creator>Slide Ocean</dc:creator>
  <cp:lastModifiedBy>SO</cp:lastModifiedBy>
  <cp:revision>326</cp:revision>
  <dcterms:created xsi:type="dcterms:W3CDTF">2024-04-24T08:43:56Z</dcterms:created>
  <dcterms:modified xsi:type="dcterms:W3CDTF">2025-08-10T04:41:16Z</dcterms:modified>
</cp:coreProperties>
</file>