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3"/>
  </p:notesMasterIdLst>
  <p:handoutMasterIdLst>
    <p:handoutMasterId r:id="rId14"/>
  </p:handoutMasterIdLst>
  <p:sldIdLst>
    <p:sldId id="2147378036" r:id="rId7"/>
    <p:sldId id="2147378034" r:id="rId8"/>
    <p:sldId id="2147378035" r:id="rId9"/>
    <p:sldId id="2147378037" r:id="rId10"/>
    <p:sldId id="2147378038" r:id="rId11"/>
    <p:sldId id="2147378039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DEA900"/>
    <a:srgbClr val="E6AF00"/>
    <a:srgbClr val="D09E00"/>
    <a:srgbClr val="E8C60D"/>
    <a:srgbClr val="EEF3EF"/>
    <a:srgbClr val="FEFEFC"/>
    <a:srgbClr val="D5D9D8"/>
    <a:srgbClr val="2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6247" autoAdjust="0"/>
  </p:normalViewPr>
  <p:slideViewPr>
    <p:cSldViewPr snapToGrid="0">
      <p:cViewPr>
        <p:scale>
          <a:sx n="25" d="100"/>
          <a:sy n="25" d="100"/>
        </p:scale>
        <p:origin x="2928" y="13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3736-88FF-63A2-D5FB-D6392E4D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D4CC-EB89-F1FB-7C2D-66B253C31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7D06-B116-1CA0-0CE8-E3DE0D5B5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8B934-5E26-6886-CB88-9E8B3276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45E22-FA75-6967-AE97-B1DB65A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F6A9F-7085-16B8-E02B-B9FA8432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EBDEE-7FDB-895A-0E1C-F921F123F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AFD67-4AC7-4EB6-A6DE-1ABB896B1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0FD5A-2D9C-FCD5-3F71-8BDD943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74D81-575F-9630-0C8A-55227F81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D769-C460-4D89-E815-805CCCE4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7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E9F4-63FC-D298-2683-5963FF20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0A8D4-BDC6-00E0-E543-D0C34FB9F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1B078-5313-50E6-9A0B-5EEC142ED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0E891-8520-2622-9C5A-BAA877B6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80582-367B-1114-889E-779DC3E4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B50F4-3B83-A724-8219-5CD34606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741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91657-9DF4-2891-B388-5723D9405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5AF85-0B99-7B94-EEB3-EEF997A8C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C93B3-03D4-2B21-C382-79E1EDC3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D1D-33A0-C451-BCE9-EB1E0359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A2634-BC0E-4CE6-C442-4D8E462D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20AA-3087-E442-A5ED-50C2283F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17EBB-DCC0-F0DF-7872-D312D673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07E74-D6A2-C8D2-FC27-7BFDFAC74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31A6A-3F3E-ADC5-96CB-FE45B279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EAA86-123C-41BD-D10F-6F19CF0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81141-4B50-2995-71E9-BC73440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CF32A-2C12-1632-13C7-1F1B58395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F309F-446A-126D-E2A5-659B71002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9C201-7E90-6F75-6936-3E06B70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390D-773E-5E2C-D524-1EC345F5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2170-CF97-C54D-A57A-5343B3F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7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ECF-7674-291B-7FF9-AEBB02C3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54776-E5D3-694C-CB07-7E68565FD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47D25-08A4-9C83-89E3-1E180BCA3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90D6-40C5-34F7-7995-62E65C7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CD371-7962-FF10-1F08-76C4DD23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8EFEE-DCE1-3B5F-5A12-4E654AAC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1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95D55-38E4-AC22-20CA-08FE34C485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77757-4859-3D70-DD29-E85A49350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EEFC0-0521-4F04-13BB-94A49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24621-D723-01E9-771C-6BFAA281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B302-DFAA-F59A-50A1-68C98B5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E668C3-B2B0-3FE3-1AB4-12D06CBC5DFC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5D6B9AD-77A7-CB89-8A63-BAE9227A34AA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C2A490-B39E-F475-38B9-A944E6DFABA4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" name="Shape 2950">
            <a:extLst>
              <a:ext uri="{FF2B5EF4-FFF2-40B4-BE49-F238E27FC236}">
                <a16:creationId xmlns:a16="http://schemas.microsoft.com/office/drawing/2014/main" id="{DBEE8396-683F-6D27-E083-9B16F2FFAF06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3DFA2059-F78F-0CB2-1EFF-EBE6F7241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4FF37BA5-6ABF-7CA5-06D5-F0E160C21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A943C56-3B8A-7DBD-4B3C-867627A2ACEB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F263491-60B3-7F8B-3402-C22E24279C84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2B5848F-1B04-C209-A228-E64452C83962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1" name="Text Box 42">
            <a:extLst>
              <a:ext uri="{FF2B5EF4-FFF2-40B4-BE49-F238E27FC236}">
                <a16:creationId xmlns:a16="http://schemas.microsoft.com/office/drawing/2014/main" id="{5CB04863-18D1-A195-B401-D300054A7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92" name="Rectangle 100">
            <a:extLst>
              <a:ext uri="{FF2B5EF4-FFF2-40B4-BE49-F238E27FC236}">
                <a16:creationId xmlns:a16="http://schemas.microsoft.com/office/drawing/2014/main" id="{099454A9-6DDC-D993-5F18-A2F78467F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err="1"/>
              <a:t>Tập</a:t>
            </a:r>
            <a:r>
              <a:rPr lang="en-US" sz="1600" dirty="0"/>
              <a:t> </a:t>
            </a:r>
            <a:r>
              <a:rPr lang="en-US" sz="1600" dirty="0" err="1"/>
              <a:t>trung</a:t>
            </a:r>
            <a:r>
              <a:rPr lang="en-US" sz="1600" dirty="0"/>
              <a:t> </a:t>
            </a:r>
            <a:r>
              <a:rPr lang="en-US" sz="1600" dirty="0" err="1"/>
              <a:t>vào</a:t>
            </a:r>
            <a:r>
              <a:rPr lang="en-US" sz="1600" dirty="0"/>
              <a:t> </a:t>
            </a:r>
            <a:r>
              <a:rPr lang="en-US" sz="1600" dirty="0" err="1"/>
              <a:t>nỗi</a:t>
            </a:r>
            <a:r>
              <a:rPr lang="en-US" sz="1600" dirty="0"/>
              <a:t> </a:t>
            </a:r>
            <a:r>
              <a:rPr lang="en-US" sz="1600" dirty="0" err="1"/>
              <a:t>đau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64E74B7-2E31-AF88-004A-A6F88B5C05A6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0F82023-0467-1046-F64C-0B71CCE5D4B9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B40C1AC-58BC-C807-32FA-5367BFB25295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42C5A1AE-290A-5ECB-41DA-1724EA11B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AEAB02AC-974E-07EF-0752-2D1027469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0C72967-2438-52CF-F373-6BA863599343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5E62CDD-8F88-67FA-1CC7-F02DC6607B17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78A9EF2-A96C-78B0-F4DB-39365EBF079E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94E0F05B-9875-BA1F-AD6F-B10AC798E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108" name="Rectangle 100">
            <a:extLst>
              <a:ext uri="{FF2B5EF4-FFF2-40B4-BE49-F238E27FC236}">
                <a16:creationId xmlns:a16="http://schemas.microsoft.com/office/drawing/2014/main" id="{7AC2FCDD-A957-3352-9830-1468CD8D5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CDFEA1B-14AF-8026-58CA-D2EC299BE1CB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/>
                </a:solidFill>
                <a:latin typeface="+mj-lt"/>
              </a:rPr>
              <a:t>5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D23D8B8B-97A1-F690-2237-15AE9CE71853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29827AD-2FE4-CACB-77CA-8E9821DAAFB6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5" name="Text Box 42">
            <a:extLst>
              <a:ext uri="{FF2B5EF4-FFF2-40B4-BE49-F238E27FC236}">
                <a16:creationId xmlns:a16="http://schemas.microsoft.com/office/drawing/2014/main" id="{C57C946E-100E-1FAD-98C1-F1BA141D2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116" name="Rectangle 100">
            <a:extLst>
              <a:ext uri="{FF2B5EF4-FFF2-40B4-BE49-F238E27FC236}">
                <a16:creationId xmlns:a16="http://schemas.microsoft.com/office/drawing/2014/main" id="{969AAA3E-B63F-B430-E677-D6C306405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" name="Shape 2765">
            <a:extLst>
              <a:ext uri="{FF2B5EF4-FFF2-40B4-BE49-F238E27FC236}">
                <a16:creationId xmlns:a16="http://schemas.microsoft.com/office/drawing/2014/main" id="{6CBAB274-621B-3E06-CAE5-18AD76D475A3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" name="Shape 2547">
            <a:extLst>
              <a:ext uri="{FF2B5EF4-FFF2-40B4-BE49-F238E27FC236}">
                <a16:creationId xmlns:a16="http://schemas.microsoft.com/office/drawing/2014/main" id="{B7EEB46B-BE55-6D9D-7743-3685B086170D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" name="Shape 2748">
            <a:extLst>
              <a:ext uri="{FF2B5EF4-FFF2-40B4-BE49-F238E27FC236}">
                <a16:creationId xmlns:a16="http://schemas.microsoft.com/office/drawing/2014/main" id="{D144A55E-2CFE-F9D0-7C1D-76F0D94B734E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2785">
            <a:extLst>
              <a:ext uri="{FF2B5EF4-FFF2-40B4-BE49-F238E27FC236}">
                <a16:creationId xmlns:a16="http://schemas.microsoft.com/office/drawing/2014/main" id="{B3EA4337-4142-E5E1-03B4-C4C0E511FAAD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5D973B-351D-9996-B5AC-098FC3DBBC0C}"/>
              </a:ext>
            </a:extLst>
          </p:cNvPr>
          <p:cNvSpPr/>
          <p:nvPr/>
        </p:nvSpPr>
        <p:spPr>
          <a:xfrm>
            <a:off x="0" y="6134725"/>
            <a:ext cx="24384000" cy="7581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4C71C55-95AF-51F4-9CB5-062D23F35498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51A554C3-10F7-09DE-AFE1-B42829106383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F91B5EE-F36D-76E2-673C-5886362FF08B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3" name="Text Box 42">
            <a:extLst>
              <a:ext uri="{FF2B5EF4-FFF2-40B4-BE49-F238E27FC236}">
                <a16:creationId xmlns:a16="http://schemas.microsoft.com/office/drawing/2014/main" id="{9DD908C4-9C05-ADA9-997B-5375374BB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124" name="Rectangle 100">
            <a:extLst>
              <a:ext uri="{FF2B5EF4-FFF2-40B4-BE49-F238E27FC236}">
                <a16:creationId xmlns:a16="http://schemas.microsoft.com/office/drawing/2014/main" id="{A38124C4-5857-B4BA-B234-1618526F2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3822CF4-43C6-74EC-76CD-6C078BD3AEA8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24F89D17-CF7C-537B-728D-FB877FB58193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1CCB6EA-6876-D493-1CCE-945A995422DD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1" name="Text Box 42">
            <a:extLst>
              <a:ext uri="{FF2B5EF4-FFF2-40B4-BE49-F238E27FC236}">
                <a16:creationId xmlns:a16="http://schemas.microsoft.com/office/drawing/2014/main" id="{749BCBAC-BBFD-93AA-BBB4-14B9C1872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132" name="Rectangle 100">
            <a:extLst>
              <a:ext uri="{FF2B5EF4-FFF2-40B4-BE49-F238E27FC236}">
                <a16:creationId xmlns:a16="http://schemas.microsoft.com/office/drawing/2014/main" id="{1BBFC0C9-367A-72DF-CFB9-4C9BCF74D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0A60BF5-1DFE-696F-8B17-71199768E553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5"/>
                </a:solidFill>
                <a:latin typeface="+mj-lt"/>
              </a:rPr>
              <a:t>8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BA789856-4F67-72B0-AE6B-211C9E879537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4310383-FE7C-DD52-E246-0663A2606E3F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9" name="Text Box 42">
            <a:extLst>
              <a:ext uri="{FF2B5EF4-FFF2-40B4-BE49-F238E27FC236}">
                <a16:creationId xmlns:a16="http://schemas.microsoft.com/office/drawing/2014/main" id="{9F8C561F-4C0E-F300-07FB-E385C28CC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40" name="Rectangle 100">
            <a:extLst>
              <a:ext uri="{FF2B5EF4-FFF2-40B4-BE49-F238E27FC236}">
                <a16:creationId xmlns:a16="http://schemas.microsoft.com/office/drawing/2014/main" id="{8F7CD510-B405-1F3C-EE5B-D7D74EE59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7006CB7B-02AB-27A9-7945-3C765BEC0B23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2B2177E8-BDFD-B45E-1DBE-26D10DDF40C7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C7F10C36-04C1-2761-9E25-D775119A2563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7" name="Text Box 42">
            <a:extLst>
              <a:ext uri="{FF2B5EF4-FFF2-40B4-BE49-F238E27FC236}">
                <a16:creationId xmlns:a16="http://schemas.microsoft.com/office/drawing/2014/main" id="{8085BBD8-A61E-04C6-0FF0-4710A5DE7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48" name="Rectangle 100">
            <a:extLst>
              <a:ext uri="{FF2B5EF4-FFF2-40B4-BE49-F238E27FC236}">
                <a16:creationId xmlns:a16="http://schemas.microsoft.com/office/drawing/2014/main" id="{B556CB8B-64A2-B37F-7169-1D907966A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58D39ED0-687B-4C64-924F-9A99F8A586F1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2113945-E299-9C88-CE58-81A53CFFA628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32E32443-1BEB-C1C9-A12E-1D7F4D472209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5B9350B-1C6D-821A-75B2-538C41ADF099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5" name="Text Box 42">
            <a:extLst>
              <a:ext uri="{FF2B5EF4-FFF2-40B4-BE49-F238E27FC236}">
                <a16:creationId xmlns:a16="http://schemas.microsoft.com/office/drawing/2014/main" id="{244D1B28-6C07-20B1-93ED-DB5737BDA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56" name="Rectangle 100">
            <a:extLst>
              <a:ext uri="{FF2B5EF4-FFF2-40B4-BE49-F238E27FC236}">
                <a16:creationId xmlns:a16="http://schemas.microsoft.com/office/drawing/2014/main" id="{E1DBD3E8-33B0-D6DB-7CF9-76FB2C01A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12" name="Shape 2778">
            <a:extLst>
              <a:ext uri="{FF2B5EF4-FFF2-40B4-BE49-F238E27FC236}">
                <a16:creationId xmlns:a16="http://schemas.microsoft.com/office/drawing/2014/main" id="{99F0ABD9-1CEE-CB13-5B0F-C9C5A5F738CF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2617">
            <a:extLst>
              <a:ext uri="{FF2B5EF4-FFF2-40B4-BE49-F238E27FC236}">
                <a16:creationId xmlns:a16="http://schemas.microsoft.com/office/drawing/2014/main" id="{520A77C0-C439-9D5D-EA28-4CE2E1ED49F4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Shape 2793">
            <a:extLst>
              <a:ext uri="{FF2B5EF4-FFF2-40B4-BE49-F238E27FC236}">
                <a16:creationId xmlns:a16="http://schemas.microsoft.com/office/drawing/2014/main" id="{921F38B7-618E-E725-0C44-C2EF10BC007B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2604">
            <a:extLst>
              <a:ext uri="{FF2B5EF4-FFF2-40B4-BE49-F238E27FC236}">
                <a16:creationId xmlns:a16="http://schemas.microsoft.com/office/drawing/2014/main" id="{7B862189-77B4-75D1-ED70-F211521D8E95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540">
            <a:extLst>
              <a:ext uri="{FF2B5EF4-FFF2-40B4-BE49-F238E27FC236}">
                <a16:creationId xmlns:a16="http://schemas.microsoft.com/office/drawing/2014/main" id="{F4EA744A-05B4-B832-E108-A22F4C9A9FC9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3D37A00C-6930-DE21-4410-91A45F7946DA}"/>
              </a:ext>
            </a:extLst>
          </p:cNvPr>
          <p:cNvSpPr txBox="1"/>
          <p:nvPr/>
        </p:nvSpPr>
        <p:spPr>
          <a:xfrm>
            <a:off x="7298673" y="6134725"/>
            <a:ext cx="978665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/>
              <a:t>BUSINESS PITCH DECK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63F452-4703-1A4D-7225-2EB9A7A14DF8}"/>
              </a:ext>
            </a:extLst>
          </p:cNvPr>
          <p:cNvSpPr/>
          <p:nvPr/>
        </p:nvSpPr>
        <p:spPr>
          <a:xfrm>
            <a:off x="9701273" y="12353798"/>
            <a:ext cx="4981455" cy="1342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72D8B9-1533-F6B3-6565-5B46059ABA5E}"/>
              </a:ext>
            </a:extLst>
          </p:cNvPr>
          <p:cNvSpPr txBox="1"/>
          <p:nvPr/>
        </p:nvSpPr>
        <p:spPr>
          <a:xfrm>
            <a:off x="10812455" y="12771121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8964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 animBg="1"/>
          <p:bldP spid="17" grpId="0"/>
          <p:bldP spid="18" grpId="0"/>
          <p:bldP spid="86" grpId="0"/>
          <p:bldP spid="91" grpId="0"/>
          <p:bldP spid="92" grpId="0"/>
          <p:bldP spid="94" grpId="0"/>
          <p:bldP spid="99" grpId="0"/>
          <p:bldP spid="100" grpId="0"/>
          <p:bldP spid="102" grpId="0"/>
          <p:bldP spid="107" grpId="0"/>
          <p:bldP spid="108" grpId="0"/>
          <p:bldP spid="110" grpId="0"/>
          <p:bldP spid="115" grpId="0"/>
          <p:bldP spid="116" grpId="0"/>
          <p:bldP spid="8" grpId="0" animBg="1"/>
          <p:bldP spid="9" grpId="0" animBg="1"/>
          <p:bldP spid="10" grpId="0" animBg="1"/>
          <p:bldP spid="11" grpId="0" animBg="1"/>
          <p:bldP spid="118" grpId="0"/>
          <p:bldP spid="123" grpId="0"/>
          <p:bldP spid="124" grpId="0"/>
          <p:bldP spid="126" grpId="0"/>
          <p:bldP spid="131" grpId="0"/>
          <p:bldP spid="132" grpId="0"/>
          <p:bldP spid="134" grpId="0"/>
          <p:bldP spid="139" grpId="0"/>
          <p:bldP spid="140" grpId="0"/>
          <p:bldP spid="142" grpId="0"/>
          <p:bldP spid="147" grpId="0"/>
          <p:bldP spid="148" grpId="0"/>
          <p:bldP spid="158" grpId="0"/>
          <p:bldP spid="150" grpId="0"/>
          <p:bldP spid="155" grpId="0"/>
          <p:bldP spid="156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 animBg="1"/>
          <p:bldP spid="17" grpId="0"/>
          <p:bldP spid="18" grpId="0"/>
          <p:bldP spid="86" grpId="0"/>
          <p:bldP spid="91" grpId="0"/>
          <p:bldP spid="92" grpId="0"/>
          <p:bldP spid="94" grpId="0"/>
          <p:bldP spid="99" grpId="0"/>
          <p:bldP spid="100" grpId="0"/>
          <p:bldP spid="102" grpId="0"/>
          <p:bldP spid="107" grpId="0"/>
          <p:bldP spid="108" grpId="0"/>
          <p:bldP spid="110" grpId="0"/>
          <p:bldP spid="115" grpId="0"/>
          <p:bldP spid="116" grpId="0"/>
          <p:bldP spid="8" grpId="0" animBg="1"/>
          <p:bldP spid="9" grpId="0" animBg="1"/>
          <p:bldP spid="10" grpId="0" animBg="1"/>
          <p:bldP spid="11" grpId="0" animBg="1"/>
          <p:bldP spid="118" grpId="0"/>
          <p:bldP spid="123" grpId="0"/>
          <p:bldP spid="124" grpId="0"/>
          <p:bldP spid="126" grpId="0"/>
          <p:bldP spid="131" grpId="0"/>
          <p:bldP spid="132" grpId="0"/>
          <p:bldP spid="134" grpId="0"/>
          <p:bldP spid="139" grpId="0"/>
          <p:bldP spid="140" grpId="0"/>
          <p:bldP spid="142" grpId="0"/>
          <p:bldP spid="147" grpId="0"/>
          <p:bldP spid="148" grpId="0"/>
          <p:bldP spid="158" grpId="0"/>
          <p:bldP spid="150" grpId="0"/>
          <p:bldP spid="155" grpId="0"/>
          <p:bldP spid="156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F7C94EE9-281C-B15F-771A-B74B27741042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B8ADE82-2B32-5B7B-C33B-1E1FBCC4A25D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DF35732-67FA-50A9-54E0-6230465C7918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6" name="Shape 2950">
            <a:extLst>
              <a:ext uri="{FF2B5EF4-FFF2-40B4-BE49-F238E27FC236}">
                <a16:creationId xmlns:a16="http://schemas.microsoft.com/office/drawing/2014/main" id="{DE09ECC5-D634-5986-135C-C5B8F4EC5FFC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Text Box 42">
            <a:extLst>
              <a:ext uri="{FF2B5EF4-FFF2-40B4-BE49-F238E27FC236}">
                <a16:creationId xmlns:a16="http://schemas.microsoft.com/office/drawing/2014/main" id="{B02D57B4-08CF-E002-593C-B51A3B36E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68" name="Rectangle 100">
            <a:extLst>
              <a:ext uri="{FF2B5EF4-FFF2-40B4-BE49-F238E27FC236}">
                <a16:creationId xmlns:a16="http://schemas.microsoft.com/office/drawing/2014/main" id="{F6A4A4C8-B2DA-5734-721D-E2FADBFE6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A5BD5E2-96AF-D7DC-89A0-FCD1B64DB5FF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DB8167C-C21F-94C5-AE90-C22733733CDA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C197700-0E63-BA2B-45C7-1751F8D30A09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2" name="Text Box 42">
            <a:extLst>
              <a:ext uri="{FF2B5EF4-FFF2-40B4-BE49-F238E27FC236}">
                <a16:creationId xmlns:a16="http://schemas.microsoft.com/office/drawing/2014/main" id="{D850E64B-FADC-84B7-BC3A-41FBCF8D1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73" name="Rectangle 100">
            <a:extLst>
              <a:ext uri="{FF2B5EF4-FFF2-40B4-BE49-F238E27FC236}">
                <a16:creationId xmlns:a16="http://schemas.microsoft.com/office/drawing/2014/main" id="{CEC73A20-9822-8A03-0118-B6D7B7B0F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Tập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trung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nỗi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đau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của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khách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hàng</a:t>
            </a:r>
            <a:endParaRPr lang="en-US" altLang="en-UA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D2010E4-DD33-1D14-5388-8A939DFBC2D3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567DECC-0356-81FD-56D6-802D9FD1B091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14AD544-EE01-3386-44F9-865268B23040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7" name="Text Box 42">
            <a:extLst>
              <a:ext uri="{FF2B5EF4-FFF2-40B4-BE49-F238E27FC236}">
                <a16:creationId xmlns:a16="http://schemas.microsoft.com/office/drawing/2014/main" id="{61565D2B-9335-B12D-1BF6-280D92C43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78" name="Rectangle 100">
            <a:extLst>
              <a:ext uri="{FF2B5EF4-FFF2-40B4-BE49-F238E27FC236}">
                <a16:creationId xmlns:a16="http://schemas.microsoft.com/office/drawing/2014/main" id="{7950A710-3DED-E0AE-D5DD-EDF093AAF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C430650-CF3E-EA47-098C-529F8B6716C7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8EB271E4-CE15-E726-DBBF-D5840412C757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BE7F516-8269-5ECD-A5EE-92A0C44C0F0B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26E1F36E-B883-87B1-61AD-8C43BAF95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83" name="Rectangle 100">
            <a:extLst>
              <a:ext uri="{FF2B5EF4-FFF2-40B4-BE49-F238E27FC236}">
                <a16:creationId xmlns:a16="http://schemas.microsoft.com/office/drawing/2014/main" id="{C8478524-C786-F3CB-BA60-055BBD80C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0883F50-507F-C526-A4E1-7F7DEB24B702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>
                    <a:lumMod val="50000"/>
                    <a:lumOff val="50000"/>
                  </a:schemeClr>
                </a:solidFill>
                <a:latin typeface="+mj-lt"/>
              </a:rPr>
              <a:t>5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86E26C7-5C99-EECA-ED29-E7E7A8EEAD60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7E6A301-E295-1972-91D5-E4FDBEC5F35B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E2117DE5-11FB-B061-BF60-1E79EE7B2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88" name="Rectangle 100">
            <a:extLst>
              <a:ext uri="{FF2B5EF4-FFF2-40B4-BE49-F238E27FC236}">
                <a16:creationId xmlns:a16="http://schemas.microsoft.com/office/drawing/2014/main" id="{5C3BA28A-EC3B-3EBE-745D-B7431FBE0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A0154CE-34E1-5D27-B71F-47A55C659FD5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92B6102-A1C7-9D52-868A-4FE2BA2BFBA4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33AA6B1-9451-082B-4651-32E27E28EA7C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2" name="Text Box 42">
            <a:extLst>
              <a:ext uri="{FF2B5EF4-FFF2-40B4-BE49-F238E27FC236}">
                <a16:creationId xmlns:a16="http://schemas.microsoft.com/office/drawing/2014/main" id="{E1C34514-E361-83BE-E618-12005C175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93" name="Rectangle 100">
            <a:extLst>
              <a:ext uri="{FF2B5EF4-FFF2-40B4-BE49-F238E27FC236}">
                <a16:creationId xmlns:a16="http://schemas.microsoft.com/office/drawing/2014/main" id="{99D8AB87-53A3-CF05-3DA6-6322CE368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D15FD17-C3E6-CFD0-0900-1C49D27CBE73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CCE7966A-3622-151E-C8CB-19F297DBAFF6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5561F4C-5622-A684-8156-9D1FF7C9D7AD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7" name="Text Box 42">
            <a:extLst>
              <a:ext uri="{FF2B5EF4-FFF2-40B4-BE49-F238E27FC236}">
                <a16:creationId xmlns:a16="http://schemas.microsoft.com/office/drawing/2014/main" id="{0740E736-D7CC-1611-E5CE-8993DD6D1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98" name="Rectangle 100">
            <a:extLst>
              <a:ext uri="{FF2B5EF4-FFF2-40B4-BE49-F238E27FC236}">
                <a16:creationId xmlns:a16="http://schemas.microsoft.com/office/drawing/2014/main" id="{7AFD5BE1-63F9-F500-599D-3709076EB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F3EE777-E88F-80C2-8095-08D44FBB1E94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8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9CC587D-589B-16BC-1CF7-4CB24093D10A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12ED5AD-4639-7AE8-683F-A9EC9CC03AD0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2" name="Text Box 42">
            <a:extLst>
              <a:ext uri="{FF2B5EF4-FFF2-40B4-BE49-F238E27FC236}">
                <a16:creationId xmlns:a16="http://schemas.microsoft.com/office/drawing/2014/main" id="{669993A2-E2AA-D1F2-C91B-423986503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E474CD7D-571C-19C9-A090-554E1DE3F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F1BB07D-6415-1109-8DA3-E280C6D942A4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1337A17-FF06-99E6-995A-359AB75C3B05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590FB30-37A0-99C9-21C3-8791DCA633BB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CD323124-EFAD-FA12-18D5-BAE6C3791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08" name="Rectangle 100">
            <a:extLst>
              <a:ext uri="{FF2B5EF4-FFF2-40B4-BE49-F238E27FC236}">
                <a16:creationId xmlns:a16="http://schemas.microsoft.com/office/drawing/2014/main" id="{40A25280-3847-0E96-2D56-E30D05DD9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8A42F6A-5929-9CA6-0510-942C617340E0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B82D4C4-901D-5B79-ACB6-CADA2D899595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B8529B6-E6AD-B942-B18F-5C35D0999A9C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3A14B43C-8BAB-7707-4F30-B5F2528C18C5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3" name="Text Box 42">
            <a:extLst>
              <a:ext uri="{FF2B5EF4-FFF2-40B4-BE49-F238E27FC236}">
                <a16:creationId xmlns:a16="http://schemas.microsoft.com/office/drawing/2014/main" id="{6354F75A-BB23-4498-0677-A5480B110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14" name="Rectangle 100">
            <a:extLst>
              <a:ext uri="{FF2B5EF4-FFF2-40B4-BE49-F238E27FC236}">
                <a16:creationId xmlns:a16="http://schemas.microsoft.com/office/drawing/2014/main" id="{B084864E-6CA7-3C81-3E7F-BE76F6DD7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115" name="Shape 2765">
            <a:extLst>
              <a:ext uri="{FF2B5EF4-FFF2-40B4-BE49-F238E27FC236}">
                <a16:creationId xmlns:a16="http://schemas.microsoft.com/office/drawing/2014/main" id="{6425D37C-FDB1-35B9-3C57-9E034E67F5AA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547">
            <a:extLst>
              <a:ext uri="{FF2B5EF4-FFF2-40B4-BE49-F238E27FC236}">
                <a16:creationId xmlns:a16="http://schemas.microsoft.com/office/drawing/2014/main" id="{C77FF768-B1D3-9AB8-A46E-6D6BCCAF53DB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48">
            <a:extLst>
              <a:ext uri="{FF2B5EF4-FFF2-40B4-BE49-F238E27FC236}">
                <a16:creationId xmlns:a16="http://schemas.microsoft.com/office/drawing/2014/main" id="{66A78A80-C850-5CA5-35C0-B5C873D1E98E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785">
            <a:extLst>
              <a:ext uri="{FF2B5EF4-FFF2-40B4-BE49-F238E27FC236}">
                <a16:creationId xmlns:a16="http://schemas.microsoft.com/office/drawing/2014/main" id="{C9797DFD-2F25-E19F-6155-8ACE523054A8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778">
            <a:extLst>
              <a:ext uri="{FF2B5EF4-FFF2-40B4-BE49-F238E27FC236}">
                <a16:creationId xmlns:a16="http://schemas.microsoft.com/office/drawing/2014/main" id="{E2B3F77A-D5B5-CC55-5F4A-F6A61C95E968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617">
            <a:extLst>
              <a:ext uri="{FF2B5EF4-FFF2-40B4-BE49-F238E27FC236}">
                <a16:creationId xmlns:a16="http://schemas.microsoft.com/office/drawing/2014/main" id="{4EBD13E6-A6C1-232A-7CE5-1FFEC7539CE7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793">
            <a:extLst>
              <a:ext uri="{FF2B5EF4-FFF2-40B4-BE49-F238E27FC236}">
                <a16:creationId xmlns:a16="http://schemas.microsoft.com/office/drawing/2014/main" id="{99571B42-974A-04E1-D304-78D9BBB55EFC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604">
            <a:extLst>
              <a:ext uri="{FF2B5EF4-FFF2-40B4-BE49-F238E27FC236}">
                <a16:creationId xmlns:a16="http://schemas.microsoft.com/office/drawing/2014/main" id="{0CD01C4F-1D2B-66DA-A3E0-7870FC79A444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540">
            <a:extLst>
              <a:ext uri="{FF2B5EF4-FFF2-40B4-BE49-F238E27FC236}">
                <a16:creationId xmlns:a16="http://schemas.microsoft.com/office/drawing/2014/main" id="{E5FBFFE8-F89D-AD5B-C1C3-94CBEFDD3097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FF275306-3D81-AFF5-5EF7-F51E6E76886B}"/>
              </a:ext>
            </a:extLst>
          </p:cNvPr>
          <p:cNvSpPr txBox="1"/>
          <p:nvPr/>
        </p:nvSpPr>
        <p:spPr>
          <a:xfrm>
            <a:off x="6600312" y="6134725"/>
            <a:ext cx="11183383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STARTUP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PRESENTATIONS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A1D31-69A1-C60F-8421-EE926FFC14B5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0266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6" grpId="0" animBg="1"/>
          <p:bldP spid="67" grpId="0"/>
          <p:bldP spid="68" grpId="0"/>
          <p:bldP spid="69" grpId="0"/>
          <p:bldP spid="72" grpId="0"/>
          <p:bldP spid="73" grpId="0"/>
          <p:bldP spid="74" grpId="0"/>
          <p:bldP spid="77" grpId="0"/>
          <p:bldP spid="78" grpId="0"/>
          <p:bldP spid="79" grpId="0"/>
          <p:bldP spid="82" grpId="0"/>
          <p:bldP spid="83" grpId="0"/>
          <p:bldP spid="84" grpId="0"/>
          <p:bldP spid="87" grpId="0"/>
          <p:bldP spid="88" grpId="0"/>
          <p:bldP spid="89" grpId="0"/>
          <p:bldP spid="92" grpId="0"/>
          <p:bldP spid="93" grpId="0"/>
          <p:bldP spid="94" grpId="0"/>
          <p:bldP spid="97" grpId="0"/>
          <p:bldP spid="98" grpId="0"/>
          <p:bldP spid="99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6" grpId="0" animBg="1"/>
          <p:bldP spid="67" grpId="0"/>
          <p:bldP spid="68" grpId="0"/>
          <p:bldP spid="69" grpId="0"/>
          <p:bldP spid="72" grpId="0"/>
          <p:bldP spid="73" grpId="0"/>
          <p:bldP spid="74" grpId="0"/>
          <p:bldP spid="77" grpId="0"/>
          <p:bldP spid="78" grpId="0"/>
          <p:bldP spid="79" grpId="0"/>
          <p:bldP spid="82" grpId="0"/>
          <p:bldP spid="83" grpId="0"/>
          <p:bldP spid="84" grpId="0"/>
          <p:bldP spid="87" grpId="0"/>
          <p:bldP spid="88" grpId="0"/>
          <p:bldP spid="89" grpId="0"/>
          <p:bldP spid="92" grpId="0"/>
          <p:bldP spid="93" grpId="0"/>
          <p:bldP spid="94" grpId="0"/>
          <p:bldP spid="97" grpId="0"/>
          <p:bldP spid="98" grpId="0"/>
          <p:bldP spid="99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017B1449-95E2-446D-763C-85A1E5FB3012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BCAD6F6-5A8D-3D7A-4BF8-CE401AE8E3DE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F93C3AA-DFA7-991A-6E6F-8AAB6CD1DC4D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6" name="Shape 2950">
            <a:extLst>
              <a:ext uri="{FF2B5EF4-FFF2-40B4-BE49-F238E27FC236}">
                <a16:creationId xmlns:a16="http://schemas.microsoft.com/office/drawing/2014/main" id="{B8F47F09-5D50-6F7E-C7EA-0C707F6813C3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Text Box 42">
            <a:extLst>
              <a:ext uri="{FF2B5EF4-FFF2-40B4-BE49-F238E27FC236}">
                <a16:creationId xmlns:a16="http://schemas.microsoft.com/office/drawing/2014/main" id="{401B58B2-8F2B-91AA-F78E-9B3EE523D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D4286B9-070E-CB9F-C808-21E9AEAA551D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12A2DE6-13D8-A157-51B1-D8616CB11301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57CDB0C-25FB-BBDD-F2A6-848DF0EC1E11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2" name="Text Box 42">
            <a:extLst>
              <a:ext uri="{FF2B5EF4-FFF2-40B4-BE49-F238E27FC236}">
                <a16:creationId xmlns:a16="http://schemas.microsoft.com/office/drawing/2014/main" id="{E594EA85-EDF9-7115-4025-89F588B78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95D261F-91F1-240D-9EA4-6534CE208FDD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FDD6A9A-3167-3025-5BD7-517DC3F915E6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3F8F068-583C-9E48-8CD0-17EB9499C888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7" name="Text Box 42">
            <a:extLst>
              <a:ext uri="{FF2B5EF4-FFF2-40B4-BE49-F238E27FC236}">
                <a16:creationId xmlns:a16="http://schemas.microsoft.com/office/drawing/2014/main" id="{6B91C12C-2F2C-0B7F-9B8F-249249053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2CE4E8-5ABC-E0A0-3348-5C43A8DF6BB1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45E2DF4-52F1-3FA2-F464-F8C34CBAF20E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1BF4467-7471-744A-E2D5-447DC490D0EB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5D52FF72-1B94-6F8E-3065-1AB52DFC5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1F40451-FFAE-0CD0-067C-237A955297AF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/>
                </a:solidFill>
                <a:latin typeface="+mj-lt"/>
              </a:rPr>
              <a:t>5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4C54716-D07D-90D5-4DC4-5411BFEB6D15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6D67A52-E1D6-7604-06FD-1C7CB6AB9757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D25EA0AC-75ED-9692-C271-E8D89C4E5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89" name="Shape 2765">
            <a:extLst>
              <a:ext uri="{FF2B5EF4-FFF2-40B4-BE49-F238E27FC236}">
                <a16:creationId xmlns:a16="http://schemas.microsoft.com/office/drawing/2014/main" id="{BF753ADF-E79F-82EF-90AE-C0DF42F67B99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547">
            <a:extLst>
              <a:ext uri="{FF2B5EF4-FFF2-40B4-BE49-F238E27FC236}">
                <a16:creationId xmlns:a16="http://schemas.microsoft.com/office/drawing/2014/main" id="{9E0C6304-C452-6912-DB11-1212F93AC3AA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748">
            <a:extLst>
              <a:ext uri="{FF2B5EF4-FFF2-40B4-BE49-F238E27FC236}">
                <a16:creationId xmlns:a16="http://schemas.microsoft.com/office/drawing/2014/main" id="{82236ACE-8BD1-990D-7E8D-3950D45D4A32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785">
            <a:extLst>
              <a:ext uri="{FF2B5EF4-FFF2-40B4-BE49-F238E27FC236}">
                <a16:creationId xmlns:a16="http://schemas.microsoft.com/office/drawing/2014/main" id="{9FFAFB0A-6939-5564-0626-E1833DD8173C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" name="Rectangle 100">
            <a:extLst>
              <a:ext uri="{FF2B5EF4-FFF2-40B4-BE49-F238E27FC236}">
                <a16:creationId xmlns:a16="http://schemas.microsoft.com/office/drawing/2014/main" id="{50DF1421-9E31-8B8D-BAC9-E41F7831E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3" name="Rectangle 100">
            <a:extLst>
              <a:ext uri="{FF2B5EF4-FFF2-40B4-BE49-F238E27FC236}">
                <a16:creationId xmlns:a16="http://schemas.microsoft.com/office/drawing/2014/main" id="{1DAFA88D-634E-E463-C288-2731A8410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tx2"/>
                </a:solidFill>
              </a:rPr>
              <a:t>Tập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vào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nỗi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đau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của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khách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hàng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4" name="Rectangle 100">
            <a:extLst>
              <a:ext uri="{FF2B5EF4-FFF2-40B4-BE49-F238E27FC236}">
                <a16:creationId xmlns:a16="http://schemas.microsoft.com/office/drawing/2014/main" id="{37FD3DF8-56D8-09F3-F36B-5B3F6E3CE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5" name="Rectangle 100">
            <a:extLst>
              <a:ext uri="{FF2B5EF4-FFF2-40B4-BE49-F238E27FC236}">
                <a16:creationId xmlns:a16="http://schemas.microsoft.com/office/drawing/2014/main" id="{4B9E42EA-2B20-4805-B1AE-08088530B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6" name="Rectangle 100">
            <a:extLst>
              <a:ext uri="{FF2B5EF4-FFF2-40B4-BE49-F238E27FC236}">
                <a16:creationId xmlns:a16="http://schemas.microsoft.com/office/drawing/2014/main" id="{1FBEDF50-B233-E631-0555-0E410353C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B45899B-E765-C48D-1C31-342C5224BFFA}"/>
              </a:ext>
            </a:extLst>
          </p:cNvPr>
          <p:cNvSpPr/>
          <p:nvPr/>
        </p:nvSpPr>
        <p:spPr>
          <a:xfrm>
            <a:off x="0" y="6134725"/>
            <a:ext cx="24384000" cy="7581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3EEEDBD-2F02-99BA-5AAA-D4B21010B472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9DB83EA-F0B6-E734-C3A9-96CDBFCF62CE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BADB6E7-0E95-005A-5D61-16F56D5F0DE6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7" name="Text Box 42">
            <a:extLst>
              <a:ext uri="{FF2B5EF4-FFF2-40B4-BE49-F238E27FC236}">
                <a16:creationId xmlns:a16="http://schemas.microsoft.com/office/drawing/2014/main" id="{A1F07E33-3628-2E0D-750D-1C9E2F5CA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DFB3946-0AED-B75E-F806-147B9079C202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382850B-1FB1-F463-3C70-62303694D70F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D3E5F3D-B543-46BE-5947-2EC70C29922F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2" name="Text Box 42">
            <a:extLst>
              <a:ext uri="{FF2B5EF4-FFF2-40B4-BE49-F238E27FC236}">
                <a16:creationId xmlns:a16="http://schemas.microsoft.com/office/drawing/2014/main" id="{FA058A73-2F1A-5622-C6F3-B5E58EF20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9378695-F305-C703-7BCB-4B4A5364071D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5"/>
                </a:solidFill>
                <a:latin typeface="+mj-lt"/>
              </a:rPr>
              <a:t>8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6CC33011-DEA7-D68B-640E-9945BFE24474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D477757-D959-0DEF-3905-44F539413B3B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EB5FD4E6-B0C1-3455-3477-85DE9BACF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F9EC84A-9382-82D1-F8B0-177BAE302B32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00AD567-2715-6895-771C-090C0D876644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A9A87EC-7B71-9196-9D93-2277CEAC2C09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2" name="Text Box 42">
            <a:extLst>
              <a:ext uri="{FF2B5EF4-FFF2-40B4-BE49-F238E27FC236}">
                <a16:creationId xmlns:a16="http://schemas.microsoft.com/office/drawing/2014/main" id="{074A8588-83FE-BE9A-A83E-B38B832AA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3583F58-23D7-AA2D-9BBC-8BAA14396EA6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2FE7DFD-FE42-6F1E-A9D8-42AF99B2A653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BE35CCF-2524-3BAF-34FC-6CB24BDDECAB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03DDF1D-2E55-D432-F7E0-303A680E3AD3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8" name="Text Box 42">
            <a:extLst>
              <a:ext uri="{FF2B5EF4-FFF2-40B4-BE49-F238E27FC236}">
                <a16:creationId xmlns:a16="http://schemas.microsoft.com/office/drawing/2014/main" id="{7D828892-2EBA-0D2E-4766-6E383D42C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20" name="Shape 2778">
            <a:extLst>
              <a:ext uri="{FF2B5EF4-FFF2-40B4-BE49-F238E27FC236}">
                <a16:creationId xmlns:a16="http://schemas.microsoft.com/office/drawing/2014/main" id="{951E4AEF-1241-CA1B-A0AE-D8BBF835CDE1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617">
            <a:extLst>
              <a:ext uri="{FF2B5EF4-FFF2-40B4-BE49-F238E27FC236}">
                <a16:creationId xmlns:a16="http://schemas.microsoft.com/office/drawing/2014/main" id="{58EC82BF-1F2B-AE9F-3F60-BC965CA7E706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793">
            <a:extLst>
              <a:ext uri="{FF2B5EF4-FFF2-40B4-BE49-F238E27FC236}">
                <a16:creationId xmlns:a16="http://schemas.microsoft.com/office/drawing/2014/main" id="{805E4D10-BEE3-FEA5-52DC-EF157F4C314E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04">
            <a:extLst>
              <a:ext uri="{FF2B5EF4-FFF2-40B4-BE49-F238E27FC236}">
                <a16:creationId xmlns:a16="http://schemas.microsoft.com/office/drawing/2014/main" id="{1663C5C4-B2F1-AD0E-71E9-2502AA8FC0F4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540">
            <a:extLst>
              <a:ext uri="{FF2B5EF4-FFF2-40B4-BE49-F238E27FC236}">
                <a16:creationId xmlns:a16="http://schemas.microsoft.com/office/drawing/2014/main" id="{C2213CE4-7B62-11DD-1E57-B8E13DD6BBC3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F9B9CEA1-E9A9-7A29-F8C7-EE15CB7F8032}"/>
              </a:ext>
            </a:extLst>
          </p:cNvPr>
          <p:cNvSpPr txBox="1"/>
          <p:nvPr/>
        </p:nvSpPr>
        <p:spPr>
          <a:xfrm>
            <a:off x="6977275" y="6134725"/>
            <a:ext cx="10429458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INVESTMENT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PROPOSAL</a:t>
            </a:r>
          </a:p>
        </p:txBody>
      </p:sp>
      <p:sp>
        <p:nvSpPr>
          <p:cNvPr id="7" name="Rectangle 100">
            <a:extLst>
              <a:ext uri="{FF2B5EF4-FFF2-40B4-BE49-F238E27FC236}">
                <a16:creationId xmlns:a16="http://schemas.microsoft.com/office/drawing/2014/main" id="{88F66E3A-3E3E-1203-ADB6-4B96AD987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" name="Rectangle 100">
            <a:extLst>
              <a:ext uri="{FF2B5EF4-FFF2-40B4-BE49-F238E27FC236}">
                <a16:creationId xmlns:a16="http://schemas.microsoft.com/office/drawing/2014/main" id="{22189E56-C5CE-F711-8D1B-D2D3DCDC6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" name="Rectangle 100">
            <a:extLst>
              <a:ext uri="{FF2B5EF4-FFF2-40B4-BE49-F238E27FC236}">
                <a16:creationId xmlns:a16="http://schemas.microsoft.com/office/drawing/2014/main" id="{7C375579-E05A-4432-4660-C4F1B934C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" name="Rectangle 100">
            <a:extLst>
              <a:ext uri="{FF2B5EF4-FFF2-40B4-BE49-F238E27FC236}">
                <a16:creationId xmlns:a16="http://schemas.microsoft.com/office/drawing/2014/main" id="{1F2375B8-414C-5CA8-DD7D-8DC8622B9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" name="Rectangle 100">
            <a:extLst>
              <a:ext uri="{FF2B5EF4-FFF2-40B4-BE49-F238E27FC236}">
                <a16:creationId xmlns:a16="http://schemas.microsoft.com/office/drawing/2014/main" id="{A1ED86FE-F965-FADB-FA5D-12AEA50D8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C68086-1F0A-D1F1-7CC8-677BADA611B4}"/>
              </a:ext>
            </a:extLst>
          </p:cNvPr>
          <p:cNvSpPr/>
          <p:nvPr/>
        </p:nvSpPr>
        <p:spPr>
          <a:xfrm>
            <a:off x="9701273" y="12353798"/>
            <a:ext cx="4981455" cy="1342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F39DE-78D9-A113-4741-22DF3A0030D3}"/>
              </a:ext>
            </a:extLst>
          </p:cNvPr>
          <p:cNvSpPr txBox="1"/>
          <p:nvPr/>
        </p:nvSpPr>
        <p:spPr>
          <a:xfrm>
            <a:off x="10812455" y="12771121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6358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6" grpId="0" animBg="1"/>
          <p:bldP spid="67" grpId="0"/>
          <p:bldP spid="69" grpId="0"/>
          <p:bldP spid="72" grpId="0"/>
          <p:bldP spid="74" grpId="0"/>
          <p:bldP spid="77" grpId="0"/>
          <p:bldP spid="79" grpId="0"/>
          <p:bldP spid="82" grpId="0"/>
          <p:bldP spid="84" grpId="0"/>
          <p:bldP spid="87" grpId="0"/>
          <p:bldP spid="89" grpId="0" animBg="1"/>
          <p:bldP spid="90" grpId="0" animBg="1"/>
          <p:bldP spid="91" grpId="0" animBg="1"/>
          <p:bldP spid="92" grpId="0" animBg="1"/>
          <p:bldP spid="2" grpId="0"/>
          <p:bldP spid="3" grpId="0"/>
          <p:bldP spid="4" grpId="0"/>
          <p:bldP spid="5" grpId="0"/>
          <p:bldP spid="6" grpId="0"/>
          <p:bldP spid="94" grpId="0"/>
          <p:bldP spid="97" grpId="0"/>
          <p:bldP spid="99" grpId="0"/>
          <p:bldP spid="102" grpId="0"/>
          <p:bldP spid="104" grpId="0"/>
          <p:bldP spid="107" grpId="0"/>
          <p:bldP spid="109" grpId="0"/>
          <p:bldP spid="112" grpId="0"/>
          <p:bldP spid="114" grpId="0"/>
          <p:bldP spid="115" grpId="0"/>
          <p:bldP spid="118" grpId="0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6" grpId="0"/>
          <p:bldP spid="7" grpId="0"/>
          <p:bldP spid="8" grpId="0"/>
          <p:bldP spid="9" grpId="0"/>
          <p:bldP spid="10" grpId="0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6" grpId="0" animBg="1"/>
          <p:bldP spid="67" grpId="0"/>
          <p:bldP spid="69" grpId="0"/>
          <p:bldP spid="72" grpId="0"/>
          <p:bldP spid="74" grpId="0"/>
          <p:bldP spid="77" grpId="0"/>
          <p:bldP spid="79" grpId="0"/>
          <p:bldP spid="82" grpId="0"/>
          <p:bldP spid="84" grpId="0"/>
          <p:bldP spid="87" grpId="0"/>
          <p:bldP spid="89" grpId="0" animBg="1"/>
          <p:bldP spid="90" grpId="0" animBg="1"/>
          <p:bldP spid="91" grpId="0" animBg="1"/>
          <p:bldP spid="92" grpId="0" animBg="1"/>
          <p:bldP spid="2" grpId="0"/>
          <p:bldP spid="3" grpId="0"/>
          <p:bldP spid="4" grpId="0"/>
          <p:bldP spid="5" grpId="0"/>
          <p:bldP spid="6" grpId="0"/>
          <p:bldP spid="94" grpId="0"/>
          <p:bldP spid="97" grpId="0"/>
          <p:bldP spid="99" grpId="0"/>
          <p:bldP spid="102" grpId="0"/>
          <p:bldP spid="104" grpId="0"/>
          <p:bldP spid="107" grpId="0"/>
          <p:bldP spid="109" grpId="0"/>
          <p:bldP spid="112" grpId="0"/>
          <p:bldP spid="114" grpId="0"/>
          <p:bldP spid="115" grpId="0"/>
          <p:bldP spid="118" grpId="0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6" grpId="0"/>
          <p:bldP spid="7" grpId="0"/>
          <p:bldP spid="8" grpId="0"/>
          <p:bldP spid="9" grpId="0"/>
          <p:bldP spid="10" grpId="0"/>
          <p:bldP spid="1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>
            <a:extLst>
              <a:ext uri="{FF2B5EF4-FFF2-40B4-BE49-F238E27FC236}">
                <a16:creationId xmlns:a16="http://schemas.microsoft.com/office/drawing/2014/main" id="{7703C0E7-0B33-E3D8-2740-6B90312AD5B0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D11651B-267C-43F6-A266-3E6BCE52B45E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47CC5D6-10E2-414D-00F5-C991A6B83B4F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8" name="Shape 2950">
            <a:extLst>
              <a:ext uri="{FF2B5EF4-FFF2-40B4-BE49-F238E27FC236}">
                <a16:creationId xmlns:a16="http://schemas.microsoft.com/office/drawing/2014/main" id="{18FA928C-7238-1863-781E-4DA9B94EBDAD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Text Box 42">
            <a:extLst>
              <a:ext uri="{FF2B5EF4-FFF2-40B4-BE49-F238E27FC236}">
                <a16:creationId xmlns:a16="http://schemas.microsoft.com/office/drawing/2014/main" id="{D0C70906-7787-9B56-43F4-FE1BB0CE2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70" name="Rectangle 100">
            <a:extLst>
              <a:ext uri="{FF2B5EF4-FFF2-40B4-BE49-F238E27FC236}">
                <a16:creationId xmlns:a16="http://schemas.microsoft.com/office/drawing/2014/main" id="{03619368-9C03-005A-01B8-E38D00DB7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C15D46B-0A79-8C2C-243B-C50085796B31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840F9A-2296-2580-1799-6D5A790588DD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F91F431-E33E-970F-7235-DDAB8C654727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4" name="Text Box 42">
            <a:extLst>
              <a:ext uri="{FF2B5EF4-FFF2-40B4-BE49-F238E27FC236}">
                <a16:creationId xmlns:a16="http://schemas.microsoft.com/office/drawing/2014/main" id="{8F97C6AF-23F9-B9BC-AD82-619976E3C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75" name="Rectangle 100">
            <a:extLst>
              <a:ext uri="{FF2B5EF4-FFF2-40B4-BE49-F238E27FC236}">
                <a16:creationId xmlns:a16="http://schemas.microsoft.com/office/drawing/2014/main" id="{6EF609DC-8CF1-F9DB-3999-9607256C3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err="1"/>
              <a:t>Tập</a:t>
            </a:r>
            <a:r>
              <a:rPr lang="en-US" sz="1600" dirty="0"/>
              <a:t> </a:t>
            </a:r>
            <a:r>
              <a:rPr lang="en-US" sz="1600" dirty="0" err="1"/>
              <a:t>trung</a:t>
            </a:r>
            <a:r>
              <a:rPr lang="en-US" sz="1600" dirty="0"/>
              <a:t> </a:t>
            </a:r>
            <a:r>
              <a:rPr lang="en-US" sz="1600" dirty="0" err="1"/>
              <a:t>vào</a:t>
            </a:r>
            <a:r>
              <a:rPr lang="en-US" sz="1600" dirty="0"/>
              <a:t> </a:t>
            </a:r>
            <a:r>
              <a:rPr lang="en-US" sz="1600" dirty="0" err="1"/>
              <a:t>nỗi</a:t>
            </a:r>
            <a:r>
              <a:rPr lang="en-US" sz="1600" dirty="0"/>
              <a:t> </a:t>
            </a:r>
            <a:r>
              <a:rPr lang="en-US" sz="1600" dirty="0" err="1"/>
              <a:t>đau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A701AEC-CE6B-DAE2-470E-F3E63B71456F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427D2D2-CE59-E3F9-7CD4-91CFA30AB7E0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2E9C2AA-CAB1-0F90-73BB-095E1455D40B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9" name="Text Box 42">
            <a:extLst>
              <a:ext uri="{FF2B5EF4-FFF2-40B4-BE49-F238E27FC236}">
                <a16:creationId xmlns:a16="http://schemas.microsoft.com/office/drawing/2014/main" id="{97DA4831-7026-89DE-9847-6AEE19FED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80" name="Rectangle 100">
            <a:extLst>
              <a:ext uri="{FF2B5EF4-FFF2-40B4-BE49-F238E27FC236}">
                <a16:creationId xmlns:a16="http://schemas.microsoft.com/office/drawing/2014/main" id="{90F99750-DADE-F4E8-D060-CE29E77F3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AA58161-A947-3FC9-ED3C-05BA1214233E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E724111-0C80-8CDD-F463-AA251E9AA98C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2E2E961-03C7-D1F8-A844-A8481E7BE54D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4" name="Text Box 42">
            <a:extLst>
              <a:ext uri="{FF2B5EF4-FFF2-40B4-BE49-F238E27FC236}">
                <a16:creationId xmlns:a16="http://schemas.microsoft.com/office/drawing/2014/main" id="{6D5F411A-5B7D-685D-6EEA-BDDBD5A67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85" name="Rectangle 100">
            <a:extLst>
              <a:ext uri="{FF2B5EF4-FFF2-40B4-BE49-F238E27FC236}">
                <a16:creationId xmlns:a16="http://schemas.microsoft.com/office/drawing/2014/main" id="{3E975F19-CD3D-B477-E03F-3ACAC00A5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DFECC17-5403-39A5-2204-03ABFEBD7BFD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/>
                </a:solidFill>
                <a:latin typeface="+mj-lt"/>
              </a:rPr>
              <a:t>5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0834E38-08FD-8ADA-8768-848F4E9A645F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9A2C58F-A13C-146B-E804-9F0739591DEA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9" name="Text Box 42">
            <a:extLst>
              <a:ext uri="{FF2B5EF4-FFF2-40B4-BE49-F238E27FC236}">
                <a16:creationId xmlns:a16="http://schemas.microsoft.com/office/drawing/2014/main" id="{121675D8-970C-B60F-A871-876313F07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90" name="Rectangle 100">
            <a:extLst>
              <a:ext uri="{FF2B5EF4-FFF2-40B4-BE49-F238E27FC236}">
                <a16:creationId xmlns:a16="http://schemas.microsoft.com/office/drawing/2014/main" id="{70EA0DAE-1DEA-AE83-2D1B-F5A9796D9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1" name="Shape 2765">
            <a:extLst>
              <a:ext uri="{FF2B5EF4-FFF2-40B4-BE49-F238E27FC236}">
                <a16:creationId xmlns:a16="http://schemas.microsoft.com/office/drawing/2014/main" id="{9D8CBFBC-7D8E-D16B-D941-9E9691377571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547">
            <a:extLst>
              <a:ext uri="{FF2B5EF4-FFF2-40B4-BE49-F238E27FC236}">
                <a16:creationId xmlns:a16="http://schemas.microsoft.com/office/drawing/2014/main" id="{8BCFA256-4166-6106-3748-0462AE9D855D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748">
            <a:extLst>
              <a:ext uri="{FF2B5EF4-FFF2-40B4-BE49-F238E27FC236}">
                <a16:creationId xmlns:a16="http://schemas.microsoft.com/office/drawing/2014/main" id="{2024FDCD-5909-43D1-B003-1434E34571CD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785">
            <a:extLst>
              <a:ext uri="{FF2B5EF4-FFF2-40B4-BE49-F238E27FC236}">
                <a16:creationId xmlns:a16="http://schemas.microsoft.com/office/drawing/2014/main" id="{08D0B913-E62D-95BA-E671-2B5D3F9DEC2E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F58EB23-2789-BA7D-608C-791FAF32ECB6}"/>
              </a:ext>
            </a:extLst>
          </p:cNvPr>
          <p:cNvSpPr/>
          <p:nvPr/>
        </p:nvSpPr>
        <p:spPr>
          <a:xfrm>
            <a:off x="0" y="6134725"/>
            <a:ext cx="24384000" cy="7581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4E3B060-893B-8EE7-BF93-C880162FF33E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8E43123-2A13-610A-EC45-26370F4A7026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A7B8529-D723-E1A3-75BE-B883C178A0A7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5E5971FD-504D-8F3E-2DFC-9462E6255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65CD2BB1-40FF-FC2C-6D63-E812682EE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F294CDD-726E-D8FF-68C0-12287790D818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120C5B6-C4B6-FDCB-E964-D76DFE03A266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4AF3C7C-9E26-5102-6CDE-A6B0C85C5426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4" name="Text Box 42">
            <a:extLst>
              <a:ext uri="{FF2B5EF4-FFF2-40B4-BE49-F238E27FC236}">
                <a16:creationId xmlns:a16="http://schemas.microsoft.com/office/drawing/2014/main" id="{86C145BF-C243-B66C-2752-7C47E0F7C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105" name="Rectangle 100">
            <a:extLst>
              <a:ext uri="{FF2B5EF4-FFF2-40B4-BE49-F238E27FC236}">
                <a16:creationId xmlns:a16="http://schemas.microsoft.com/office/drawing/2014/main" id="{5782E9CC-B869-E017-78A5-B3B34B3D1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7EBB27F-4CB5-E22A-D749-13EDBD1A287B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5"/>
                </a:solidFill>
                <a:latin typeface="+mj-lt"/>
              </a:rPr>
              <a:t>8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1BA25B4A-C282-A378-39B6-A1784C12B5CB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315259B-522F-7B6B-7C54-116201605F1E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9" name="Text Box 42">
            <a:extLst>
              <a:ext uri="{FF2B5EF4-FFF2-40B4-BE49-F238E27FC236}">
                <a16:creationId xmlns:a16="http://schemas.microsoft.com/office/drawing/2014/main" id="{6B5A13B3-426C-89BD-7AF0-BEB874AC4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10" name="Rectangle 100">
            <a:extLst>
              <a:ext uri="{FF2B5EF4-FFF2-40B4-BE49-F238E27FC236}">
                <a16:creationId xmlns:a16="http://schemas.microsoft.com/office/drawing/2014/main" id="{45733516-CB71-CABA-1C17-094F2A7E7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F24B60A-0FA7-F8F0-8A82-8184110541AE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E1F664D2-A068-4ADE-C6F2-DE07D2EE4603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3EE4635-9CBC-8106-71F0-F058FC8D1037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4" name="Text Box 42">
            <a:extLst>
              <a:ext uri="{FF2B5EF4-FFF2-40B4-BE49-F238E27FC236}">
                <a16:creationId xmlns:a16="http://schemas.microsoft.com/office/drawing/2014/main" id="{6C5AF2FB-D748-EACE-AB0F-D7968C081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15" name="Rectangle 100">
            <a:extLst>
              <a:ext uri="{FF2B5EF4-FFF2-40B4-BE49-F238E27FC236}">
                <a16:creationId xmlns:a16="http://schemas.microsoft.com/office/drawing/2014/main" id="{796DA978-D56C-B2D2-1131-4D9A8592F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59B459A-00AB-E7C9-4770-FAF17E9E5DB3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FA1918C-0CBC-1463-3AAC-8D1C7818BC1C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A42BFDE-C84F-85CB-F4F5-6EA40E4D2E91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D89FAF12-7605-0520-6EAB-05DCFC991E91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0" name="Text Box 42">
            <a:extLst>
              <a:ext uri="{FF2B5EF4-FFF2-40B4-BE49-F238E27FC236}">
                <a16:creationId xmlns:a16="http://schemas.microsoft.com/office/drawing/2014/main" id="{E51450E2-C6B1-46B2-F0F3-355341A07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21" name="Rectangle 100">
            <a:extLst>
              <a:ext uri="{FF2B5EF4-FFF2-40B4-BE49-F238E27FC236}">
                <a16:creationId xmlns:a16="http://schemas.microsoft.com/office/drawing/2014/main" id="{5DC9C934-2D11-2FC9-FC80-AEDEAA482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122" name="Shape 2778">
            <a:extLst>
              <a:ext uri="{FF2B5EF4-FFF2-40B4-BE49-F238E27FC236}">
                <a16:creationId xmlns:a16="http://schemas.microsoft.com/office/drawing/2014/main" id="{F74AAE75-791A-829B-E5D6-C0EE55B7EB78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17">
            <a:extLst>
              <a:ext uri="{FF2B5EF4-FFF2-40B4-BE49-F238E27FC236}">
                <a16:creationId xmlns:a16="http://schemas.microsoft.com/office/drawing/2014/main" id="{9A466621-E99F-705D-D37A-A28C5F0143CB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793">
            <a:extLst>
              <a:ext uri="{FF2B5EF4-FFF2-40B4-BE49-F238E27FC236}">
                <a16:creationId xmlns:a16="http://schemas.microsoft.com/office/drawing/2014/main" id="{FC8D565E-9132-FFB8-22CE-D84E26ADAD40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604">
            <a:extLst>
              <a:ext uri="{FF2B5EF4-FFF2-40B4-BE49-F238E27FC236}">
                <a16:creationId xmlns:a16="http://schemas.microsoft.com/office/drawing/2014/main" id="{E07D605D-762D-548F-19FD-DBA9578B2836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540">
            <a:extLst>
              <a:ext uri="{FF2B5EF4-FFF2-40B4-BE49-F238E27FC236}">
                <a16:creationId xmlns:a16="http://schemas.microsoft.com/office/drawing/2014/main" id="{DD8DE7C5-6B9B-D5D0-D336-A6454FBC2B57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A94DE504-C150-87B7-7912-3E41AD736DEF}"/>
              </a:ext>
            </a:extLst>
          </p:cNvPr>
          <p:cNvSpPr txBox="1"/>
          <p:nvPr/>
        </p:nvSpPr>
        <p:spPr>
          <a:xfrm>
            <a:off x="7298673" y="6134725"/>
            <a:ext cx="978665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/>
              <a:t>BUSINESS PITCH DECK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C90125B-D605-201E-4121-C504D1AF5093}"/>
              </a:ext>
            </a:extLst>
          </p:cNvPr>
          <p:cNvSpPr/>
          <p:nvPr/>
        </p:nvSpPr>
        <p:spPr>
          <a:xfrm>
            <a:off x="9701273" y="12353798"/>
            <a:ext cx="4981455" cy="1342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D5FC510-333F-B45E-3D70-A933B6E3ED11}"/>
              </a:ext>
            </a:extLst>
          </p:cNvPr>
          <p:cNvSpPr txBox="1"/>
          <p:nvPr/>
        </p:nvSpPr>
        <p:spPr>
          <a:xfrm>
            <a:off x="10812455" y="12771121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40039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2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3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  <p:bldP spid="68" grpId="0" animBg="1"/>
          <p:bldP spid="69" grpId="0"/>
          <p:bldP spid="70" grpId="0"/>
          <p:bldP spid="71" grpId="0"/>
          <p:bldP spid="74" grpId="0"/>
          <p:bldP spid="75" grpId="0"/>
          <p:bldP spid="76" grpId="0"/>
          <p:bldP spid="79" grpId="0"/>
          <p:bldP spid="80" grpId="0"/>
          <p:bldP spid="81" grpId="0"/>
          <p:bldP spid="84" grpId="0"/>
          <p:bldP spid="85" grpId="0"/>
          <p:bldP spid="86" grpId="0"/>
          <p:bldP spid="89" grpId="0"/>
          <p:bldP spid="90" grpId="0"/>
          <p:bldP spid="91" grpId="0" animBg="1"/>
          <p:bldP spid="92" grpId="0" animBg="1"/>
          <p:bldP spid="93" grpId="0" animBg="1"/>
          <p:bldP spid="94" grpId="0" animBg="1"/>
          <p:bldP spid="96" grpId="0"/>
          <p:bldP spid="99" grpId="0"/>
          <p:bldP spid="100" grpId="0"/>
          <p:bldP spid="101" grpId="0"/>
          <p:bldP spid="104" grpId="0"/>
          <p:bldP spid="105" grpId="0"/>
          <p:bldP spid="106" grpId="0"/>
          <p:bldP spid="109" grpId="0"/>
          <p:bldP spid="110" grpId="0"/>
          <p:bldP spid="111" grpId="0"/>
          <p:bldP spid="114" grpId="0"/>
          <p:bldP spid="115" grpId="0"/>
          <p:bldP spid="116" grpId="0"/>
          <p:bldP spid="117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  <p:bldP spid="68" grpId="0" animBg="1"/>
          <p:bldP spid="69" grpId="0"/>
          <p:bldP spid="70" grpId="0"/>
          <p:bldP spid="71" grpId="0"/>
          <p:bldP spid="74" grpId="0"/>
          <p:bldP spid="75" grpId="0"/>
          <p:bldP spid="76" grpId="0"/>
          <p:bldP spid="79" grpId="0"/>
          <p:bldP spid="80" grpId="0"/>
          <p:bldP spid="81" grpId="0"/>
          <p:bldP spid="84" grpId="0"/>
          <p:bldP spid="85" grpId="0"/>
          <p:bldP spid="86" grpId="0"/>
          <p:bldP spid="89" grpId="0"/>
          <p:bldP spid="90" grpId="0"/>
          <p:bldP spid="91" grpId="0" animBg="1"/>
          <p:bldP spid="92" grpId="0" animBg="1"/>
          <p:bldP spid="93" grpId="0" animBg="1"/>
          <p:bldP spid="94" grpId="0" animBg="1"/>
          <p:bldP spid="96" grpId="0"/>
          <p:bldP spid="99" grpId="0"/>
          <p:bldP spid="100" grpId="0"/>
          <p:bldP spid="101" grpId="0"/>
          <p:bldP spid="104" grpId="0"/>
          <p:bldP spid="105" grpId="0"/>
          <p:bldP spid="106" grpId="0"/>
          <p:bldP spid="109" grpId="0"/>
          <p:bldP spid="110" grpId="0"/>
          <p:bldP spid="111" grpId="0"/>
          <p:bldP spid="114" grpId="0"/>
          <p:bldP spid="115" grpId="0"/>
          <p:bldP spid="116" grpId="0"/>
          <p:bldP spid="117" grpId="0"/>
          <p:bldP spid="120" grpId="0"/>
          <p:bldP spid="121" grpId="0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419358-0697-C307-D803-88BA7228D1C9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5F0DED-D4EE-D57F-6FBC-9E8A8CE7288A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53B878-6A05-6750-4AAB-6FBFA1812BC0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8DC2F5-45D7-B2F2-DDA4-DEC89CFF7C58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E3C002F-BC7B-D778-F740-F74964470181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3F9EA9F-891D-97EE-5351-1F14C2956F93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45A1AF0B-F77D-E3A1-8EE5-152A18DCC957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219DB479-7CCC-E192-20C9-7668E000532F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4" name="Shape 2950">
            <a:extLst>
              <a:ext uri="{FF2B5EF4-FFF2-40B4-BE49-F238E27FC236}">
                <a16:creationId xmlns:a16="http://schemas.microsoft.com/office/drawing/2014/main" id="{B124074F-4AA9-71A7-F703-D417FB5B0661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Text Box 42">
            <a:extLst>
              <a:ext uri="{FF2B5EF4-FFF2-40B4-BE49-F238E27FC236}">
                <a16:creationId xmlns:a16="http://schemas.microsoft.com/office/drawing/2014/main" id="{C6766A04-F527-A59B-DDBD-EA4ACDD7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126" name="Rectangle 100">
            <a:extLst>
              <a:ext uri="{FF2B5EF4-FFF2-40B4-BE49-F238E27FC236}">
                <a16:creationId xmlns:a16="http://schemas.microsoft.com/office/drawing/2014/main" id="{EA83BB06-AD87-F367-7F06-D26A686C0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8FDA96F-CD59-1ABF-9A46-5914BDE83043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9F6AB10-29F3-814A-3C11-6A976CD58FB6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BFF16D5-9F0B-E3A0-5678-8F24E4294E1A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0" name="Text Box 42">
            <a:extLst>
              <a:ext uri="{FF2B5EF4-FFF2-40B4-BE49-F238E27FC236}">
                <a16:creationId xmlns:a16="http://schemas.microsoft.com/office/drawing/2014/main" id="{EB7DDA4B-9951-5391-58CE-72F4351D7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131" name="Rectangle 100">
            <a:extLst>
              <a:ext uri="{FF2B5EF4-FFF2-40B4-BE49-F238E27FC236}">
                <a16:creationId xmlns:a16="http://schemas.microsoft.com/office/drawing/2014/main" id="{48F0C26C-9A8F-8016-3E1D-E014C9299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Tập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trung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nỗi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đau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của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khách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hàng</a:t>
            </a:r>
            <a:endParaRPr lang="en-US" altLang="en-UA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2C13495-75A8-28E5-0C56-4C03251BEA58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4B33942B-1E8A-A446-F848-017987B6FB68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64F6408C-E1AE-C81C-EFE1-59B2CCF207A1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5" name="Text Box 42">
            <a:extLst>
              <a:ext uri="{FF2B5EF4-FFF2-40B4-BE49-F238E27FC236}">
                <a16:creationId xmlns:a16="http://schemas.microsoft.com/office/drawing/2014/main" id="{E3DB8C8A-1D67-A33D-7CB3-F913D29F1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136" name="Rectangle 100">
            <a:extLst>
              <a:ext uri="{FF2B5EF4-FFF2-40B4-BE49-F238E27FC236}">
                <a16:creationId xmlns:a16="http://schemas.microsoft.com/office/drawing/2014/main" id="{562B9C49-BBD3-0CF1-B0C3-AA44FDBE1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72063BA-D7FD-EFA6-5A54-C7146E75AF0F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FF52383D-C19A-F276-E46B-55644AB50F49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546E3F2-4896-7C85-21B6-0C75C692ED69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0" name="Text Box 42">
            <a:extLst>
              <a:ext uri="{FF2B5EF4-FFF2-40B4-BE49-F238E27FC236}">
                <a16:creationId xmlns:a16="http://schemas.microsoft.com/office/drawing/2014/main" id="{D50758B4-51FE-CD4D-766E-780907990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141" name="Rectangle 100">
            <a:extLst>
              <a:ext uri="{FF2B5EF4-FFF2-40B4-BE49-F238E27FC236}">
                <a16:creationId xmlns:a16="http://schemas.microsoft.com/office/drawing/2014/main" id="{33C60EAC-A7A6-F881-C305-FA104AA91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F25D328-506D-34A8-4B02-1ABCC7047511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>
                    <a:lumMod val="50000"/>
                    <a:lumOff val="50000"/>
                  </a:schemeClr>
                </a:solidFill>
                <a:latin typeface="+mj-lt"/>
              </a:rPr>
              <a:t>5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DCA7198-C468-0553-E72B-77F926AB996A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9D993C70-F079-821A-E8A5-2666CC8C4A54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5" name="Text Box 42">
            <a:extLst>
              <a:ext uri="{FF2B5EF4-FFF2-40B4-BE49-F238E27FC236}">
                <a16:creationId xmlns:a16="http://schemas.microsoft.com/office/drawing/2014/main" id="{3A16DCD1-52F4-94B2-ECD7-16D33FCE1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146" name="Rectangle 100">
            <a:extLst>
              <a:ext uri="{FF2B5EF4-FFF2-40B4-BE49-F238E27FC236}">
                <a16:creationId xmlns:a16="http://schemas.microsoft.com/office/drawing/2014/main" id="{E9C78FC0-E2A3-A9AB-A6F6-DF6931975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04C76DA-54CD-E9BE-B3C7-A64D70B11D79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30F9E369-4E0F-14E7-1058-6985133C0894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7039DD1-DFF1-7436-72BA-6E6F7568872C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0" name="Text Box 42">
            <a:extLst>
              <a:ext uri="{FF2B5EF4-FFF2-40B4-BE49-F238E27FC236}">
                <a16:creationId xmlns:a16="http://schemas.microsoft.com/office/drawing/2014/main" id="{CF22B673-00B6-33CE-812A-F260CFCA5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151" name="Rectangle 100">
            <a:extLst>
              <a:ext uri="{FF2B5EF4-FFF2-40B4-BE49-F238E27FC236}">
                <a16:creationId xmlns:a16="http://schemas.microsoft.com/office/drawing/2014/main" id="{3F8EACC5-CD99-E36E-7906-575EFCF8F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94774EC-9AD0-FD4B-826F-3268726266EA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75DC7B4A-3577-1267-2554-5C22D2BF96AA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6A599669-36AE-0EA6-875F-76E86F6BBFA9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5" name="Text Box 42">
            <a:extLst>
              <a:ext uri="{FF2B5EF4-FFF2-40B4-BE49-F238E27FC236}">
                <a16:creationId xmlns:a16="http://schemas.microsoft.com/office/drawing/2014/main" id="{ABE7FD13-B934-8C19-E614-75A22517D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156" name="Rectangle 100">
            <a:extLst>
              <a:ext uri="{FF2B5EF4-FFF2-40B4-BE49-F238E27FC236}">
                <a16:creationId xmlns:a16="http://schemas.microsoft.com/office/drawing/2014/main" id="{66822FF2-B8C6-3064-D373-51141EA2D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604527C-FAD8-CA09-4D79-8183F275AF46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8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AF2D5E77-797C-F5F4-BF1F-EA7246905852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00FC3567-D450-352D-3920-0B25920B321F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60" name="Text Box 42">
            <a:extLst>
              <a:ext uri="{FF2B5EF4-FFF2-40B4-BE49-F238E27FC236}">
                <a16:creationId xmlns:a16="http://schemas.microsoft.com/office/drawing/2014/main" id="{3DBF6C9A-F513-6E5A-7214-6C19E01EC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61" name="Rectangle 100">
            <a:extLst>
              <a:ext uri="{FF2B5EF4-FFF2-40B4-BE49-F238E27FC236}">
                <a16:creationId xmlns:a16="http://schemas.microsoft.com/office/drawing/2014/main" id="{122543C8-3DDE-5480-1AAE-7B6F33058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0BC6C7E-55E2-FC63-4F15-528AF4C9596E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BADA0FA6-F451-C04E-7F89-5AD06AA42AB6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A82C142-D383-43F9-601C-9F8A8BFC9607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65" name="Text Box 42">
            <a:extLst>
              <a:ext uri="{FF2B5EF4-FFF2-40B4-BE49-F238E27FC236}">
                <a16:creationId xmlns:a16="http://schemas.microsoft.com/office/drawing/2014/main" id="{DF4ECD3B-7805-187F-0038-760632287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66" name="Rectangle 100">
            <a:extLst>
              <a:ext uri="{FF2B5EF4-FFF2-40B4-BE49-F238E27FC236}">
                <a16:creationId xmlns:a16="http://schemas.microsoft.com/office/drawing/2014/main" id="{FD9B3EF3-F19C-E3F3-DD94-D83D22914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32B10C2-5EF6-46DD-5431-2F551F27FE55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5E57904D-AE0E-214E-857D-14EEC104DDC6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7406B1E7-DE17-4E97-0E0E-94BA6045F8C5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E67A8877-FAD8-B07D-BDA8-26E58E79B58B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1" name="Text Box 42">
            <a:extLst>
              <a:ext uri="{FF2B5EF4-FFF2-40B4-BE49-F238E27FC236}">
                <a16:creationId xmlns:a16="http://schemas.microsoft.com/office/drawing/2014/main" id="{D9439CBC-B5B9-294E-CD55-590F5AE31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72" name="Rectangle 100">
            <a:extLst>
              <a:ext uri="{FF2B5EF4-FFF2-40B4-BE49-F238E27FC236}">
                <a16:creationId xmlns:a16="http://schemas.microsoft.com/office/drawing/2014/main" id="{E8D48721-7606-918F-557A-F799577C0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173" name="Shape 2765">
            <a:extLst>
              <a:ext uri="{FF2B5EF4-FFF2-40B4-BE49-F238E27FC236}">
                <a16:creationId xmlns:a16="http://schemas.microsoft.com/office/drawing/2014/main" id="{C20CF6F1-214F-A2FB-9B75-8C9BC4AA5BB7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4" name="Shape 2547">
            <a:extLst>
              <a:ext uri="{FF2B5EF4-FFF2-40B4-BE49-F238E27FC236}">
                <a16:creationId xmlns:a16="http://schemas.microsoft.com/office/drawing/2014/main" id="{FE13836D-5F53-B6F3-3494-B2A4E1F8D6C4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5" name="Shape 2748">
            <a:extLst>
              <a:ext uri="{FF2B5EF4-FFF2-40B4-BE49-F238E27FC236}">
                <a16:creationId xmlns:a16="http://schemas.microsoft.com/office/drawing/2014/main" id="{38ECE70E-BF42-B3C6-F959-9564E3107AA6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6" name="Shape 2785">
            <a:extLst>
              <a:ext uri="{FF2B5EF4-FFF2-40B4-BE49-F238E27FC236}">
                <a16:creationId xmlns:a16="http://schemas.microsoft.com/office/drawing/2014/main" id="{B26B42BE-F3AF-258C-B3F0-6A1818917932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7" name="Shape 2778">
            <a:extLst>
              <a:ext uri="{FF2B5EF4-FFF2-40B4-BE49-F238E27FC236}">
                <a16:creationId xmlns:a16="http://schemas.microsoft.com/office/drawing/2014/main" id="{1B6334F7-0380-F209-D35A-928D6CC54DB3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8" name="Shape 2617">
            <a:extLst>
              <a:ext uri="{FF2B5EF4-FFF2-40B4-BE49-F238E27FC236}">
                <a16:creationId xmlns:a16="http://schemas.microsoft.com/office/drawing/2014/main" id="{B5E120DA-5E99-89F6-DAE4-12B20756E36D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9" name="Shape 2793">
            <a:extLst>
              <a:ext uri="{FF2B5EF4-FFF2-40B4-BE49-F238E27FC236}">
                <a16:creationId xmlns:a16="http://schemas.microsoft.com/office/drawing/2014/main" id="{2885959B-E85F-52DB-5218-58AF282F52A2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0" name="Shape 2604">
            <a:extLst>
              <a:ext uri="{FF2B5EF4-FFF2-40B4-BE49-F238E27FC236}">
                <a16:creationId xmlns:a16="http://schemas.microsoft.com/office/drawing/2014/main" id="{89ACF831-DE54-A2B9-2278-B9A8485D0FAA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1" name="Shape 2540">
            <a:extLst>
              <a:ext uri="{FF2B5EF4-FFF2-40B4-BE49-F238E27FC236}">
                <a16:creationId xmlns:a16="http://schemas.microsoft.com/office/drawing/2014/main" id="{4DD934D1-4384-DE42-D0C6-EE721F174E9E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61E0EEFB-24A6-CD6A-578F-2FFA657B21F2}"/>
              </a:ext>
            </a:extLst>
          </p:cNvPr>
          <p:cNvSpPr txBox="1"/>
          <p:nvPr/>
        </p:nvSpPr>
        <p:spPr>
          <a:xfrm>
            <a:off x="6600312" y="6134725"/>
            <a:ext cx="11183383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6"/>
                </a:solidFill>
              </a:rPr>
              <a:t>STARTUP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PRESENTATIONS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9E5F4D0-9BD1-D3B2-ED21-86EF5401C7AD}"/>
              </a:ext>
            </a:extLst>
          </p:cNvPr>
          <p:cNvSpPr txBox="1"/>
          <p:nvPr/>
        </p:nvSpPr>
        <p:spPr>
          <a:xfrm>
            <a:off x="10812455" y="12771121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2812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124" grpId="0" animBg="1"/>
          <p:bldP spid="125" grpId="0"/>
          <p:bldP spid="126" grpId="0"/>
          <p:bldP spid="127" grpId="0"/>
          <p:bldP spid="130" grpId="0"/>
          <p:bldP spid="131" grpId="0"/>
          <p:bldP spid="132" grpId="0"/>
          <p:bldP spid="135" grpId="0"/>
          <p:bldP spid="136" grpId="0"/>
          <p:bldP spid="137" grpId="0"/>
          <p:bldP spid="140" grpId="0"/>
          <p:bldP spid="141" grpId="0"/>
          <p:bldP spid="142" grpId="0"/>
          <p:bldP spid="145" grpId="0"/>
          <p:bldP spid="146" grpId="0"/>
          <p:bldP spid="147" grpId="0"/>
          <p:bldP spid="150" grpId="0"/>
          <p:bldP spid="151" grpId="0"/>
          <p:bldP spid="152" grpId="0"/>
          <p:bldP spid="155" grpId="0"/>
          <p:bldP spid="156" grpId="0"/>
          <p:bldP spid="157" grpId="0"/>
          <p:bldP spid="160" grpId="0"/>
          <p:bldP spid="161" grpId="0"/>
          <p:bldP spid="162" grpId="0"/>
          <p:bldP spid="165" grpId="0"/>
          <p:bldP spid="166" grpId="0"/>
          <p:bldP spid="167" grpId="0"/>
          <p:bldP spid="168" grpId="0"/>
          <p:bldP spid="171" grpId="0"/>
          <p:bldP spid="172" grpId="0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2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124" grpId="0" animBg="1"/>
          <p:bldP spid="125" grpId="0"/>
          <p:bldP spid="126" grpId="0"/>
          <p:bldP spid="127" grpId="0"/>
          <p:bldP spid="130" grpId="0"/>
          <p:bldP spid="131" grpId="0"/>
          <p:bldP spid="132" grpId="0"/>
          <p:bldP spid="135" grpId="0"/>
          <p:bldP spid="136" grpId="0"/>
          <p:bldP spid="137" grpId="0"/>
          <p:bldP spid="140" grpId="0"/>
          <p:bldP spid="141" grpId="0"/>
          <p:bldP spid="142" grpId="0"/>
          <p:bldP spid="145" grpId="0"/>
          <p:bldP spid="146" grpId="0"/>
          <p:bldP spid="147" grpId="0"/>
          <p:bldP spid="150" grpId="0"/>
          <p:bldP spid="151" grpId="0"/>
          <p:bldP spid="152" grpId="0"/>
          <p:bldP spid="155" grpId="0"/>
          <p:bldP spid="156" grpId="0"/>
          <p:bldP spid="157" grpId="0"/>
          <p:bldP spid="160" grpId="0"/>
          <p:bldP spid="161" grpId="0"/>
          <p:bldP spid="162" grpId="0"/>
          <p:bldP spid="165" grpId="0"/>
          <p:bldP spid="166" grpId="0"/>
          <p:bldP spid="167" grpId="0"/>
          <p:bldP spid="168" grpId="0"/>
          <p:bldP spid="171" grpId="0"/>
          <p:bldP spid="172" grpId="0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6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9B850B8B-6569-A565-C062-BCB85BF5CC69}"/>
              </a:ext>
            </a:extLst>
          </p:cNvPr>
          <p:cNvSpPr txBox="1"/>
          <p:nvPr/>
        </p:nvSpPr>
        <p:spPr>
          <a:xfrm>
            <a:off x="420020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F0F3861-59ED-1D75-94C9-723685FB7140}"/>
              </a:ext>
            </a:extLst>
          </p:cNvPr>
          <p:cNvSpPr/>
          <p:nvPr/>
        </p:nvSpPr>
        <p:spPr>
          <a:xfrm rot="2700000">
            <a:off x="2439963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60AF35F-B5E1-3C24-BEBD-D5F2B277CEE5}"/>
              </a:ext>
            </a:extLst>
          </p:cNvPr>
          <p:cNvSpPr/>
          <p:nvPr/>
        </p:nvSpPr>
        <p:spPr>
          <a:xfrm rot="2700000">
            <a:off x="2329471" y="1548104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68" name="Shape 2950">
            <a:extLst>
              <a:ext uri="{FF2B5EF4-FFF2-40B4-BE49-F238E27FC236}">
                <a16:creationId xmlns:a16="http://schemas.microsoft.com/office/drawing/2014/main" id="{75621EF0-2762-8054-BE43-FA328C339550}"/>
              </a:ext>
            </a:extLst>
          </p:cNvPr>
          <p:cNvSpPr/>
          <p:nvPr/>
        </p:nvSpPr>
        <p:spPr>
          <a:xfrm>
            <a:off x="3767563" y="2524284"/>
            <a:ext cx="64670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Text Box 42">
            <a:extLst>
              <a:ext uri="{FF2B5EF4-FFF2-40B4-BE49-F238E27FC236}">
                <a16:creationId xmlns:a16="http://schemas.microsoft.com/office/drawing/2014/main" id="{6E76E1A9-2806-9F54-9D33-22AC157B4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MỞ ĐẦU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C8E78C2-CD32-06DC-875C-C9FCBD8E4F9E}"/>
              </a:ext>
            </a:extLst>
          </p:cNvPr>
          <p:cNvSpPr txBox="1"/>
          <p:nvPr/>
        </p:nvSpPr>
        <p:spPr>
          <a:xfrm>
            <a:off x="5181522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031AA83-2B26-7744-FC6A-43DF615B11AA}"/>
              </a:ext>
            </a:extLst>
          </p:cNvPr>
          <p:cNvSpPr/>
          <p:nvPr/>
        </p:nvSpPr>
        <p:spPr>
          <a:xfrm rot="2700000">
            <a:off x="7201465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7FB0DBA-02FD-C087-721F-94E532DA9CCD}"/>
              </a:ext>
            </a:extLst>
          </p:cNvPr>
          <p:cNvSpPr/>
          <p:nvPr/>
        </p:nvSpPr>
        <p:spPr>
          <a:xfrm rot="2700000">
            <a:off x="7090973" y="1548104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3" name="Text Box 42">
            <a:extLst>
              <a:ext uri="{FF2B5EF4-FFF2-40B4-BE49-F238E27FC236}">
                <a16:creationId xmlns:a16="http://schemas.microsoft.com/office/drawing/2014/main" id="{DA212214-5338-6FCE-FE30-FD6501714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NHẬN ĐỊNH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VẤN ĐỀ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D4DEE85-D766-4CA8-DC52-5380826E4ABD}"/>
              </a:ext>
            </a:extLst>
          </p:cNvPr>
          <p:cNvSpPr txBox="1"/>
          <p:nvPr/>
        </p:nvSpPr>
        <p:spPr>
          <a:xfrm>
            <a:off x="9943024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697871B-18D1-F67B-65FD-8C132CF730BC}"/>
              </a:ext>
            </a:extLst>
          </p:cNvPr>
          <p:cNvSpPr/>
          <p:nvPr/>
        </p:nvSpPr>
        <p:spPr>
          <a:xfrm rot="2700000">
            <a:off x="11962967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639CC93-45F8-FF09-E8A9-36E41C7CFA9C}"/>
              </a:ext>
            </a:extLst>
          </p:cNvPr>
          <p:cNvSpPr/>
          <p:nvPr/>
        </p:nvSpPr>
        <p:spPr>
          <a:xfrm rot="2700000">
            <a:off x="11852475" y="1548104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7" name="Text Box 42">
            <a:extLst>
              <a:ext uri="{FF2B5EF4-FFF2-40B4-BE49-F238E27FC236}">
                <a16:creationId xmlns:a16="http://schemas.microsoft.com/office/drawing/2014/main" id="{BD1D5A18-2514-3187-2916-B498171E4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ĐỀ XUẤT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GIẢI PHÁP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C141278-E102-2E50-A28E-7CC4474CD09D}"/>
              </a:ext>
            </a:extLst>
          </p:cNvPr>
          <p:cNvSpPr txBox="1"/>
          <p:nvPr/>
        </p:nvSpPr>
        <p:spPr>
          <a:xfrm>
            <a:off x="14704526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2"/>
                </a:solidFill>
                <a:latin typeface="+mj-lt"/>
              </a:rPr>
              <a:t>4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BFE2E77-80AE-BC4C-4492-02882FA95DAF}"/>
              </a:ext>
            </a:extLst>
          </p:cNvPr>
          <p:cNvSpPr/>
          <p:nvPr/>
        </p:nvSpPr>
        <p:spPr>
          <a:xfrm rot="2700000">
            <a:off x="16724469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00D0F6B-F8B4-F38F-432F-59D4D23A5982}"/>
              </a:ext>
            </a:extLst>
          </p:cNvPr>
          <p:cNvSpPr/>
          <p:nvPr/>
        </p:nvSpPr>
        <p:spPr>
          <a:xfrm rot="2700000">
            <a:off x="16613977" y="1548104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1" name="Text Box 42">
            <a:extLst>
              <a:ext uri="{FF2B5EF4-FFF2-40B4-BE49-F238E27FC236}">
                <a16:creationId xmlns:a16="http://schemas.microsoft.com/office/drawing/2014/main" id="{604A45AB-85CD-6FFC-F0C2-19D5EC675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LỢI THẾ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CẠNH TRANH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BF6F5BF-664F-7D47-6E7D-7DDA929B8EB8}"/>
              </a:ext>
            </a:extLst>
          </p:cNvPr>
          <p:cNvSpPr txBox="1"/>
          <p:nvPr/>
        </p:nvSpPr>
        <p:spPr>
          <a:xfrm>
            <a:off x="19466028" y="490724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3"/>
                </a:solidFill>
                <a:latin typeface="+mj-lt"/>
              </a:rPr>
              <a:t>5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AB3DC7B-5715-CAFE-E561-61897F489039}"/>
              </a:ext>
            </a:extLst>
          </p:cNvPr>
          <p:cNvSpPr/>
          <p:nvPr/>
        </p:nvSpPr>
        <p:spPr>
          <a:xfrm rot="2700000">
            <a:off x="21485971" y="2217900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9F31D87-D18F-DDD9-3CC3-A2380699CAF1}"/>
              </a:ext>
            </a:extLst>
          </p:cNvPr>
          <p:cNvSpPr/>
          <p:nvPr/>
        </p:nvSpPr>
        <p:spPr>
          <a:xfrm rot="2700000">
            <a:off x="21375479" y="1548104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5" name="Text Box 42">
            <a:extLst>
              <a:ext uri="{FF2B5EF4-FFF2-40B4-BE49-F238E27FC236}">
                <a16:creationId xmlns:a16="http://schemas.microsoft.com/office/drawing/2014/main" id="{C5AC0C83-3AB6-5B32-3375-337BF22A4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3558489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CƠ HỘI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THỊ TRƯỜNG</a:t>
            </a:r>
          </a:p>
        </p:txBody>
      </p:sp>
      <p:sp>
        <p:nvSpPr>
          <p:cNvPr id="86" name="Shape 2765">
            <a:extLst>
              <a:ext uri="{FF2B5EF4-FFF2-40B4-BE49-F238E27FC236}">
                <a16:creationId xmlns:a16="http://schemas.microsoft.com/office/drawing/2014/main" id="{104694B2-6622-D6FF-13BD-E54428E65375}"/>
              </a:ext>
            </a:extLst>
          </p:cNvPr>
          <p:cNvSpPr/>
          <p:nvPr/>
        </p:nvSpPr>
        <p:spPr>
          <a:xfrm>
            <a:off x="8503207" y="2568876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547">
            <a:extLst>
              <a:ext uri="{FF2B5EF4-FFF2-40B4-BE49-F238E27FC236}">
                <a16:creationId xmlns:a16="http://schemas.microsoft.com/office/drawing/2014/main" id="{3C927E6F-ACFB-0F3E-C45B-38716D5B66F9}"/>
              </a:ext>
            </a:extLst>
          </p:cNvPr>
          <p:cNvSpPr/>
          <p:nvPr/>
        </p:nvSpPr>
        <p:spPr>
          <a:xfrm>
            <a:off x="13208209" y="2543862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48">
            <a:extLst>
              <a:ext uri="{FF2B5EF4-FFF2-40B4-BE49-F238E27FC236}">
                <a16:creationId xmlns:a16="http://schemas.microsoft.com/office/drawing/2014/main" id="{942B0345-9B38-EC07-730D-C21745E66694}"/>
              </a:ext>
            </a:extLst>
          </p:cNvPr>
          <p:cNvSpPr/>
          <p:nvPr/>
        </p:nvSpPr>
        <p:spPr>
          <a:xfrm>
            <a:off x="17980214" y="250907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85">
            <a:extLst>
              <a:ext uri="{FF2B5EF4-FFF2-40B4-BE49-F238E27FC236}">
                <a16:creationId xmlns:a16="http://schemas.microsoft.com/office/drawing/2014/main" id="{425C436D-B40F-4573-037C-EA525515B908}"/>
              </a:ext>
            </a:extLst>
          </p:cNvPr>
          <p:cNvSpPr/>
          <p:nvPr/>
        </p:nvSpPr>
        <p:spPr>
          <a:xfrm>
            <a:off x="22755172" y="2596139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Rectangle 100">
            <a:extLst>
              <a:ext uri="{FF2B5EF4-FFF2-40B4-BE49-F238E27FC236}">
                <a16:creationId xmlns:a16="http://schemas.microsoft.com/office/drawing/2014/main" id="{A828B19E-CD4B-3FBF-C978-D6D11A2FA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ty, logo,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khẩu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(tagline)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thông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hệ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8" name="Rectangle 100">
            <a:extLst>
              <a:ext uri="{FF2B5EF4-FFF2-40B4-BE49-F238E27FC236}">
                <a16:creationId xmlns:a16="http://schemas.microsoft.com/office/drawing/2014/main" id="{5B275ED6-B0A3-D84E-DB48-4367E0F6F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4302621"/>
            <a:ext cx="2048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tx2"/>
                </a:solidFill>
              </a:rPr>
              <a:t>Tập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trung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vào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nỗi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đau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của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khách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hàng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19" name="Rectangle 100">
            <a:extLst>
              <a:ext uri="{FF2B5EF4-FFF2-40B4-BE49-F238E27FC236}">
                <a16:creationId xmlns:a16="http://schemas.microsoft.com/office/drawing/2014/main" id="{CF38EBAC-892B-286D-7BA5-78EF8A0D7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 thiệu sản phẩm/dịch vụ của bạn như một giải pháp hoàn hảo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0" name="Rectangle 100">
            <a:extLst>
              <a:ext uri="{FF2B5EF4-FFF2-40B4-BE49-F238E27FC236}">
                <a16:creationId xmlns:a16="http://schemas.microsoft.com/office/drawing/2014/main" id="{4CF0886C-748D-1E80-A39F-B4B590990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4302621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Điều gì làm bạn khác biệt? Tại sao bạn tốt hơn đối thủ?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1" name="Rectangle 100">
            <a:extLst>
              <a:ext uri="{FF2B5EF4-FFF2-40B4-BE49-F238E27FC236}">
                <a16:creationId xmlns:a16="http://schemas.microsoft.com/office/drawing/2014/main" id="{AC5DBC39-C312-AE97-AA19-7783AB343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4302621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Quy mô thị trường mục tiêu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iềm năng tăng trưởng như thế nào?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9D0CF80-4349-D2D2-7166-3C256B9594A8}"/>
              </a:ext>
            </a:extLst>
          </p:cNvPr>
          <p:cNvSpPr/>
          <p:nvPr/>
        </p:nvSpPr>
        <p:spPr>
          <a:xfrm>
            <a:off x="0" y="6134725"/>
            <a:ext cx="24384000" cy="75812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7FA8666-45AD-8FAE-7DCC-4795B5A7E258}"/>
              </a:ext>
            </a:extLst>
          </p:cNvPr>
          <p:cNvSpPr txBox="1"/>
          <p:nvPr/>
        </p:nvSpPr>
        <p:spPr>
          <a:xfrm>
            <a:off x="420020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ED7BF04-340B-3C68-ED40-6CB09C7CC4F6}"/>
              </a:ext>
            </a:extLst>
          </p:cNvPr>
          <p:cNvSpPr/>
          <p:nvPr/>
        </p:nvSpPr>
        <p:spPr>
          <a:xfrm rot="2700000">
            <a:off x="2439963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0F2FBAE-4D4F-B68A-1682-9E9C34412D1D}"/>
              </a:ext>
            </a:extLst>
          </p:cNvPr>
          <p:cNvSpPr/>
          <p:nvPr/>
        </p:nvSpPr>
        <p:spPr>
          <a:xfrm rot="2700000">
            <a:off x="2329471" y="8538841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4" name="Text Box 42">
            <a:extLst>
              <a:ext uri="{FF2B5EF4-FFF2-40B4-BE49-F238E27FC236}">
                <a16:creationId xmlns:a16="http://schemas.microsoft.com/office/drawing/2014/main" id="{05F5718F-3232-4DC7-CA49-A7F821686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745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BUSINESS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MODEL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43D413D-E560-D68A-BAA4-EDB514048EFF}"/>
              </a:ext>
            </a:extLst>
          </p:cNvPr>
          <p:cNvSpPr txBox="1"/>
          <p:nvPr/>
        </p:nvSpPr>
        <p:spPr>
          <a:xfrm>
            <a:off x="5181522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4"/>
                </a:solidFill>
                <a:latin typeface="+mj-lt"/>
              </a:rPr>
              <a:t>7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04970C5-768E-7045-66A3-FC7458274EF4}"/>
              </a:ext>
            </a:extLst>
          </p:cNvPr>
          <p:cNvSpPr/>
          <p:nvPr/>
        </p:nvSpPr>
        <p:spPr>
          <a:xfrm rot="2700000">
            <a:off x="7201465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E6BDA97-B8A3-9193-E7CC-707A24C8C741}"/>
              </a:ext>
            </a:extLst>
          </p:cNvPr>
          <p:cNvSpPr/>
          <p:nvPr/>
        </p:nvSpPr>
        <p:spPr>
          <a:xfrm rot="2700000">
            <a:off x="7090973" y="8538841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98" name="Text Box 42">
            <a:extLst>
              <a:ext uri="{FF2B5EF4-FFF2-40B4-BE49-F238E27FC236}">
                <a16:creationId xmlns:a16="http://schemas.microsoft.com/office/drawing/2014/main" id="{EC09C113-31A0-B6E5-823D-8621F1E45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247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GIỚI THIỆU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ĐỘI NGŨ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7038418-35A7-6352-8988-F08F0E000625}"/>
              </a:ext>
            </a:extLst>
          </p:cNvPr>
          <p:cNvSpPr txBox="1"/>
          <p:nvPr/>
        </p:nvSpPr>
        <p:spPr>
          <a:xfrm>
            <a:off x="9943024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5"/>
                </a:solidFill>
                <a:latin typeface="+mj-lt"/>
              </a:rPr>
              <a:t>8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B067675-945B-A627-EF93-6EE5168B921D}"/>
              </a:ext>
            </a:extLst>
          </p:cNvPr>
          <p:cNvSpPr/>
          <p:nvPr/>
        </p:nvSpPr>
        <p:spPr>
          <a:xfrm rot="2700000">
            <a:off x="11962967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26F8F53-F617-C536-D246-6E1CE88601C4}"/>
              </a:ext>
            </a:extLst>
          </p:cNvPr>
          <p:cNvSpPr/>
          <p:nvPr/>
        </p:nvSpPr>
        <p:spPr>
          <a:xfrm rot="2700000">
            <a:off x="11852475" y="8538841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2" name="Text Box 42">
            <a:extLst>
              <a:ext uri="{FF2B5EF4-FFF2-40B4-BE49-F238E27FC236}">
                <a16:creationId xmlns:a16="http://schemas.microsoft.com/office/drawing/2014/main" id="{6D2B0353-3C10-2114-DA2F-C2475FF9B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1749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TÌNH HÌNH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TÀI CHÍNH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D89D9D9-40DD-EC5F-35BA-87F0ECC321A5}"/>
              </a:ext>
            </a:extLst>
          </p:cNvPr>
          <p:cNvSpPr txBox="1"/>
          <p:nvPr/>
        </p:nvSpPr>
        <p:spPr>
          <a:xfrm>
            <a:off x="14704526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/>
                </a:solidFill>
                <a:latin typeface="+mj-lt"/>
              </a:rPr>
              <a:t>9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EEFB782D-210E-C4B7-3F80-29726EC64E45}"/>
              </a:ext>
            </a:extLst>
          </p:cNvPr>
          <p:cNvSpPr/>
          <p:nvPr/>
        </p:nvSpPr>
        <p:spPr>
          <a:xfrm rot="2700000">
            <a:off x="16724469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4B7AAB3-B047-4B24-ACC0-25D1ECE5305A}"/>
              </a:ext>
            </a:extLst>
          </p:cNvPr>
          <p:cNvSpPr/>
          <p:nvPr/>
        </p:nvSpPr>
        <p:spPr>
          <a:xfrm rot="2700000">
            <a:off x="16613977" y="8538841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6" name="Text Box 42">
            <a:extLst>
              <a:ext uri="{FF2B5EF4-FFF2-40B4-BE49-F238E27FC236}">
                <a16:creationId xmlns:a16="http://schemas.microsoft.com/office/drawing/2014/main" id="{8AB17950-66C9-18F8-886C-767B02C47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3251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YÊU CẦU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GỌI VỐN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C72F67D-C45C-5CC8-3EB4-C8214282F72B}"/>
              </a:ext>
            </a:extLst>
          </p:cNvPr>
          <p:cNvSpPr txBox="1"/>
          <p:nvPr/>
        </p:nvSpPr>
        <p:spPr>
          <a:xfrm>
            <a:off x="21292103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93D9B48-9EE4-FC4C-36E2-80CE410755F0}"/>
              </a:ext>
            </a:extLst>
          </p:cNvPr>
          <p:cNvSpPr txBox="1"/>
          <p:nvPr/>
        </p:nvSpPr>
        <p:spPr>
          <a:xfrm>
            <a:off x="19466028" y="7481461"/>
            <a:ext cx="27991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2674429-DCE9-FD25-3118-AD99BF51DAD8}"/>
              </a:ext>
            </a:extLst>
          </p:cNvPr>
          <p:cNvSpPr/>
          <p:nvPr/>
        </p:nvSpPr>
        <p:spPr>
          <a:xfrm rot="2700000">
            <a:off x="21485971" y="9208637"/>
            <a:ext cx="1227910" cy="4206724"/>
          </a:xfrm>
          <a:prstGeom prst="ellipse">
            <a:avLst/>
          </a:prstGeom>
          <a:ln>
            <a:noFill/>
          </a:ln>
          <a:effectLst>
            <a:outerShdw blurRad="508000" dist="698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22F94AF5-F9C5-9F2C-FA91-BCAB9DD8D928}"/>
              </a:ext>
            </a:extLst>
          </p:cNvPr>
          <p:cNvSpPr/>
          <p:nvPr/>
        </p:nvSpPr>
        <p:spPr>
          <a:xfrm rot="2700000">
            <a:off x="21375479" y="8538841"/>
            <a:ext cx="2438389" cy="55968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1" name="Text Box 42">
            <a:extLst>
              <a:ext uri="{FF2B5EF4-FFF2-40B4-BE49-F238E27FC236}">
                <a16:creationId xmlns:a16="http://schemas.microsoft.com/office/drawing/2014/main" id="{5C6FC7F3-61C7-84FC-0586-C499855C5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4753" y="10549226"/>
            <a:ext cx="21788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LỜI KÊU GỌI</a:t>
            </a:r>
          </a:p>
          <a:p>
            <a:r>
              <a:rPr lang="en-US" altLang="en-UA" sz="22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HÀNH ĐỘNG</a:t>
            </a:r>
          </a:p>
        </p:txBody>
      </p:sp>
      <p:sp>
        <p:nvSpPr>
          <p:cNvPr id="112" name="Shape 2778">
            <a:extLst>
              <a:ext uri="{FF2B5EF4-FFF2-40B4-BE49-F238E27FC236}">
                <a16:creationId xmlns:a16="http://schemas.microsoft.com/office/drawing/2014/main" id="{7B53EA96-0E14-EF6E-35D6-16AFE1DD3917}"/>
              </a:ext>
            </a:extLst>
          </p:cNvPr>
          <p:cNvSpPr/>
          <p:nvPr/>
        </p:nvSpPr>
        <p:spPr>
          <a:xfrm>
            <a:off x="3695708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17">
            <a:extLst>
              <a:ext uri="{FF2B5EF4-FFF2-40B4-BE49-F238E27FC236}">
                <a16:creationId xmlns:a16="http://schemas.microsoft.com/office/drawing/2014/main" id="{73B49DA1-D6E8-9ED7-29E5-712CA9CC0DB3}"/>
              </a:ext>
            </a:extLst>
          </p:cNvPr>
          <p:cNvSpPr/>
          <p:nvPr/>
        </p:nvSpPr>
        <p:spPr>
          <a:xfrm>
            <a:off x="8503207" y="9631433"/>
            <a:ext cx="790410" cy="64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93">
            <a:extLst>
              <a:ext uri="{FF2B5EF4-FFF2-40B4-BE49-F238E27FC236}">
                <a16:creationId xmlns:a16="http://schemas.microsoft.com/office/drawing/2014/main" id="{2B297D78-74B6-8F7D-7C68-929B9EB91E03}"/>
              </a:ext>
            </a:extLst>
          </p:cNvPr>
          <p:cNvSpPr/>
          <p:nvPr/>
        </p:nvSpPr>
        <p:spPr>
          <a:xfrm>
            <a:off x="13218712" y="9561059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604">
            <a:extLst>
              <a:ext uri="{FF2B5EF4-FFF2-40B4-BE49-F238E27FC236}">
                <a16:creationId xmlns:a16="http://schemas.microsoft.com/office/drawing/2014/main" id="{E5EC2616-E745-D0AD-832C-3871F48B7FE7}"/>
              </a:ext>
            </a:extLst>
          </p:cNvPr>
          <p:cNvSpPr/>
          <p:nvPr/>
        </p:nvSpPr>
        <p:spPr>
          <a:xfrm>
            <a:off x="18005905" y="9658731"/>
            <a:ext cx="790406" cy="64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540">
            <a:extLst>
              <a:ext uri="{FF2B5EF4-FFF2-40B4-BE49-F238E27FC236}">
                <a16:creationId xmlns:a16="http://schemas.microsoft.com/office/drawing/2014/main" id="{6839B928-345D-5236-E01D-F26E987BCA55}"/>
              </a:ext>
            </a:extLst>
          </p:cNvPr>
          <p:cNvSpPr/>
          <p:nvPr/>
        </p:nvSpPr>
        <p:spPr>
          <a:xfrm>
            <a:off x="22813571" y="9515021"/>
            <a:ext cx="790410" cy="79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Rectangle 100">
            <a:extLst>
              <a:ext uri="{FF2B5EF4-FFF2-40B4-BE49-F238E27FC236}">
                <a16:creationId xmlns:a16="http://schemas.microsoft.com/office/drawing/2014/main" id="{017763C7-4AF2-BA6F-CA6E-63B26860C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809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 sẽ kiếm tiền như thế nào? Nguồn doanh thu chính là gì?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3" name="Rectangle 100">
            <a:extLst>
              <a:ext uri="{FF2B5EF4-FFF2-40B4-BE49-F238E27FC236}">
                <a16:creationId xmlns:a16="http://schemas.microsoft.com/office/drawing/2014/main" id="{7B4AC361-C98C-B270-5C9C-0330F4BCD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11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Giới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thiệu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các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thành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viên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chủ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chốt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kinh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nghiệm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trò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4" name="Rectangle 100">
            <a:extLst>
              <a:ext uri="{FF2B5EF4-FFF2-40B4-BE49-F238E27FC236}">
                <a16:creationId xmlns:a16="http://schemas.microsoft.com/office/drawing/2014/main" id="{9ADC695F-5E13-0059-ABC8-5C7A70A92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1813" y="11293358"/>
            <a:ext cx="20488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doanh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chi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lợi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nhuận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trong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3-5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năm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5" name="Rectangle 100">
            <a:extLst>
              <a:ext uri="{FF2B5EF4-FFF2-40B4-BE49-F238E27FC236}">
                <a16:creationId xmlns:a16="http://schemas.microsoft.com/office/drawing/2014/main" id="{7CF040A9-E3FF-6453-0158-F66B1EBFE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3315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cần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bao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nhiêu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Bạn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sẽ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sử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dụng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số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tiền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đó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vào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việc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A" sz="16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gì</a:t>
            </a:r>
            <a:r>
              <a:rPr lang="en-US" altLang="en-UA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altLang="en-UA" sz="1600" dirty="0">
              <a:solidFill>
                <a:schemeClr val="tx2"/>
              </a:solidFill>
            </a:endParaRPr>
          </a:p>
        </p:txBody>
      </p:sp>
      <p:sp>
        <p:nvSpPr>
          <p:cNvPr id="126" name="Rectangle 100">
            <a:extLst>
              <a:ext uri="{FF2B5EF4-FFF2-40B4-BE49-F238E27FC236}">
                <a16:creationId xmlns:a16="http://schemas.microsoft.com/office/drawing/2014/main" id="{54B58CF8-7DFD-3AB1-E382-F8B37563A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817" y="11293358"/>
            <a:ext cx="20488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1600" dirty="0"/>
              <a:t>Tóm tắt lại thông điệp chính và khuyến </a:t>
            </a:r>
            <a:r>
              <a:rPr lang="en-US" sz="1600" dirty="0" err="1"/>
              <a:t>nghị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vi-VN" sz="1600" dirty="0"/>
              <a:t> nhà đầu tư</a:t>
            </a:r>
            <a:endParaRPr lang="en-US" altLang="en-UA" sz="1400" dirty="0">
              <a:solidFill>
                <a:schemeClr val="tx2"/>
              </a:solidFill>
            </a:endParaRP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6684D221-9BFB-DCD2-7790-11836319A59C}"/>
              </a:ext>
            </a:extLst>
          </p:cNvPr>
          <p:cNvSpPr txBox="1"/>
          <p:nvPr/>
        </p:nvSpPr>
        <p:spPr>
          <a:xfrm>
            <a:off x="6977275" y="6134725"/>
            <a:ext cx="10429458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4">
                    <a:lumMod val="90000"/>
                  </a:schemeClr>
                </a:solidFill>
              </a:rPr>
              <a:t>INVESTMENT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PROPOSAL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4D5C4F8-BB0D-2748-6DBC-B4631E90966C}"/>
              </a:ext>
            </a:extLst>
          </p:cNvPr>
          <p:cNvSpPr/>
          <p:nvPr/>
        </p:nvSpPr>
        <p:spPr>
          <a:xfrm>
            <a:off x="9701273" y="12353798"/>
            <a:ext cx="4981455" cy="13424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5B3ED48-6B7B-F464-69C0-B09082AA96C1}"/>
              </a:ext>
            </a:extLst>
          </p:cNvPr>
          <p:cNvSpPr txBox="1"/>
          <p:nvPr/>
        </p:nvSpPr>
        <p:spPr>
          <a:xfrm>
            <a:off x="10812455" y="12771121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40710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8" grpId="0" animBg="1"/>
          <p:bldP spid="69" grpId="0"/>
          <p:bldP spid="70" grpId="0"/>
          <p:bldP spid="73" grpId="0"/>
          <p:bldP spid="74" grpId="0"/>
          <p:bldP spid="77" grpId="0"/>
          <p:bldP spid="78" grpId="0"/>
          <p:bldP spid="81" grpId="0"/>
          <p:bldP spid="82" grpId="0"/>
          <p:bldP spid="85" grpId="0"/>
          <p:bldP spid="86" grpId="0" animBg="1"/>
          <p:bldP spid="87" grpId="0" animBg="1"/>
          <p:bldP spid="88" grpId="0" animBg="1"/>
          <p:bldP spid="89" grpId="0" animBg="1"/>
          <p:bldP spid="117" grpId="0"/>
          <p:bldP spid="118" grpId="0"/>
          <p:bldP spid="119" grpId="0"/>
          <p:bldP spid="120" grpId="0"/>
          <p:bldP spid="121" grpId="0"/>
          <p:bldP spid="91" grpId="0"/>
          <p:bldP spid="94" grpId="0"/>
          <p:bldP spid="95" grpId="0"/>
          <p:bldP spid="98" grpId="0"/>
          <p:bldP spid="99" grpId="0"/>
          <p:bldP spid="102" grpId="0"/>
          <p:bldP spid="103" grpId="0"/>
          <p:bldP spid="106" grpId="0"/>
          <p:bldP spid="107" grpId="0"/>
          <p:bldP spid="108" grpId="0"/>
          <p:bldP spid="111" grpId="0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22" grpId="0"/>
          <p:bldP spid="123" grpId="0"/>
          <p:bldP spid="124" grpId="0"/>
          <p:bldP spid="125" grpId="0"/>
          <p:bldP spid="126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4" de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4" de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4" de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2" presetClass="entr" presetSubtype="4" de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9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0" presetID="2" presetClass="entr" presetSubtype="4" decel="4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8" grpId="0" animBg="1"/>
          <p:bldP spid="69" grpId="0"/>
          <p:bldP spid="70" grpId="0"/>
          <p:bldP spid="73" grpId="0"/>
          <p:bldP spid="74" grpId="0"/>
          <p:bldP spid="77" grpId="0"/>
          <p:bldP spid="78" grpId="0"/>
          <p:bldP spid="81" grpId="0"/>
          <p:bldP spid="82" grpId="0"/>
          <p:bldP spid="85" grpId="0"/>
          <p:bldP spid="86" grpId="0" animBg="1"/>
          <p:bldP spid="87" grpId="0" animBg="1"/>
          <p:bldP spid="88" grpId="0" animBg="1"/>
          <p:bldP spid="89" grpId="0" animBg="1"/>
          <p:bldP spid="117" grpId="0"/>
          <p:bldP spid="118" grpId="0"/>
          <p:bldP spid="119" grpId="0"/>
          <p:bldP spid="120" grpId="0"/>
          <p:bldP spid="121" grpId="0"/>
          <p:bldP spid="91" grpId="0"/>
          <p:bldP spid="94" grpId="0"/>
          <p:bldP spid="95" grpId="0"/>
          <p:bldP spid="98" grpId="0"/>
          <p:bldP spid="99" grpId="0"/>
          <p:bldP spid="102" grpId="0"/>
          <p:bldP spid="103" grpId="0"/>
          <p:bldP spid="106" grpId="0"/>
          <p:bldP spid="107" grpId="0"/>
          <p:bldP spid="108" grpId="0"/>
          <p:bldP spid="111" grpId="0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22" grpId="0"/>
          <p:bldP spid="123" grpId="0"/>
          <p:bldP spid="124" grpId="0"/>
          <p:bldP spid="125" grpId="0"/>
          <p:bldP spid="126" grpId="0"/>
          <p:bldP spid="65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2_L_0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8C662"/>
      </a:accent1>
      <a:accent2>
        <a:srgbClr val="595082"/>
      </a:accent2>
      <a:accent3>
        <a:srgbClr val="2C263F"/>
      </a:accent3>
      <a:accent4>
        <a:srgbClr val="41644A"/>
      </a:accent4>
      <a:accent5>
        <a:srgbClr val="213722"/>
      </a:accent5>
      <a:accent6>
        <a:srgbClr val="D8E63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CP_L_70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CP2_D_0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8C662"/>
      </a:accent1>
      <a:accent2>
        <a:srgbClr val="595082"/>
      </a:accent2>
      <a:accent3>
        <a:srgbClr val="2C263F"/>
      </a:accent3>
      <a:accent4>
        <a:srgbClr val="41644A"/>
      </a:accent4>
      <a:accent5>
        <a:srgbClr val="213722"/>
      </a:accent5>
      <a:accent6>
        <a:srgbClr val="D8E63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</TotalTime>
  <Words>1184</Words>
  <Application>Microsoft Office PowerPoint</Application>
  <PresentationFormat>Custom</PresentationFormat>
  <Paragraphs>258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Aptos</vt:lpstr>
      <vt:lpstr>Arial</vt:lpstr>
      <vt:lpstr>Calibri</vt:lpstr>
      <vt:lpstr>Open Sans</vt:lpstr>
      <vt:lpstr>Open Sans Light</vt:lpstr>
      <vt:lpstr>Source Sans Pro Light</vt:lpstr>
      <vt:lpstr>UTM Avo</vt:lpstr>
      <vt:lpstr>Office Theme</vt:lpstr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03 - Business Pitch Agenda</dc:title>
  <dc:creator>Slide Ocean</dc:creator>
  <cp:lastModifiedBy>SO</cp:lastModifiedBy>
  <cp:revision>281</cp:revision>
  <dcterms:created xsi:type="dcterms:W3CDTF">2024-04-24T08:43:56Z</dcterms:created>
  <dcterms:modified xsi:type="dcterms:W3CDTF">2025-08-09T03:33:49Z</dcterms:modified>
</cp:coreProperties>
</file>