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handoutMasterIdLst>
    <p:handoutMasterId r:id="rId10"/>
  </p:handoutMasterIdLst>
  <p:sldIdLst>
    <p:sldId id="326" r:id="rId3"/>
    <p:sldId id="2340" r:id="rId4"/>
    <p:sldId id="2343" r:id="rId5"/>
    <p:sldId id="2341" r:id="rId6"/>
    <p:sldId id="2342" r:id="rId7"/>
    <p:sldId id="2344" r:id="rId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DEA900"/>
    <a:srgbClr val="E6AF00"/>
    <a:srgbClr val="D09E00"/>
    <a:srgbClr val="E8C60D"/>
    <a:srgbClr val="EEF3EF"/>
    <a:srgbClr val="FEFEFC"/>
    <a:srgbClr val="D5D9D8"/>
    <a:srgbClr val="2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768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C0E49D47-DADB-91E3-1C94-665AB80358C0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9" name="Textbox 200">
            <a:extLst>
              <a:ext uri="{FF2B5EF4-FFF2-40B4-BE49-F238E27FC236}">
                <a16:creationId xmlns:a16="http://schemas.microsoft.com/office/drawing/2014/main" id="{5BA76012-D472-C8AA-2422-56B1AD367755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MARKETING</a:t>
            </a:r>
            <a:r>
              <a:rPr lang="en-US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PROCESS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4F05B32-33D2-FA19-A9C2-2BAE0DE7C3B9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CFEE5CF-23E4-9CA1-30F1-786D091913F0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A1D794B2-B559-CF30-2D13-1BE65F860EFB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0522448-81C5-EB14-7410-DC83F9603F57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F269323-3486-7BEC-3572-335DEEB2E579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5960F8-B5EC-8648-C629-6F6165371D5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B4143CD-438B-DB1F-68D3-939DD2C56868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D12182FA-2B38-B520-E039-28163C2BFD5B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Rectangle: Rounded Corners 1029">
            <a:extLst>
              <a:ext uri="{FF2B5EF4-FFF2-40B4-BE49-F238E27FC236}">
                <a16:creationId xmlns:a16="http://schemas.microsoft.com/office/drawing/2014/main" id="{16FA3AEF-F1CC-99A5-2EDD-44C60BD5A336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272CBEAD-C793-DB19-A5F3-DC465912395B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37C8BD7B-0EFF-33A9-7F73-FD7D4877A1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: Rounded Corners 1036">
            <a:extLst>
              <a:ext uri="{FF2B5EF4-FFF2-40B4-BE49-F238E27FC236}">
                <a16:creationId xmlns:a16="http://schemas.microsoft.com/office/drawing/2014/main" id="{115A065C-3D71-9555-1EF9-828D8BA46B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: Rounded Corners 1037">
            <a:extLst>
              <a:ext uri="{FF2B5EF4-FFF2-40B4-BE49-F238E27FC236}">
                <a16:creationId xmlns:a16="http://schemas.microsoft.com/office/drawing/2014/main" id="{ECE655C1-2AAE-DDB8-2A90-3ED31F7E281C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Rectangle: Rounded Corners 1042">
            <a:extLst>
              <a:ext uri="{FF2B5EF4-FFF2-40B4-BE49-F238E27FC236}">
                <a16:creationId xmlns:a16="http://schemas.microsoft.com/office/drawing/2014/main" id="{92F90C93-50E2-D7FA-CE31-1765BD6A14B2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: Rounded Corners 1043">
            <a:extLst>
              <a:ext uri="{FF2B5EF4-FFF2-40B4-BE49-F238E27FC236}">
                <a16:creationId xmlns:a16="http://schemas.microsoft.com/office/drawing/2014/main" id="{814DE828-E120-DF28-26A9-0026B52E791F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: Rounded Corners 1044">
            <a:extLst>
              <a:ext uri="{FF2B5EF4-FFF2-40B4-BE49-F238E27FC236}">
                <a16:creationId xmlns:a16="http://schemas.microsoft.com/office/drawing/2014/main" id="{C2AC55EC-75D0-A878-4CF8-BE79031CE350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5" name="Group 1164">
            <a:extLst>
              <a:ext uri="{FF2B5EF4-FFF2-40B4-BE49-F238E27FC236}">
                <a16:creationId xmlns:a16="http://schemas.microsoft.com/office/drawing/2014/main" id="{2944D594-0874-9B75-4FD9-3873B522C758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</p:grpSpPr>
        <p:sp>
          <p:nvSpPr>
            <p:cNvPr id="1132" name="TextBox 1131">
              <a:extLst>
                <a:ext uri="{FF2B5EF4-FFF2-40B4-BE49-F238E27FC236}">
                  <a16:creationId xmlns:a16="http://schemas.microsoft.com/office/drawing/2014/main" id="{20BFEF3C-753A-310E-707E-234D7A074882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0" name="TextBox 1129">
              <a:extLst>
                <a:ext uri="{FF2B5EF4-FFF2-40B4-BE49-F238E27FC236}">
                  <a16:creationId xmlns:a16="http://schemas.microsoft.com/office/drawing/2014/main" id="{1E292D04-C072-F0D9-31D1-EFE4A39AA98E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8" name="TextBox 1127">
              <a:extLst>
                <a:ext uri="{FF2B5EF4-FFF2-40B4-BE49-F238E27FC236}">
                  <a16:creationId xmlns:a16="http://schemas.microsoft.com/office/drawing/2014/main" id="{15B6DF1C-5FD0-3203-0362-F74FA3C13EB8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6" name="Group 1165">
            <a:extLst>
              <a:ext uri="{FF2B5EF4-FFF2-40B4-BE49-F238E27FC236}">
                <a16:creationId xmlns:a16="http://schemas.microsoft.com/office/drawing/2014/main" id="{3EC3E976-2A5F-B2FC-F509-F7B76A9E5758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</p:grpSpPr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12AEE34D-D5F2-129F-3268-7C70F82FA4CE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4B661C48-2B64-AA8A-5DFE-66E6160BE1FF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3" name="TextBox 1132">
              <a:extLst>
                <a:ext uri="{FF2B5EF4-FFF2-40B4-BE49-F238E27FC236}">
                  <a16:creationId xmlns:a16="http://schemas.microsoft.com/office/drawing/2014/main" id="{AECD9D49-5AD3-E2DD-33CA-0183BD28CD84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96B62FBD-4742-44FA-18FE-A310DB146911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8A998A91-B3D6-5B48-9555-5CD7A2C673F1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5" name="TextBox 1124">
              <a:extLst>
                <a:ext uri="{FF2B5EF4-FFF2-40B4-BE49-F238E27FC236}">
                  <a16:creationId xmlns:a16="http://schemas.microsoft.com/office/drawing/2014/main" id="{30038ECB-6186-2FFE-2491-BC6D87584F97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7" name="Group 1166">
            <a:extLst>
              <a:ext uri="{FF2B5EF4-FFF2-40B4-BE49-F238E27FC236}">
                <a16:creationId xmlns:a16="http://schemas.microsoft.com/office/drawing/2014/main" id="{110D32F1-83D9-A0E3-E7CB-7E66700C6CB2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CE7F8A4F-67AD-E1CD-EAAD-1A32CD28D8CE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8" name="TextBox 1137">
              <a:extLst>
                <a:ext uri="{FF2B5EF4-FFF2-40B4-BE49-F238E27FC236}">
                  <a16:creationId xmlns:a16="http://schemas.microsoft.com/office/drawing/2014/main" id="{61A08CC3-EFF5-1CF3-DBB4-23F8E20A8976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15D62DA9-31CE-C5B4-147D-81860D01CB8C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</p:grpSpPr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1A1683A2-449C-726A-29B9-5B75EEE74177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311EE0F6-7FCB-354D-A0BF-38250A8A7F68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5525F72C-CB6B-86B2-07DA-47D5D3C23531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1048" name="Textbox 200">
            <a:extLst>
              <a:ext uri="{FF2B5EF4-FFF2-40B4-BE49-F238E27FC236}">
                <a16:creationId xmlns:a16="http://schemas.microsoft.com/office/drawing/2014/main" id="{ABEEA08D-D292-92E8-E28E-130C7F071CD5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30DF410E-51E9-53AF-B805-19ADA82568A7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31265DB0-1E3F-5A06-EC47-C7658186F1B1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124" name="Textbox 200">
            <a:extLst>
              <a:ext uri="{FF2B5EF4-FFF2-40B4-BE49-F238E27FC236}">
                <a16:creationId xmlns:a16="http://schemas.microsoft.com/office/drawing/2014/main" id="{F42E8CC7-6049-BAC5-F504-FA3B86760134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7" name="Textbox 200">
            <a:extLst>
              <a:ext uri="{FF2B5EF4-FFF2-40B4-BE49-F238E27FC236}">
                <a16:creationId xmlns:a16="http://schemas.microsoft.com/office/drawing/2014/main" id="{8EC1FFBF-5459-1E94-D1BC-614C9AD0116D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1028" name="Textbox 200">
            <a:extLst>
              <a:ext uri="{FF2B5EF4-FFF2-40B4-BE49-F238E27FC236}">
                <a16:creationId xmlns:a16="http://schemas.microsoft.com/office/drawing/2014/main" id="{B2431E59-E421-9D20-7653-518FE68F378D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34" name="Textbox 200">
            <a:extLst>
              <a:ext uri="{FF2B5EF4-FFF2-40B4-BE49-F238E27FC236}">
                <a16:creationId xmlns:a16="http://schemas.microsoft.com/office/drawing/2014/main" id="{8A5BDD04-DD13-B959-54A1-56690957765E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1035" name="Textbox 200">
            <a:extLst>
              <a:ext uri="{FF2B5EF4-FFF2-40B4-BE49-F238E27FC236}">
                <a16:creationId xmlns:a16="http://schemas.microsoft.com/office/drawing/2014/main" id="{75961617-1CD9-8034-CD72-1A1184336C85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41" name="Textbox 200">
            <a:extLst>
              <a:ext uri="{FF2B5EF4-FFF2-40B4-BE49-F238E27FC236}">
                <a16:creationId xmlns:a16="http://schemas.microsoft.com/office/drawing/2014/main" id="{121F093D-317B-3BD2-DA3D-D34C95480BB9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1042" name="Textbox 200">
            <a:extLst>
              <a:ext uri="{FF2B5EF4-FFF2-40B4-BE49-F238E27FC236}">
                <a16:creationId xmlns:a16="http://schemas.microsoft.com/office/drawing/2014/main" id="{A8A919E2-F2EB-D3E3-4B49-19D95FAD1E37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2" name="Shape 2571">
            <a:extLst>
              <a:ext uri="{FF2B5EF4-FFF2-40B4-BE49-F238E27FC236}">
                <a16:creationId xmlns:a16="http://schemas.microsoft.com/office/drawing/2014/main" id="{8C1234E3-8A82-1E83-A830-9F3D581BD5BF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7" name="Shape 2949">
            <a:extLst>
              <a:ext uri="{FF2B5EF4-FFF2-40B4-BE49-F238E27FC236}">
                <a16:creationId xmlns:a16="http://schemas.microsoft.com/office/drawing/2014/main" id="{B394FE98-9220-C9E3-53FE-266DDA70A16B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8" name="Shape 2642">
            <a:extLst>
              <a:ext uri="{FF2B5EF4-FFF2-40B4-BE49-F238E27FC236}">
                <a16:creationId xmlns:a16="http://schemas.microsoft.com/office/drawing/2014/main" id="{45BCB509-3AA3-58ED-B57F-0B4951336893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9" name="Shape 2540">
            <a:extLst>
              <a:ext uri="{FF2B5EF4-FFF2-40B4-BE49-F238E27FC236}">
                <a16:creationId xmlns:a16="http://schemas.microsoft.com/office/drawing/2014/main" id="{591D7A5E-E421-7C11-63C2-556639536BAF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0" name="Shape 2546">
            <a:extLst>
              <a:ext uri="{FF2B5EF4-FFF2-40B4-BE49-F238E27FC236}">
                <a16:creationId xmlns:a16="http://schemas.microsoft.com/office/drawing/2014/main" id="{DA07BD78-C435-BAD4-7262-FC7C27DAAD69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B1AFFCD1-DB99-3A1A-4311-9843E2162440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1160" name="Group 1159">
              <a:extLst>
                <a:ext uri="{FF2B5EF4-FFF2-40B4-BE49-F238E27FC236}">
                  <a16:creationId xmlns:a16="http://schemas.microsoft.com/office/drawing/2014/main" id="{FF93D7F0-FD77-F345-6262-58A21BE4E028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1152" name="Graphic 1151" descr="Caret Right with solid fill">
                <a:extLst>
                  <a:ext uri="{FF2B5EF4-FFF2-40B4-BE49-F238E27FC236}">
                    <a16:creationId xmlns:a16="http://schemas.microsoft.com/office/drawing/2014/main" id="{FFDBE8B4-D6C1-6947-29C9-0A8FBE39A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3" name="Graphic 1152" descr="Caret Right with solid fill">
                <a:extLst>
                  <a:ext uri="{FF2B5EF4-FFF2-40B4-BE49-F238E27FC236}">
                    <a16:creationId xmlns:a16="http://schemas.microsoft.com/office/drawing/2014/main" id="{2530470A-4267-63EF-3CF0-E89763FD9E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4" name="Graphic 1153" descr="Caret Right with solid fill">
                <a:extLst>
                  <a:ext uri="{FF2B5EF4-FFF2-40B4-BE49-F238E27FC236}">
                    <a16:creationId xmlns:a16="http://schemas.microsoft.com/office/drawing/2014/main" id="{267B05FC-2185-458A-B77A-FEA77908D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7" name="Graphic 1156" descr="Caret Right with solid fill">
                <a:extLst>
                  <a:ext uri="{FF2B5EF4-FFF2-40B4-BE49-F238E27FC236}">
                    <a16:creationId xmlns:a16="http://schemas.microsoft.com/office/drawing/2014/main" id="{3D2A3FA7-BD8D-9C64-3DBB-68BC95084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159" name="Oval 1158">
              <a:extLst>
                <a:ext uri="{FF2B5EF4-FFF2-40B4-BE49-F238E27FC236}">
                  <a16:creationId xmlns:a16="http://schemas.microsoft.com/office/drawing/2014/main" id="{874784C7-4F66-B4EF-128D-73BC505D4D0F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Oval 1160">
              <a:extLst>
                <a:ext uri="{FF2B5EF4-FFF2-40B4-BE49-F238E27FC236}">
                  <a16:creationId xmlns:a16="http://schemas.microsoft.com/office/drawing/2014/main" id="{7860291F-B36D-147E-10D8-516132A51758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823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C0E49D47-DADB-91E3-1C94-665AB80358C0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9" name="Textbox 200">
            <a:extLst>
              <a:ext uri="{FF2B5EF4-FFF2-40B4-BE49-F238E27FC236}">
                <a16:creationId xmlns:a16="http://schemas.microsoft.com/office/drawing/2014/main" id="{5BA76012-D472-C8AA-2422-56B1AD367755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/>
              <a:t>MARKETING PROCESS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4F05B32-33D2-FA19-A9C2-2BAE0DE7C3B9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CFEE5CF-23E4-9CA1-30F1-786D091913F0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A1D794B2-B559-CF30-2D13-1BE65F860EFB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0522448-81C5-EB14-7410-DC83F9603F57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F269323-3486-7BEC-3572-335DEEB2E579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5960F8-B5EC-8648-C629-6F6165371D5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B4143CD-438B-DB1F-68D3-939DD2C56868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D12182FA-2B38-B520-E039-28163C2BFD5B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Rectangle: Rounded Corners 1029">
            <a:extLst>
              <a:ext uri="{FF2B5EF4-FFF2-40B4-BE49-F238E27FC236}">
                <a16:creationId xmlns:a16="http://schemas.microsoft.com/office/drawing/2014/main" id="{16FA3AEF-F1CC-99A5-2EDD-44C60BD5A336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272CBEAD-C793-DB19-A5F3-DC465912395B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37C8BD7B-0EFF-33A9-7F73-FD7D4877A1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: Rounded Corners 1036">
            <a:extLst>
              <a:ext uri="{FF2B5EF4-FFF2-40B4-BE49-F238E27FC236}">
                <a16:creationId xmlns:a16="http://schemas.microsoft.com/office/drawing/2014/main" id="{115A065C-3D71-9555-1EF9-828D8BA46B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: Rounded Corners 1037">
            <a:extLst>
              <a:ext uri="{FF2B5EF4-FFF2-40B4-BE49-F238E27FC236}">
                <a16:creationId xmlns:a16="http://schemas.microsoft.com/office/drawing/2014/main" id="{ECE655C1-2AAE-DDB8-2A90-3ED31F7E281C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Rectangle: Rounded Corners 1042">
            <a:extLst>
              <a:ext uri="{FF2B5EF4-FFF2-40B4-BE49-F238E27FC236}">
                <a16:creationId xmlns:a16="http://schemas.microsoft.com/office/drawing/2014/main" id="{92F90C93-50E2-D7FA-CE31-1765BD6A14B2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: Rounded Corners 1043">
            <a:extLst>
              <a:ext uri="{FF2B5EF4-FFF2-40B4-BE49-F238E27FC236}">
                <a16:creationId xmlns:a16="http://schemas.microsoft.com/office/drawing/2014/main" id="{814DE828-E120-DF28-26A9-0026B52E791F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: Rounded Corners 1044">
            <a:extLst>
              <a:ext uri="{FF2B5EF4-FFF2-40B4-BE49-F238E27FC236}">
                <a16:creationId xmlns:a16="http://schemas.microsoft.com/office/drawing/2014/main" id="{C2AC55EC-75D0-A878-4CF8-BE79031CE350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5" name="Group 1164">
            <a:extLst>
              <a:ext uri="{FF2B5EF4-FFF2-40B4-BE49-F238E27FC236}">
                <a16:creationId xmlns:a16="http://schemas.microsoft.com/office/drawing/2014/main" id="{2944D594-0874-9B75-4FD9-3873B522C758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  <a:solidFill>
            <a:schemeClr val="accent2"/>
          </a:solidFill>
        </p:grpSpPr>
        <p:sp>
          <p:nvSpPr>
            <p:cNvPr id="1132" name="TextBox 1131">
              <a:extLst>
                <a:ext uri="{FF2B5EF4-FFF2-40B4-BE49-F238E27FC236}">
                  <a16:creationId xmlns:a16="http://schemas.microsoft.com/office/drawing/2014/main" id="{20BFEF3C-753A-310E-707E-234D7A074882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0" name="TextBox 1129">
              <a:extLst>
                <a:ext uri="{FF2B5EF4-FFF2-40B4-BE49-F238E27FC236}">
                  <a16:creationId xmlns:a16="http://schemas.microsoft.com/office/drawing/2014/main" id="{1E292D04-C072-F0D9-31D1-EFE4A39AA98E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8" name="TextBox 1127">
              <a:extLst>
                <a:ext uri="{FF2B5EF4-FFF2-40B4-BE49-F238E27FC236}">
                  <a16:creationId xmlns:a16="http://schemas.microsoft.com/office/drawing/2014/main" id="{15B6DF1C-5FD0-3203-0362-F74FA3C13EB8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6" name="Group 1165">
            <a:extLst>
              <a:ext uri="{FF2B5EF4-FFF2-40B4-BE49-F238E27FC236}">
                <a16:creationId xmlns:a16="http://schemas.microsoft.com/office/drawing/2014/main" id="{3EC3E976-2A5F-B2FC-F509-F7B76A9E5758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  <a:solidFill>
            <a:schemeClr val="accent4"/>
          </a:solidFill>
        </p:grpSpPr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12AEE34D-D5F2-129F-3268-7C70F82FA4CE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4B661C48-2B64-AA8A-5DFE-66E6160BE1FF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3" name="TextBox 1132">
              <a:extLst>
                <a:ext uri="{FF2B5EF4-FFF2-40B4-BE49-F238E27FC236}">
                  <a16:creationId xmlns:a16="http://schemas.microsoft.com/office/drawing/2014/main" id="{AECD9D49-5AD3-E2DD-33CA-0183BD28CD84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96B62FBD-4742-44FA-18FE-A310DB146911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  <a:solidFill>
            <a:schemeClr val="accent1"/>
          </a:solidFill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8A998A91-B3D6-5B48-9555-5CD7A2C673F1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5" name="TextBox 1124">
              <a:extLst>
                <a:ext uri="{FF2B5EF4-FFF2-40B4-BE49-F238E27FC236}">
                  <a16:creationId xmlns:a16="http://schemas.microsoft.com/office/drawing/2014/main" id="{30038ECB-6186-2FFE-2491-BC6D87584F97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7" name="Group 1166">
            <a:extLst>
              <a:ext uri="{FF2B5EF4-FFF2-40B4-BE49-F238E27FC236}">
                <a16:creationId xmlns:a16="http://schemas.microsoft.com/office/drawing/2014/main" id="{110D32F1-83D9-A0E3-E7CB-7E66700C6CB2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  <a:solidFill>
            <a:schemeClr val="accent5"/>
          </a:solidFill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CE7F8A4F-67AD-E1CD-EAAD-1A32CD28D8CE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8" name="TextBox 1137">
              <a:extLst>
                <a:ext uri="{FF2B5EF4-FFF2-40B4-BE49-F238E27FC236}">
                  <a16:creationId xmlns:a16="http://schemas.microsoft.com/office/drawing/2014/main" id="{61A08CC3-EFF5-1CF3-DBB4-23F8E20A8976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15D62DA9-31CE-C5B4-147D-81860D01CB8C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  <a:solidFill>
            <a:schemeClr val="accent6"/>
          </a:solidFill>
        </p:grpSpPr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1A1683A2-449C-726A-29B9-5B75EEE74177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311EE0F6-7FCB-354D-A0BF-38250A8A7F68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5525F72C-CB6B-86B2-07DA-47D5D3C23531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1048" name="Textbox 200">
            <a:extLst>
              <a:ext uri="{FF2B5EF4-FFF2-40B4-BE49-F238E27FC236}">
                <a16:creationId xmlns:a16="http://schemas.microsoft.com/office/drawing/2014/main" id="{ABEEA08D-D292-92E8-E28E-130C7F071CD5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30DF410E-51E9-53AF-B805-19ADA82568A7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31265DB0-1E3F-5A06-EC47-C7658186F1B1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124" name="Textbox 200">
            <a:extLst>
              <a:ext uri="{FF2B5EF4-FFF2-40B4-BE49-F238E27FC236}">
                <a16:creationId xmlns:a16="http://schemas.microsoft.com/office/drawing/2014/main" id="{F42E8CC7-6049-BAC5-F504-FA3B86760134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7" name="Textbox 200">
            <a:extLst>
              <a:ext uri="{FF2B5EF4-FFF2-40B4-BE49-F238E27FC236}">
                <a16:creationId xmlns:a16="http://schemas.microsoft.com/office/drawing/2014/main" id="{8EC1FFBF-5459-1E94-D1BC-614C9AD0116D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1028" name="Textbox 200">
            <a:extLst>
              <a:ext uri="{FF2B5EF4-FFF2-40B4-BE49-F238E27FC236}">
                <a16:creationId xmlns:a16="http://schemas.microsoft.com/office/drawing/2014/main" id="{B2431E59-E421-9D20-7653-518FE68F378D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34" name="Textbox 200">
            <a:extLst>
              <a:ext uri="{FF2B5EF4-FFF2-40B4-BE49-F238E27FC236}">
                <a16:creationId xmlns:a16="http://schemas.microsoft.com/office/drawing/2014/main" id="{8A5BDD04-DD13-B959-54A1-56690957765E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1035" name="Textbox 200">
            <a:extLst>
              <a:ext uri="{FF2B5EF4-FFF2-40B4-BE49-F238E27FC236}">
                <a16:creationId xmlns:a16="http://schemas.microsoft.com/office/drawing/2014/main" id="{75961617-1CD9-8034-CD72-1A1184336C85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41" name="Textbox 200">
            <a:extLst>
              <a:ext uri="{FF2B5EF4-FFF2-40B4-BE49-F238E27FC236}">
                <a16:creationId xmlns:a16="http://schemas.microsoft.com/office/drawing/2014/main" id="{121F093D-317B-3BD2-DA3D-D34C95480BB9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1042" name="Textbox 200">
            <a:extLst>
              <a:ext uri="{FF2B5EF4-FFF2-40B4-BE49-F238E27FC236}">
                <a16:creationId xmlns:a16="http://schemas.microsoft.com/office/drawing/2014/main" id="{A8A919E2-F2EB-D3E3-4B49-19D95FAD1E37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2" name="Shape 2571">
            <a:extLst>
              <a:ext uri="{FF2B5EF4-FFF2-40B4-BE49-F238E27FC236}">
                <a16:creationId xmlns:a16="http://schemas.microsoft.com/office/drawing/2014/main" id="{8C1234E3-8A82-1E83-A830-9F3D581BD5BF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7" name="Shape 2949">
            <a:extLst>
              <a:ext uri="{FF2B5EF4-FFF2-40B4-BE49-F238E27FC236}">
                <a16:creationId xmlns:a16="http://schemas.microsoft.com/office/drawing/2014/main" id="{B394FE98-9220-C9E3-53FE-266DDA70A16B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8" name="Shape 2642">
            <a:extLst>
              <a:ext uri="{FF2B5EF4-FFF2-40B4-BE49-F238E27FC236}">
                <a16:creationId xmlns:a16="http://schemas.microsoft.com/office/drawing/2014/main" id="{45BCB509-3AA3-58ED-B57F-0B4951336893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9" name="Shape 2540">
            <a:extLst>
              <a:ext uri="{FF2B5EF4-FFF2-40B4-BE49-F238E27FC236}">
                <a16:creationId xmlns:a16="http://schemas.microsoft.com/office/drawing/2014/main" id="{591D7A5E-E421-7C11-63C2-556639536BAF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0" name="Shape 2546">
            <a:extLst>
              <a:ext uri="{FF2B5EF4-FFF2-40B4-BE49-F238E27FC236}">
                <a16:creationId xmlns:a16="http://schemas.microsoft.com/office/drawing/2014/main" id="{DA07BD78-C435-BAD4-7262-FC7C27DAAD69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B1AFFCD1-DB99-3A1A-4311-9843E2162440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1160" name="Group 1159">
              <a:extLst>
                <a:ext uri="{FF2B5EF4-FFF2-40B4-BE49-F238E27FC236}">
                  <a16:creationId xmlns:a16="http://schemas.microsoft.com/office/drawing/2014/main" id="{FF93D7F0-FD77-F345-6262-58A21BE4E028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1152" name="Graphic 1151" descr="Caret Right with solid fill">
                <a:extLst>
                  <a:ext uri="{FF2B5EF4-FFF2-40B4-BE49-F238E27FC236}">
                    <a16:creationId xmlns:a16="http://schemas.microsoft.com/office/drawing/2014/main" id="{FFDBE8B4-D6C1-6947-29C9-0A8FBE39A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3" name="Graphic 1152" descr="Caret Right with solid fill">
                <a:extLst>
                  <a:ext uri="{FF2B5EF4-FFF2-40B4-BE49-F238E27FC236}">
                    <a16:creationId xmlns:a16="http://schemas.microsoft.com/office/drawing/2014/main" id="{2530470A-4267-63EF-3CF0-E89763FD9E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4" name="Graphic 1153" descr="Caret Right with solid fill">
                <a:extLst>
                  <a:ext uri="{FF2B5EF4-FFF2-40B4-BE49-F238E27FC236}">
                    <a16:creationId xmlns:a16="http://schemas.microsoft.com/office/drawing/2014/main" id="{267B05FC-2185-458A-B77A-FEA77908D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7" name="Graphic 1156" descr="Caret Right with solid fill">
                <a:extLst>
                  <a:ext uri="{FF2B5EF4-FFF2-40B4-BE49-F238E27FC236}">
                    <a16:creationId xmlns:a16="http://schemas.microsoft.com/office/drawing/2014/main" id="{3D2A3FA7-BD8D-9C64-3DBB-68BC95084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159" name="Oval 1158">
              <a:extLst>
                <a:ext uri="{FF2B5EF4-FFF2-40B4-BE49-F238E27FC236}">
                  <a16:creationId xmlns:a16="http://schemas.microsoft.com/office/drawing/2014/main" id="{874784C7-4F66-B4EF-128D-73BC505D4D0F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Oval 1160">
              <a:extLst>
                <a:ext uri="{FF2B5EF4-FFF2-40B4-BE49-F238E27FC236}">
                  <a16:creationId xmlns:a16="http://schemas.microsoft.com/office/drawing/2014/main" id="{7860291F-B36D-147E-10D8-516132A51758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007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E31B2F-2764-3991-35FE-5B1A130D2A48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AA005DC-2666-2693-0859-F4019C583B41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099734-07F3-016B-9060-7EBA6787BF51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D81E1E-ADA3-44DC-69CF-CDAD0EB955AA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BEF2600-0F60-38A8-48CF-727EDF032F47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C857EBB-73BD-4A79-7FD4-2199F43AA1F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59ED8DA-E902-86AB-F51A-2F7071B67E25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3375BA6-C9BA-CDA1-CF02-B3B02B49A7DD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C5B02C9-93AC-8282-25F1-771C0D3BE41B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4280A14-CBF0-2E85-18FC-2A2CBD7BB102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3F5B42D-B6F5-5A0B-F2D5-FD455DBCE460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C5C84E7-4D93-553A-07A1-9E036B758ED6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C350094-A98E-C097-D382-5C55F7AC6C61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FE459D7-33B9-1FBA-E363-D58AD5373D0D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2AA97C-9F01-521E-8DE4-23D6A81E56BE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89D27EE-5924-6977-74F1-C2222CD9505E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E4C59B2-9D6B-3FD4-1FCA-6A6E161A0E9E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  <a:solidFill>
            <a:schemeClr val="accent2"/>
          </a:solidFill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E7CDB7-A0EC-65C2-E121-BB316B3E7B2A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2049426-3593-9B44-E3B3-C9D764FE9A9A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200EE5B-7FD3-556B-7401-CD310A96D3C7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EFDAD6-1C97-989F-E9AB-FBA7192DEFCF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  <a:solidFill>
            <a:schemeClr val="accent4"/>
          </a:solidFill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5744477-CBFC-898F-F26A-A99E98563853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709DC0-410A-0162-2B29-E17F25A30314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0D511BF-7B5B-24E8-5EFC-34699B7FCBD8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849EEB4-E502-CA8C-8421-C2F99F78EED8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  <a:solidFill>
            <a:schemeClr val="accent1"/>
          </a:solidFill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C9357E0-5AB5-8125-DB1F-3660D2821E8C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DE1B5B-DA2F-5C5E-408F-23C324331031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77F9697-F0FF-767C-A374-3815CF74A3D4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  <a:solidFill>
            <a:schemeClr val="accent5"/>
          </a:solidFill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53F8E5E-8F6D-9483-0E46-911B641950B7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F61F752-10C6-62AB-5A2B-CE21DCE71258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7DD4EA5-2011-6B32-27B6-7EB803ABCBF9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  <a:solidFill>
            <a:schemeClr val="accent6"/>
          </a:solidFill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C0B89F-DE16-3CF7-E4A5-12A9016092E5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5A37D56-8B15-1538-5339-F31048A3A5C4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10FA75-5FF3-505E-C920-5360D78BD3D9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E7BC175D-AED3-3D2C-378E-8B40C00BA913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30411059-9025-6FFD-83CE-23E94140DF53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486BD2ED-A621-A49F-8BE1-E6DFE3912331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D1B6340F-B992-3EF5-9060-85B11928CBF5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19C27E63-BC18-2C15-253B-26642CEDCBB7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B7E167EF-EF3A-065D-4A8C-C8C6ADDD27BD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A453803C-BF4F-690D-EFC9-C63F86B5CD0D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6E0FDC07-B240-6A86-439C-1B9C81824520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58290434-B5A3-436C-5DF9-5E05D68277FA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5B5F1F32-DBDF-C946-EC07-426A5D50A7E7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Shape 2571">
            <a:extLst>
              <a:ext uri="{FF2B5EF4-FFF2-40B4-BE49-F238E27FC236}">
                <a16:creationId xmlns:a16="http://schemas.microsoft.com/office/drawing/2014/main" id="{BF57DF42-6697-D21B-4A77-0C66CA751D55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949">
            <a:extLst>
              <a:ext uri="{FF2B5EF4-FFF2-40B4-BE49-F238E27FC236}">
                <a16:creationId xmlns:a16="http://schemas.microsoft.com/office/drawing/2014/main" id="{0DB37C8B-58CB-8D3A-FB07-42D750B5A85B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642">
            <a:extLst>
              <a:ext uri="{FF2B5EF4-FFF2-40B4-BE49-F238E27FC236}">
                <a16:creationId xmlns:a16="http://schemas.microsoft.com/office/drawing/2014/main" id="{A5B420F4-D3D4-4CD1-1B3A-7E1955D40F10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540">
            <a:extLst>
              <a:ext uri="{FF2B5EF4-FFF2-40B4-BE49-F238E27FC236}">
                <a16:creationId xmlns:a16="http://schemas.microsoft.com/office/drawing/2014/main" id="{1E9B36E4-6D01-C534-4B93-D59BF854A133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46">
            <a:extLst>
              <a:ext uri="{FF2B5EF4-FFF2-40B4-BE49-F238E27FC236}">
                <a16:creationId xmlns:a16="http://schemas.microsoft.com/office/drawing/2014/main" id="{80C6F1BA-33B4-B185-710F-52D014CD1C63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A83518E-6D65-7A26-1FCE-4C35F6ECBBE1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57EBA2A-008C-1072-1C84-AA9DFD47B123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57" name="Graphic 56" descr="Caret Right with solid fill">
                <a:extLst>
                  <a:ext uri="{FF2B5EF4-FFF2-40B4-BE49-F238E27FC236}">
                    <a16:creationId xmlns:a16="http://schemas.microsoft.com/office/drawing/2014/main" id="{3B2B5732-A7B6-E497-08FC-541E43697E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8" name="Graphic 57" descr="Caret Right with solid fill">
                <a:extLst>
                  <a:ext uri="{FF2B5EF4-FFF2-40B4-BE49-F238E27FC236}">
                    <a16:creationId xmlns:a16="http://schemas.microsoft.com/office/drawing/2014/main" id="{6041C68A-E2F0-62C6-C72A-4233F38A5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9" name="Graphic 58" descr="Caret Right with solid fill">
                <a:extLst>
                  <a:ext uri="{FF2B5EF4-FFF2-40B4-BE49-F238E27FC236}">
                    <a16:creationId xmlns:a16="http://schemas.microsoft.com/office/drawing/2014/main" id="{AB1E692C-EDD2-7A8B-845E-74141F6845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60" name="Graphic 59" descr="Caret Right with solid fill">
                <a:extLst>
                  <a:ext uri="{FF2B5EF4-FFF2-40B4-BE49-F238E27FC236}">
                    <a16:creationId xmlns:a16="http://schemas.microsoft.com/office/drawing/2014/main" id="{15DE0778-46CA-3D7D-10D6-178E279D79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C0014FE-FAC5-5489-CD65-A7F2FCDEC55A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FFD09AF-B877-5694-68B0-5746FB27A2DC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AD1D1D16-AA15-EF39-8834-601CC497FA95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3"/>
                </a:solidFill>
              </a:rPr>
              <a:t>MARKETING</a:t>
            </a:r>
            <a:r>
              <a:rPr lang="en-US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dirty="0">
                <a:solidFill>
                  <a:schemeClr val="accent5"/>
                </a:solidFill>
              </a:rPr>
              <a:t>PROCESS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D97831-3CE9-17E3-ECF1-0DF491DC0C7C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150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C0E49D47-DADB-91E3-1C94-665AB80358C0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9" name="Textbox 200">
            <a:extLst>
              <a:ext uri="{FF2B5EF4-FFF2-40B4-BE49-F238E27FC236}">
                <a16:creationId xmlns:a16="http://schemas.microsoft.com/office/drawing/2014/main" id="{5BA76012-D472-C8AA-2422-56B1AD367755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rgbClr val="FFC000"/>
                </a:solidFill>
              </a:rPr>
              <a:t>MARKETING</a:t>
            </a:r>
            <a:r>
              <a:rPr lang="en-US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PROCESS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4F05B32-33D2-FA19-A9C2-2BAE0DE7C3B9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CFEE5CF-23E4-9CA1-30F1-786D091913F0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A1D794B2-B559-CF30-2D13-1BE65F860EFB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0522448-81C5-EB14-7410-DC83F9603F57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F269323-3486-7BEC-3572-335DEEB2E579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5960F8-B5EC-8648-C629-6F6165371D5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B4143CD-438B-DB1F-68D3-939DD2C56868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D12182FA-2B38-B520-E039-28163C2BFD5B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Rectangle: Rounded Corners 1029">
            <a:extLst>
              <a:ext uri="{FF2B5EF4-FFF2-40B4-BE49-F238E27FC236}">
                <a16:creationId xmlns:a16="http://schemas.microsoft.com/office/drawing/2014/main" id="{16FA3AEF-F1CC-99A5-2EDD-44C60BD5A336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272CBEAD-C793-DB19-A5F3-DC465912395B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37C8BD7B-0EFF-33A9-7F73-FD7D4877A1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: Rounded Corners 1036">
            <a:extLst>
              <a:ext uri="{FF2B5EF4-FFF2-40B4-BE49-F238E27FC236}">
                <a16:creationId xmlns:a16="http://schemas.microsoft.com/office/drawing/2014/main" id="{115A065C-3D71-9555-1EF9-828D8BA46B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: Rounded Corners 1037">
            <a:extLst>
              <a:ext uri="{FF2B5EF4-FFF2-40B4-BE49-F238E27FC236}">
                <a16:creationId xmlns:a16="http://schemas.microsoft.com/office/drawing/2014/main" id="{ECE655C1-2AAE-DDB8-2A90-3ED31F7E281C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Rectangle: Rounded Corners 1042">
            <a:extLst>
              <a:ext uri="{FF2B5EF4-FFF2-40B4-BE49-F238E27FC236}">
                <a16:creationId xmlns:a16="http://schemas.microsoft.com/office/drawing/2014/main" id="{92F90C93-50E2-D7FA-CE31-1765BD6A14B2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: Rounded Corners 1043">
            <a:extLst>
              <a:ext uri="{FF2B5EF4-FFF2-40B4-BE49-F238E27FC236}">
                <a16:creationId xmlns:a16="http://schemas.microsoft.com/office/drawing/2014/main" id="{814DE828-E120-DF28-26A9-0026B52E791F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: Rounded Corners 1044">
            <a:extLst>
              <a:ext uri="{FF2B5EF4-FFF2-40B4-BE49-F238E27FC236}">
                <a16:creationId xmlns:a16="http://schemas.microsoft.com/office/drawing/2014/main" id="{C2AC55EC-75D0-A878-4CF8-BE79031CE350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5" name="Group 1164">
            <a:extLst>
              <a:ext uri="{FF2B5EF4-FFF2-40B4-BE49-F238E27FC236}">
                <a16:creationId xmlns:a16="http://schemas.microsoft.com/office/drawing/2014/main" id="{2944D594-0874-9B75-4FD9-3873B522C758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</p:grpSpPr>
        <p:sp>
          <p:nvSpPr>
            <p:cNvPr id="1132" name="TextBox 1131">
              <a:extLst>
                <a:ext uri="{FF2B5EF4-FFF2-40B4-BE49-F238E27FC236}">
                  <a16:creationId xmlns:a16="http://schemas.microsoft.com/office/drawing/2014/main" id="{20BFEF3C-753A-310E-707E-234D7A074882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0" name="TextBox 1129">
              <a:extLst>
                <a:ext uri="{FF2B5EF4-FFF2-40B4-BE49-F238E27FC236}">
                  <a16:creationId xmlns:a16="http://schemas.microsoft.com/office/drawing/2014/main" id="{1E292D04-C072-F0D9-31D1-EFE4A39AA98E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8" name="TextBox 1127">
              <a:extLst>
                <a:ext uri="{FF2B5EF4-FFF2-40B4-BE49-F238E27FC236}">
                  <a16:creationId xmlns:a16="http://schemas.microsoft.com/office/drawing/2014/main" id="{15B6DF1C-5FD0-3203-0362-F74FA3C13EB8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6" name="Group 1165">
            <a:extLst>
              <a:ext uri="{FF2B5EF4-FFF2-40B4-BE49-F238E27FC236}">
                <a16:creationId xmlns:a16="http://schemas.microsoft.com/office/drawing/2014/main" id="{3EC3E976-2A5F-B2FC-F509-F7B76A9E5758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</p:grpSpPr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12AEE34D-D5F2-129F-3268-7C70F82FA4CE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4B661C48-2B64-AA8A-5DFE-66E6160BE1FF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3" name="TextBox 1132">
              <a:extLst>
                <a:ext uri="{FF2B5EF4-FFF2-40B4-BE49-F238E27FC236}">
                  <a16:creationId xmlns:a16="http://schemas.microsoft.com/office/drawing/2014/main" id="{AECD9D49-5AD3-E2DD-33CA-0183BD28CD84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96B62FBD-4742-44FA-18FE-A310DB146911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8A998A91-B3D6-5B48-9555-5CD7A2C673F1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5" name="TextBox 1124">
              <a:extLst>
                <a:ext uri="{FF2B5EF4-FFF2-40B4-BE49-F238E27FC236}">
                  <a16:creationId xmlns:a16="http://schemas.microsoft.com/office/drawing/2014/main" id="{30038ECB-6186-2FFE-2491-BC6D87584F97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7" name="Group 1166">
            <a:extLst>
              <a:ext uri="{FF2B5EF4-FFF2-40B4-BE49-F238E27FC236}">
                <a16:creationId xmlns:a16="http://schemas.microsoft.com/office/drawing/2014/main" id="{110D32F1-83D9-A0E3-E7CB-7E66700C6CB2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CE7F8A4F-67AD-E1CD-EAAD-1A32CD28D8CE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8" name="TextBox 1137">
              <a:extLst>
                <a:ext uri="{FF2B5EF4-FFF2-40B4-BE49-F238E27FC236}">
                  <a16:creationId xmlns:a16="http://schemas.microsoft.com/office/drawing/2014/main" id="{61A08CC3-EFF5-1CF3-DBB4-23F8E20A8976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15D62DA9-31CE-C5B4-147D-81860D01CB8C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</p:grpSpPr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1A1683A2-449C-726A-29B9-5B75EEE74177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311EE0F6-7FCB-354D-A0BF-38250A8A7F68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5525F72C-CB6B-86B2-07DA-47D5D3C23531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A9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1048" name="Textbox 200">
            <a:extLst>
              <a:ext uri="{FF2B5EF4-FFF2-40B4-BE49-F238E27FC236}">
                <a16:creationId xmlns:a16="http://schemas.microsoft.com/office/drawing/2014/main" id="{ABEEA08D-D292-92E8-E28E-130C7F071CD5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30DF410E-51E9-53AF-B805-19ADA82568A7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31265DB0-1E3F-5A06-EC47-C7658186F1B1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124" name="Textbox 200">
            <a:extLst>
              <a:ext uri="{FF2B5EF4-FFF2-40B4-BE49-F238E27FC236}">
                <a16:creationId xmlns:a16="http://schemas.microsoft.com/office/drawing/2014/main" id="{F42E8CC7-6049-BAC5-F504-FA3B86760134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7" name="Textbox 200">
            <a:extLst>
              <a:ext uri="{FF2B5EF4-FFF2-40B4-BE49-F238E27FC236}">
                <a16:creationId xmlns:a16="http://schemas.microsoft.com/office/drawing/2014/main" id="{8EC1FFBF-5459-1E94-D1BC-614C9AD0116D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1028" name="Textbox 200">
            <a:extLst>
              <a:ext uri="{FF2B5EF4-FFF2-40B4-BE49-F238E27FC236}">
                <a16:creationId xmlns:a16="http://schemas.microsoft.com/office/drawing/2014/main" id="{B2431E59-E421-9D20-7653-518FE68F378D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34" name="Textbox 200">
            <a:extLst>
              <a:ext uri="{FF2B5EF4-FFF2-40B4-BE49-F238E27FC236}">
                <a16:creationId xmlns:a16="http://schemas.microsoft.com/office/drawing/2014/main" id="{8A5BDD04-DD13-B959-54A1-56690957765E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1035" name="Textbox 200">
            <a:extLst>
              <a:ext uri="{FF2B5EF4-FFF2-40B4-BE49-F238E27FC236}">
                <a16:creationId xmlns:a16="http://schemas.microsoft.com/office/drawing/2014/main" id="{75961617-1CD9-8034-CD72-1A1184336C85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41" name="Textbox 200">
            <a:extLst>
              <a:ext uri="{FF2B5EF4-FFF2-40B4-BE49-F238E27FC236}">
                <a16:creationId xmlns:a16="http://schemas.microsoft.com/office/drawing/2014/main" id="{121F093D-317B-3BD2-DA3D-D34C95480BB9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1042" name="Textbox 200">
            <a:extLst>
              <a:ext uri="{FF2B5EF4-FFF2-40B4-BE49-F238E27FC236}">
                <a16:creationId xmlns:a16="http://schemas.microsoft.com/office/drawing/2014/main" id="{A8A919E2-F2EB-D3E3-4B49-19D95FAD1E37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2" name="Shape 2571">
            <a:extLst>
              <a:ext uri="{FF2B5EF4-FFF2-40B4-BE49-F238E27FC236}">
                <a16:creationId xmlns:a16="http://schemas.microsoft.com/office/drawing/2014/main" id="{8C1234E3-8A82-1E83-A830-9F3D581BD5BF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7" name="Shape 2949">
            <a:extLst>
              <a:ext uri="{FF2B5EF4-FFF2-40B4-BE49-F238E27FC236}">
                <a16:creationId xmlns:a16="http://schemas.microsoft.com/office/drawing/2014/main" id="{B394FE98-9220-C9E3-53FE-266DDA70A16B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8" name="Shape 2642">
            <a:extLst>
              <a:ext uri="{FF2B5EF4-FFF2-40B4-BE49-F238E27FC236}">
                <a16:creationId xmlns:a16="http://schemas.microsoft.com/office/drawing/2014/main" id="{45BCB509-3AA3-58ED-B57F-0B4951336893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9" name="Shape 2540">
            <a:extLst>
              <a:ext uri="{FF2B5EF4-FFF2-40B4-BE49-F238E27FC236}">
                <a16:creationId xmlns:a16="http://schemas.microsoft.com/office/drawing/2014/main" id="{591D7A5E-E421-7C11-63C2-556639536BAF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0" name="Shape 2546">
            <a:extLst>
              <a:ext uri="{FF2B5EF4-FFF2-40B4-BE49-F238E27FC236}">
                <a16:creationId xmlns:a16="http://schemas.microsoft.com/office/drawing/2014/main" id="{DA07BD78-C435-BAD4-7262-FC7C27DAAD69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B1AFFCD1-DB99-3A1A-4311-9843E2162440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1160" name="Group 1159">
              <a:extLst>
                <a:ext uri="{FF2B5EF4-FFF2-40B4-BE49-F238E27FC236}">
                  <a16:creationId xmlns:a16="http://schemas.microsoft.com/office/drawing/2014/main" id="{FF93D7F0-FD77-F345-6262-58A21BE4E028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1152" name="Graphic 1151" descr="Caret Right with solid fill">
                <a:extLst>
                  <a:ext uri="{FF2B5EF4-FFF2-40B4-BE49-F238E27FC236}">
                    <a16:creationId xmlns:a16="http://schemas.microsoft.com/office/drawing/2014/main" id="{FFDBE8B4-D6C1-6947-29C9-0A8FBE39A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3" name="Graphic 1152" descr="Caret Right with solid fill">
                <a:extLst>
                  <a:ext uri="{FF2B5EF4-FFF2-40B4-BE49-F238E27FC236}">
                    <a16:creationId xmlns:a16="http://schemas.microsoft.com/office/drawing/2014/main" id="{2530470A-4267-63EF-3CF0-E89763FD9E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4" name="Graphic 1153" descr="Caret Right with solid fill">
                <a:extLst>
                  <a:ext uri="{FF2B5EF4-FFF2-40B4-BE49-F238E27FC236}">
                    <a16:creationId xmlns:a16="http://schemas.microsoft.com/office/drawing/2014/main" id="{267B05FC-2185-458A-B77A-FEA77908D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7" name="Graphic 1156" descr="Caret Right with solid fill">
                <a:extLst>
                  <a:ext uri="{FF2B5EF4-FFF2-40B4-BE49-F238E27FC236}">
                    <a16:creationId xmlns:a16="http://schemas.microsoft.com/office/drawing/2014/main" id="{3D2A3FA7-BD8D-9C64-3DBB-68BC95084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159" name="Oval 1158">
              <a:extLst>
                <a:ext uri="{FF2B5EF4-FFF2-40B4-BE49-F238E27FC236}">
                  <a16:creationId xmlns:a16="http://schemas.microsoft.com/office/drawing/2014/main" id="{874784C7-4F66-B4EF-128D-73BC505D4D0F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Oval 1160">
              <a:extLst>
                <a:ext uri="{FF2B5EF4-FFF2-40B4-BE49-F238E27FC236}">
                  <a16:creationId xmlns:a16="http://schemas.microsoft.com/office/drawing/2014/main" id="{7860291F-B36D-147E-10D8-516132A51758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107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>
            <a:extLst>
              <a:ext uri="{FF2B5EF4-FFF2-40B4-BE49-F238E27FC236}">
                <a16:creationId xmlns:a16="http://schemas.microsoft.com/office/drawing/2014/main" id="{C0E49D47-DADB-91E3-1C94-665AB80358C0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59" name="Textbox 200">
            <a:extLst>
              <a:ext uri="{FF2B5EF4-FFF2-40B4-BE49-F238E27FC236}">
                <a16:creationId xmlns:a16="http://schemas.microsoft.com/office/drawing/2014/main" id="{5BA76012-D472-C8AA-2422-56B1AD367755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/>
              <a:t>MARKETING PROCESS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D4F05B32-33D2-FA19-A9C2-2BAE0DE7C3B9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DCFEE5CF-23E4-9CA1-30F1-786D091913F0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A1D794B2-B559-CF30-2D13-1BE65F860EFB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0522448-81C5-EB14-7410-DC83F9603F57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EF269323-3486-7BEC-3572-335DEEB2E579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5960F8-B5EC-8648-C629-6F6165371D5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B4143CD-438B-DB1F-68D3-939DD2C56868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: Rounded Corners 1028">
            <a:extLst>
              <a:ext uri="{FF2B5EF4-FFF2-40B4-BE49-F238E27FC236}">
                <a16:creationId xmlns:a16="http://schemas.microsoft.com/office/drawing/2014/main" id="{D12182FA-2B38-B520-E039-28163C2BFD5B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Rectangle: Rounded Corners 1029">
            <a:extLst>
              <a:ext uri="{FF2B5EF4-FFF2-40B4-BE49-F238E27FC236}">
                <a16:creationId xmlns:a16="http://schemas.microsoft.com/office/drawing/2014/main" id="{16FA3AEF-F1CC-99A5-2EDD-44C60BD5A336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Rectangle: Rounded Corners 1030">
            <a:extLst>
              <a:ext uri="{FF2B5EF4-FFF2-40B4-BE49-F238E27FC236}">
                <a16:creationId xmlns:a16="http://schemas.microsoft.com/office/drawing/2014/main" id="{272CBEAD-C793-DB19-A5F3-DC465912395B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: Rounded Corners 1035">
            <a:extLst>
              <a:ext uri="{FF2B5EF4-FFF2-40B4-BE49-F238E27FC236}">
                <a16:creationId xmlns:a16="http://schemas.microsoft.com/office/drawing/2014/main" id="{37C8BD7B-0EFF-33A9-7F73-FD7D4877A1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: Rounded Corners 1036">
            <a:extLst>
              <a:ext uri="{FF2B5EF4-FFF2-40B4-BE49-F238E27FC236}">
                <a16:creationId xmlns:a16="http://schemas.microsoft.com/office/drawing/2014/main" id="{115A065C-3D71-9555-1EF9-828D8BA46B84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Rectangle: Rounded Corners 1037">
            <a:extLst>
              <a:ext uri="{FF2B5EF4-FFF2-40B4-BE49-F238E27FC236}">
                <a16:creationId xmlns:a16="http://schemas.microsoft.com/office/drawing/2014/main" id="{ECE655C1-2AAE-DDB8-2A90-3ED31F7E281C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Rectangle: Rounded Corners 1042">
            <a:extLst>
              <a:ext uri="{FF2B5EF4-FFF2-40B4-BE49-F238E27FC236}">
                <a16:creationId xmlns:a16="http://schemas.microsoft.com/office/drawing/2014/main" id="{92F90C93-50E2-D7FA-CE31-1765BD6A14B2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Rectangle: Rounded Corners 1043">
            <a:extLst>
              <a:ext uri="{FF2B5EF4-FFF2-40B4-BE49-F238E27FC236}">
                <a16:creationId xmlns:a16="http://schemas.microsoft.com/office/drawing/2014/main" id="{814DE828-E120-DF28-26A9-0026B52E791F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Rectangle: Rounded Corners 1044">
            <a:extLst>
              <a:ext uri="{FF2B5EF4-FFF2-40B4-BE49-F238E27FC236}">
                <a16:creationId xmlns:a16="http://schemas.microsoft.com/office/drawing/2014/main" id="{C2AC55EC-75D0-A878-4CF8-BE79031CE350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5" name="Group 1164">
            <a:extLst>
              <a:ext uri="{FF2B5EF4-FFF2-40B4-BE49-F238E27FC236}">
                <a16:creationId xmlns:a16="http://schemas.microsoft.com/office/drawing/2014/main" id="{2944D594-0874-9B75-4FD9-3873B522C758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  <a:solidFill>
            <a:schemeClr val="accent2"/>
          </a:solidFill>
        </p:grpSpPr>
        <p:sp>
          <p:nvSpPr>
            <p:cNvPr id="1132" name="TextBox 1131">
              <a:extLst>
                <a:ext uri="{FF2B5EF4-FFF2-40B4-BE49-F238E27FC236}">
                  <a16:creationId xmlns:a16="http://schemas.microsoft.com/office/drawing/2014/main" id="{20BFEF3C-753A-310E-707E-234D7A074882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0" name="TextBox 1129">
              <a:extLst>
                <a:ext uri="{FF2B5EF4-FFF2-40B4-BE49-F238E27FC236}">
                  <a16:creationId xmlns:a16="http://schemas.microsoft.com/office/drawing/2014/main" id="{1E292D04-C072-F0D9-31D1-EFE4A39AA98E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8" name="TextBox 1127">
              <a:extLst>
                <a:ext uri="{FF2B5EF4-FFF2-40B4-BE49-F238E27FC236}">
                  <a16:creationId xmlns:a16="http://schemas.microsoft.com/office/drawing/2014/main" id="{15B6DF1C-5FD0-3203-0362-F74FA3C13EB8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6" name="Group 1165">
            <a:extLst>
              <a:ext uri="{FF2B5EF4-FFF2-40B4-BE49-F238E27FC236}">
                <a16:creationId xmlns:a16="http://schemas.microsoft.com/office/drawing/2014/main" id="{3EC3E976-2A5F-B2FC-F509-F7B76A9E5758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  <a:solidFill>
            <a:schemeClr val="accent4"/>
          </a:solidFill>
        </p:grpSpPr>
        <p:sp>
          <p:nvSpPr>
            <p:cNvPr id="1137" name="TextBox 1136">
              <a:extLst>
                <a:ext uri="{FF2B5EF4-FFF2-40B4-BE49-F238E27FC236}">
                  <a16:creationId xmlns:a16="http://schemas.microsoft.com/office/drawing/2014/main" id="{12AEE34D-D5F2-129F-3268-7C70F82FA4CE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5" name="TextBox 1134">
              <a:extLst>
                <a:ext uri="{FF2B5EF4-FFF2-40B4-BE49-F238E27FC236}">
                  <a16:creationId xmlns:a16="http://schemas.microsoft.com/office/drawing/2014/main" id="{4B661C48-2B64-AA8A-5DFE-66E6160BE1FF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3" name="TextBox 1132">
              <a:extLst>
                <a:ext uri="{FF2B5EF4-FFF2-40B4-BE49-F238E27FC236}">
                  <a16:creationId xmlns:a16="http://schemas.microsoft.com/office/drawing/2014/main" id="{AECD9D49-5AD3-E2DD-33CA-0183BD28CD84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96B62FBD-4742-44FA-18FE-A310DB146911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  <a:solidFill>
            <a:schemeClr val="accent1"/>
          </a:solidFill>
        </p:grpSpPr>
        <p:sp>
          <p:nvSpPr>
            <p:cNvPr id="1127" name="TextBox 1126">
              <a:extLst>
                <a:ext uri="{FF2B5EF4-FFF2-40B4-BE49-F238E27FC236}">
                  <a16:creationId xmlns:a16="http://schemas.microsoft.com/office/drawing/2014/main" id="{8A998A91-B3D6-5B48-9555-5CD7A2C673F1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25" name="TextBox 1124">
              <a:extLst>
                <a:ext uri="{FF2B5EF4-FFF2-40B4-BE49-F238E27FC236}">
                  <a16:creationId xmlns:a16="http://schemas.microsoft.com/office/drawing/2014/main" id="{30038ECB-6186-2FFE-2491-BC6D87584F97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7" name="Group 1166">
            <a:extLst>
              <a:ext uri="{FF2B5EF4-FFF2-40B4-BE49-F238E27FC236}">
                <a16:creationId xmlns:a16="http://schemas.microsoft.com/office/drawing/2014/main" id="{110D32F1-83D9-A0E3-E7CB-7E66700C6CB2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  <a:solidFill>
            <a:schemeClr val="accent5"/>
          </a:solidFill>
        </p:grpSpPr>
        <p:sp>
          <p:nvSpPr>
            <p:cNvPr id="1141" name="TextBox 1140">
              <a:extLst>
                <a:ext uri="{FF2B5EF4-FFF2-40B4-BE49-F238E27FC236}">
                  <a16:creationId xmlns:a16="http://schemas.microsoft.com/office/drawing/2014/main" id="{CE7F8A4F-67AD-E1CD-EAAD-1A32CD28D8CE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38" name="TextBox 1137">
              <a:extLst>
                <a:ext uri="{FF2B5EF4-FFF2-40B4-BE49-F238E27FC236}">
                  <a16:creationId xmlns:a16="http://schemas.microsoft.com/office/drawing/2014/main" id="{61A08CC3-EFF5-1CF3-DBB4-23F8E20A8976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15D62DA9-31CE-C5B4-147D-81860D01CB8C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  <a:solidFill>
            <a:schemeClr val="accent6"/>
          </a:solidFill>
        </p:grpSpPr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1A1683A2-449C-726A-29B9-5B75EEE74177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4" name="TextBox 1143">
              <a:extLst>
                <a:ext uri="{FF2B5EF4-FFF2-40B4-BE49-F238E27FC236}">
                  <a16:creationId xmlns:a16="http://schemas.microsoft.com/office/drawing/2014/main" id="{311EE0F6-7FCB-354D-A0BF-38250A8A7F68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5525F72C-CB6B-86B2-07DA-47D5D3C23531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1048" name="Textbox 200">
            <a:extLst>
              <a:ext uri="{FF2B5EF4-FFF2-40B4-BE49-F238E27FC236}">
                <a16:creationId xmlns:a16="http://schemas.microsoft.com/office/drawing/2014/main" id="{ABEEA08D-D292-92E8-E28E-130C7F071CD5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1049" name="Textbox 200">
            <a:extLst>
              <a:ext uri="{FF2B5EF4-FFF2-40B4-BE49-F238E27FC236}">
                <a16:creationId xmlns:a16="http://schemas.microsoft.com/office/drawing/2014/main" id="{30DF410E-51E9-53AF-B805-19ADA82568A7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31265DB0-1E3F-5A06-EC47-C7658186F1B1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124" name="Textbox 200">
            <a:extLst>
              <a:ext uri="{FF2B5EF4-FFF2-40B4-BE49-F238E27FC236}">
                <a16:creationId xmlns:a16="http://schemas.microsoft.com/office/drawing/2014/main" id="{F42E8CC7-6049-BAC5-F504-FA3B86760134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7" name="Textbox 200">
            <a:extLst>
              <a:ext uri="{FF2B5EF4-FFF2-40B4-BE49-F238E27FC236}">
                <a16:creationId xmlns:a16="http://schemas.microsoft.com/office/drawing/2014/main" id="{8EC1FFBF-5459-1E94-D1BC-614C9AD0116D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1028" name="Textbox 200">
            <a:extLst>
              <a:ext uri="{FF2B5EF4-FFF2-40B4-BE49-F238E27FC236}">
                <a16:creationId xmlns:a16="http://schemas.microsoft.com/office/drawing/2014/main" id="{B2431E59-E421-9D20-7653-518FE68F378D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34" name="Textbox 200">
            <a:extLst>
              <a:ext uri="{FF2B5EF4-FFF2-40B4-BE49-F238E27FC236}">
                <a16:creationId xmlns:a16="http://schemas.microsoft.com/office/drawing/2014/main" id="{8A5BDD04-DD13-B959-54A1-56690957765E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1035" name="Textbox 200">
            <a:extLst>
              <a:ext uri="{FF2B5EF4-FFF2-40B4-BE49-F238E27FC236}">
                <a16:creationId xmlns:a16="http://schemas.microsoft.com/office/drawing/2014/main" id="{75961617-1CD9-8034-CD72-1A1184336C85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41" name="Textbox 200">
            <a:extLst>
              <a:ext uri="{FF2B5EF4-FFF2-40B4-BE49-F238E27FC236}">
                <a16:creationId xmlns:a16="http://schemas.microsoft.com/office/drawing/2014/main" id="{121F093D-317B-3BD2-DA3D-D34C95480BB9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1042" name="Textbox 200">
            <a:extLst>
              <a:ext uri="{FF2B5EF4-FFF2-40B4-BE49-F238E27FC236}">
                <a16:creationId xmlns:a16="http://schemas.microsoft.com/office/drawing/2014/main" id="{A8A919E2-F2EB-D3E3-4B49-19D95FAD1E37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2" name="Shape 2571">
            <a:extLst>
              <a:ext uri="{FF2B5EF4-FFF2-40B4-BE49-F238E27FC236}">
                <a16:creationId xmlns:a16="http://schemas.microsoft.com/office/drawing/2014/main" id="{8C1234E3-8A82-1E83-A830-9F3D581BD5BF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7" name="Shape 2949">
            <a:extLst>
              <a:ext uri="{FF2B5EF4-FFF2-40B4-BE49-F238E27FC236}">
                <a16:creationId xmlns:a16="http://schemas.microsoft.com/office/drawing/2014/main" id="{B394FE98-9220-C9E3-53FE-266DDA70A16B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8" name="Shape 2642">
            <a:extLst>
              <a:ext uri="{FF2B5EF4-FFF2-40B4-BE49-F238E27FC236}">
                <a16:creationId xmlns:a16="http://schemas.microsoft.com/office/drawing/2014/main" id="{45BCB509-3AA3-58ED-B57F-0B4951336893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9" name="Shape 2540">
            <a:extLst>
              <a:ext uri="{FF2B5EF4-FFF2-40B4-BE49-F238E27FC236}">
                <a16:creationId xmlns:a16="http://schemas.microsoft.com/office/drawing/2014/main" id="{591D7A5E-E421-7C11-63C2-556639536BAF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0" name="Shape 2546">
            <a:extLst>
              <a:ext uri="{FF2B5EF4-FFF2-40B4-BE49-F238E27FC236}">
                <a16:creationId xmlns:a16="http://schemas.microsoft.com/office/drawing/2014/main" id="{DA07BD78-C435-BAD4-7262-FC7C27DAAD69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B1AFFCD1-DB99-3A1A-4311-9843E2162440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1160" name="Group 1159">
              <a:extLst>
                <a:ext uri="{FF2B5EF4-FFF2-40B4-BE49-F238E27FC236}">
                  <a16:creationId xmlns:a16="http://schemas.microsoft.com/office/drawing/2014/main" id="{FF93D7F0-FD77-F345-6262-58A21BE4E028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1152" name="Graphic 1151" descr="Caret Right with solid fill">
                <a:extLst>
                  <a:ext uri="{FF2B5EF4-FFF2-40B4-BE49-F238E27FC236}">
                    <a16:creationId xmlns:a16="http://schemas.microsoft.com/office/drawing/2014/main" id="{FFDBE8B4-D6C1-6947-29C9-0A8FBE39A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3" name="Graphic 1152" descr="Caret Right with solid fill">
                <a:extLst>
                  <a:ext uri="{FF2B5EF4-FFF2-40B4-BE49-F238E27FC236}">
                    <a16:creationId xmlns:a16="http://schemas.microsoft.com/office/drawing/2014/main" id="{2530470A-4267-63EF-3CF0-E89763FD9E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4" name="Graphic 1153" descr="Caret Right with solid fill">
                <a:extLst>
                  <a:ext uri="{FF2B5EF4-FFF2-40B4-BE49-F238E27FC236}">
                    <a16:creationId xmlns:a16="http://schemas.microsoft.com/office/drawing/2014/main" id="{267B05FC-2185-458A-B77A-FEA77908D1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57" name="Graphic 1156" descr="Caret Right with solid fill">
                <a:extLst>
                  <a:ext uri="{FF2B5EF4-FFF2-40B4-BE49-F238E27FC236}">
                    <a16:creationId xmlns:a16="http://schemas.microsoft.com/office/drawing/2014/main" id="{3D2A3FA7-BD8D-9C64-3DBB-68BC95084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159" name="Oval 1158">
              <a:extLst>
                <a:ext uri="{FF2B5EF4-FFF2-40B4-BE49-F238E27FC236}">
                  <a16:creationId xmlns:a16="http://schemas.microsoft.com/office/drawing/2014/main" id="{874784C7-4F66-B4EF-128D-73BC505D4D0F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Oval 1160">
              <a:extLst>
                <a:ext uri="{FF2B5EF4-FFF2-40B4-BE49-F238E27FC236}">
                  <a16:creationId xmlns:a16="http://schemas.microsoft.com/office/drawing/2014/main" id="{7860291F-B36D-147E-10D8-516132A51758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01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500"/>
                                            <p:tgtEl>
                                              <p:spTgt spid="1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9" grpId="0"/>
          <p:bldP spid="92" grpId="0" animBg="1"/>
          <p:bldP spid="1048" grpId="0"/>
          <p:bldP spid="1049" grpId="0"/>
          <p:bldP spid="123" grpId="0"/>
          <p:bldP spid="124" grpId="0"/>
          <p:bldP spid="1027" grpId="0"/>
          <p:bldP spid="1028" grpId="0"/>
          <p:bldP spid="1034" grpId="0"/>
          <p:bldP spid="1035" grpId="0"/>
          <p:bldP spid="1041" grpId="0"/>
          <p:bldP spid="1042" grpId="0"/>
          <p:bldP spid="122" grpId="0" animBg="1"/>
          <p:bldP spid="1147" grpId="0" animBg="1"/>
          <p:bldP spid="1148" grpId="0" animBg="1"/>
          <p:bldP spid="1149" grpId="0" animBg="1"/>
          <p:bldP spid="115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73ADBF-D195-C039-BC6B-AA37ED9EDA8B}"/>
              </a:ext>
            </a:extLst>
          </p:cNvPr>
          <p:cNvSpPr txBox="1"/>
          <p:nvPr/>
        </p:nvSpPr>
        <p:spPr>
          <a:xfrm>
            <a:off x="10789212" y="1277112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E0278BF-DDF1-5869-AACB-E991A3BB51DC}"/>
              </a:ext>
            </a:extLst>
          </p:cNvPr>
          <p:cNvSpPr/>
          <p:nvPr/>
        </p:nvSpPr>
        <p:spPr>
          <a:xfrm>
            <a:off x="449036" y="6534587"/>
            <a:ext cx="23485929" cy="25336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E5A1395-3EEA-505F-2AEC-ADC66E5274D1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F54FC2B8-B0F8-69A1-F2E4-3BB79BC0EF81}"/>
              </a:ext>
            </a:extLst>
          </p:cNvPr>
          <p:cNvSpPr/>
          <p:nvPr/>
        </p:nvSpPr>
        <p:spPr>
          <a:xfrm>
            <a:off x="1488993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CD5C0564-6AD5-275E-E438-D3650A020B3F}"/>
              </a:ext>
            </a:extLst>
          </p:cNvPr>
          <p:cNvSpPr/>
          <p:nvPr/>
        </p:nvSpPr>
        <p:spPr>
          <a:xfrm>
            <a:off x="1631233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05D35872-320A-6370-192C-727C01A6A166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A813079-DB6F-C7C1-7C54-DBBC5D4BC5FA}"/>
              </a:ext>
            </a:extLst>
          </p:cNvPr>
          <p:cNvSpPr/>
          <p:nvPr/>
        </p:nvSpPr>
        <p:spPr>
          <a:xfrm>
            <a:off x="6046841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AAA4B7ED-548B-60A5-041E-0C8E677F93E2}"/>
              </a:ext>
            </a:extLst>
          </p:cNvPr>
          <p:cNvSpPr/>
          <p:nvPr/>
        </p:nvSpPr>
        <p:spPr>
          <a:xfrm>
            <a:off x="6189081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3C1495C-82BE-3053-C1D1-CE2777934DEC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F02A914-5A9C-F507-70DB-C765542F3A17}"/>
              </a:ext>
            </a:extLst>
          </p:cNvPr>
          <p:cNvSpPr/>
          <p:nvPr/>
        </p:nvSpPr>
        <p:spPr>
          <a:xfrm>
            <a:off x="10604689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F976E42-AB2D-A5A9-A6E3-9462DF35D2A2}"/>
              </a:ext>
            </a:extLst>
          </p:cNvPr>
          <p:cNvSpPr/>
          <p:nvPr/>
        </p:nvSpPr>
        <p:spPr>
          <a:xfrm>
            <a:off x="10746929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8335ECD-F675-1740-A2B2-78A7D9B728E8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7E75621-97C7-A647-DC4B-7157B0E4066F}"/>
              </a:ext>
            </a:extLst>
          </p:cNvPr>
          <p:cNvSpPr/>
          <p:nvPr/>
        </p:nvSpPr>
        <p:spPr>
          <a:xfrm>
            <a:off x="15162537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655C8A7E-970D-6327-556A-5687B2743AFB}"/>
              </a:ext>
            </a:extLst>
          </p:cNvPr>
          <p:cNvSpPr/>
          <p:nvPr/>
        </p:nvSpPr>
        <p:spPr>
          <a:xfrm>
            <a:off x="15304777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D7904AF5-7B17-CCD1-4F79-B14D4CA8510F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CDE5DA1-E098-C8E6-0BFF-D5E11A4BA9AB}"/>
              </a:ext>
            </a:extLst>
          </p:cNvPr>
          <p:cNvSpPr/>
          <p:nvPr/>
        </p:nvSpPr>
        <p:spPr>
          <a:xfrm>
            <a:off x="19720386" y="5629712"/>
            <a:ext cx="3200400" cy="4343400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6E306A1E-F049-4311-B8F7-1F7C495A7CC9}"/>
              </a:ext>
            </a:extLst>
          </p:cNvPr>
          <p:cNvSpPr/>
          <p:nvPr/>
        </p:nvSpPr>
        <p:spPr>
          <a:xfrm>
            <a:off x="19862626" y="5772278"/>
            <a:ext cx="2915920" cy="4048126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083F2EB-D66E-B550-F90B-A90373E049D2}"/>
              </a:ext>
            </a:extLst>
          </p:cNvPr>
          <p:cNvGrpSpPr/>
          <p:nvPr/>
        </p:nvGrpSpPr>
        <p:grpSpPr>
          <a:xfrm>
            <a:off x="6046841" y="6497566"/>
            <a:ext cx="1483099" cy="2563602"/>
            <a:chOff x="6046841" y="6497566"/>
            <a:chExt cx="1483099" cy="2563602"/>
          </a:xfrm>
          <a:solidFill>
            <a:schemeClr val="accent2"/>
          </a:solidFill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1ABF600-D171-B043-627E-2E60856F8A85}"/>
                </a:ext>
              </a:extLst>
            </p:cNvPr>
            <p:cNvSpPr txBox="1"/>
            <p:nvPr/>
          </p:nvSpPr>
          <p:spPr>
            <a:xfrm>
              <a:off x="6189081" y="6497566"/>
              <a:ext cx="1340859" cy="2563602"/>
            </a:xfrm>
            <a:custGeom>
              <a:avLst/>
              <a:gdLst>
                <a:gd name="connsiteX0" fmla="*/ 467508 w 1340859"/>
                <a:gd name="connsiteY0" fmla="*/ 0 h 2563602"/>
                <a:gd name="connsiteX1" fmla="*/ 930750 w 1340859"/>
                <a:gd name="connsiteY1" fmla="*/ 106263 h 2563602"/>
                <a:gd name="connsiteX2" fmla="*/ 1259502 w 1340859"/>
                <a:gd name="connsiteY2" fmla="*/ 441657 h 2563602"/>
                <a:gd name="connsiteX3" fmla="*/ 1324256 w 1340859"/>
                <a:gd name="connsiteY3" fmla="*/ 730560 h 2563602"/>
                <a:gd name="connsiteX4" fmla="*/ 1246219 w 1340859"/>
                <a:gd name="connsiteY4" fmla="*/ 1115764 h 2563602"/>
                <a:gd name="connsiteX5" fmla="*/ 1046975 w 1340859"/>
                <a:gd name="connsiteY5" fmla="*/ 1457799 h 2563602"/>
                <a:gd name="connsiteX6" fmla="*/ 777996 w 1340859"/>
                <a:gd name="connsiteY6" fmla="*/ 1758325 h 2563602"/>
                <a:gd name="connsiteX7" fmla="*/ 631884 w 1340859"/>
                <a:gd name="connsiteY7" fmla="*/ 1894475 h 2563602"/>
                <a:gd name="connsiteX8" fmla="*/ 487432 w 1340859"/>
                <a:gd name="connsiteY8" fmla="*/ 2022323 h 2563602"/>
                <a:gd name="connsiteX9" fmla="*/ 1340859 w 1340859"/>
                <a:gd name="connsiteY9" fmla="*/ 2022323 h 2563602"/>
                <a:gd name="connsiteX10" fmla="*/ 1340859 w 1340859"/>
                <a:gd name="connsiteY10" fmla="*/ 2563602 h 2563602"/>
                <a:gd name="connsiteX11" fmla="*/ 0 w 1340859"/>
                <a:gd name="connsiteY11" fmla="*/ 2563602 h 2563602"/>
                <a:gd name="connsiteX12" fmla="*/ 0 w 1340859"/>
                <a:gd name="connsiteY12" fmla="*/ 1759022 h 2563602"/>
                <a:gd name="connsiteX13" fmla="*/ 166567 w 1340859"/>
                <a:gd name="connsiteY13" fmla="*/ 1619685 h 2563602"/>
                <a:gd name="connsiteX14" fmla="*/ 334679 w 1340859"/>
                <a:gd name="connsiteY14" fmla="*/ 1451158 h 2563602"/>
                <a:gd name="connsiteX15" fmla="*/ 450904 w 1340859"/>
                <a:gd name="connsiteY15" fmla="*/ 1315008 h 2563602"/>
                <a:gd name="connsiteX16" fmla="*/ 563809 w 1340859"/>
                <a:gd name="connsiteY16" fmla="*/ 1153953 h 2563602"/>
                <a:gd name="connsiteX17" fmla="*/ 681695 w 1340859"/>
                <a:gd name="connsiteY17" fmla="*/ 808597 h 2563602"/>
                <a:gd name="connsiteX18" fmla="*/ 444263 w 1340859"/>
                <a:gd name="connsiteY18" fmla="*/ 564523 h 2563602"/>
                <a:gd name="connsiteX19" fmla="*/ 216793 w 1340859"/>
                <a:gd name="connsiteY19" fmla="*/ 692371 h 2563602"/>
                <a:gd name="connsiteX20" fmla="*/ 155360 w 1340859"/>
                <a:gd name="connsiteY20" fmla="*/ 961351 h 2563602"/>
                <a:gd name="connsiteX21" fmla="*/ 0 w 1340859"/>
                <a:gd name="connsiteY21" fmla="*/ 961351 h 2563602"/>
                <a:gd name="connsiteX22" fmla="*/ 0 w 1340859"/>
                <a:gd name="connsiteY22" fmla="*/ 109134 h 2563602"/>
                <a:gd name="connsiteX23" fmla="*/ 29172 w 1340859"/>
                <a:gd name="connsiteY23" fmla="*/ 92980 h 2563602"/>
                <a:gd name="connsiteX24" fmla="*/ 467508 w 1340859"/>
                <a:gd name="connsiteY24" fmla="*/ 0 h 25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40859" h="2563602">
                  <a:moveTo>
                    <a:pt x="467508" y="0"/>
                  </a:moveTo>
                  <a:cubicBezTo>
                    <a:pt x="640186" y="0"/>
                    <a:pt x="794600" y="35421"/>
                    <a:pt x="930750" y="106263"/>
                  </a:cubicBezTo>
                  <a:cubicBezTo>
                    <a:pt x="1080182" y="183747"/>
                    <a:pt x="1189766" y="295545"/>
                    <a:pt x="1259502" y="441657"/>
                  </a:cubicBezTo>
                  <a:cubicBezTo>
                    <a:pt x="1302671" y="539065"/>
                    <a:pt x="1324256" y="635366"/>
                    <a:pt x="1324256" y="730560"/>
                  </a:cubicBezTo>
                  <a:cubicBezTo>
                    <a:pt x="1324256" y="860068"/>
                    <a:pt x="1298243" y="988470"/>
                    <a:pt x="1246219" y="1115764"/>
                  </a:cubicBezTo>
                  <a:cubicBezTo>
                    <a:pt x="1200835" y="1228669"/>
                    <a:pt x="1134421" y="1342681"/>
                    <a:pt x="1046975" y="1457799"/>
                  </a:cubicBezTo>
                  <a:cubicBezTo>
                    <a:pt x="975026" y="1552993"/>
                    <a:pt x="885366" y="1653169"/>
                    <a:pt x="777996" y="1758325"/>
                  </a:cubicBezTo>
                  <a:cubicBezTo>
                    <a:pt x="734827" y="1800388"/>
                    <a:pt x="686123" y="1845771"/>
                    <a:pt x="631884" y="1894475"/>
                  </a:cubicBezTo>
                  <a:cubicBezTo>
                    <a:pt x="594249" y="1929896"/>
                    <a:pt x="546099" y="1972512"/>
                    <a:pt x="487432" y="2022323"/>
                  </a:cubicBezTo>
                  <a:lnTo>
                    <a:pt x="1340859" y="2022323"/>
                  </a:lnTo>
                  <a:lnTo>
                    <a:pt x="1340859" y="2563602"/>
                  </a:lnTo>
                  <a:lnTo>
                    <a:pt x="0" y="2563602"/>
                  </a:lnTo>
                  <a:lnTo>
                    <a:pt x="0" y="1759022"/>
                  </a:lnTo>
                  <a:lnTo>
                    <a:pt x="166567" y="1619685"/>
                  </a:lnTo>
                  <a:cubicBezTo>
                    <a:pt x="227171" y="1564339"/>
                    <a:pt x="283208" y="1508164"/>
                    <a:pt x="334679" y="1451158"/>
                  </a:cubicBezTo>
                  <a:cubicBezTo>
                    <a:pt x="376742" y="1405775"/>
                    <a:pt x="415483" y="1360391"/>
                    <a:pt x="450904" y="1315008"/>
                  </a:cubicBezTo>
                  <a:cubicBezTo>
                    <a:pt x="494074" y="1259663"/>
                    <a:pt x="531709" y="1205977"/>
                    <a:pt x="563809" y="1153953"/>
                  </a:cubicBezTo>
                  <a:cubicBezTo>
                    <a:pt x="642400" y="1024444"/>
                    <a:pt x="681695" y="909326"/>
                    <a:pt x="681695" y="808597"/>
                  </a:cubicBezTo>
                  <a:cubicBezTo>
                    <a:pt x="681695" y="645881"/>
                    <a:pt x="602551" y="564523"/>
                    <a:pt x="444263" y="564523"/>
                  </a:cubicBezTo>
                  <a:cubicBezTo>
                    <a:pt x="340214" y="564523"/>
                    <a:pt x="264390" y="607139"/>
                    <a:pt x="216793" y="692371"/>
                  </a:cubicBezTo>
                  <a:cubicBezTo>
                    <a:pt x="181372" y="755465"/>
                    <a:pt x="160894" y="845125"/>
                    <a:pt x="155360" y="961351"/>
                  </a:cubicBezTo>
                  <a:lnTo>
                    <a:pt x="0" y="961351"/>
                  </a:lnTo>
                  <a:lnTo>
                    <a:pt x="0" y="109134"/>
                  </a:lnTo>
                  <a:lnTo>
                    <a:pt x="29172" y="92980"/>
                  </a:lnTo>
                  <a:cubicBezTo>
                    <a:pt x="162001" y="30993"/>
                    <a:pt x="308113" y="0"/>
                    <a:pt x="46750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C9B0D93-1591-302B-11A7-5D0961CC62D1}"/>
                </a:ext>
              </a:extLst>
            </p:cNvPr>
            <p:cNvSpPr txBox="1"/>
            <p:nvPr/>
          </p:nvSpPr>
          <p:spPr>
            <a:xfrm>
              <a:off x="6046841" y="6606701"/>
              <a:ext cx="142240" cy="852217"/>
            </a:xfrm>
            <a:custGeom>
              <a:avLst/>
              <a:gdLst>
                <a:gd name="connsiteX0" fmla="*/ 142240 w 142240"/>
                <a:gd name="connsiteY0" fmla="*/ 0 h 852217"/>
                <a:gd name="connsiteX1" fmla="*/ 142240 w 142240"/>
                <a:gd name="connsiteY1" fmla="*/ 852217 h 852217"/>
                <a:gd name="connsiteX2" fmla="*/ 0 w 142240"/>
                <a:gd name="connsiteY2" fmla="*/ 852217 h 852217"/>
                <a:gd name="connsiteX3" fmla="*/ 0 w 142240"/>
                <a:gd name="connsiteY3" fmla="*/ 92245 h 852217"/>
                <a:gd name="connsiteX4" fmla="*/ 70026 w 142240"/>
                <a:gd name="connsiteY4" fmla="*/ 39988 h 852217"/>
                <a:gd name="connsiteX5" fmla="*/ 142240 w 142240"/>
                <a:gd name="connsiteY5" fmla="*/ 0 h 85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852217">
                  <a:moveTo>
                    <a:pt x="142240" y="0"/>
                  </a:moveTo>
                  <a:lnTo>
                    <a:pt x="142240" y="852217"/>
                  </a:lnTo>
                  <a:lnTo>
                    <a:pt x="0" y="852217"/>
                  </a:lnTo>
                  <a:lnTo>
                    <a:pt x="0" y="92245"/>
                  </a:lnTo>
                  <a:lnTo>
                    <a:pt x="70026" y="39988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71056D2-8073-3B91-AFBA-4A7FADE8DCE8}"/>
                </a:ext>
              </a:extLst>
            </p:cNvPr>
            <p:cNvSpPr txBox="1"/>
            <p:nvPr/>
          </p:nvSpPr>
          <p:spPr>
            <a:xfrm>
              <a:off x="6046841" y="8256588"/>
              <a:ext cx="142240" cy="804580"/>
            </a:xfrm>
            <a:custGeom>
              <a:avLst/>
              <a:gdLst>
                <a:gd name="connsiteX0" fmla="*/ 142240 w 142240"/>
                <a:gd name="connsiteY0" fmla="*/ 0 h 804580"/>
                <a:gd name="connsiteX1" fmla="*/ 142240 w 142240"/>
                <a:gd name="connsiteY1" fmla="*/ 804580 h 804580"/>
                <a:gd name="connsiteX2" fmla="*/ 0 w 142240"/>
                <a:gd name="connsiteY2" fmla="*/ 804580 h 804580"/>
                <a:gd name="connsiteX3" fmla="*/ 0 w 142240"/>
                <a:gd name="connsiteY3" fmla="*/ 107900 h 804580"/>
                <a:gd name="connsiteX4" fmla="*/ 19904 w 142240"/>
                <a:gd name="connsiteY4" fmla="*/ 93944 h 804580"/>
                <a:gd name="connsiteX5" fmla="*/ 113299 w 142240"/>
                <a:gd name="connsiteY5" fmla="*/ 24209 h 804580"/>
                <a:gd name="connsiteX6" fmla="*/ 142240 w 142240"/>
                <a:gd name="connsiteY6" fmla="*/ 0 h 80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804580">
                  <a:moveTo>
                    <a:pt x="142240" y="0"/>
                  </a:moveTo>
                  <a:lnTo>
                    <a:pt x="142240" y="804580"/>
                  </a:lnTo>
                  <a:lnTo>
                    <a:pt x="0" y="804580"/>
                  </a:lnTo>
                  <a:lnTo>
                    <a:pt x="0" y="107900"/>
                  </a:lnTo>
                  <a:lnTo>
                    <a:pt x="19904" y="93944"/>
                  </a:lnTo>
                  <a:cubicBezTo>
                    <a:pt x="52835" y="70145"/>
                    <a:pt x="83966" y="46900"/>
                    <a:pt x="113299" y="24209"/>
                  </a:cubicBezTo>
                  <a:lnTo>
                    <a:pt x="14224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B6718A5-A2C0-140B-B2D8-064185278FD3}"/>
              </a:ext>
            </a:extLst>
          </p:cNvPr>
          <p:cNvGrpSpPr/>
          <p:nvPr/>
        </p:nvGrpSpPr>
        <p:grpSpPr>
          <a:xfrm>
            <a:off x="10604689" y="6497566"/>
            <a:ext cx="1503024" cy="2611752"/>
            <a:chOff x="10604689" y="6497566"/>
            <a:chExt cx="1503024" cy="2611752"/>
          </a:xfrm>
          <a:solidFill>
            <a:schemeClr val="accent4"/>
          </a:solidFill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8E9533D-5013-9D83-97D4-76D7083C6C70}"/>
                </a:ext>
              </a:extLst>
            </p:cNvPr>
            <p:cNvSpPr txBox="1"/>
            <p:nvPr/>
          </p:nvSpPr>
          <p:spPr>
            <a:xfrm>
              <a:off x="10746929" y="6497566"/>
              <a:ext cx="1360784" cy="2611752"/>
            </a:xfrm>
            <a:custGeom>
              <a:avLst/>
              <a:gdLst>
                <a:gd name="connsiteX0" fmla="*/ 432640 w 1360784"/>
                <a:gd name="connsiteY0" fmla="*/ 0 h 2611752"/>
                <a:gd name="connsiteX1" fmla="*/ 977239 w 1360784"/>
                <a:gd name="connsiteY1" fmla="*/ 180979 h 2611752"/>
                <a:gd name="connsiteX2" fmla="*/ 1221313 w 1360784"/>
                <a:gd name="connsiteY2" fmla="*/ 687390 h 2611752"/>
                <a:gd name="connsiteX3" fmla="*/ 889240 w 1360784"/>
                <a:gd name="connsiteY3" fmla="*/ 1213726 h 2611752"/>
                <a:gd name="connsiteX4" fmla="*/ 1360784 w 1360784"/>
                <a:gd name="connsiteY4" fmla="*/ 1823079 h 2611752"/>
                <a:gd name="connsiteX5" fmla="*/ 1061918 w 1360784"/>
                <a:gd name="connsiteY5" fmla="*/ 2399225 h 2611752"/>
                <a:gd name="connsiteX6" fmla="*/ 429319 w 1360784"/>
                <a:gd name="connsiteY6" fmla="*/ 2611752 h 2611752"/>
                <a:gd name="connsiteX7" fmla="*/ 97143 w 1360784"/>
                <a:gd name="connsiteY7" fmla="*/ 2563187 h 2611752"/>
                <a:gd name="connsiteX8" fmla="*/ 0 w 1360784"/>
                <a:gd name="connsiteY8" fmla="*/ 2528072 h 2611752"/>
                <a:gd name="connsiteX9" fmla="*/ 0 w 1360784"/>
                <a:gd name="connsiteY9" fmla="*/ 1811457 h 2611752"/>
                <a:gd name="connsiteX10" fmla="*/ 153699 w 1360784"/>
                <a:gd name="connsiteY10" fmla="*/ 1811457 h 2611752"/>
                <a:gd name="connsiteX11" fmla="*/ 445923 w 1360784"/>
                <a:gd name="connsiteY11" fmla="*/ 2047229 h 2611752"/>
                <a:gd name="connsiteX12" fmla="*/ 718223 w 1360784"/>
                <a:gd name="connsiteY12" fmla="*/ 1764967 h 2611752"/>
                <a:gd name="connsiteX13" fmla="*/ 510677 w 1360784"/>
                <a:gd name="connsiteY13" fmla="*/ 1524214 h 2611752"/>
                <a:gd name="connsiteX14" fmla="*/ 326377 w 1360784"/>
                <a:gd name="connsiteY14" fmla="*/ 1507610 h 2611752"/>
                <a:gd name="connsiteX15" fmla="*/ 153699 w 1360784"/>
                <a:gd name="connsiteY15" fmla="*/ 1509271 h 2611752"/>
                <a:gd name="connsiteX16" fmla="*/ 153699 w 1360784"/>
                <a:gd name="connsiteY16" fmla="*/ 1036067 h 2611752"/>
                <a:gd name="connsiteX17" fmla="*/ 225095 w 1360784"/>
                <a:gd name="connsiteY17" fmla="*/ 1036067 h 2611752"/>
                <a:gd name="connsiteX18" fmla="*/ 298151 w 1360784"/>
                <a:gd name="connsiteY18" fmla="*/ 1034407 h 2611752"/>
                <a:gd name="connsiteX19" fmla="*/ 435961 w 1360784"/>
                <a:gd name="connsiteY19" fmla="*/ 1007841 h 2611752"/>
                <a:gd name="connsiteX20" fmla="*/ 578752 w 1360784"/>
                <a:gd name="connsiteY20" fmla="*/ 785352 h 2611752"/>
                <a:gd name="connsiteX21" fmla="*/ 402754 w 1360784"/>
                <a:gd name="connsiteY21" fmla="*/ 564523 h 2611752"/>
                <a:gd name="connsiteX22" fmla="*/ 205170 w 1360784"/>
                <a:gd name="connsiteY22" fmla="*/ 782031 h 2611752"/>
                <a:gd name="connsiteX23" fmla="*/ 0 w 1360784"/>
                <a:gd name="connsiteY23" fmla="*/ 782031 h 2611752"/>
                <a:gd name="connsiteX24" fmla="*/ 0 w 1360784"/>
                <a:gd name="connsiteY24" fmla="*/ 92763 h 2611752"/>
                <a:gd name="connsiteX25" fmla="*/ 60810 w 1360784"/>
                <a:gd name="connsiteY25" fmla="*/ 64093 h 2611752"/>
                <a:gd name="connsiteX26" fmla="*/ 432640 w 1360784"/>
                <a:gd name="connsiteY26" fmla="*/ 0 h 261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60784" h="2611752">
                  <a:moveTo>
                    <a:pt x="432640" y="0"/>
                  </a:moveTo>
                  <a:cubicBezTo>
                    <a:pt x="644060" y="0"/>
                    <a:pt x="825593" y="60326"/>
                    <a:pt x="977239" y="180979"/>
                  </a:cubicBezTo>
                  <a:cubicBezTo>
                    <a:pt x="1139955" y="311595"/>
                    <a:pt x="1221313" y="480398"/>
                    <a:pt x="1221313" y="687390"/>
                  </a:cubicBezTo>
                  <a:cubicBezTo>
                    <a:pt x="1221313" y="918735"/>
                    <a:pt x="1110622" y="1094179"/>
                    <a:pt x="889240" y="1213726"/>
                  </a:cubicBezTo>
                  <a:cubicBezTo>
                    <a:pt x="1203603" y="1321096"/>
                    <a:pt x="1360784" y="1524214"/>
                    <a:pt x="1360784" y="1823079"/>
                  </a:cubicBezTo>
                  <a:cubicBezTo>
                    <a:pt x="1360784" y="2053317"/>
                    <a:pt x="1261162" y="2245365"/>
                    <a:pt x="1061918" y="2399225"/>
                  </a:cubicBezTo>
                  <a:cubicBezTo>
                    <a:pt x="878171" y="2540910"/>
                    <a:pt x="667305" y="2611752"/>
                    <a:pt x="429319" y="2611752"/>
                  </a:cubicBezTo>
                  <a:cubicBezTo>
                    <a:pt x="313924" y="2611752"/>
                    <a:pt x="203199" y="2595564"/>
                    <a:pt x="97143" y="2563187"/>
                  </a:cubicBezTo>
                  <a:lnTo>
                    <a:pt x="0" y="2528072"/>
                  </a:lnTo>
                  <a:lnTo>
                    <a:pt x="0" y="1811457"/>
                  </a:lnTo>
                  <a:lnTo>
                    <a:pt x="153699" y="1811457"/>
                  </a:lnTo>
                  <a:cubicBezTo>
                    <a:pt x="189120" y="1968638"/>
                    <a:pt x="286528" y="2047229"/>
                    <a:pt x="445923" y="2047229"/>
                  </a:cubicBezTo>
                  <a:cubicBezTo>
                    <a:pt x="627456" y="2047229"/>
                    <a:pt x="718223" y="1953141"/>
                    <a:pt x="718223" y="1764967"/>
                  </a:cubicBezTo>
                  <a:cubicBezTo>
                    <a:pt x="718223" y="1636565"/>
                    <a:pt x="649041" y="1556314"/>
                    <a:pt x="510677" y="1524214"/>
                  </a:cubicBezTo>
                  <a:cubicBezTo>
                    <a:pt x="461973" y="1513145"/>
                    <a:pt x="400540" y="1507610"/>
                    <a:pt x="326377" y="1507610"/>
                  </a:cubicBezTo>
                  <a:lnTo>
                    <a:pt x="153699" y="1509271"/>
                  </a:lnTo>
                  <a:lnTo>
                    <a:pt x="153699" y="1036067"/>
                  </a:lnTo>
                  <a:lnTo>
                    <a:pt x="225095" y="1036067"/>
                  </a:lnTo>
                  <a:cubicBezTo>
                    <a:pt x="252767" y="1036067"/>
                    <a:pt x="277120" y="1035513"/>
                    <a:pt x="298151" y="1034407"/>
                  </a:cubicBezTo>
                  <a:cubicBezTo>
                    <a:pt x="353496" y="1029979"/>
                    <a:pt x="399433" y="1021123"/>
                    <a:pt x="435961" y="1007841"/>
                  </a:cubicBezTo>
                  <a:cubicBezTo>
                    <a:pt x="531155" y="972419"/>
                    <a:pt x="578752" y="898257"/>
                    <a:pt x="578752" y="785352"/>
                  </a:cubicBezTo>
                  <a:cubicBezTo>
                    <a:pt x="578752" y="638133"/>
                    <a:pt x="520086" y="564523"/>
                    <a:pt x="402754" y="564523"/>
                  </a:cubicBezTo>
                  <a:cubicBezTo>
                    <a:pt x="274352" y="564523"/>
                    <a:pt x="208491" y="637026"/>
                    <a:pt x="205170" y="782031"/>
                  </a:cubicBezTo>
                  <a:lnTo>
                    <a:pt x="0" y="782031"/>
                  </a:lnTo>
                  <a:lnTo>
                    <a:pt x="0" y="92763"/>
                  </a:lnTo>
                  <a:lnTo>
                    <a:pt x="60810" y="64093"/>
                  </a:lnTo>
                  <a:cubicBezTo>
                    <a:pt x="171094" y="21365"/>
                    <a:pt x="295037" y="0"/>
                    <a:pt x="43264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B1BE954-98D2-6AF7-E5EA-A8B61AAB0E61}"/>
                </a:ext>
              </a:extLst>
            </p:cNvPr>
            <p:cNvSpPr txBox="1"/>
            <p:nvPr/>
          </p:nvSpPr>
          <p:spPr>
            <a:xfrm>
              <a:off x="10604689" y="6590329"/>
              <a:ext cx="142240" cy="689268"/>
            </a:xfrm>
            <a:custGeom>
              <a:avLst/>
              <a:gdLst>
                <a:gd name="connsiteX0" fmla="*/ 142240 w 142240"/>
                <a:gd name="connsiteY0" fmla="*/ 0 h 689268"/>
                <a:gd name="connsiteX1" fmla="*/ 142240 w 142240"/>
                <a:gd name="connsiteY1" fmla="*/ 689268 h 689268"/>
                <a:gd name="connsiteX2" fmla="*/ 0 w 142240"/>
                <a:gd name="connsiteY2" fmla="*/ 689268 h 689268"/>
                <a:gd name="connsiteX3" fmla="*/ 0 w 142240"/>
                <a:gd name="connsiteY3" fmla="*/ 89191 h 689268"/>
                <a:gd name="connsiteX4" fmla="*/ 97318 w 142240"/>
                <a:gd name="connsiteY4" fmla="*/ 21179 h 689268"/>
                <a:gd name="connsiteX5" fmla="*/ 142240 w 142240"/>
                <a:gd name="connsiteY5" fmla="*/ 0 h 68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89268">
                  <a:moveTo>
                    <a:pt x="142240" y="0"/>
                  </a:moveTo>
                  <a:lnTo>
                    <a:pt x="142240" y="689268"/>
                  </a:lnTo>
                  <a:lnTo>
                    <a:pt x="0" y="689268"/>
                  </a:lnTo>
                  <a:lnTo>
                    <a:pt x="0" y="89191"/>
                  </a:lnTo>
                  <a:lnTo>
                    <a:pt x="97318" y="21179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984CF49-8FDE-8912-A37D-73E4A16406CE}"/>
                </a:ext>
              </a:extLst>
            </p:cNvPr>
            <p:cNvSpPr txBox="1"/>
            <p:nvPr/>
          </p:nvSpPr>
          <p:spPr>
            <a:xfrm>
              <a:off x="10604689" y="8309024"/>
              <a:ext cx="142240" cy="716615"/>
            </a:xfrm>
            <a:custGeom>
              <a:avLst/>
              <a:gdLst>
                <a:gd name="connsiteX0" fmla="*/ 0 w 142240"/>
                <a:gd name="connsiteY0" fmla="*/ 0 h 716615"/>
                <a:gd name="connsiteX1" fmla="*/ 142240 w 142240"/>
                <a:gd name="connsiteY1" fmla="*/ 0 h 716615"/>
                <a:gd name="connsiteX2" fmla="*/ 142240 w 142240"/>
                <a:gd name="connsiteY2" fmla="*/ 716615 h 716615"/>
                <a:gd name="connsiteX3" fmla="*/ 134884 w 142240"/>
                <a:gd name="connsiteY3" fmla="*/ 713956 h 716615"/>
                <a:gd name="connsiteX4" fmla="*/ 25300 w 142240"/>
                <a:gd name="connsiteY4" fmla="*/ 661758 h 716615"/>
                <a:gd name="connsiteX5" fmla="*/ 0 w 142240"/>
                <a:gd name="connsiteY5" fmla="*/ 645197 h 716615"/>
                <a:gd name="connsiteX6" fmla="*/ 0 w 142240"/>
                <a:gd name="connsiteY6" fmla="*/ 0 h 716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40" h="716615">
                  <a:moveTo>
                    <a:pt x="0" y="0"/>
                  </a:moveTo>
                  <a:lnTo>
                    <a:pt x="142240" y="0"/>
                  </a:lnTo>
                  <a:lnTo>
                    <a:pt x="142240" y="716615"/>
                  </a:lnTo>
                  <a:lnTo>
                    <a:pt x="134884" y="713956"/>
                  </a:lnTo>
                  <a:cubicBezTo>
                    <a:pt x="95866" y="698182"/>
                    <a:pt x="59338" y="680783"/>
                    <a:pt x="25300" y="661758"/>
                  </a:cubicBezTo>
                  <a:lnTo>
                    <a:pt x="0" y="6451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38001AC-35BC-CAF8-7F0D-125D8DF552E7}"/>
              </a:ext>
            </a:extLst>
          </p:cNvPr>
          <p:cNvGrpSpPr/>
          <p:nvPr/>
        </p:nvGrpSpPr>
        <p:grpSpPr>
          <a:xfrm>
            <a:off x="1488993" y="6544056"/>
            <a:ext cx="941821" cy="2517112"/>
            <a:chOff x="1488993" y="6544056"/>
            <a:chExt cx="941821" cy="2517112"/>
          </a:xfrm>
          <a:solidFill>
            <a:schemeClr val="accent1"/>
          </a:solidFill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720EA8C-B3E5-11F8-77FA-AD09C7222EF7}"/>
                </a:ext>
              </a:extLst>
            </p:cNvPr>
            <p:cNvSpPr txBox="1"/>
            <p:nvPr/>
          </p:nvSpPr>
          <p:spPr>
            <a:xfrm>
              <a:off x="1631233" y="6544056"/>
              <a:ext cx="799581" cy="2517112"/>
            </a:xfrm>
            <a:custGeom>
              <a:avLst/>
              <a:gdLst>
                <a:gd name="connsiteX0" fmla="*/ 0 w 799581"/>
                <a:gd name="connsiteY0" fmla="*/ 0 h 2517112"/>
                <a:gd name="connsiteX1" fmla="*/ 799581 w 799581"/>
                <a:gd name="connsiteY1" fmla="*/ 0 h 2517112"/>
                <a:gd name="connsiteX2" fmla="*/ 799581 w 799581"/>
                <a:gd name="connsiteY2" fmla="*/ 2517112 h 2517112"/>
                <a:gd name="connsiteX3" fmla="*/ 157020 w 799581"/>
                <a:gd name="connsiteY3" fmla="*/ 2517112 h 2517112"/>
                <a:gd name="connsiteX4" fmla="*/ 157020 w 799581"/>
                <a:gd name="connsiteY4" fmla="*/ 541279 h 2517112"/>
                <a:gd name="connsiteX5" fmla="*/ 0 w 799581"/>
                <a:gd name="connsiteY5" fmla="*/ 541279 h 2517112"/>
                <a:gd name="connsiteX6" fmla="*/ 0 w 799581"/>
                <a:gd name="connsiteY6" fmla="*/ 0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581" h="2517112">
                  <a:moveTo>
                    <a:pt x="0" y="0"/>
                  </a:moveTo>
                  <a:lnTo>
                    <a:pt x="799581" y="0"/>
                  </a:lnTo>
                  <a:lnTo>
                    <a:pt x="799581" y="2517112"/>
                  </a:lnTo>
                  <a:lnTo>
                    <a:pt x="157020" y="2517112"/>
                  </a:lnTo>
                  <a:lnTo>
                    <a:pt x="15702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AB1942-A7F0-2D1A-E497-A00E12D16FD0}"/>
                </a:ext>
              </a:extLst>
            </p:cNvPr>
            <p:cNvSpPr txBox="1"/>
            <p:nvPr/>
          </p:nvSpPr>
          <p:spPr>
            <a:xfrm>
              <a:off x="1488993" y="6544057"/>
              <a:ext cx="142240" cy="541279"/>
            </a:xfrm>
            <a:custGeom>
              <a:avLst/>
              <a:gdLst>
                <a:gd name="connsiteX0" fmla="*/ 0 w 142240"/>
                <a:gd name="connsiteY0" fmla="*/ 0 h 541279"/>
                <a:gd name="connsiteX1" fmla="*/ 142240 w 142240"/>
                <a:gd name="connsiteY1" fmla="*/ 0 h 541279"/>
                <a:gd name="connsiteX2" fmla="*/ 142240 w 142240"/>
                <a:gd name="connsiteY2" fmla="*/ 541279 h 541279"/>
                <a:gd name="connsiteX3" fmla="*/ 0 w 142240"/>
                <a:gd name="connsiteY3" fmla="*/ 541279 h 541279"/>
                <a:gd name="connsiteX4" fmla="*/ 0 w 142240"/>
                <a:gd name="connsiteY4" fmla="*/ 0 h 54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541279">
                  <a:moveTo>
                    <a:pt x="0" y="0"/>
                  </a:moveTo>
                  <a:lnTo>
                    <a:pt x="142240" y="0"/>
                  </a:lnTo>
                  <a:lnTo>
                    <a:pt x="142240" y="541279"/>
                  </a:lnTo>
                  <a:lnTo>
                    <a:pt x="0" y="5412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7F07AC2-55A5-042C-28CC-293DD5E0FB46}"/>
              </a:ext>
            </a:extLst>
          </p:cNvPr>
          <p:cNvGrpSpPr/>
          <p:nvPr/>
        </p:nvGrpSpPr>
        <p:grpSpPr>
          <a:xfrm>
            <a:off x="15162537" y="6544056"/>
            <a:ext cx="1587702" cy="2517112"/>
            <a:chOff x="15162537" y="6544056"/>
            <a:chExt cx="1587702" cy="2517112"/>
          </a:xfrm>
          <a:solidFill>
            <a:schemeClr val="accent5"/>
          </a:solidFill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3BC9803-AA3F-DEF7-991A-36471FFD5BE4}"/>
                </a:ext>
              </a:extLst>
            </p:cNvPr>
            <p:cNvSpPr txBox="1"/>
            <p:nvPr/>
          </p:nvSpPr>
          <p:spPr>
            <a:xfrm>
              <a:off x="15304777" y="6544056"/>
              <a:ext cx="1445462" cy="2517112"/>
            </a:xfrm>
            <a:custGeom>
              <a:avLst/>
              <a:gdLst>
                <a:gd name="connsiteX0" fmla="*/ 568790 w 1445462"/>
                <a:gd name="connsiteY0" fmla="*/ 0 h 2517112"/>
                <a:gd name="connsiteX1" fmla="*/ 1166521 w 1445462"/>
                <a:gd name="connsiteY1" fmla="*/ 0 h 2517112"/>
                <a:gd name="connsiteX2" fmla="*/ 1166521 w 1445462"/>
                <a:gd name="connsiteY2" fmla="*/ 1572365 h 2517112"/>
                <a:gd name="connsiteX3" fmla="*/ 1445462 w 1445462"/>
                <a:gd name="connsiteY3" fmla="*/ 1572365 h 2517112"/>
                <a:gd name="connsiteX4" fmla="*/ 1445462 w 1445462"/>
                <a:gd name="connsiteY4" fmla="*/ 2075455 h 2517112"/>
                <a:gd name="connsiteX5" fmla="*/ 1166521 w 1445462"/>
                <a:gd name="connsiteY5" fmla="*/ 2075455 h 2517112"/>
                <a:gd name="connsiteX6" fmla="*/ 1166521 w 1445462"/>
                <a:gd name="connsiteY6" fmla="*/ 2517112 h 2517112"/>
                <a:gd name="connsiteX7" fmla="*/ 552186 w 1445462"/>
                <a:gd name="connsiteY7" fmla="*/ 2517112 h 2517112"/>
                <a:gd name="connsiteX8" fmla="*/ 552186 w 1445462"/>
                <a:gd name="connsiteY8" fmla="*/ 2075455 h 2517112"/>
                <a:gd name="connsiteX9" fmla="*/ 0 w 1445462"/>
                <a:gd name="connsiteY9" fmla="*/ 2075455 h 2517112"/>
                <a:gd name="connsiteX10" fmla="*/ 0 w 1445462"/>
                <a:gd name="connsiteY10" fmla="*/ 811239 h 2517112"/>
                <a:gd name="connsiteX11" fmla="*/ 568790 w 1445462"/>
                <a:gd name="connsiteY11" fmla="*/ 0 h 2517112"/>
                <a:gd name="connsiteX12" fmla="*/ 585394 w 1445462"/>
                <a:gd name="connsiteY12" fmla="*/ 783692 h 2517112"/>
                <a:gd name="connsiteX13" fmla="*/ 88945 w 1445462"/>
                <a:gd name="connsiteY13" fmla="*/ 1572365 h 2517112"/>
                <a:gd name="connsiteX14" fmla="*/ 592035 w 1445462"/>
                <a:gd name="connsiteY14" fmla="*/ 1572365 h 2517112"/>
                <a:gd name="connsiteX15" fmla="*/ 592035 w 1445462"/>
                <a:gd name="connsiteY15" fmla="*/ 783692 h 2517112"/>
                <a:gd name="connsiteX16" fmla="*/ 585394 w 1445462"/>
                <a:gd name="connsiteY16" fmla="*/ 783692 h 251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5462" h="2517112">
                  <a:moveTo>
                    <a:pt x="568790" y="0"/>
                  </a:moveTo>
                  <a:lnTo>
                    <a:pt x="1166521" y="0"/>
                  </a:lnTo>
                  <a:lnTo>
                    <a:pt x="1166521" y="1572365"/>
                  </a:lnTo>
                  <a:lnTo>
                    <a:pt x="1445462" y="1572365"/>
                  </a:lnTo>
                  <a:lnTo>
                    <a:pt x="1445462" y="2075455"/>
                  </a:lnTo>
                  <a:lnTo>
                    <a:pt x="1166521" y="2075455"/>
                  </a:lnTo>
                  <a:lnTo>
                    <a:pt x="1166521" y="2517112"/>
                  </a:lnTo>
                  <a:lnTo>
                    <a:pt x="552186" y="2517112"/>
                  </a:lnTo>
                  <a:lnTo>
                    <a:pt x="552186" y="2075455"/>
                  </a:lnTo>
                  <a:lnTo>
                    <a:pt x="0" y="2075455"/>
                  </a:lnTo>
                  <a:lnTo>
                    <a:pt x="0" y="811239"/>
                  </a:lnTo>
                  <a:lnTo>
                    <a:pt x="568790" y="0"/>
                  </a:lnTo>
                  <a:close/>
                  <a:moveTo>
                    <a:pt x="585394" y="783692"/>
                  </a:moveTo>
                  <a:lnTo>
                    <a:pt x="88945" y="1572365"/>
                  </a:lnTo>
                  <a:lnTo>
                    <a:pt x="592035" y="1572365"/>
                  </a:lnTo>
                  <a:lnTo>
                    <a:pt x="592035" y="783692"/>
                  </a:lnTo>
                  <a:lnTo>
                    <a:pt x="585394" y="78369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DD293245-FC30-1F0D-A4D1-89D4C2165B92}"/>
                </a:ext>
              </a:extLst>
            </p:cNvPr>
            <p:cNvSpPr txBox="1"/>
            <p:nvPr/>
          </p:nvSpPr>
          <p:spPr>
            <a:xfrm>
              <a:off x="15162537" y="7355295"/>
              <a:ext cx="142240" cy="1264216"/>
            </a:xfrm>
            <a:custGeom>
              <a:avLst/>
              <a:gdLst>
                <a:gd name="connsiteX0" fmla="*/ 142240 w 142240"/>
                <a:gd name="connsiteY0" fmla="*/ 0 h 1264216"/>
                <a:gd name="connsiteX1" fmla="*/ 142240 w 142240"/>
                <a:gd name="connsiteY1" fmla="*/ 1264216 h 1264216"/>
                <a:gd name="connsiteX2" fmla="*/ 0 w 142240"/>
                <a:gd name="connsiteY2" fmla="*/ 1264216 h 1264216"/>
                <a:gd name="connsiteX3" fmla="*/ 0 w 142240"/>
                <a:gd name="connsiteY3" fmla="*/ 202870 h 1264216"/>
                <a:gd name="connsiteX4" fmla="*/ 142240 w 142240"/>
                <a:gd name="connsiteY4" fmla="*/ 0 h 126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264216">
                  <a:moveTo>
                    <a:pt x="142240" y="0"/>
                  </a:moveTo>
                  <a:lnTo>
                    <a:pt x="142240" y="1264216"/>
                  </a:lnTo>
                  <a:lnTo>
                    <a:pt x="0" y="1264216"/>
                  </a:lnTo>
                  <a:lnTo>
                    <a:pt x="0" y="202870"/>
                  </a:lnTo>
                  <a:lnTo>
                    <a:pt x="14224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7F66C62-3BE5-F1A8-5B14-9FEDB1B0F389}"/>
              </a:ext>
            </a:extLst>
          </p:cNvPr>
          <p:cNvGrpSpPr/>
          <p:nvPr/>
        </p:nvGrpSpPr>
        <p:grpSpPr>
          <a:xfrm>
            <a:off x="19720386" y="6544056"/>
            <a:ext cx="1547854" cy="2568583"/>
            <a:chOff x="19720386" y="6544056"/>
            <a:chExt cx="1547854" cy="2568583"/>
          </a:xfrm>
          <a:solidFill>
            <a:schemeClr val="accent6"/>
          </a:solidFill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A4CB5A-A041-E576-684C-E492F044D03C}"/>
                </a:ext>
              </a:extLst>
            </p:cNvPr>
            <p:cNvSpPr txBox="1"/>
            <p:nvPr/>
          </p:nvSpPr>
          <p:spPr>
            <a:xfrm>
              <a:off x="19862626" y="6544056"/>
              <a:ext cx="1405614" cy="2568583"/>
            </a:xfrm>
            <a:custGeom>
              <a:avLst/>
              <a:gdLst>
                <a:gd name="connsiteX0" fmla="*/ 0 w 1405614"/>
                <a:gd name="connsiteY0" fmla="*/ 0 h 2568583"/>
                <a:gd name="connsiteX1" fmla="*/ 1178144 w 1405614"/>
                <a:gd name="connsiteY1" fmla="*/ 0 h 2568583"/>
                <a:gd name="connsiteX2" fmla="*/ 1178144 w 1405614"/>
                <a:gd name="connsiteY2" fmla="*/ 541279 h 2568583"/>
                <a:gd name="connsiteX3" fmla="*/ 279886 w 1405614"/>
                <a:gd name="connsiteY3" fmla="*/ 541279 h 2568583"/>
                <a:gd name="connsiteX4" fmla="*/ 226756 w 1405614"/>
                <a:gd name="connsiteY4" fmla="*/ 884974 h 2568583"/>
                <a:gd name="connsiteX5" fmla="*/ 565470 w 1405614"/>
                <a:gd name="connsiteY5" fmla="*/ 810257 h 2568583"/>
                <a:gd name="connsiteX6" fmla="*/ 1337538 w 1405614"/>
                <a:gd name="connsiteY6" fmla="*/ 1316669 h 2568583"/>
                <a:gd name="connsiteX7" fmla="*/ 1405614 w 1405614"/>
                <a:gd name="connsiteY7" fmla="*/ 1653723 h 2568583"/>
                <a:gd name="connsiteX8" fmla="*/ 1330898 w 1405614"/>
                <a:gd name="connsiteY8" fmla="*/ 2007380 h 2568583"/>
                <a:gd name="connsiteX9" fmla="*/ 440942 w 1405614"/>
                <a:gd name="connsiteY9" fmla="*/ 2568583 h 2568583"/>
                <a:gd name="connsiteX10" fmla="*/ 68470 w 1405614"/>
                <a:gd name="connsiteY10" fmla="*/ 2509744 h 2568583"/>
                <a:gd name="connsiteX11" fmla="*/ 0 w 1405614"/>
                <a:gd name="connsiteY11" fmla="*/ 2481357 h 2568583"/>
                <a:gd name="connsiteX12" fmla="*/ 0 w 1405614"/>
                <a:gd name="connsiteY12" fmla="*/ 1843004 h 2568583"/>
                <a:gd name="connsiteX13" fmla="*/ 127134 w 1405614"/>
                <a:gd name="connsiteY13" fmla="*/ 1843004 h 2568583"/>
                <a:gd name="connsiteX14" fmla="*/ 422678 w 1405614"/>
                <a:gd name="connsiteY14" fmla="*/ 2000739 h 2568583"/>
                <a:gd name="connsiteX15" fmla="*/ 661770 w 1405614"/>
                <a:gd name="connsiteY15" fmla="*/ 1902777 h 2568583"/>
                <a:gd name="connsiteX16" fmla="*/ 763052 w 1405614"/>
                <a:gd name="connsiteY16" fmla="*/ 1667005 h 2568583"/>
                <a:gd name="connsiteX17" fmla="*/ 419358 w 1405614"/>
                <a:gd name="connsiteY17" fmla="*/ 1336593 h 2568583"/>
                <a:gd name="connsiteX18" fmla="*/ 90606 w 1405614"/>
                <a:gd name="connsiteY18" fmla="*/ 1554101 h 2568583"/>
                <a:gd name="connsiteX19" fmla="*/ 0 w 1405614"/>
                <a:gd name="connsiteY19" fmla="*/ 1531883 h 2568583"/>
                <a:gd name="connsiteX20" fmla="*/ 0 w 1405614"/>
                <a:gd name="connsiteY20" fmla="*/ 0 h 256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05614" h="2568583">
                  <a:moveTo>
                    <a:pt x="0" y="0"/>
                  </a:moveTo>
                  <a:lnTo>
                    <a:pt x="1178144" y="0"/>
                  </a:lnTo>
                  <a:lnTo>
                    <a:pt x="1178144" y="541279"/>
                  </a:lnTo>
                  <a:lnTo>
                    <a:pt x="279886" y="541279"/>
                  </a:lnTo>
                  <a:lnTo>
                    <a:pt x="226756" y="884974"/>
                  </a:lnTo>
                  <a:cubicBezTo>
                    <a:pt x="317522" y="835163"/>
                    <a:pt x="430426" y="810257"/>
                    <a:pt x="565470" y="810257"/>
                  </a:cubicBezTo>
                  <a:cubicBezTo>
                    <a:pt x="939604" y="810257"/>
                    <a:pt x="1196962" y="979061"/>
                    <a:pt x="1337538" y="1316669"/>
                  </a:cubicBezTo>
                  <a:cubicBezTo>
                    <a:pt x="1382922" y="1425145"/>
                    <a:pt x="1405614" y="1537497"/>
                    <a:pt x="1405614" y="1653723"/>
                  </a:cubicBezTo>
                  <a:cubicBezTo>
                    <a:pt x="1405614" y="1775483"/>
                    <a:pt x="1380708" y="1893368"/>
                    <a:pt x="1330898" y="2007380"/>
                  </a:cubicBezTo>
                  <a:cubicBezTo>
                    <a:pt x="1169288" y="2381515"/>
                    <a:pt x="872636" y="2568583"/>
                    <a:pt x="440942" y="2568583"/>
                  </a:cubicBezTo>
                  <a:cubicBezTo>
                    <a:pt x="306454" y="2568583"/>
                    <a:pt x="182296" y="2548970"/>
                    <a:pt x="68470" y="2509744"/>
                  </a:cubicBezTo>
                  <a:lnTo>
                    <a:pt x="0" y="2481357"/>
                  </a:lnTo>
                  <a:lnTo>
                    <a:pt x="0" y="1843004"/>
                  </a:lnTo>
                  <a:lnTo>
                    <a:pt x="127134" y="1843004"/>
                  </a:lnTo>
                  <a:cubicBezTo>
                    <a:pt x="202404" y="1948160"/>
                    <a:pt x="300918" y="2000739"/>
                    <a:pt x="422678" y="2000739"/>
                  </a:cubicBezTo>
                  <a:cubicBezTo>
                    <a:pt x="515658" y="2000739"/>
                    <a:pt x="595356" y="1968085"/>
                    <a:pt x="661770" y="1902777"/>
                  </a:cubicBezTo>
                  <a:cubicBezTo>
                    <a:pt x="729292" y="1837469"/>
                    <a:pt x="763052" y="1758879"/>
                    <a:pt x="763052" y="1667005"/>
                  </a:cubicBezTo>
                  <a:cubicBezTo>
                    <a:pt x="763052" y="1446730"/>
                    <a:pt x="648488" y="1336593"/>
                    <a:pt x="419358" y="1336593"/>
                  </a:cubicBezTo>
                  <a:cubicBezTo>
                    <a:pt x="262176" y="1336593"/>
                    <a:pt x="152592" y="1409095"/>
                    <a:pt x="90606" y="1554101"/>
                  </a:cubicBezTo>
                  <a:lnTo>
                    <a:pt x="0" y="153188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16CB45C-10F2-46B8-9CF9-BCBE5529788C}"/>
                </a:ext>
              </a:extLst>
            </p:cNvPr>
            <p:cNvSpPr txBox="1"/>
            <p:nvPr/>
          </p:nvSpPr>
          <p:spPr>
            <a:xfrm>
              <a:off x="19720386" y="6544056"/>
              <a:ext cx="142240" cy="1531883"/>
            </a:xfrm>
            <a:custGeom>
              <a:avLst/>
              <a:gdLst>
                <a:gd name="connsiteX0" fmla="*/ 0 w 142240"/>
                <a:gd name="connsiteY0" fmla="*/ 0 h 1531883"/>
                <a:gd name="connsiteX1" fmla="*/ 142240 w 142240"/>
                <a:gd name="connsiteY1" fmla="*/ 0 h 1531883"/>
                <a:gd name="connsiteX2" fmla="*/ 142240 w 142240"/>
                <a:gd name="connsiteY2" fmla="*/ 1531883 h 1531883"/>
                <a:gd name="connsiteX3" fmla="*/ 0 w 142240"/>
                <a:gd name="connsiteY3" fmla="*/ 1497002 h 1531883"/>
                <a:gd name="connsiteX4" fmla="*/ 0 w 142240"/>
                <a:gd name="connsiteY4" fmla="*/ 0 h 153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40" h="1531883">
                  <a:moveTo>
                    <a:pt x="0" y="0"/>
                  </a:moveTo>
                  <a:lnTo>
                    <a:pt x="142240" y="0"/>
                  </a:lnTo>
                  <a:lnTo>
                    <a:pt x="142240" y="1531883"/>
                  </a:lnTo>
                  <a:lnTo>
                    <a:pt x="0" y="14970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47D86408-6040-74B6-1156-B93971398D00}"/>
                </a:ext>
              </a:extLst>
            </p:cNvPr>
            <p:cNvSpPr txBox="1"/>
            <p:nvPr/>
          </p:nvSpPr>
          <p:spPr>
            <a:xfrm>
              <a:off x="19720386" y="8387060"/>
              <a:ext cx="142240" cy="638353"/>
            </a:xfrm>
            <a:custGeom>
              <a:avLst/>
              <a:gdLst>
                <a:gd name="connsiteX0" fmla="*/ 0 w 142240"/>
                <a:gd name="connsiteY0" fmla="*/ 0 h 638353"/>
                <a:gd name="connsiteX1" fmla="*/ 142240 w 142240"/>
                <a:gd name="connsiteY1" fmla="*/ 0 h 638353"/>
                <a:gd name="connsiteX2" fmla="*/ 142240 w 142240"/>
                <a:gd name="connsiteY2" fmla="*/ 638353 h 638353"/>
                <a:gd name="connsiteX3" fmla="*/ 100328 w 142240"/>
                <a:gd name="connsiteY3" fmla="*/ 620976 h 638353"/>
                <a:gd name="connsiteX4" fmla="*/ 0 w 142240"/>
                <a:gd name="connsiteY4" fmla="*/ 561161 h 638353"/>
                <a:gd name="connsiteX5" fmla="*/ 0 w 142240"/>
                <a:gd name="connsiteY5" fmla="*/ 0 h 638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240" h="638353">
                  <a:moveTo>
                    <a:pt x="0" y="0"/>
                  </a:moveTo>
                  <a:lnTo>
                    <a:pt x="142240" y="0"/>
                  </a:lnTo>
                  <a:lnTo>
                    <a:pt x="142240" y="638353"/>
                  </a:lnTo>
                  <a:lnTo>
                    <a:pt x="100328" y="620976"/>
                  </a:lnTo>
                  <a:lnTo>
                    <a:pt x="0" y="56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6800" b="1" dirty="0">
                <a:solidFill>
                  <a:srgbClr val="FFC000"/>
                </a:solidFill>
                <a:latin typeface="UTM Avo" panose="02040603050506020204" pitchFamily="18" charset="0"/>
              </a:endParaRPr>
            </a:p>
          </p:txBody>
        </p:sp>
      </p:grpSp>
      <p:sp>
        <p:nvSpPr>
          <p:cNvPr id="96" name="Textbox 200">
            <a:extLst>
              <a:ext uri="{FF2B5EF4-FFF2-40B4-BE49-F238E27FC236}">
                <a16:creationId xmlns:a16="http://schemas.microsoft.com/office/drawing/2014/main" id="{C8D7E1B5-F35F-F084-12CC-B4E3919BC600}"/>
              </a:ext>
            </a:extLst>
          </p:cNvPr>
          <p:cNvSpPr txBox="1"/>
          <p:nvPr/>
        </p:nvSpPr>
        <p:spPr>
          <a:xfrm>
            <a:off x="20097178" y="7714354"/>
            <a:ext cx="2446824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PERFORMANCE REPORT</a:t>
            </a:r>
          </a:p>
        </p:txBody>
      </p:sp>
      <p:sp>
        <p:nvSpPr>
          <p:cNvPr id="97" name="Textbox 200">
            <a:extLst>
              <a:ext uri="{FF2B5EF4-FFF2-40B4-BE49-F238E27FC236}">
                <a16:creationId xmlns:a16="http://schemas.microsoft.com/office/drawing/2014/main" id="{C947B3D7-80D1-C191-DCD7-1EB080F66757}"/>
              </a:ext>
            </a:extLst>
          </p:cNvPr>
          <p:cNvSpPr txBox="1"/>
          <p:nvPr/>
        </p:nvSpPr>
        <p:spPr>
          <a:xfrm>
            <a:off x="20109008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Theo dõi dữ liệu, đánh giá kết quả và tối ưu chiến lược.</a:t>
            </a:r>
          </a:p>
        </p:txBody>
      </p:sp>
      <p:sp>
        <p:nvSpPr>
          <p:cNvPr id="98" name="Textbox 200">
            <a:extLst>
              <a:ext uri="{FF2B5EF4-FFF2-40B4-BE49-F238E27FC236}">
                <a16:creationId xmlns:a16="http://schemas.microsoft.com/office/drawing/2014/main" id="{AE33883B-058A-1E36-41A5-1DFCD669782E}"/>
              </a:ext>
            </a:extLst>
          </p:cNvPr>
          <p:cNvSpPr txBox="1"/>
          <p:nvPr/>
        </p:nvSpPr>
        <p:spPr>
          <a:xfrm>
            <a:off x="2045478" y="7714354"/>
            <a:ext cx="208743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MARKET RESEARCH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A87F8525-96BE-090A-25B6-A782CCB3E28E}"/>
              </a:ext>
            </a:extLst>
          </p:cNvPr>
          <p:cNvSpPr txBox="1"/>
          <p:nvPr/>
        </p:nvSpPr>
        <p:spPr>
          <a:xfrm>
            <a:off x="1877615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Phân tích nhu cầu, đối thủ và xu hướng để xác định cơ hội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07C4609C-13B9-8E0A-F62A-1AB6ABFF7AD4}"/>
              </a:ext>
            </a:extLst>
          </p:cNvPr>
          <p:cNvSpPr txBox="1"/>
          <p:nvPr/>
        </p:nvSpPr>
        <p:spPr>
          <a:xfrm>
            <a:off x="6572582" y="7714354"/>
            <a:ext cx="214892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STRATEGY BUILDING</a:t>
            </a: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36009E73-EB75-CC71-87EC-F114CEA1E380}"/>
              </a:ext>
            </a:extLst>
          </p:cNvPr>
          <p:cNvSpPr txBox="1"/>
          <p:nvPr/>
        </p:nvSpPr>
        <p:spPr>
          <a:xfrm>
            <a:off x="6435463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/>
              <a:t>Định hướng mục tiêu, thông điệp và kênh truyền thông phù hợp.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F5F541C5-57F4-231F-8291-8F4A0973A172}"/>
              </a:ext>
            </a:extLst>
          </p:cNvPr>
          <p:cNvSpPr txBox="1"/>
          <p:nvPr/>
        </p:nvSpPr>
        <p:spPr>
          <a:xfrm>
            <a:off x="10932749" y="7714354"/>
            <a:ext cx="254428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CONTENT DEVELOPMENT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F8DA6881-1DCC-0CBF-6ABB-5431BA0F8E12}"/>
              </a:ext>
            </a:extLst>
          </p:cNvPr>
          <p:cNvSpPr txBox="1"/>
          <p:nvPr/>
        </p:nvSpPr>
        <p:spPr>
          <a:xfrm>
            <a:off x="10993311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Sáng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thông</a:t>
            </a:r>
            <a:r>
              <a:rPr lang="en-US" sz="1600" dirty="0"/>
              <a:t> </a:t>
            </a:r>
            <a:r>
              <a:rPr lang="en-US" sz="1600" dirty="0" err="1"/>
              <a:t>điệp</a:t>
            </a:r>
            <a:r>
              <a:rPr lang="en-US" sz="1600" dirty="0"/>
              <a:t>, </a:t>
            </a:r>
            <a:r>
              <a:rPr lang="en-US" sz="1600" dirty="0" err="1"/>
              <a:t>hình</a:t>
            </a:r>
            <a:r>
              <a:rPr lang="en-US" sz="1600" dirty="0"/>
              <a:t> </a:t>
            </a:r>
            <a:r>
              <a:rPr lang="en-US" sz="1600" dirty="0" err="1"/>
              <a:t>ảnh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tài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</a:t>
            </a:r>
            <a:r>
              <a:rPr lang="en-US" sz="1600" dirty="0" err="1"/>
              <a:t>khách</a:t>
            </a:r>
            <a:r>
              <a:rPr lang="en-US" sz="1600" dirty="0"/>
              <a:t> </a:t>
            </a:r>
            <a:r>
              <a:rPr lang="en-US" sz="1600" dirty="0" err="1"/>
              <a:t>hàng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F1E8A159-5AE7-3FAF-6F0B-7EE21886E748}"/>
              </a:ext>
            </a:extLst>
          </p:cNvPr>
          <p:cNvSpPr txBox="1"/>
          <p:nvPr/>
        </p:nvSpPr>
        <p:spPr>
          <a:xfrm>
            <a:off x="15590558" y="7714354"/>
            <a:ext cx="234436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Gobold Uplow" panose="02000500000000000000" pitchFamily="2" charset="0"/>
              </a:rPr>
              <a:t>CAMPAIGN EXECUTION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F2FCACDB-E41A-EB0E-ADE8-D83D0FDF84B2}"/>
              </a:ext>
            </a:extLst>
          </p:cNvPr>
          <p:cNvSpPr txBox="1"/>
          <p:nvPr/>
        </p:nvSpPr>
        <p:spPr>
          <a:xfrm>
            <a:off x="15551159" y="8182698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hoạt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marketing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kênh</a:t>
            </a:r>
            <a:r>
              <a:rPr lang="en-US" sz="1600" dirty="0"/>
              <a:t> online </a:t>
            </a:r>
            <a:r>
              <a:rPr lang="en-US" sz="1600" dirty="0" err="1"/>
              <a:t>và</a:t>
            </a:r>
            <a:r>
              <a:rPr lang="en-US" sz="1600" dirty="0"/>
              <a:t> offline.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6" name="Shape 2571">
            <a:extLst>
              <a:ext uri="{FF2B5EF4-FFF2-40B4-BE49-F238E27FC236}">
                <a16:creationId xmlns:a16="http://schemas.microsoft.com/office/drawing/2014/main" id="{84379514-406A-0E93-C467-C87C513BF7F7}"/>
              </a:ext>
            </a:extLst>
          </p:cNvPr>
          <p:cNvSpPr/>
          <p:nvPr/>
        </p:nvSpPr>
        <p:spPr>
          <a:xfrm>
            <a:off x="2809865" y="661322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949">
            <a:extLst>
              <a:ext uri="{FF2B5EF4-FFF2-40B4-BE49-F238E27FC236}">
                <a16:creationId xmlns:a16="http://schemas.microsoft.com/office/drawing/2014/main" id="{D92BFEB0-169C-6EAD-7A4F-374329AB28D0}"/>
              </a:ext>
            </a:extLst>
          </p:cNvPr>
          <p:cNvSpPr/>
          <p:nvPr/>
        </p:nvSpPr>
        <p:spPr>
          <a:xfrm>
            <a:off x="7373006" y="6557625"/>
            <a:ext cx="548070" cy="669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642">
            <a:extLst>
              <a:ext uri="{FF2B5EF4-FFF2-40B4-BE49-F238E27FC236}">
                <a16:creationId xmlns:a16="http://schemas.microsoft.com/office/drawing/2014/main" id="{3459B3CA-7FB8-8F8E-E9B3-E5A3F7465939}"/>
              </a:ext>
            </a:extLst>
          </p:cNvPr>
          <p:cNvSpPr/>
          <p:nvPr/>
        </p:nvSpPr>
        <p:spPr>
          <a:xfrm>
            <a:off x="11869958" y="6588072"/>
            <a:ext cx="669862" cy="608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540">
            <a:extLst>
              <a:ext uri="{FF2B5EF4-FFF2-40B4-BE49-F238E27FC236}">
                <a16:creationId xmlns:a16="http://schemas.microsoft.com/office/drawing/2014/main" id="{D13E63E8-D215-98D7-7070-334924DB1C20}"/>
              </a:ext>
            </a:extLst>
          </p:cNvPr>
          <p:cNvSpPr/>
          <p:nvPr/>
        </p:nvSpPr>
        <p:spPr>
          <a:xfrm>
            <a:off x="16427806" y="6557624"/>
            <a:ext cx="669862" cy="669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546">
            <a:extLst>
              <a:ext uri="{FF2B5EF4-FFF2-40B4-BE49-F238E27FC236}">
                <a16:creationId xmlns:a16="http://schemas.microsoft.com/office/drawing/2014/main" id="{162BE460-FE3A-70AB-0394-003DC9FE26A5}"/>
              </a:ext>
            </a:extLst>
          </p:cNvPr>
          <p:cNvSpPr/>
          <p:nvPr/>
        </p:nvSpPr>
        <p:spPr>
          <a:xfrm>
            <a:off x="20985655" y="6618521"/>
            <a:ext cx="669862" cy="548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26137ED-48F2-5112-973B-9174632B3AAF}"/>
              </a:ext>
            </a:extLst>
          </p:cNvPr>
          <p:cNvGrpSpPr/>
          <p:nvPr/>
        </p:nvGrpSpPr>
        <p:grpSpPr>
          <a:xfrm>
            <a:off x="829199" y="7344212"/>
            <a:ext cx="22735302" cy="914400"/>
            <a:chOff x="829199" y="7344212"/>
            <a:chExt cx="22735302" cy="914400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24A8675D-0053-97A8-2D1D-397462CE8C8D}"/>
                </a:ext>
              </a:extLst>
            </p:cNvPr>
            <p:cNvGrpSpPr/>
            <p:nvPr/>
          </p:nvGrpSpPr>
          <p:grpSpPr>
            <a:xfrm>
              <a:off x="4884562" y="7344212"/>
              <a:ext cx="14601272" cy="914400"/>
              <a:chOff x="4884562" y="7462684"/>
              <a:chExt cx="14601272" cy="914400"/>
            </a:xfrm>
            <a:solidFill>
              <a:schemeClr val="tx2"/>
            </a:solidFill>
          </p:grpSpPr>
          <p:pic>
            <p:nvPicPr>
              <p:cNvPr id="115" name="Graphic 114" descr="Caret Right with solid fill">
                <a:extLst>
                  <a:ext uri="{FF2B5EF4-FFF2-40B4-BE49-F238E27FC236}">
                    <a16:creationId xmlns:a16="http://schemas.microsoft.com/office/drawing/2014/main" id="{B7CB6FD1-4CE9-00B4-4F09-881801FB86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884562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6" name="Graphic 115" descr="Caret Right with solid fill">
                <a:extLst>
                  <a:ext uri="{FF2B5EF4-FFF2-40B4-BE49-F238E27FC236}">
                    <a16:creationId xmlns:a16="http://schemas.microsoft.com/office/drawing/2014/main" id="{424382CF-A7D8-B14A-97F2-7A8D8182D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9455737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7" name="Graphic 116" descr="Caret Right with solid fill">
                <a:extLst>
                  <a:ext uri="{FF2B5EF4-FFF2-40B4-BE49-F238E27FC236}">
                    <a16:creationId xmlns:a16="http://schemas.microsoft.com/office/drawing/2014/main" id="{FCD45610-C6FE-F34B-2728-01D9CA5C72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4000258" y="74626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8" name="Graphic 117" descr="Caret Right with solid fill">
                <a:extLst>
                  <a:ext uri="{FF2B5EF4-FFF2-40B4-BE49-F238E27FC236}">
                    <a16:creationId xmlns:a16="http://schemas.microsoft.com/office/drawing/2014/main" id="{E626A580-91B1-B80C-A5DC-3DB7448A3B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8571434" y="7462684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117CB9D-C50E-5025-8F1C-16A653795DF3}"/>
                </a:ext>
              </a:extLst>
            </p:cNvPr>
            <p:cNvSpPr/>
            <p:nvPr/>
          </p:nvSpPr>
          <p:spPr>
            <a:xfrm>
              <a:off x="829199" y="7666816"/>
              <a:ext cx="273252" cy="2732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AB1A6F96-CA9A-E628-C2AF-AA8BF52D970F}"/>
                </a:ext>
              </a:extLst>
            </p:cNvPr>
            <p:cNvSpPr/>
            <p:nvPr/>
          </p:nvSpPr>
          <p:spPr>
            <a:xfrm>
              <a:off x="23291249" y="7666816"/>
              <a:ext cx="273252" cy="273252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Textbox 200">
            <a:extLst>
              <a:ext uri="{FF2B5EF4-FFF2-40B4-BE49-F238E27FC236}">
                <a16:creationId xmlns:a16="http://schemas.microsoft.com/office/drawing/2014/main" id="{8B8B7DFC-D281-5FFF-740B-C35315DCC746}"/>
              </a:ext>
            </a:extLst>
          </p:cNvPr>
          <p:cNvSpPr txBox="1"/>
          <p:nvPr/>
        </p:nvSpPr>
        <p:spPr>
          <a:xfrm>
            <a:off x="7477411" y="2296339"/>
            <a:ext cx="942918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r>
              <a:rPr lang="en-US" dirty="0">
                <a:solidFill>
                  <a:schemeClr val="accent6"/>
                </a:solidFill>
              </a:rPr>
              <a:t>MARKETING</a:t>
            </a:r>
            <a:r>
              <a:rPr lang="en-US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dirty="0">
                <a:solidFill>
                  <a:schemeClr val="accent5"/>
                </a:solidFill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34983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1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9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_L_9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1AC6C"/>
      </a:accent1>
      <a:accent2>
        <a:srgbClr val="567428"/>
      </a:accent2>
      <a:accent3>
        <a:srgbClr val="131809"/>
      </a:accent3>
      <a:accent4>
        <a:srgbClr val="6B7F92"/>
      </a:accent4>
      <a:accent5>
        <a:srgbClr val="D6AE17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1567</TotalTime>
  <Words>516</Words>
  <Application>Microsoft Office PowerPoint</Application>
  <PresentationFormat>Custom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Aptos</vt:lpstr>
      <vt:lpstr>Arial</vt:lpstr>
      <vt:lpstr>Calibri</vt:lpstr>
      <vt:lpstr>Gobold Uplow</vt:lpstr>
      <vt:lpstr>Montserrat Black</vt:lpstr>
      <vt:lpstr>Open Sans Light</vt:lpstr>
      <vt:lpstr>Source Sans Pro Light</vt:lpstr>
      <vt:lpstr>UTM Avo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02 - Process Steps</dc:title>
  <dc:creator>Slide Ocean</dc:creator>
  <cp:lastModifiedBy>SO</cp:lastModifiedBy>
  <cp:revision>241</cp:revision>
  <dcterms:created xsi:type="dcterms:W3CDTF">2024-04-24T08:43:56Z</dcterms:created>
  <dcterms:modified xsi:type="dcterms:W3CDTF">2025-08-08T07:01:10Z</dcterms:modified>
</cp:coreProperties>
</file>