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1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58" r:id="rId8"/>
    <p:sldMasterId id="2147483768" r:id="rId9"/>
    <p:sldMasterId id="2147483780" r:id="rId10"/>
    <p:sldMasterId id="2147483790" r:id="rId11"/>
    <p:sldMasterId id="2147483800" r:id="rId12"/>
    <p:sldMasterId id="2147483812" r:id="rId13"/>
    <p:sldMasterId id="2147483822" r:id="rId14"/>
  </p:sldMasterIdLst>
  <p:notesMasterIdLst>
    <p:notesMasterId r:id="rId24"/>
  </p:notesMasterIdLst>
  <p:handoutMasterIdLst>
    <p:handoutMasterId r:id="rId25"/>
  </p:handoutMasterIdLst>
  <p:sldIdLst>
    <p:sldId id="2147378127" r:id="rId15"/>
    <p:sldId id="2147378120" r:id="rId16"/>
    <p:sldId id="2147378121" r:id="rId17"/>
    <p:sldId id="2147378093" r:id="rId18"/>
    <p:sldId id="2147378119" r:id="rId19"/>
    <p:sldId id="2147378117" r:id="rId20"/>
    <p:sldId id="2147378123" r:id="rId21"/>
    <p:sldId id="2147378122" r:id="rId22"/>
    <p:sldId id="2147378126" r:id="rId2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288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6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237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194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5177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377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3504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7725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31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987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2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43936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E44A242-DE58-8809-9943-01F09FEAC039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9802D1-F24C-F9E0-31DE-D2D667F4E55E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1BF2FF-BD76-F07D-6C2A-FAFE13215236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DE89F7-4655-FAA7-F02B-2A1791D57674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88483DB-0F18-1F17-D6BD-C298A18494A5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2EC3F1B-5534-0F74-8F5A-F97FF45DEDA1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0BD2275-12CC-22AE-2132-BDD6D32B7D28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B471895-E282-70E7-EDBC-04530B1DDAAD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5745056-A1AB-4CD3-57B2-D3FF17FA7E37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A38E5AD-566A-C4CA-A2AE-318361EBE2B3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683F81-C082-ABF4-F52A-82268102E557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3AA4212-E16A-16C8-CEA8-BE2F3C9DF79A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0626A18-9961-E0E6-C816-EC38913B8762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A9949CD-0847-8410-DD42-BCFB212FA0AC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5BC5AD-4619-EBF6-BB3B-5D159E25273A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25">
            <a:extLst>
              <a:ext uri="{FF2B5EF4-FFF2-40B4-BE49-F238E27FC236}">
                <a16:creationId xmlns:a16="http://schemas.microsoft.com/office/drawing/2014/main" id="{BCAB7F88-B5B2-2552-32AB-0C499C5BC8D6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" name="TextBox 48">
            <a:extLst>
              <a:ext uri="{FF2B5EF4-FFF2-40B4-BE49-F238E27FC236}">
                <a16:creationId xmlns:a16="http://schemas.microsoft.com/office/drawing/2014/main" id="{2446184D-7F18-2B30-A397-0B508D03C4EB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BC4621F-B19A-465D-1CF2-D5673B07FF37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F9FE0CB2-01D6-7FBC-9494-5A2CF390795E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48A3ECD8-491F-1D6B-66F5-04C7948663CF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3E3863-6081-037F-B6A4-4262A24834A5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4F2BCC-3E2D-FE4E-7F29-3BD408CF9E46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AC991F6-7688-661B-34CD-B1CEB71E0372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17F7B5-1F7A-60CB-4BFD-75956B62D629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63DCB37-D37A-5EBE-E82E-91F05218E37A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7381640-FA9B-A6A0-2310-BCF9DBBD59FD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0C2E57A-F7BA-DC78-6125-9CFEEDB245DC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F9E8BDA-302D-DFDE-994C-B2AE53388B71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A5658E7-E631-143F-3A33-71FB0BE061C4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51" name="TextBox 48">
            <a:extLst>
              <a:ext uri="{FF2B5EF4-FFF2-40B4-BE49-F238E27FC236}">
                <a16:creationId xmlns:a16="http://schemas.microsoft.com/office/drawing/2014/main" id="{EF643405-EB48-2F9F-4779-F642FACE6ED2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51A7BAF-1634-67B7-921D-59B05B49B614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9FD0A8B-0549-DBA5-E33D-2E0B4F4E36CB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9C30855-9C75-CD50-169C-9AB4D06BEABD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0880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" grpId="0" animBg="1"/>
          <p:bldP spid="3" grpId="0" animBg="1"/>
          <p:bldP spid="4" grpId="0" animBg="1"/>
          <p:bldP spid="5" grpId="0" animBg="1"/>
          <p:bldP spid="6" grpId="0"/>
          <p:bldP spid="7" grpId="0" animBg="1"/>
          <p:bldP spid="8" grpId="0" animBg="1"/>
          <p:bldP spid="9" grpId="0" animBg="1"/>
          <p:bldP spid="14" grpId="0"/>
          <p:bldP spid="25" grpId="0" animBg="1"/>
          <p:bldP spid="25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33" grpId="0" animBg="1"/>
          <p:bldP spid="40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" grpId="0" animBg="1"/>
          <p:bldP spid="3" grpId="0" animBg="1"/>
          <p:bldP spid="4" grpId="0" animBg="1"/>
          <p:bldP spid="5" grpId="0" animBg="1"/>
          <p:bldP spid="6" grpId="0"/>
          <p:bldP spid="7" grpId="0" animBg="1"/>
          <p:bldP spid="8" grpId="0" animBg="1"/>
          <p:bldP spid="9" grpId="0" animBg="1"/>
          <p:bldP spid="14" grpId="0"/>
          <p:bldP spid="25" grpId="0" animBg="1"/>
          <p:bldP spid="25" grpId="1" animBg="1"/>
          <p:bldP spid="27" grpId="0" animBg="1"/>
          <p:bldP spid="27" grpId="1" animBg="1"/>
          <p:bldP spid="28" grpId="0" animBg="1"/>
          <p:bldP spid="28" grpId="1" animBg="1"/>
          <p:bldP spid="29" grpId="0" animBg="1"/>
          <p:bldP spid="33" grpId="0" animBg="1"/>
          <p:bldP spid="40" grpId="0" animBg="1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02E8B76-F5CA-4B63-0578-1895EF7E4AFB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EF45EB-B12F-6417-7DF2-762A0D45AB23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40F5E02-779E-3B89-5AC3-703A51EF9449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4D03662-82AD-2998-8315-81973D9241D9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6E2AC03-41DD-84E4-30AD-E3C407EF31C9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FC1209-1905-FEB9-3A7B-165338E6B06B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2D9EA74-9FC1-1D0F-1EE5-1CFFA2620CD9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C3D9888-57A6-05E5-9AD0-95988E60F6D6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40607AF-F085-2025-6568-4D925E4C4B20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3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EA95EDE-4AFA-2D16-4CF9-795675A63C50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370502-B2F5-4A40-CE5F-C3A414E2D1B3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1986930-1579-BB85-E920-B2341639633F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CD87D61-C3A0-FD0B-F1D4-0AB671F93990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6EDDF12-1B61-3370-A13E-930B3212602B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3"/>
                </a:solidFill>
                <a:latin typeface="+mj-lt"/>
              </a:rPr>
              <a:t>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EED1275-1D62-9F66-7E91-FEA7E7F2593E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25">
            <a:extLst>
              <a:ext uri="{FF2B5EF4-FFF2-40B4-BE49-F238E27FC236}">
                <a16:creationId xmlns:a16="http://schemas.microsoft.com/office/drawing/2014/main" id="{0B1E4487-22F8-CADB-F721-135C1F17D39D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B8AC556F-5343-88E9-809C-BEF02E0CE883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67FA0C21-CF64-A36C-4D33-2E667535814E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39804D7-3CD6-522B-31A0-D37FFBE221DD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8BA1048-11C1-AF37-BD38-FAA7B8C55B5B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37F923C-1EEF-A50F-EEA3-C4E96A32C5BC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3A5D4A-C1A7-EF1D-4B1F-BC95525D86DE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6DD208-0318-AF22-9993-370446323AED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C6051BA-1804-A567-6072-469BFAF06FEB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8A31F50-F919-0507-52B4-A8F31DA80FCF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57DFFD-3509-4D70-7F2C-2141434E3516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759A66D-BB81-3D8B-8DF4-248D16752658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BA39FAB-3EE4-24CF-5D17-77768F94C17A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4FC4A78-A662-3611-7D79-14EFE79508DD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DE5E56F6-00EF-E37A-626E-CA63D4F683DD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C05A828-B94F-450C-A58B-D95C2B78F20C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085C397F-A738-0623-A192-7CB23C112528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F90DA46-0601-B9EE-704D-EAEC0A500C9A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5" grpId="0"/>
          <p:bldP spid="26" grpId="0"/>
          <p:bldP spid="27" grpId="0" animBg="1"/>
          <p:bldP spid="29" grpId="0"/>
          <p:bldP spid="30" grpId="0"/>
          <p:bldP spid="31" grpId="0" animBg="1"/>
          <p:bldP spid="63" grpId="0"/>
          <p:bldP spid="128" grpId="0"/>
          <p:bldP spid="132" grpId="0"/>
          <p:bldP spid="133" grpId="0"/>
          <p:bldP spid="1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5" grpId="0"/>
          <p:bldP spid="26" grpId="0"/>
          <p:bldP spid="27" grpId="0" animBg="1"/>
          <p:bldP spid="29" grpId="0"/>
          <p:bldP spid="30" grpId="0"/>
          <p:bldP spid="31" grpId="0" animBg="1"/>
          <p:bldP spid="63" grpId="0"/>
          <p:bldP spid="128" grpId="0"/>
          <p:bldP spid="132" grpId="0"/>
          <p:bldP spid="133" grpId="0"/>
          <p:bldP spid="134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63F2EB-9B0D-AE78-7683-2DFAA8CA9CB3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2D15704-FD08-520B-2DFA-4F95E0464155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5385E62-58A3-722B-5D8C-1129F042A70A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5B2E343-21AE-A9EE-F01D-765F543CEBFC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1D1BBC0-EF6D-19B4-FBAF-64DC71318FB0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D53FB34-A46C-03C9-4A78-7DF1C18198A4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ECFD8EF-BAE3-598D-7C0D-8CED4D0F3A4F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8F63B503-799B-A786-2292-6E7080EA673A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8EE7A4D-24EB-A878-A8AB-A3977160AED4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E404664-3916-CF99-FF53-2C9B52D8B1CC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02D2F1E-3302-C008-9248-3AED2F9D49D2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C1F8681-EBB6-5401-D561-7EC6A7A2F6B7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88E9547-AB91-C81F-6D29-3086BFB6EF7F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D802C81-75B0-45F9-0DE3-D3BEB000A596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B721D25-07D9-9348-13AE-889E4C963B9D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25">
            <a:extLst>
              <a:ext uri="{FF2B5EF4-FFF2-40B4-BE49-F238E27FC236}">
                <a16:creationId xmlns:a16="http://schemas.microsoft.com/office/drawing/2014/main" id="{BB54AB4E-3065-8215-8B40-28DD078A97CB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8E6F3168-5DBD-6A5A-8E9B-8842BD66779C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9DDF177C-6B33-E409-1679-AA3DB5CF18C7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FA21FED-E319-7C18-6B6B-525BC23FDD74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D3DBCB1-59FF-D59D-9DDC-7152CCCD5C41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C2B435D-066C-EBA8-764F-F0C041C01B31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14246D0-CDC4-D231-0197-CEDD346F2F59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3715257-976C-A463-B8D6-30B41AEF0DE1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A654B80-45AD-F5E0-DC8A-690FBF91B8DB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E1314E1-73DB-8B35-CC75-A63AE9BA3DBA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02FDB15-35C0-8774-8BE5-2A3EEF564B90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B922D1B-F918-91AC-7470-2D642CB3E1B9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1F3BA20-5952-F848-2106-CF051D790063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F37B857-3405-47C8-7661-9DB4C046E8E9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128" name="TextBox 48">
            <a:extLst>
              <a:ext uri="{FF2B5EF4-FFF2-40B4-BE49-F238E27FC236}">
                <a16:creationId xmlns:a16="http://schemas.microsoft.com/office/drawing/2014/main" id="{B12CD1CD-2571-6918-B3E6-D5F20B501C56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65FC4E8-A938-3902-7A27-50272D127D71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9569DAAA-BD4D-EF34-FD53-E7FB4184D8CF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D9DFDB5-53B8-69B3-CAB0-4B77AECF1F7B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 animBg="1"/>
          <p:bldP spid="47" grpId="0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3" grpId="0" animBg="1"/>
          <p:bldP spid="55" grpId="0" animBg="1"/>
          <p:bldP spid="57" grpId="0"/>
          <p:bldP spid="58" grpId="0"/>
          <p:bldP spid="59" grpId="0"/>
          <p:bldP spid="61" grpId="0"/>
          <p:bldP spid="62" grpId="0"/>
          <p:bldP spid="63" grpId="0"/>
          <p:bldP spid="128" grpId="0"/>
          <p:bldP spid="129" grpId="0"/>
          <p:bldP spid="130" grpId="0"/>
          <p:bldP spid="1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 animBg="1"/>
          <p:bldP spid="47" grpId="0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3" grpId="0" animBg="1"/>
          <p:bldP spid="55" grpId="0" animBg="1"/>
          <p:bldP spid="57" grpId="0"/>
          <p:bldP spid="58" grpId="0"/>
          <p:bldP spid="59" grpId="0"/>
          <p:bldP spid="61" grpId="0"/>
          <p:bldP spid="62" grpId="0"/>
          <p:bldP spid="63" grpId="0"/>
          <p:bldP spid="128" grpId="0"/>
          <p:bldP spid="129" grpId="0"/>
          <p:bldP spid="130" grpId="0"/>
          <p:bldP spid="13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5576F19-6A9A-9317-80A2-60D9271D1F56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C0EAFD-ED2F-BEE9-543B-5B1489520FF0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1A0D9B1-B1CB-B00A-9899-F6A3D4BE9A82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0535CB4-1B89-41D2-647E-74AF5E9CED9C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BCDAE40-6681-19EE-3329-BA0F9F97BB25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8C68B1D-27DF-4A1E-1410-ED2D59406496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F52C8AB-DB5A-994E-5802-AABE731DF6FF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5F5DDA6-560E-7A3E-D323-F8E934B6587D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09D3D1-A9B9-4314-3EE0-1DC7D53A0786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FFEF5FE-B580-881B-9792-ACA5A5966128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0BB200-2CB8-6755-92D0-98557952993A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E29F114-81B9-C41C-8812-581881B049C4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4A57093-AB53-E9BC-2F2E-5410914A005A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BD940A-9743-2A3A-17DE-67B638150097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737BDB-942E-14CE-8CC8-9DC5BB795988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25">
            <a:extLst>
              <a:ext uri="{FF2B5EF4-FFF2-40B4-BE49-F238E27FC236}">
                <a16:creationId xmlns:a16="http://schemas.microsoft.com/office/drawing/2014/main" id="{1C84B579-3AEC-0296-943F-E8E3371A1F98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6F664DA3-4648-6EF0-60AE-8582D3F945C9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4EF48962-D88F-2FD6-2961-64805D6AFF4E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F869AA94-3267-8F32-7B62-1D77038A31E7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8EECCF68-F636-9885-0865-647290D8BC09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56B7DF4-D29B-9CCF-2245-497726CB02B5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114A28E-0843-093B-9EC4-C7616C395B0B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79E1E21-1101-FDF0-CFEB-E9688DE3A7F0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D491DF-A300-6A7A-66D1-82E549328324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3E930C8-0614-CBA9-0296-663093728298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566214A-B245-033F-954C-00C7280D5297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2609704-3E19-743E-FA7B-0323B78F4C32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4892406-BE4F-E885-7998-B992D8F7D5B2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DF3091-1A92-0464-75FC-38DA973B02A7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521091-820B-9524-EEAB-539EF0D8A26C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A0B489-C818-5EFE-2415-67053EEEFC52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41E7203-4191-407D-06D9-829F76F601FD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0D25CDA-C948-A579-5991-35175D26E728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04811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5" grpId="0"/>
          <p:bldP spid="26" grpId="0"/>
          <p:bldP spid="27" grpId="0" animBg="1"/>
          <p:bldP spid="29" grpId="0"/>
          <p:bldP spid="30" grpId="0"/>
          <p:bldP spid="31" grpId="0" animBg="1"/>
          <p:bldP spid="33" grpId="0"/>
          <p:bldP spid="34" grpId="0"/>
          <p:bldP spid="35" grpId="0"/>
          <p:bldP spid="36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5" grpId="0"/>
          <p:bldP spid="26" grpId="0"/>
          <p:bldP spid="27" grpId="0" animBg="1"/>
          <p:bldP spid="29" grpId="0"/>
          <p:bldP spid="30" grpId="0"/>
          <p:bldP spid="31" grpId="0" animBg="1"/>
          <p:bldP spid="33" grpId="0"/>
          <p:bldP spid="34" grpId="0"/>
          <p:bldP spid="35" grpId="0"/>
          <p:bldP spid="36" grpId="0"/>
          <p:bldP spid="3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58D7AB-E7DC-2DE2-6273-46B39A58B548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656A258-B900-2D27-34BD-56A22208392B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C403845-9442-2F54-36F3-7D4BA425C53C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66FC332-939F-B89A-8CFB-15E5FC59EB6D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DE44C00-D430-A57B-3F5F-ADBA1A64644C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5A4744B-F86D-A430-C8AF-268F044D6E6E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1C4402B-59E6-FCA8-F132-B7C99C29A823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66CB385-F59A-3C4B-EB53-ACE5493F19B8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41CBE0BF-10B5-384B-7D4F-5E3D5C163742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3606B49-B9F1-00A3-7B7D-AD7E392F402E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1A3CEF1-C67B-0D9E-A7F2-29366B39AF0E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3CC3401-08A9-F849-A1A8-1E821F33334D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CD1CE10-3264-FEB9-F1A7-6910F2EE6008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E86737D-7A2C-20D1-010B-B26DEC02720D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9670624-1DCD-455D-8703-D8B2D7989674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25">
            <a:extLst>
              <a:ext uri="{FF2B5EF4-FFF2-40B4-BE49-F238E27FC236}">
                <a16:creationId xmlns:a16="http://schemas.microsoft.com/office/drawing/2014/main" id="{CEC7AFC2-4092-A285-08DC-826AD92957D2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7D2350DB-79D4-52E3-ACDA-7D0F189F2D13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645A399F-B2EE-2175-9696-8F4A7679E842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2AD3317E-C739-C6BA-9F86-E83F10FDE560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079EBD5-5E07-978F-CCA6-5EAE6EEE083B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2FA5990-9E79-2AB4-5328-F9358EAEDB7A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F681BD6-ED9C-91A9-2E16-95FD01FB5ED1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6C19EBC-55CD-42A3-989D-F606768A7449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E623835-C6C0-065A-46F8-2DA26A427E01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7B925B7-E2FA-CC53-140A-9038F24BE68F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C4628E3-23CE-E7A0-C859-7AE2D4BBBA30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B77B054-725F-1E58-D4B6-B1D02C71B7DF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128B802-6AFC-563D-6055-8CA11812E081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0FC791E-C3DA-7A89-6CEC-63270C52B008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C3A4CD3-C9E6-87CA-5C01-39DE41FC2AF5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9771D3F-A186-34D5-5107-7E69F297E0A6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2A390C5-0411-19B2-B8D4-F33E45D15411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128" name="TextBox 48">
            <a:extLst>
              <a:ext uri="{FF2B5EF4-FFF2-40B4-BE49-F238E27FC236}">
                <a16:creationId xmlns:a16="http://schemas.microsoft.com/office/drawing/2014/main" id="{3FD2F3D8-972D-2E1D-AD90-FAB8139C0D7E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 animBg="1"/>
          <p:bldP spid="44" grpId="0" animBg="1"/>
          <p:bldP spid="45" grpId="0" animBg="1"/>
          <p:bldP spid="48" grpId="0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1" grpId="1" animBg="1"/>
          <p:bldP spid="52" grpId="0" animBg="1"/>
          <p:bldP spid="53" grpId="0"/>
          <p:bldP spid="54" grpId="0" animBg="1"/>
          <p:bldP spid="55" grpId="0"/>
          <p:bldP spid="56" grpId="0" animBg="1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1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8" grpId="0" animBg="1"/>
          <p:bldP spid="39" grpId="0" animBg="1"/>
          <p:bldP spid="40" grpId="0" animBg="1"/>
          <p:bldP spid="41" grpId="0" animBg="1"/>
          <p:bldP spid="42" grpId="0"/>
          <p:bldP spid="43" grpId="0" animBg="1"/>
          <p:bldP spid="44" grpId="0" animBg="1"/>
          <p:bldP spid="45" grpId="0" animBg="1"/>
          <p:bldP spid="48" grpId="0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1" grpId="1" animBg="1"/>
          <p:bldP spid="52" grpId="0" animBg="1"/>
          <p:bldP spid="53" grpId="0"/>
          <p:bldP spid="54" grpId="0" animBg="1"/>
          <p:bldP spid="55" grpId="0"/>
          <p:bldP spid="56" grpId="0" animBg="1"/>
          <p:bldP spid="57" grpId="0"/>
          <p:bldP spid="58" grpId="0"/>
          <p:bldP spid="59" grpId="0"/>
          <p:bldP spid="60" grpId="0"/>
          <p:bldP spid="61" grpId="0"/>
          <p:bldP spid="62" grpId="0"/>
          <p:bldP spid="63" grpId="0"/>
          <p:bldP spid="128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14026CB-A496-2E8D-A257-3A9B8FB653F7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BEC5D0A-9DB8-D710-A0F0-50A2349311BD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44C2AA9-47FF-07F3-B0ED-74A8106A341D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2E5A66-59FC-1CD3-F1F8-A6A3510EC6D7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10A41F8-5C01-CE1B-A758-4B0D37A368D1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465EA6-2455-C617-5B6F-1F83C3EDC976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1CCFC31-1CDB-B135-D74A-0D1A10AB56BD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8DE8410-AF59-E8D6-878D-4C23A0A39BA6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381C64B-0819-4857-E2B7-C626069135D3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EFA622-F414-7251-991E-D41DFE2A5F1F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FB9839-9A33-B940-2DCD-14870B2627D7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3E41FF6-185A-283E-40E2-9F0553108FCF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51B1C2B-3D47-9053-E7A4-3D56D0FB62B2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FEFA59-25BA-F729-D6A7-A794358B828A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05FBAF0-FD59-41B4-DEBD-065D0D62D93B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25">
            <a:extLst>
              <a:ext uri="{FF2B5EF4-FFF2-40B4-BE49-F238E27FC236}">
                <a16:creationId xmlns:a16="http://schemas.microsoft.com/office/drawing/2014/main" id="{CD7C262B-C65E-33A7-A67F-360EE7829058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B417A19E-A5CF-0AC5-5C6A-F4A20F270A15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9" name="TextBox 48">
            <a:extLst>
              <a:ext uri="{FF2B5EF4-FFF2-40B4-BE49-F238E27FC236}">
                <a16:creationId xmlns:a16="http://schemas.microsoft.com/office/drawing/2014/main" id="{F33CCBAA-858C-4FA0-8654-9BACB240E8F8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10DA153-CC6D-3170-C106-6922C38505F4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3518D20-FA3F-638F-6290-06D3C1ADFC85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1CDA8523-0605-ED46-AF60-A8AE8170F1B0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096B1A3-221D-37F1-8405-78C4D53D57DE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3AA35C-A154-88BC-8324-DDD0E2978868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EC0B9E-B0F8-F9BD-2340-0DDE93B3D782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F570B8-122A-01A3-ACC1-AB24A6CEF5F3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8D2172-FA72-3EB5-D8E6-B3066C609BFB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9877513-837F-42C4-FA96-3FAF73C266E8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62ADD03-8792-D7E7-8D37-59EF4022634B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C02D82-65BA-BBA1-6262-9F9DBD62AE5B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23398D9-E115-C2B6-B00C-ACF05751F12D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AC8EAC0-06C7-35C1-6002-E12E78A16321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C66A44-0500-24C2-29EB-03106A71C9A4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4A913F-7FA5-0FD6-D0E1-3C952AA49C89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922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5" grpId="0"/>
          <p:bldP spid="26" grpId="0"/>
          <p:bldP spid="27" grpId="0" animBg="1"/>
          <p:bldP spid="29" grpId="0"/>
          <p:bldP spid="30" grpId="0"/>
          <p:bldP spid="31" grpId="0" animBg="1"/>
          <p:bldP spid="33" grpId="0"/>
          <p:bldP spid="34" grpId="0"/>
          <p:bldP spid="35" grpId="0"/>
          <p:bldP spid="36" grpId="0"/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31" dur="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38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9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9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2" grpId="1" animBg="1"/>
          <p:bldP spid="23" grpId="0" animBg="1"/>
          <p:bldP spid="25" grpId="0"/>
          <p:bldP spid="26" grpId="0"/>
          <p:bldP spid="27" grpId="0" animBg="1"/>
          <p:bldP spid="29" grpId="0"/>
          <p:bldP spid="30" grpId="0"/>
          <p:bldP spid="31" grpId="0" animBg="1"/>
          <p:bldP spid="33" grpId="0"/>
          <p:bldP spid="34" grpId="0"/>
          <p:bldP spid="35" grpId="0"/>
          <p:bldP spid="36" grpId="0"/>
          <p:bldP spid="3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8A904A7-9270-FE7B-B007-94CEE6DDDFE4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3E3553C-F0EE-2F53-E9A3-97212F2970DF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2E744A7-4652-35B1-9E35-B213959CEF6B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238E252-56B5-0231-BF7B-A2066E25B448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DDCBEB5-3101-2338-F7E5-44150A46E977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96D547B-0A75-0CD7-0ECC-ADACA3D674BE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BEB8C189-EA13-21FA-810E-E90CDA27C79E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ED25236-0242-AD0B-E88C-C1EF083A43BE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161A592E-0EEE-5149-5D66-24A75777E2CA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5DE7C8E-3CA2-78C1-2AE8-6E78FD9D25CA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C83FAD7-AC4E-EEE5-CB4B-26E96E0E289A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A0DB36D-8EAE-9826-8F7E-C3803150DE8A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512DCED-69C5-6F38-9DED-0B4E6F8A7CF6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057F0A8-B089-7DA8-A74E-AAEA8166AD1D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FC6E838-A6ED-AEBB-A0F1-C693C5695029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25">
            <a:extLst>
              <a:ext uri="{FF2B5EF4-FFF2-40B4-BE49-F238E27FC236}">
                <a16:creationId xmlns:a16="http://schemas.microsoft.com/office/drawing/2014/main" id="{3D777BAC-028C-602B-81E9-F38A75BABBE3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D43216C2-D87A-E629-FE42-9F4E3677499F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893D860-5C39-EC00-F924-3E6526977D62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5CFCC55-0DAE-8DC1-B13B-F5EC6D348F25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7347B85-A091-11D7-30E6-D9FFFE2C5625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2868C13-1AFB-F602-85C2-54034B4E675C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ED00831-5569-DCE5-59DC-17182AC2D0B9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C3CCBDD1-8BDA-FB45-4B60-4DDD81F10645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C556BBF-AB60-2A24-0789-420B5CCCE7C7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CF94E5B-E0C5-ED6F-2F02-132F049EB431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89F26A9-A803-C70E-EE2C-E0F28DD05A41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25E7352-5711-3BFC-4DAF-46D455A3359A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D0CFB5-3718-0FFF-E157-1E7B0D230874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65AFB27-3D6E-0453-897F-527D2C4A1005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FA13AE1-84D5-0846-162B-E20BEE6651B7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D15B76F-8587-E022-7EC8-26A33D7A7EE5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6B42C95-16D4-E24C-F579-2F1C4DD42DCC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128" name="TextBox 48">
            <a:extLst>
              <a:ext uri="{FF2B5EF4-FFF2-40B4-BE49-F238E27FC236}">
                <a16:creationId xmlns:a16="http://schemas.microsoft.com/office/drawing/2014/main" id="{9F71A9A0-6397-085C-F8D6-0564B5A488C0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3407558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 animBg="1"/>
          <p:bldP spid="47" grpId="0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2" grpId="0"/>
          <p:bldP spid="53" grpId="0" animBg="1"/>
          <p:bldP spid="54" grpId="0"/>
          <p:bldP spid="55" grpId="0" animBg="1"/>
          <p:bldP spid="56" grpId="0"/>
          <p:bldP spid="57" grpId="0"/>
          <p:bldP spid="58" grpId="0"/>
          <p:bldP spid="59" grpId="0"/>
          <p:bldP spid="60" grpId="0"/>
          <p:bldP spid="61" grpId="0"/>
          <p:bldP spid="63" grpId="0"/>
          <p:bldP spid="1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 animBg="1"/>
          <p:bldP spid="47" grpId="0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2" grpId="0"/>
          <p:bldP spid="53" grpId="0" animBg="1"/>
          <p:bldP spid="54" grpId="0"/>
          <p:bldP spid="55" grpId="0" animBg="1"/>
          <p:bldP spid="56" grpId="0"/>
          <p:bldP spid="57" grpId="0"/>
          <p:bldP spid="58" grpId="0"/>
          <p:bldP spid="59" grpId="0"/>
          <p:bldP spid="60" grpId="0"/>
          <p:bldP spid="61" grpId="0"/>
          <p:bldP spid="63" grpId="0"/>
          <p:bldP spid="12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3AB906-6E4F-571E-6EB5-7E8126BBA2E2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9B759F2-6328-45E8-D9B6-B02FA5E96A91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6081296-1FA9-94D4-D737-F12754531144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033DACC-660B-8C96-D274-2D07F66708AB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9D6AD48-B6A4-936D-C9BF-DF772FC9A5D6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E287C12-344C-5CB1-850C-65BFE611601E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6C6BF30C-0EB6-F097-092D-6BBCE4D51D1F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998F5E3-21B1-4885-3F23-40B4927B1A3A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D9F97CF-FA27-5419-2633-D5A09D9BB409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BB667008-34B4-F813-87AE-7F2D86D1AAC3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6C1883C-2FD0-2B00-A55E-71F66E52EA9D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5E88477-DB49-561F-66D6-12D748A41429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281C5AC-CFF2-EF4A-0C48-CC443EAF64B1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2D51C35-61B3-08F9-37D6-D61CCF572FA5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70B7F70-5F85-F2C2-3F98-C3287823FF94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25">
            <a:extLst>
              <a:ext uri="{FF2B5EF4-FFF2-40B4-BE49-F238E27FC236}">
                <a16:creationId xmlns:a16="http://schemas.microsoft.com/office/drawing/2014/main" id="{BB09E747-DC48-D4CD-D9C6-241AB4A3FED6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2">
                    <a:lumMod val="75000"/>
                    <a:lumOff val="25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47" name="TextBox 48">
            <a:extLst>
              <a:ext uri="{FF2B5EF4-FFF2-40B4-BE49-F238E27FC236}">
                <a16:creationId xmlns:a16="http://schemas.microsoft.com/office/drawing/2014/main" id="{F92FE419-9519-507D-ADD1-F2A2591524BE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66DE6742-CC73-5E4B-6073-01C0B9B36B37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D4F6D58-4891-0204-6EA4-E18356C4F097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0340F2E-C533-78A0-46CA-87849E6B54F8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B46F3CD-6D76-0C79-3F87-42A5F8A5F1D1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0963975-2CA3-834D-6AE1-073DBF4AFF21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02C19CF-3E59-481F-22E1-1A6480006E4A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AC8A226-C905-B09F-9A59-DA73109C99BD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EDC7845-6DE2-B5B2-FBD9-11C641F7D2F1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D8AB0EE-1B32-EAA8-74C1-68070DC12F49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13E5B3E-6F3C-0E94-B94A-BF3B9EDCA63C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A6F97E3-A83B-0EF3-18F4-FC37683BA91C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EA3597C-2EE7-9365-B088-7BC0515FD54F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3A1CF861-7F3B-64B1-AE02-AD19C2D91252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3F768BA-2548-CDC2-2FBB-66B0AB4F15B3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>
                    <a:alpha val="80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>
                  <a:alpha val="80000"/>
                </a:schemeClr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7790DC3-BAFA-6EDE-453E-2E70FE47879E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0A947CBF-1C2A-4DB6-19D8-0CAA6D1B13EE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</p:spTree>
    <p:extLst>
      <p:ext uri="{BB962C8B-B14F-4D97-AF65-F5344CB8AC3E}">
        <p14:creationId xmlns:p14="http://schemas.microsoft.com/office/powerpoint/2010/main" val="4007306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 animBg="1"/>
          <p:bldP spid="47" grpId="0"/>
          <p:bldP spid="48" grpId="0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1" grpId="1" animBg="1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1" grpId="0" animBg="1"/>
          <p:bldP spid="62" grpId="0"/>
          <p:bldP spid="63" grpId="0"/>
          <p:bldP spid="12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46" dur="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53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7" grpId="0" animBg="1"/>
          <p:bldP spid="38" grpId="0" animBg="1"/>
          <p:bldP spid="39" grpId="0" animBg="1"/>
          <p:bldP spid="40" grpId="0" animBg="1"/>
          <p:bldP spid="41" grpId="0"/>
          <p:bldP spid="42" grpId="0" animBg="1"/>
          <p:bldP spid="43" grpId="0" animBg="1"/>
          <p:bldP spid="44" grpId="0" animBg="1"/>
          <p:bldP spid="47" grpId="0"/>
          <p:bldP spid="48" grpId="0"/>
          <p:bldP spid="49" grpId="0" animBg="1"/>
          <p:bldP spid="49" grpId="1" animBg="1"/>
          <p:bldP spid="50" grpId="0" animBg="1"/>
          <p:bldP spid="50" grpId="1" animBg="1"/>
          <p:bldP spid="51" grpId="0" animBg="1"/>
          <p:bldP spid="51" grpId="1" animBg="1"/>
          <p:bldP spid="52" grpId="0" animBg="1"/>
          <p:bldP spid="53" grpId="0"/>
          <p:bldP spid="54" grpId="0"/>
          <p:bldP spid="55" grpId="0"/>
          <p:bldP spid="56" grpId="0" animBg="1"/>
          <p:bldP spid="57" grpId="0"/>
          <p:bldP spid="58" grpId="0"/>
          <p:bldP spid="59" grpId="0"/>
          <p:bldP spid="61" grpId="0" animBg="1"/>
          <p:bldP spid="62" grpId="0"/>
          <p:bldP spid="63" grpId="0"/>
          <p:bldP spid="12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46083B2-D2DB-0CE7-D67F-F150E04652EE}"/>
              </a:ext>
            </a:extLst>
          </p:cNvPr>
          <p:cNvSpPr/>
          <p:nvPr/>
        </p:nvSpPr>
        <p:spPr>
          <a:xfrm>
            <a:off x="2362199" y="1269051"/>
            <a:ext cx="3057867" cy="46821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587E77F-0C41-F3FC-C925-62AE5AB30B61}"/>
              </a:ext>
            </a:extLst>
          </p:cNvPr>
          <p:cNvCxnSpPr>
            <a:cxnSpLocks/>
          </p:cNvCxnSpPr>
          <p:nvPr/>
        </p:nvCxnSpPr>
        <p:spPr>
          <a:xfrm>
            <a:off x="2362200" y="126905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CC6331D-645F-7169-A79D-4171AC10F363}"/>
              </a:ext>
            </a:extLst>
          </p:cNvPr>
          <p:cNvCxnSpPr>
            <a:cxnSpLocks/>
          </p:cNvCxnSpPr>
          <p:nvPr/>
        </p:nvCxnSpPr>
        <p:spPr>
          <a:xfrm>
            <a:off x="2362200" y="1038970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D482C4-C342-9298-7133-56A0B0565B36}"/>
              </a:ext>
            </a:extLst>
          </p:cNvPr>
          <p:cNvCxnSpPr>
            <a:cxnSpLocks/>
          </p:cNvCxnSpPr>
          <p:nvPr/>
        </p:nvCxnSpPr>
        <p:spPr>
          <a:xfrm>
            <a:off x="2362200" y="80889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5C03B80-55A5-9E4C-EF8C-C807D876981F}"/>
              </a:ext>
            </a:extLst>
          </p:cNvPr>
          <p:cNvCxnSpPr>
            <a:cxnSpLocks/>
          </p:cNvCxnSpPr>
          <p:nvPr/>
        </p:nvCxnSpPr>
        <p:spPr>
          <a:xfrm>
            <a:off x="2362200" y="578811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C3B3D2C-F184-261A-C5FE-1F052EBE498E}"/>
              </a:ext>
            </a:extLst>
          </p:cNvPr>
          <p:cNvCxnSpPr>
            <a:cxnSpLocks/>
          </p:cNvCxnSpPr>
          <p:nvPr/>
        </p:nvCxnSpPr>
        <p:spPr>
          <a:xfrm>
            <a:off x="2362200" y="348732"/>
            <a:ext cx="3057866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48A0FFD-FE8C-C906-883E-890A7AD4EAC0}"/>
              </a:ext>
            </a:extLst>
          </p:cNvPr>
          <p:cNvSpPr/>
          <p:nvPr/>
        </p:nvSpPr>
        <p:spPr>
          <a:xfrm rot="5400000">
            <a:off x="13756829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4D39F6F-CE3A-089E-5E7E-3B82B0742435}"/>
              </a:ext>
            </a:extLst>
          </p:cNvPr>
          <p:cNvSpPr/>
          <p:nvPr/>
        </p:nvSpPr>
        <p:spPr>
          <a:xfrm rot="5400000">
            <a:off x="15857424" y="5781923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5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CCDBD3E-92A3-A982-6542-454A99FB6DC9}"/>
              </a:ext>
            </a:extLst>
          </p:cNvPr>
          <p:cNvSpPr/>
          <p:nvPr/>
        </p:nvSpPr>
        <p:spPr>
          <a:xfrm rot="5400000">
            <a:off x="14807126" y="3955818"/>
            <a:ext cx="4871947" cy="4219231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accent1">
              <a:alpha val="4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540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8B37B74-D410-B9BA-7F1F-3AEEAED99CEF}"/>
              </a:ext>
            </a:extLst>
          </p:cNvPr>
          <p:cNvSpPr/>
          <p:nvPr/>
        </p:nvSpPr>
        <p:spPr>
          <a:xfrm rot="5400000">
            <a:off x="16019907" y="6222230"/>
            <a:ext cx="2446387" cy="2118634"/>
          </a:xfrm>
          <a:custGeom>
            <a:avLst/>
            <a:gdLst>
              <a:gd name="connsiteX0" fmla="*/ 819512 w 3278066"/>
              <a:gd name="connsiteY0" fmla="*/ 2838888 h 2838888"/>
              <a:gd name="connsiteX1" fmla="*/ 0 w 3278066"/>
              <a:gd name="connsiteY1" fmla="*/ 1419444 h 2838888"/>
              <a:gd name="connsiteX2" fmla="*/ 819512 w 3278066"/>
              <a:gd name="connsiteY2" fmla="*/ 0 h 2838888"/>
              <a:gd name="connsiteX3" fmla="*/ 2458545 w 3278066"/>
              <a:gd name="connsiteY3" fmla="*/ 0 h 2838888"/>
              <a:gd name="connsiteX4" fmla="*/ 3278067 w 3278066"/>
              <a:gd name="connsiteY4" fmla="*/ 1419444 h 2838888"/>
              <a:gd name="connsiteX5" fmla="*/ 2458545 w 3278066"/>
              <a:gd name="connsiteY5" fmla="*/ 2838888 h 2838888"/>
              <a:gd name="connsiteX6" fmla="*/ 819512 w 3278066"/>
              <a:gd name="connsiteY6" fmla="*/ 2838888 h 283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8066" h="2838888">
                <a:moveTo>
                  <a:pt x="819512" y="2838888"/>
                </a:moveTo>
                <a:lnTo>
                  <a:pt x="0" y="1419444"/>
                </a:lnTo>
                <a:lnTo>
                  <a:pt x="819512" y="0"/>
                </a:lnTo>
                <a:lnTo>
                  <a:pt x="2458545" y="0"/>
                </a:lnTo>
                <a:lnTo>
                  <a:pt x="3278067" y="1419444"/>
                </a:lnTo>
                <a:lnTo>
                  <a:pt x="2458545" y="2838888"/>
                </a:lnTo>
                <a:lnTo>
                  <a:pt x="819512" y="28388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175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5400" b="1">
              <a:solidFill>
                <a:schemeClr val="tx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FAC50D-1735-2D3B-5518-3030FB98E6AB}"/>
              </a:ext>
            </a:extLst>
          </p:cNvPr>
          <p:cNvSpPr txBox="1"/>
          <p:nvPr/>
        </p:nvSpPr>
        <p:spPr>
          <a:xfrm>
            <a:off x="16407567" y="6837148"/>
            <a:ext cx="1621514" cy="8925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b="1" dirty="0">
                <a:solidFill>
                  <a:schemeClr val="tx2"/>
                </a:solidFill>
                <a:latin typeface="+mj-lt"/>
              </a:rPr>
              <a:t>BUSINESS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MODEL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5A2DA57-9532-24C7-1F4B-5BF7F444B84F}"/>
              </a:ext>
            </a:extLst>
          </p:cNvPr>
          <p:cNvSpPr/>
          <p:nvPr/>
        </p:nvSpPr>
        <p:spPr>
          <a:xfrm>
            <a:off x="19855729" y="84728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5"/>
                </a:solidFill>
                <a:latin typeface="+mj-lt"/>
              </a:rPr>
              <a:t>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CD5A462-22B6-3289-EE4A-C300B92C9217}"/>
              </a:ext>
            </a:extLst>
          </p:cNvPr>
          <p:cNvSpPr/>
          <p:nvPr/>
        </p:nvSpPr>
        <p:spPr>
          <a:xfrm>
            <a:off x="13602574" y="850474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4"/>
                </a:solidFill>
                <a:latin typeface="+mj-lt"/>
              </a:rPr>
              <a:t>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2AD6221-0CF9-1EBB-0929-61F9A4F48012}"/>
              </a:ext>
            </a:extLst>
          </p:cNvPr>
          <p:cNvSpPr/>
          <p:nvPr/>
        </p:nvSpPr>
        <p:spPr>
          <a:xfrm>
            <a:off x="16727556" y="3162431"/>
            <a:ext cx="1058146" cy="10581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" dist="1016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5400" b="1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58E281-9D3A-33D5-D57B-E49A8DFC0FF9}"/>
              </a:ext>
            </a:extLst>
          </p:cNvPr>
          <p:cNvCxnSpPr>
            <a:cxnSpLocks/>
          </p:cNvCxnSpPr>
          <p:nvPr/>
        </p:nvCxnSpPr>
        <p:spPr>
          <a:xfrm>
            <a:off x="2362200" y="12559782"/>
            <a:ext cx="20231100" cy="0"/>
          </a:xfrm>
          <a:prstGeom prst="line">
            <a:avLst/>
          </a:prstGeom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25">
            <a:extLst>
              <a:ext uri="{FF2B5EF4-FFF2-40B4-BE49-F238E27FC236}">
                <a16:creationId xmlns:a16="http://schemas.microsoft.com/office/drawing/2014/main" id="{719F7CBE-657A-F011-1E47-EE048E24542A}"/>
              </a:ext>
            </a:extLst>
          </p:cNvPr>
          <p:cNvSpPr txBox="1"/>
          <p:nvPr/>
        </p:nvSpPr>
        <p:spPr>
          <a:xfrm>
            <a:off x="20662012" y="1265503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E02554BD-151D-1E05-2AA6-42260FAD81C1}"/>
              </a:ext>
            </a:extLst>
          </p:cNvPr>
          <p:cNvSpPr txBox="1"/>
          <p:nvPr/>
        </p:nvSpPr>
        <p:spPr>
          <a:xfrm>
            <a:off x="2362200" y="3588168"/>
            <a:ext cx="8419228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VENN DIAGRAM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F389550-15C5-015E-702F-83A310726379}"/>
              </a:ext>
            </a:extLst>
          </p:cNvPr>
          <p:cNvSpPr/>
          <p:nvPr/>
        </p:nvSpPr>
        <p:spPr>
          <a:xfrm>
            <a:off x="16845256" y="4549245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FE5A38C-C412-A1A0-B7BD-DB8DB110660A}"/>
              </a:ext>
            </a:extLst>
          </p:cNvPr>
          <p:cNvSpPr/>
          <p:nvPr/>
        </p:nvSpPr>
        <p:spPr>
          <a:xfrm>
            <a:off x="18758958" y="8038723"/>
            <a:ext cx="883690" cy="792274"/>
          </a:xfrm>
          <a:custGeom>
            <a:avLst/>
            <a:gdLst>
              <a:gd name="connsiteX0" fmla="*/ 63475 w 441960"/>
              <a:gd name="connsiteY0" fmla="*/ 274396 h 396240"/>
              <a:gd name="connsiteX1" fmla="*/ 19431 w 441960"/>
              <a:gd name="connsiteY1" fmla="*/ 168631 h 396240"/>
              <a:gd name="connsiteX2" fmla="*/ 168631 w 441960"/>
              <a:gd name="connsiteY2" fmla="*/ 19431 h 396240"/>
              <a:gd name="connsiteX3" fmla="*/ 312344 w 441960"/>
              <a:gd name="connsiteY3" fmla="*/ 128092 h 396240"/>
              <a:gd name="connsiteX4" fmla="*/ 125654 w 441960"/>
              <a:gd name="connsiteY4" fmla="*/ 168478 h 396240"/>
              <a:gd name="connsiteX5" fmla="*/ 160096 w 441960"/>
              <a:gd name="connsiteY5" fmla="*/ 182347 h 396240"/>
              <a:gd name="connsiteX6" fmla="*/ 195758 w 441960"/>
              <a:gd name="connsiteY6" fmla="*/ 157353 h 396240"/>
              <a:gd name="connsiteX7" fmla="*/ 160858 w 441960"/>
              <a:gd name="connsiteY7" fmla="*/ 132207 h 396240"/>
              <a:gd name="connsiteX8" fmla="*/ 130073 w 441960"/>
              <a:gd name="connsiteY8" fmla="*/ 110718 h 396240"/>
              <a:gd name="connsiteX9" fmla="*/ 160248 w 441960"/>
              <a:gd name="connsiteY9" fmla="*/ 88316 h 396240"/>
              <a:gd name="connsiteX10" fmla="*/ 187071 w 441960"/>
              <a:gd name="connsiteY10" fmla="*/ 97917 h 396240"/>
              <a:gd name="connsiteX11" fmla="*/ 159944 w 441960"/>
              <a:gd name="connsiteY11" fmla="*/ 182347 h 396240"/>
              <a:gd name="connsiteX12" fmla="*/ 159944 w 441960"/>
              <a:gd name="connsiteY12" fmla="*/ 199415 h 396240"/>
              <a:gd name="connsiteX13" fmla="*/ 159944 w 441960"/>
              <a:gd name="connsiteY13" fmla="*/ 71247 h 396240"/>
              <a:gd name="connsiteX14" fmla="*/ 159944 w 441960"/>
              <a:gd name="connsiteY14" fmla="*/ 88316 h 396240"/>
              <a:gd name="connsiteX15" fmla="*/ 52654 w 441960"/>
              <a:gd name="connsiteY15" fmla="*/ 372237 h 396240"/>
              <a:gd name="connsiteX16" fmla="*/ 191643 w 441960"/>
              <a:gd name="connsiteY16" fmla="*/ 233248 h 396240"/>
              <a:gd name="connsiteX17" fmla="*/ 265405 w 441960"/>
              <a:gd name="connsiteY17" fmla="*/ 273939 h 396240"/>
              <a:gd name="connsiteX18" fmla="*/ 415976 w 441960"/>
              <a:gd name="connsiteY18" fmla="*/ 123368 h 396240"/>
              <a:gd name="connsiteX19" fmla="*/ 200025 w 441960"/>
              <a:gd name="connsiteY19" fmla="*/ 380924 h 396240"/>
              <a:gd name="connsiteX20" fmla="*/ 200025 w 441960"/>
              <a:gd name="connsiteY20" fmla="*/ 302590 h 396240"/>
              <a:gd name="connsiteX21" fmla="*/ 275311 w 441960"/>
              <a:gd name="connsiteY21" fmla="*/ 380924 h 396240"/>
              <a:gd name="connsiteX22" fmla="*/ 275311 w 441960"/>
              <a:gd name="connsiteY22" fmla="*/ 328346 h 396240"/>
              <a:gd name="connsiteX23" fmla="*/ 130378 w 441960"/>
              <a:gd name="connsiteY23" fmla="*/ 380924 h 396240"/>
              <a:gd name="connsiteX24" fmla="*/ 130378 w 441960"/>
              <a:gd name="connsiteY24" fmla="*/ 357759 h 396240"/>
              <a:gd name="connsiteX25" fmla="*/ 350596 w 441960"/>
              <a:gd name="connsiteY25" fmla="*/ 380924 h 396240"/>
              <a:gd name="connsiteX26" fmla="*/ 350596 w 441960"/>
              <a:gd name="connsiteY26" fmla="*/ 274396 h 396240"/>
              <a:gd name="connsiteX27" fmla="*/ 425882 w 441960"/>
              <a:gd name="connsiteY27" fmla="*/ 380924 h 396240"/>
              <a:gd name="connsiteX28" fmla="*/ 425882 w 441960"/>
              <a:gd name="connsiteY28" fmla="*/ 238277 h 396240"/>
              <a:gd name="connsiteX29" fmla="*/ 418567 w 441960"/>
              <a:gd name="connsiteY29" fmla="*/ 188290 h 396240"/>
              <a:gd name="connsiteX30" fmla="*/ 415976 w 441960"/>
              <a:gd name="connsiteY30" fmla="*/ 123215 h 396240"/>
              <a:gd name="connsiteX31" fmla="*/ 350901 w 441960"/>
              <a:gd name="connsiteY31" fmla="*/ 11971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41960" h="396240">
                <a:moveTo>
                  <a:pt x="63475" y="274396"/>
                </a:moveTo>
                <a:cubicBezTo>
                  <a:pt x="36347" y="247421"/>
                  <a:pt x="19431" y="209931"/>
                  <a:pt x="19431" y="168631"/>
                </a:cubicBezTo>
                <a:cubicBezTo>
                  <a:pt x="19431" y="86182"/>
                  <a:pt x="86335" y="19431"/>
                  <a:pt x="168631" y="19431"/>
                </a:cubicBezTo>
                <a:cubicBezTo>
                  <a:pt x="236906" y="19431"/>
                  <a:pt x="294513" y="65303"/>
                  <a:pt x="312344" y="128092"/>
                </a:cubicBezTo>
                <a:moveTo>
                  <a:pt x="125654" y="168478"/>
                </a:moveTo>
                <a:cubicBezTo>
                  <a:pt x="132207" y="177927"/>
                  <a:pt x="143180" y="182347"/>
                  <a:pt x="160096" y="182347"/>
                </a:cubicBezTo>
                <a:cubicBezTo>
                  <a:pt x="168478" y="182347"/>
                  <a:pt x="195758" y="180518"/>
                  <a:pt x="195758" y="157353"/>
                </a:cubicBezTo>
                <a:cubicBezTo>
                  <a:pt x="195758" y="141961"/>
                  <a:pt x="186614" y="135407"/>
                  <a:pt x="160858" y="132207"/>
                </a:cubicBezTo>
                <a:cubicBezTo>
                  <a:pt x="151714" y="131140"/>
                  <a:pt x="130073" y="128549"/>
                  <a:pt x="130073" y="110718"/>
                </a:cubicBezTo>
                <a:cubicBezTo>
                  <a:pt x="130073" y="100355"/>
                  <a:pt x="137998" y="88316"/>
                  <a:pt x="160248" y="88316"/>
                </a:cubicBezTo>
                <a:cubicBezTo>
                  <a:pt x="170307" y="88316"/>
                  <a:pt x="180365" y="92126"/>
                  <a:pt x="187071" y="97917"/>
                </a:cubicBezTo>
                <a:moveTo>
                  <a:pt x="159944" y="182347"/>
                </a:moveTo>
                <a:lnTo>
                  <a:pt x="159944" y="199415"/>
                </a:lnTo>
                <a:moveTo>
                  <a:pt x="159944" y="71247"/>
                </a:moveTo>
                <a:lnTo>
                  <a:pt x="159944" y="88316"/>
                </a:lnTo>
                <a:moveTo>
                  <a:pt x="52654" y="372237"/>
                </a:moveTo>
                <a:lnTo>
                  <a:pt x="191643" y="233248"/>
                </a:lnTo>
                <a:lnTo>
                  <a:pt x="265405" y="273939"/>
                </a:lnTo>
                <a:lnTo>
                  <a:pt x="415976" y="123368"/>
                </a:lnTo>
                <a:moveTo>
                  <a:pt x="200025" y="380924"/>
                </a:moveTo>
                <a:lnTo>
                  <a:pt x="200025" y="302590"/>
                </a:lnTo>
                <a:moveTo>
                  <a:pt x="275311" y="380924"/>
                </a:moveTo>
                <a:lnTo>
                  <a:pt x="275311" y="328346"/>
                </a:lnTo>
                <a:moveTo>
                  <a:pt x="130378" y="380924"/>
                </a:moveTo>
                <a:lnTo>
                  <a:pt x="130378" y="357759"/>
                </a:lnTo>
                <a:moveTo>
                  <a:pt x="350596" y="380924"/>
                </a:moveTo>
                <a:lnTo>
                  <a:pt x="350596" y="274396"/>
                </a:lnTo>
                <a:moveTo>
                  <a:pt x="425882" y="380924"/>
                </a:moveTo>
                <a:lnTo>
                  <a:pt x="425882" y="238277"/>
                </a:lnTo>
                <a:moveTo>
                  <a:pt x="418567" y="188290"/>
                </a:moveTo>
                <a:lnTo>
                  <a:pt x="415976" y="123215"/>
                </a:lnTo>
                <a:lnTo>
                  <a:pt x="350901" y="119710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F45812E-DBB6-B997-36C8-0761DC0D9AFE}"/>
              </a:ext>
            </a:extLst>
          </p:cNvPr>
          <p:cNvSpPr/>
          <p:nvPr/>
        </p:nvSpPr>
        <p:spPr>
          <a:xfrm>
            <a:off x="14660720" y="8114904"/>
            <a:ext cx="1066522" cy="639913"/>
          </a:xfrm>
          <a:custGeom>
            <a:avLst/>
            <a:gdLst>
              <a:gd name="connsiteX0" fmla="*/ 339318 w 533400"/>
              <a:gd name="connsiteY0" fmla="*/ 85725 h 320040"/>
              <a:gd name="connsiteX1" fmla="*/ 273025 w 533400"/>
              <a:gd name="connsiteY1" fmla="*/ 152019 h 320040"/>
              <a:gd name="connsiteX2" fmla="*/ 206730 w 533400"/>
              <a:gd name="connsiteY2" fmla="*/ 85725 h 320040"/>
              <a:gd name="connsiteX3" fmla="*/ 273025 w 533400"/>
              <a:gd name="connsiteY3" fmla="*/ 19431 h 320040"/>
              <a:gd name="connsiteX4" fmla="*/ 339318 w 533400"/>
              <a:gd name="connsiteY4" fmla="*/ 85725 h 320040"/>
              <a:gd name="connsiteX5" fmla="*/ 397840 w 533400"/>
              <a:gd name="connsiteY5" fmla="*/ 308686 h 320040"/>
              <a:gd name="connsiteX6" fmla="*/ 273025 w 533400"/>
              <a:gd name="connsiteY6" fmla="*/ 198044 h 320040"/>
              <a:gd name="connsiteX7" fmla="*/ 148209 w 533400"/>
              <a:gd name="connsiteY7" fmla="*/ 308686 h 320040"/>
              <a:gd name="connsiteX8" fmla="*/ 437921 w 533400"/>
              <a:gd name="connsiteY8" fmla="*/ 45187 h 320040"/>
              <a:gd name="connsiteX9" fmla="*/ 390830 w 533400"/>
              <a:gd name="connsiteY9" fmla="*/ 92278 h 320040"/>
              <a:gd name="connsiteX10" fmla="*/ 437921 w 533400"/>
              <a:gd name="connsiteY10" fmla="*/ 139370 h 320040"/>
              <a:gd name="connsiteX11" fmla="*/ 485013 w 533400"/>
              <a:gd name="connsiteY11" fmla="*/ 92278 h 320040"/>
              <a:gd name="connsiteX12" fmla="*/ 437921 w 533400"/>
              <a:gd name="connsiteY12" fmla="*/ 45187 h 320040"/>
              <a:gd name="connsiteX13" fmla="*/ 526618 w 533400"/>
              <a:gd name="connsiteY13" fmla="*/ 259461 h 320040"/>
              <a:gd name="connsiteX14" fmla="*/ 437921 w 533400"/>
              <a:gd name="connsiteY14" fmla="*/ 180975 h 320040"/>
              <a:gd name="connsiteX15" fmla="*/ 390830 w 533400"/>
              <a:gd name="connsiteY15" fmla="*/ 193015 h 320040"/>
              <a:gd name="connsiteX16" fmla="*/ 60883 w 533400"/>
              <a:gd name="connsiteY16" fmla="*/ 92278 h 320040"/>
              <a:gd name="connsiteX17" fmla="*/ 107975 w 533400"/>
              <a:gd name="connsiteY17" fmla="*/ 139370 h 320040"/>
              <a:gd name="connsiteX18" fmla="*/ 155066 w 533400"/>
              <a:gd name="connsiteY18" fmla="*/ 92278 h 320040"/>
              <a:gd name="connsiteX19" fmla="*/ 107975 w 533400"/>
              <a:gd name="connsiteY19" fmla="*/ 45187 h 320040"/>
              <a:gd name="connsiteX20" fmla="*/ 60883 w 533400"/>
              <a:gd name="connsiteY20" fmla="*/ 92278 h 320040"/>
              <a:gd name="connsiteX21" fmla="*/ 155219 w 533400"/>
              <a:gd name="connsiteY21" fmla="*/ 193015 h 320040"/>
              <a:gd name="connsiteX22" fmla="*/ 108128 w 533400"/>
              <a:gd name="connsiteY22" fmla="*/ 180975 h 320040"/>
              <a:gd name="connsiteX23" fmla="*/ 19431 w 533400"/>
              <a:gd name="connsiteY23" fmla="*/ 259461 h 320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33400" h="320040">
                <a:moveTo>
                  <a:pt x="339318" y="85725"/>
                </a:moveTo>
                <a:cubicBezTo>
                  <a:pt x="339318" y="122301"/>
                  <a:pt x="309600" y="152019"/>
                  <a:pt x="273025" y="152019"/>
                </a:cubicBezTo>
                <a:cubicBezTo>
                  <a:pt x="236448" y="152019"/>
                  <a:pt x="206730" y="122301"/>
                  <a:pt x="206730" y="85725"/>
                </a:cubicBezTo>
                <a:cubicBezTo>
                  <a:pt x="206730" y="49149"/>
                  <a:pt x="236448" y="19431"/>
                  <a:pt x="273025" y="19431"/>
                </a:cubicBezTo>
                <a:cubicBezTo>
                  <a:pt x="309600" y="19431"/>
                  <a:pt x="339318" y="48997"/>
                  <a:pt x="339318" y="85725"/>
                </a:cubicBezTo>
                <a:close/>
                <a:moveTo>
                  <a:pt x="397840" y="308686"/>
                </a:moveTo>
                <a:cubicBezTo>
                  <a:pt x="397840" y="247574"/>
                  <a:pt x="341909" y="198044"/>
                  <a:pt x="273025" y="198044"/>
                </a:cubicBezTo>
                <a:cubicBezTo>
                  <a:pt x="204140" y="198044"/>
                  <a:pt x="148209" y="247574"/>
                  <a:pt x="148209" y="308686"/>
                </a:cubicBezTo>
                <a:moveTo>
                  <a:pt x="437921" y="45187"/>
                </a:moveTo>
                <a:cubicBezTo>
                  <a:pt x="411861" y="45187"/>
                  <a:pt x="390830" y="66218"/>
                  <a:pt x="390830" y="92278"/>
                </a:cubicBezTo>
                <a:cubicBezTo>
                  <a:pt x="390830" y="118339"/>
                  <a:pt x="411861" y="139370"/>
                  <a:pt x="437921" y="139370"/>
                </a:cubicBezTo>
                <a:cubicBezTo>
                  <a:pt x="463982" y="139370"/>
                  <a:pt x="485013" y="118339"/>
                  <a:pt x="485013" y="92278"/>
                </a:cubicBezTo>
                <a:cubicBezTo>
                  <a:pt x="485013" y="66218"/>
                  <a:pt x="463982" y="45187"/>
                  <a:pt x="437921" y="45187"/>
                </a:cubicBezTo>
                <a:close/>
                <a:moveTo>
                  <a:pt x="526618" y="259461"/>
                </a:moveTo>
                <a:cubicBezTo>
                  <a:pt x="526618" y="216027"/>
                  <a:pt x="486994" y="180975"/>
                  <a:pt x="437921" y="180975"/>
                </a:cubicBezTo>
                <a:cubicBezTo>
                  <a:pt x="420548" y="180975"/>
                  <a:pt x="404394" y="185395"/>
                  <a:pt x="390830" y="193015"/>
                </a:cubicBezTo>
                <a:moveTo>
                  <a:pt x="60883" y="92278"/>
                </a:moveTo>
                <a:cubicBezTo>
                  <a:pt x="60883" y="118339"/>
                  <a:pt x="81915" y="139370"/>
                  <a:pt x="107975" y="139370"/>
                </a:cubicBezTo>
                <a:cubicBezTo>
                  <a:pt x="134035" y="139370"/>
                  <a:pt x="155066" y="118339"/>
                  <a:pt x="155066" y="92278"/>
                </a:cubicBezTo>
                <a:cubicBezTo>
                  <a:pt x="155066" y="66218"/>
                  <a:pt x="134035" y="45187"/>
                  <a:pt x="107975" y="45187"/>
                </a:cubicBezTo>
                <a:cubicBezTo>
                  <a:pt x="82067" y="45187"/>
                  <a:pt x="60883" y="66218"/>
                  <a:pt x="60883" y="92278"/>
                </a:cubicBezTo>
                <a:close/>
                <a:moveTo>
                  <a:pt x="155219" y="193015"/>
                </a:moveTo>
                <a:cubicBezTo>
                  <a:pt x="141504" y="185395"/>
                  <a:pt x="125349" y="180975"/>
                  <a:pt x="108128" y="180975"/>
                </a:cubicBezTo>
                <a:cubicBezTo>
                  <a:pt x="59207" y="180975"/>
                  <a:pt x="19431" y="216179"/>
                  <a:pt x="19431" y="25946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F0488CD-371D-2AD5-7FA3-297FECC9B075}"/>
              </a:ext>
            </a:extLst>
          </p:cNvPr>
          <p:cNvSpPr/>
          <p:nvPr/>
        </p:nvSpPr>
        <p:spPr>
          <a:xfrm>
            <a:off x="2362199" y="6411322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1159637-BFE0-EA35-5E68-F67FA57D3E47}"/>
              </a:ext>
            </a:extLst>
          </p:cNvPr>
          <p:cNvSpPr txBox="1"/>
          <p:nvPr/>
        </p:nvSpPr>
        <p:spPr>
          <a:xfrm rot="10800000" flipV="1">
            <a:off x="4795001" y="6065434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1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1</a:t>
            </a:r>
            <a:endParaRPr lang="vi-VN" sz="10000" b="1" dirty="0">
              <a:solidFill>
                <a:schemeClr val="accent1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4D804EB-AD01-EC27-E2D4-B6A902D02D59}"/>
              </a:ext>
            </a:extLst>
          </p:cNvPr>
          <p:cNvSpPr/>
          <p:nvPr/>
        </p:nvSpPr>
        <p:spPr>
          <a:xfrm>
            <a:off x="2362199" y="7774183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BC584B-F4BA-2DB1-787F-62F09BC6154A}"/>
              </a:ext>
            </a:extLst>
          </p:cNvPr>
          <p:cNvSpPr txBox="1"/>
          <p:nvPr/>
        </p:nvSpPr>
        <p:spPr>
          <a:xfrm rot="10800000" flipV="1">
            <a:off x="4795001" y="7428295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2</a:t>
            </a:r>
            <a:endParaRPr lang="vi-VN" sz="10000" b="1" dirty="0">
              <a:solidFill>
                <a:schemeClr val="accent4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A2DAD53-B69F-70C7-2F08-95C2C898D003}"/>
              </a:ext>
            </a:extLst>
          </p:cNvPr>
          <p:cNvSpPr/>
          <p:nvPr/>
        </p:nvSpPr>
        <p:spPr>
          <a:xfrm>
            <a:off x="2362199" y="9153440"/>
            <a:ext cx="3057867" cy="9506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42F8C6-B096-FAC2-1B9E-A95DD2CB9544}"/>
              </a:ext>
            </a:extLst>
          </p:cNvPr>
          <p:cNvSpPr txBox="1"/>
          <p:nvPr/>
        </p:nvSpPr>
        <p:spPr>
          <a:xfrm rot="10800000" flipV="1">
            <a:off x="4795001" y="8807552"/>
            <a:ext cx="775448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10000" b="1" dirty="0"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3</a:t>
            </a:r>
            <a:endParaRPr lang="vi-VN" sz="10000" b="1" dirty="0">
              <a:solidFill>
                <a:schemeClr val="accent5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366E9B-60C3-DBB7-4B7A-093A0C2F0415}"/>
              </a:ext>
            </a:extLst>
          </p:cNvPr>
          <p:cNvSpPr txBox="1"/>
          <p:nvPr/>
        </p:nvSpPr>
        <p:spPr>
          <a:xfrm rot="10800000" flipV="1">
            <a:off x="5736775" y="6318004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  <a:latin typeface="+mj-lt"/>
              </a:rPr>
              <a:t>Innovation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30C790-E6DF-321E-5794-A4BE9F72A982}"/>
              </a:ext>
            </a:extLst>
          </p:cNvPr>
          <p:cNvSpPr txBox="1"/>
          <p:nvPr/>
        </p:nvSpPr>
        <p:spPr>
          <a:xfrm rot="10800000" flipV="1">
            <a:off x="5736775" y="6851822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ạo khác biệt và giá trị mới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BE8EEA-C4DD-B812-F6E4-4A3258D283DB}"/>
              </a:ext>
            </a:extLst>
          </p:cNvPr>
          <p:cNvSpPr txBox="1"/>
          <p:nvPr/>
        </p:nvSpPr>
        <p:spPr>
          <a:xfrm rot="10800000" flipV="1">
            <a:off x="5736775" y="7680865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Customer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45D77EB-FDBE-5C34-C252-E6A10BAF9AC0}"/>
              </a:ext>
            </a:extLst>
          </p:cNvPr>
          <p:cNvSpPr txBox="1"/>
          <p:nvPr/>
        </p:nvSpPr>
        <p:spPr>
          <a:xfrm rot="10800000" flipV="1">
            <a:off x="5736775" y="8214683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</a:t>
            </a:r>
            <a:r>
              <a:rPr lang="en-US" sz="2800" dirty="0" err="1">
                <a:solidFill>
                  <a:schemeClr val="tx2"/>
                </a:solidFill>
              </a:rPr>
              <a:t>Làm</a:t>
            </a:r>
            <a:r>
              <a:rPr lang="vi-VN" sz="2800" dirty="0">
                <a:solidFill>
                  <a:schemeClr val="tx2"/>
                </a:solidFill>
              </a:rPr>
              <a:t> trung tâm mọi hoạt động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3105D52-90E8-944A-641C-8A391D3CA9C2}"/>
              </a:ext>
            </a:extLst>
          </p:cNvPr>
          <p:cNvSpPr txBox="1"/>
          <p:nvPr/>
        </p:nvSpPr>
        <p:spPr>
          <a:xfrm rot="10800000" flipV="1">
            <a:off x="5736775" y="9060122"/>
            <a:ext cx="2692674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  <a:latin typeface="+mj-lt"/>
              </a:rPr>
              <a:t>Efficiency</a:t>
            </a:r>
            <a:endParaRPr lang="vi-VN" sz="2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6EF0ED-3CE2-297E-59BD-8F594E05CC36}"/>
              </a:ext>
            </a:extLst>
          </p:cNvPr>
          <p:cNvSpPr txBox="1"/>
          <p:nvPr/>
        </p:nvSpPr>
        <p:spPr>
          <a:xfrm rot="10800000" flipV="1">
            <a:off x="5736775" y="9593940"/>
            <a:ext cx="55946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en-US" sz="2800" dirty="0">
                <a:solidFill>
                  <a:schemeClr val="tx2"/>
                </a:solidFill>
              </a:rPr>
              <a:t>&gt; T</a:t>
            </a:r>
            <a:r>
              <a:rPr lang="vi-VN" sz="2800" dirty="0">
                <a:solidFill>
                  <a:schemeClr val="tx2"/>
                </a:solidFill>
              </a:rPr>
              <a:t>ối ưu nguồn lực </a:t>
            </a:r>
            <a:r>
              <a:rPr lang="en-US" sz="2800" dirty="0" err="1">
                <a:solidFill>
                  <a:schemeClr val="tx2"/>
                </a:solidFill>
              </a:rPr>
              <a:t>và</a:t>
            </a:r>
            <a:r>
              <a:rPr lang="vi-VN" sz="2800" dirty="0">
                <a:solidFill>
                  <a:schemeClr val="tx2"/>
                </a:solidFill>
              </a:rPr>
              <a:t> lợi nhuận</a:t>
            </a:r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384F68FD-EBE9-FCA5-27CF-E965FA9D3177}"/>
              </a:ext>
            </a:extLst>
          </p:cNvPr>
          <p:cNvSpPr txBox="1"/>
          <p:nvPr/>
        </p:nvSpPr>
        <p:spPr>
          <a:xfrm>
            <a:off x="2362200" y="4729514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9" presetClass="entr" presetSubtype="0" decel="10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49" presetClass="entr" presetSubtype="0" decel="10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05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112" dur="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 animBg="1"/>
          <p:bldP spid="14" grpId="0" animBg="1"/>
          <p:bldP spid="15" grpId="0" animBg="1"/>
          <p:bldP spid="18" grpId="0"/>
          <p:bldP spid="19" grpId="0" animBg="1"/>
          <p:bldP spid="19" grpId="1" animBg="1"/>
          <p:bldP spid="20" grpId="0" animBg="1"/>
          <p:bldP spid="20" grpId="1" animBg="1"/>
          <p:bldP spid="21" grpId="0" animBg="1"/>
          <p:bldP spid="21" grpId="1" animBg="1"/>
          <p:bldP spid="22" grpId="0" animBg="1"/>
          <p:bldP spid="23" grpId="0"/>
          <p:bldP spid="24" grpId="0" animBg="1"/>
          <p:bldP spid="25" grpId="0"/>
          <p:bldP spid="26" grpId="0" animBg="1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6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5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8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4">
  <a:themeElements>
    <a:clrScheme name="SlideOcean - Dark 71">
      <a:dk1>
        <a:srgbClr val="FFFFFF"/>
      </a:dk1>
      <a:lt1>
        <a:sysClr val="window" lastClr="FFFFFF"/>
      </a:lt1>
      <a:dk2>
        <a:srgbClr val="FFFFFF"/>
      </a:dk2>
      <a:lt2>
        <a:srgbClr val="19242F"/>
      </a:lt2>
      <a:accent1>
        <a:srgbClr val="F08F1E"/>
      </a:accent1>
      <a:accent2>
        <a:srgbClr val="EE0F53"/>
      </a:accent2>
      <a:accent3>
        <a:srgbClr val="1B87F9"/>
      </a:accent3>
      <a:accent4>
        <a:srgbClr val="8DE823"/>
      </a:accent4>
      <a:accent5>
        <a:srgbClr val="EEFD2A"/>
      </a:accent5>
      <a:accent6>
        <a:srgbClr val="445469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4572</TotalTime>
  <Words>414</Words>
  <Application>Microsoft Office PowerPoint</Application>
  <PresentationFormat>Custom</PresentationFormat>
  <Paragraphs>153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9</vt:i4>
      </vt:variant>
    </vt:vector>
  </HeadingPairs>
  <TitlesOfParts>
    <vt:vector size="28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01</vt:lpstr>
      <vt:lpstr>1_SO 07</vt:lpstr>
      <vt:lpstr>1_SO 06</vt:lpstr>
      <vt:lpstr>1_SO 05</vt:lpstr>
      <vt:lpstr>1_SO 08</vt:lpstr>
      <vt:lpstr>1_SO 04</vt:lpstr>
      <vt:lpstr>1_SO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28 - Venn Diagram Business Model</dc:title>
  <dc:creator>Slide Ocean</dc:creator>
  <cp:lastModifiedBy>SO</cp:lastModifiedBy>
  <cp:revision>741</cp:revision>
  <dcterms:created xsi:type="dcterms:W3CDTF">2024-04-24T08:43:56Z</dcterms:created>
  <dcterms:modified xsi:type="dcterms:W3CDTF">2025-09-01T03:08:11Z</dcterms:modified>
</cp:coreProperties>
</file>