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5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0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1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2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3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684" r:id="rId3"/>
    <p:sldMasterId id="2147483696" r:id="rId4"/>
    <p:sldMasterId id="2147483708" r:id="rId5"/>
    <p:sldMasterId id="2147483720" r:id="rId6"/>
    <p:sldMasterId id="2147483733" r:id="rId7"/>
    <p:sldMasterId id="2147483745" r:id="rId8"/>
    <p:sldMasterId id="2147483767" r:id="rId9"/>
    <p:sldMasterId id="2147483779" r:id="rId10"/>
    <p:sldMasterId id="2147483789" r:id="rId11"/>
    <p:sldMasterId id="2147483799" r:id="rId12"/>
    <p:sldMasterId id="2147483811" r:id="rId13"/>
    <p:sldMasterId id="2147483821" r:id="rId14"/>
  </p:sldMasterIdLst>
  <p:notesMasterIdLst>
    <p:notesMasterId r:id="rId20"/>
  </p:notesMasterIdLst>
  <p:handoutMasterIdLst>
    <p:handoutMasterId r:id="rId21"/>
  </p:handoutMasterIdLst>
  <p:sldIdLst>
    <p:sldId id="2147378134" r:id="rId15"/>
    <p:sldId id="2147378132" r:id="rId16"/>
    <p:sldId id="2147378131" r:id="rId17"/>
    <p:sldId id="2147378135" r:id="rId18"/>
    <p:sldId id="2147378133" r:id="rId19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7E96"/>
    <a:srgbClr val="E8E7EC"/>
    <a:srgbClr val="717290"/>
    <a:srgbClr val="C69888"/>
    <a:srgbClr val="CBF1FC"/>
    <a:srgbClr val="C2B2A5"/>
    <a:srgbClr val="644329"/>
    <a:srgbClr val="E8E2E2"/>
    <a:srgbClr val="005C86"/>
    <a:srgbClr val="23B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75666" autoAdjust="0"/>
  </p:normalViewPr>
  <p:slideViewPr>
    <p:cSldViewPr snapToGrid="0">
      <p:cViewPr>
        <p:scale>
          <a:sx n="33" d="100"/>
          <a:sy n="33" d="100"/>
        </p:scale>
        <p:origin x="1890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DB21EF3-79C8-8FB1-03AA-7E6B0D8412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71481"/>
            <a:ext cx="10374073" cy="13787481"/>
          </a:xfrm>
          <a:custGeom>
            <a:avLst/>
            <a:gdLst>
              <a:gd name="connsiteX0" fmla="*/ 0 w 10374073"/>
              <a:gd name="connsiteY0" fmla="*/ 0 h 13787481"/>
              <a:gd name="connsiteX1" fmla="*/ 10374073 w 10374073"/>
              <a:gd name="connsiteY1" fmla="*/ 0 h 13787481"/>
              <a:gd name="connsiteX2" fmla="*/ 5522464 w 10374073"/>
              <a:gd name="connsiteY2" fmla="*/ 13787481 h 13787481"/>
              <a:gd name="connsiteX3" fmla="*/ 0 w 10374073"/>
              <a:gd name="connsiteY3" fmla="*/ 13787481 h 13787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74073" h="13787481">
                <a:moveTo>
                  <a:pt x="0" y="0"/>
                </a:moveTo>
                <a:lnTo>
                  <a:pt x="10374073" y="0"/>
                </a:lnTo>
                <a:lnTo>
                  <a:pt x="5522464" y="13787481"/>
                </a:lnTo>
                <a:lnTo>
                  <a:pt x="0" y="13787481"/>
                </a:lnTo>
                <a:close/>
              </a:path>
            </a:pathLst>
          </a:custGeom>
          <a:pattFill prst="narHorz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337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05446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6977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2541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0457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5065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91461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84414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81300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3853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2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DB21EF3-79C8-8FB1-03AA-7E6B0D8412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71481"/>
            <a:ext cx="10374073" cy="13787481"/>
          </a:xfrm>
          <a:custGeom>
            <a:avLst/>
            <a:gdLst>
              <a:gd name="connsiteX0" fmla="*/ 0 w 10374073"/>
              <a:gd name="connsiteY0" fmla="*/ 0 h 13787481"/>
              <a:gd name="connsiteX1" fmla="*/ 10374073 w 10374073"/>
              <a:gd name="connsiteY1" fmla="*/ 0 h 13787481"/>
              <a:gd name="connsiteX2" fmla="*/ 5522464 w 10374073"/>
              <a:gd name="connsiteY2" fmla="*/ 13787481 h 13787481"/>
              <a:gd name="connsiteX3" fmla="*/ 0 w 10374073"/>
              <a:gd name="connsiteY3" fmla="*/ 13787481 h 13787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74073" h="13787481">
                <a:moveTo>
                  <a:pt x="0" y="0"/>
                </a:moveTo>
                <a:lnTo>
                  <a:pt x="10374073" y="0"/>
                </a:lnTo>
                <a:lnTo>
                  <a:pt x="5522464" y="13787481"/>
                </a:lnTo>
                <a:lnTo>
                  <a:pt x="0" y="13787481"/>
                </a:lnTo>
                <a:close/>
              </a:path>
            </a:pathLst>
          </a:custGeom>
          <a:pattFill prst="narHorz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2117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5100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43349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9897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09842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0198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82332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5192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0143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4235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3496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18612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0785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8036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6821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0704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0569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743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2161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8961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35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87724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2688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6576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25300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4981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2818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3316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7043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167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175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9445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9197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34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DB21EF3-79C8-8FB1-03AA-7E6B0D8412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71481"/>
            <a:ext cx="10374073" cy="13787481"/>
          </a:xfrm>
          <a:custGeom>
            <a:avLst/>
            <a:gdLst>
              <a:gd name="connsiteX0" fmla="*/ 0 w 10374073"/>
              <a:gd name="connsiteY0" fmla="*/ 0 h 13787481"/>
              <a:gd name="connsiteX1" fmla="*/ 10374073 w 10374073"/>
              <a:gd name="connsiteY1" fmla="*/ 0 h 13787481"/>
              <a:gd name="connsiteX2" fmla="*/ 5522464 w 10374073"/>
              <a:gd name="connsiteY2" fmla="*/ 13787481 h 13787481"/>
              <a:gd name="connsiteX3" fmla="*/ 0 w 10374073"/>
              <a:gd name="connsiteY3" fmla="*/ 13787481 h 13787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74073" h="13787481">
                <a:moveTo>
                  <a:pt x="0" y="0"/>
                </a:moveTo>
                <a:lnTo>
                  <a:pt x="10374073" y="0"/>
                </a:lnTo>
                <a:lnTo>
                  <a:pt x="5522464" y="13787481"/>
                </a:lnTo>
                <a:lnTo>
                  <a:pt x="0" y="13787481"/>
                </a:lnTo>
                <a:close/>
              </a:path>
            </a:pathLst>
          </a:custGeom>
          <a:pattFill prst="narHorz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9564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DB21EF3-79C8-8FB1-03AA-7E6B0D8412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71481"/>
            <a:ext cx="10374073" cy="13787481"/>
          </a:xfrm>
          <a:custGeom>
            <a:avLst/>
            <a:gdLst>
              <a:gd name="connsiteX0" fmla="*/ 0 w 10374073"/>
              <a:gd name="connsiteY0" fmla="*/ 0 h 13787481"/>
              <a:gd name="connsiteX1" fmla="*/ 10374073 w 10374073"/>
              <a:gd name="connsiteY1" fmla="*/ 0 h 13787481"/>
              <a:gd name="connsiteX2" fmla="*/ 5522464 w 10374073"/>
              <a:gd name="connsiteY2" fmla="*/ 13787481 h 13787481"/>
              <a:gd name="connsiteX3" fmla="*/ 0 w 10374073"/>
              <a:gd name="connsiteY3" fmla="*/ 13787481 h 13787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74073" h="13787481">
                <a:moveTo>
                  <a:pt x="0" y="0"/>
                </a:moveTo>
                <a:lnTo>
                  <a:pt x="10374073" y="0"/>
                </a:lnTo>
                <a:lnTo>
                  <a:pt x="5522464" y="13787481"/>
                </a:lnTo>
                <a:lnTo>
                  <a:pt x="0" y="13787481"/>
                </a:lnTo>
                <a:close/>
              </a:path>
            </a:pathLst>
          </a:custGeom>
          <a:pattFill prst="narHorz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140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DB21EF3-79C8-8FB1-03AA-7E6B0D8412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71481"/>
            <a:ext cx="10374073" cy="13787481"/>
          </a:xfrm>
          <a:custGeom>
            <a:avLst/>
            <a:gdLst>
              <a:gd name="connsiteX0" fmla="*/ 0 w 10374073"/>
              <a:gd name="connsiteY0" fmla="*/ 0 h 13787481"/>
              <a:gd name="connsiteX1" fmla="*/ 10374073 w 10374073"/>
              <a:gd name="connsiteY1" fmla="*/ 0 h 13787481"/>
              <a:gd name="connsiteX2" fmla="*/ 5522464 w 10374073"/>
              <a:gd name="connsiteY2" fmla="*/ 13787481 h 13787481"/>
              <a:gd name="connsiteX3" fmla="*/ 0 w 10374073"/>
              <a:gd name="connsiteY3" fmla="*/ 13787481 h 13787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74073" h="13787481">
                <a:moveTo>
                  <a:pt x="0" y="0"/>
                </a:moveTo>
                <a:lnTo>
                  <a:pt x="10374073" y="0"/>
                </a:lnTo>
                <a:lnTo>
                  <a:pt x="5522464" y="13787481"/>
                </a:lnTo>
                <a:lnTo>
                  <a:pt x="0" y="13787481"/>
                </a:lnTo>
                <a:close/>
              </a:path>
            </a:pathLst>
          </a:custGeom>
          <a:pattFill prst="narHorz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7580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DB21EF3-79C8-8FB1-03AA-7E6B0D8412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71481"/>
            <a:ext cx="10374073" cy="13787481"/>
          </a:xfrm>
          <a:custGeom>
            <a:avLst/>
            <a:gdLst>
              <a:gd name="connsiteX0" fmla="*/ 0 w 10374073"/>
              <a:gd name="connsiteY0" fmla="*/ 0 h 13787481"/>
              <a:gd name="connsiteX1" fmla="*/ 10374073 w 10374073"/>
              <a:gd name="connsiteY1" fmla="*/ 0 h 13787481"/>
              <a:gd name="connsiteX2" fmla="*/ 5522464 w 10374073"/>
              <a:gd name="connsiteY2" fmla="*/ 13787481 h 13787481"/>
              <a:gd name="connsiteX3" fmla="*/ 0 w 10374073"/>
              <a:gd name="connsiteY3" fmla="*/ 13787481 h 13787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74073" h="13787481">
                <a:moveTo>
                  <a:pt x="0" y="0"/>
                </a:moveTo>
                <a:lnTo>
                  <a:pt x="10374073" y="0"/>
                </a:lnTo>
                <a:lnTo>
                  <a:pt x="5522464" y="13787481"/>
                </a:lnTo>
                <a:lnTo>
                  <a:pt x="0" y="13787481"/>
                </a:lnTo>
                <a:close/>
              </a:path>
            </a:pathLst>
          </a:custGeom>
          <a:pattFill prst="narHorz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3227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DB21EF3-79C8-8FB1-03AA-7E6B0D8412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71481"/>
            <a:ext cx="10374073" cy="13787481"/>
          </a:xfrm>
          <a:custGeom>
            <a:avLst/>
            <a:gdLst>
              <a:gd name="connsiteX0" fmla="*/ 0 w 10374073"/>
              <a:gd name="connsiteY0" fmla="*/ 0 h 13787481"/>
              <a:gd name="connsiteX1" fmla="*/ 10374073 w 10374073"/>
              <a:gd name="connsiteY1" fmla="*/ 0 h 13787481"/>
              <a:gd name="connsiteX2" fmla="*/ 5522464 w 10374073"/>
              <a:gd name="connsiteY2" fmla="*/ 13787481 h 13787481"/>
              <a:gd name="connsiteX3" fmla="*/ 0 w 10374073"/>
              <a:gd name="connsiteY3" fmla="*/ 13787481 h 13787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74073" h="13787481">
                <a:moveTo>
                  <a:pt x="0" y="0"/>
                </a:moveTo>
                <a:lnTo>
                  <a:pt x="10374073" y="0"/>
                </a:lnTo>
                <a:lnTo>
                  <a:pt x="5522464" y="13787481"/>
                </a:lnTo>
                <a:lnTo>
                  <a:pt x="0" y="13787481"/>
                </a:lnTo>
                <a:close/>
              </a:path>
            </a:pathLst>
          </a:custGeom>
          <a:pattFill prst="narHorz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53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DB21EF3-79C8-8FB1-03AA-7E6B0D8412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71481"/>
            <a:ext cx="10374073" cy="13787481"/>
          </a:xfrm>
          <a:custGeom>
            <a:avLst/>
            <a:gdLst>
              <a:gd name="connsiteX0" fmla="*/ 0 w 10374073"/>
              <a:gd name="connsiteY0" fmla="*/ 0 h 13787481"/>
              <a:gd name="connsiteX1" fmla="*/ 10374073 w 10374073"/>
              <a:gd name="connsiteY1" fmla="*/ 0 h 13787481"/>
              <a:gd name="connsiteX2" fmla="*/ 5522464 w 10374073"/>
              <a:gd name="connsiteY2" fmla="*/ 13787481 h 13787481"/>
              <a:gd name="connsiteX3" fmla="*/ 0 w 10374073"/>
              <a:gd name="connsiteY3" fmla="*/ 13787481 h 13787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74073" h="13787481">
                <a:moveTo>
                  <a:pt x="0" y="0"/>
                </a:moveTo>
                <a:lnTo>
                  <a:pt x="10374073" y="0"/>
                </a:lnTo>
                <a:lnTo>
                  <a:pt x="5522464" y="13787481"/>
                </a:lnTo>
                <a:lnTo>
                  <a:pt x="0" y="13787481"/>
                </a:lnTo>
                <a:close/>
              </a:path>
            </a:pathLst>
          </a:custGeom>
          <a:pattFill prst="narHorz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519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9931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20014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8352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6462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41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3913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99392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2173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1908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72883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3274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413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6646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3966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27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100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9.xml"/><Relationship Id="rId10" Type="http://schemas.openxmlformats.org/officeDocument/2006/relationships/theme" Target="../theme/theme11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9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8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673" r:id="rId2"/>
    <p:sldLayoutId id="2147483674" r:id="rId3"/>
    <p:sldLayoutId id="2147483675" r:id="rId4"/>
    <p:sldLayoutId id="2147483677" r:id="rId5"/>
    <p:sldLayoutId id="2147483678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845634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21387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53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1884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01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661" r:id="rId2"/>
    <p:sldLayoutId id="2147483662" r:id="rId3"/>
    <p:sldLayoutId id="2147483663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685" r:id="rId2"/>
    <p:sldLayoutId id="2147483686" r:id="rId3"/>
    <p:sldLayoutId id="2147483687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697" r:id="rId2"/>
    <p:sldLayoutId id="2147483698" r:id="rId3"/>
    <p:sldLayoutId id="2147483699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709" r:id="rId2"/>
    <p:sldLayoutId id="2147483710" r:id="rId3"/>
    <p:sldLayoutId id="2147483711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721" r:id="rId2"/>
    <p:sldLayoutId id="2147483722" r:id="rId3"/>
    <p:sldLayoutId id="2147483723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4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B2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31C5A38-1062-B7FF-EF33-46E2B44A10D9}"/>
              </a:ext>
            </a:extLst>
          </p:cNvPr>
          <p:cNvCxnSpPr>
            <a:cxnSpLocks/>
          </p:cNvCxnSpPr>
          <p:nvPr/>
        </p:nvCxnSpPr>
        <p:spPr>
          <a:xfrm>
            <a:off x="13050275" y="9696450"/>
            <a:ext cx="1148405" cy="417773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1DCCDD4B-37BA-F2D9-6B3D-C12FDC686E70}"/>
              </a:ext>
            </a:extLst>
          </p:cNvPr>
          <p:cNvSpPr/>
          <p:nvPr/>
        </p:nvSpPr>
        <p:spPr>
          <a:xfrm>
            <a:off x="4134466" y="2925098"/>
            <a:ext cx="9055509" cy="905550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99A20C1-A197-37DD-37C5-41E7D9EBD946}"/>
              </a:ext>
            </a:extLst>
          </p:cNvPr>
          <p:cNvSpPr/>
          <p:nvPr/>
        </p:nvSpPr>
        <p:spPr>
          <a:xfrm>
            <a:off x="3721512" y="2512143"/>
            <a:ext cx="9881418" cy="9881418"/>
          </a:xfrm>
          <a:prstGeom prst="ellipse">
            <a:avLst/>
          </a:prstGeom>
          <a:noFill/>
          <a:ln w="63500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BD41C3D-2FD4-2113-03D6-F55819DE9FB5}"/>
              </a:ext>
            </a:extLst>
          </p:cNvPr>
          <p:cNvSpPr/>
          <p:nvPr/>
        </p:nvSpPr>
        <p:spPr>
          <a:xfrm>
            <a:off x="16905411" y="6537173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2B2A5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840EFEE-4A0A-97EA-EE4B-C8A3973DC82D}"/>
              </a:ext>
            </a:extLst>
          </p:cNvPr>
          <p:cNvCxnSpPr>
            <a:stCxn id="7" idx="6"/>
          </p:cNvCxnSpPr>
          <p:nvPr/>
        </p:nvCxnSpPr>
        <p:spPr>
          <a:xfrm>
            <a:off x="13602930" y="7452852"/>
            <a:ext cx="3185651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DD1973B-7283-627B-9E37-E4D677C78A91}"/>
              </a:ext>
            </a:extLst>
          </p:cNvPr>
          <p:cNvSpPr/>
          <p:nvPr/>
        </p:nvSpPr>
        <p:spPr>
          <a:xfrm>
            <a:off x="16268841" y="6163837"/>
            <a:ext cx="1567536" cy="1567536"/>
          </a:xfrm>
          <a:prstGeom prst="ellipse">
            <a:avLst/>
          </a:prstGeom>
          <a:solidFill>
            <a:srgbClr val="C69888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445ECA-1E50-FC55-3568-D863CCBA15B8}"/>
              </a:ext>
            </a:extLst>
          </p:cNvPr>
          <p:cNvSpPr txBox="1"/>
          <p:nvPr/>
        </p:nvSpPr>
        <p:spPr>
          <a:xfrm rot="10800000" flipV="1">
            <a:off x="18068161" y="6875726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chemeClr val="bg2"/>
                </a:solidFill>
                <a:latin typeface="+mj-lt"/>
              </a:rPr>
              <a:t>Đa dạng xét nghiệm hỗ trợ chẩn đoán nhanh chóng.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FE92FE-456A-E7EE-34F3-5E70AB4886EB}"/>
              </a:ext>
            </a:extLst>
          </p:cNvPr>
          <p:cNvSpPr txBox="1"/>
          <p:nvPr/>
        </p:nvSpPr>
        <p:spPr>
          <a:xfrm rot="10800000" flipV="1">
            <a:off x="18068161" y="5852901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rgbClr val="644329"/>
                </a:solidFill>
                <a:latin typeface="UTM Avo"/>
              </a:rPr>
              <a:t>TESTING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644329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E0A9C2-295A-9BE4-1A32-7C88AE79844A}"/>
              </a:ext>
            </a:extLst>
          </p:cNvPr>
          <p:cNvSpPr txBox="1"/>
          <p:nvPr/>
        </p:nvSpPr>
        <p:spPr>
          <a:xfrm rot="10800000" flipV="1">
            <a:off x="9253343" y="4927800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0" b="1" dirty="0">
                <a:solidFill>
                  <a:srgbClr val="644329"/>
                </a:solidFill>
                <a:latin typeface="UTM Avo"/>
              </a:rPr>
              <a:t>ME</a:t>
            </a:r>
            <a:endParaRPr kumimoji="0" lang="en-US" sz="13000" b="1" i="0" u="none" strike="noStrike" kern="1200" cap="none" spc="0" normalizeH="0" baseline="0" noProof="0" dirty="0">
              <a:ln>
                <a:noFill/>
              </a:ln>
              <a:solidFill>
                <a:srgbClr val="644329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CED9CF-83FE-FB86-70C9-42DE3199C8B8}"/>
              </a:ext>
            </a:extLst>
          </p:cNvPr>
          <p:cNvSpPr txBox="1"/>
          <p:nvPr/>
        </p:nvSpPr>
        <p:spPr>
          <a:xfrm rot="10800000" flipV="1">
            <a:off x="8125180" y="7885023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0" b="1" dirty="0">
                <a:solidFill>
                  <a:srgbClr val="644329"/>
                </a:solidFill>
                <a:latin typeface="UTM Avo"/>
              </a:rPr>
              <a:t>CAL</a:t>
            </a:r>
            <a:endParaRPr kumimoji="0" lang="en-US" sz="13000" b="1" i="0" u="none" strike="noStrike" kern="1200" cap="none" spc="0" normalizeH="0" baseline="0" noProof="0" dirty="0">
              <a:ln>
                <a:noFill/>
              </a:ln>
              <a:solidFill>
                <a:srgbClr val="644329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AE4699-85E2-DB27-B971-6B6BACE562BF}"/>
              </a:ext>
            </a:extLst>
          </p:cNvPr>
          <p:cNvSpPr txBox="1"/>
          <p:nvPr/>
        </p:nvSpPr>
        <p:spPr>
          <a:xfrm rot="10800000" flipV="1">
            <a:off x="8689262" y="6406412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0" b="1" i="0" u="none" strike="noStrike" kern="1200" cap="none" spc="0" normalizeH="0" baseline="0" noProof="0" dirty="0">
                <a:ln>
                  <a:noFill/>
                </a:ln>
                <a:solidFill>
                  <a:srgbClr val="644329"/>
                </a:solidFill>
                <a:effectLst/>
                <a:uLnTx/>
                <a:uFillTx/>
                <a:latin typeface="UTM Avo"/>
              </a:rPr>
              <a:t>DI</a:t>
            </a: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id="{EAE0E2BF-C4DF-D9E6-C918-EF8AD13CC51E}"/>
              </a:ext>
            </a:extLst>
          </p:cNvPr>
          <p:cNvSpPr txBox="1"/>
          <p:nvPr/>
        </p:nvSpPr>
        <p:spPr>
          <a:xfrm>
            <a:off x="7923449" y="977785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rgbClr val="C2B2A5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rgbClr val="C2B2A5"/>
                </a:solidFill>
                <a:latin typeface="+mn-lt"/>
              </a:rPr>
              <a:t>.net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54D5F4A-039A-DD7B-148D-EF3DADE9E070}"/>
              </a:ext>
            </a:extLst>
          </p:cNvPr>
          <p:cNvSpPr/>
          <p:nvPr/>
        </p:nvSpPr>
        <p:spPr>
          <a:xfrm>
            <a:off x="16526429" y="9198544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2B2A5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56DFC69-C5F3-40A5-2303-1D61854AF751}"/>
              </a:ext>
            </a:extLst>
          </p:cNvPr>
          <p:cNvCxnSpPr>
            <a:cxnSpLocks/>
          </p:cNvCxnSpPr>
          <p:nvPr/>
        </p:nvCxnSpPr>
        <p:spPr>
          <a:xfrm>
            <a:off x="14198680" y="10114223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B44F71CD-9519-20B3-EB49-760EBA2D7B1B}"/>
              </a:ext>
            </a:extLst>
          </p:cNvPr>
          <p:cNvSpPr/>
          <p:nvPr/>
        </p:nvSpPr>
        <p:spPr>
          <a:xfrm>
            <a:off x="15889859" y="8825208"/>
            <a:ext cx="1567536" cy="1567536"/>
          </a:xfrm>
          <a:prstGeom prst="ellipse">
            <a:avLst/>
          </a:prstGeom>
          <a:solidFill>
            <a:srgbClr val="C69888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DBFA61-08D5-D046-3B56-20FFF728FBB1}"/>
              </a:ext>
            </a:extLst>
          </p:cNvPr>
          <p:cNvSpPr txBox="1"/>
          <p:nvPr/>
        </p:nvSpPr>
        <p:spPr>
          <a:xfrm rot="10800000" flipV="1">
            <a:off x="17689179" y="9537097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chemeClr val="bg2"/>
                </a:solidFill>
                <a:latin typeface="+mj-lt"/>
              </a:rPr>
              <a:t>Điều trị, phẫu thuật với công nghệ hiện đại.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A7EDAA-F219-B2FA-F63F-3DE5A9337A76}"/>
              </a:ext>
            </a:extLst>
          </p:cNvPr>
          <p:cNvSpPr txBox="1"/>
          <p:nvPr/>
        </p:nvSpPr>
        <p:spPr>
          <a:xfrm rot="10800000" flipV="1">
            <a:off x="17689179" y="8514272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644329"/>
                </a:solidFill>
                <a:latin typeface="UTM Avo"/>
              </a:rPr>
              <a:t>TREATMENT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644329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A08DEB8-B972-8CE8-0792-19D6F295CB91}"/>
              </a:ext>
            </a:extLst>
          </p:cNvPr>
          <p:cNvCxnSpPr>
            <a:cxnSpLocks/>
          </p:cNvCxnSpPr>
          <p:nvPr/>
        </p:nvCxnSpPr>
        <p:spPr>
          <a:xfrm flipV="1">
            <a:off x="13050275" y="4719956"/>
            <a:ext cx="1148405" cy="472289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E1904A0D-4637-A43F-F33D-9EC4E1774025}"/>
              </a:ext>
            </a:extLst>
          </p:cNvPr>
          <p:cNvSpPr/>
          <p:nvPr/>
        </p:nvSpPr>
        <p:spPr>
          <a:xfrm>
            <a:off x="16526429" y="3804277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2B2A5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DE0A1B3-6092-856E-3002-614DBA0A0B8C}"/>
              </a:ext>
            </a:extLst>
          </p:cNvPr>
          <p:cNvCxnSpPr>
            <a:cxnSpLocks/>
          </p:cNvCxnSpPr>
          <p:nvPr/>
        </p:nvCxnSpPr>
        <p:spPr>
          <a:xfrm>
            <a:off x="14198680" y="4719956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24AAA929-1A20-73DA-EDAE-39E8097B2788}"/>
              </a:ext>
            </a:extLst>
          </p:cNvPr>
          <p:cNvSpPr/>
          <p:nvPr/>
        </p:nvSpPr>
        <p:spPr>
          <a:xfrm>
            <a:off x="15889859" y="3430941"/>
            <a:ext cx="1567536" cy="1567536"/>
          </a:xfrm>
          <a:prstGeom prst="ellipse">
            <a:avLst/>
          </a:prstGeom>
          <a:solidFill>
            <a:srgbClr val="C69888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166802-7D9E-9B0A-E386-97F24ED206D6}"/>
              </a:ext>
            </a:extLst>
          </p:cNvPr>
          <p:cNvSpPr txBox="1"/>
          <p:nvPr/>
        </p:nvSpPr>
        <p:spPr>
          <a:xfrm rot="10800000" flipV="1">
            <a:off x="17689179" y="4142830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chemeClr val="bg2"/>
                </a:solidFill>
                <a:latin typeface="+mj-lt"/>
              </a:rPr>
              <a:t>X-quang, MRI, CT, siêu âm cho kết quả chính xác.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42C6C0-3AD7-504C-4039-3D98C7E20D2C}"/>
              </a:ext>
            </a:extLst>
          </p:cNvPr>
          <p:cNvSpPr txBox="1"/>
          <p:nvPr/>
        </p:nvSpPr>
        <p:spPr>
          <a:xfrm rot="10800000" flipV="1">
            <a:off x="17689179" y="3120005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rgbClr val="644329"/>
                </a:solidFill>
                <a:latin typeface="UTM Avo"/>
              </a:rPr>
              <a:t>IMAGING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644329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C4B7EDD-3073-1940-2562-28AB44BDAAD9}"/>
              </a:ext>
            </a:extLst>
          </p:cNvPr>
          <p:cNvCxnSpPr>
            <a:cxnSpLocks/>
          </p:cNvCxnSpPr>
          <p:nvPr/>
        </p:nvCxnSpPr>
        <p:spPr>
          <a:xfrm>
            <a:off x="11310242" y="11620475"/>
            <a:ext cx="1541827" cy="1180063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E6C0B47-AAC7-93B4-79D3-FD985E215203}"/>
              </a:ext>
            </a:extLst>
          </p:cNvPr>
          <p:cNvSpPr/>
          <p:nvPr/>
        </p:nvSpPr>
        <p:spPr>
          <a:xfrm>
            <a:off x="15179818" y="11884859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2B2A5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AC74A76-E1A7-5B56-1FA5-710E8AB68D8B}"/>
              </a:ext>
            </a:extLst>
          </p:cNvPr>
          <p:cNvCxnSpPr>
            <a:cxnSpLocks/>
          </p:cNvCxnSpPr>
          <p:nvPr/>
        </p:nvCxnSpPr>
        <p:spPr>
          <a:xfrm>
            <a:off x="12852069" y="12800538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D3210C08-7C82-334A-002E-AB21B71E31D9}"/>
              </a:ext>
            </a:extLst>
          </p:cNvPr>
          <p:cNvSpPr/>
          <p:nvPr/>
        </p:nvSpPr>
        <p:spPr>
          <a:xfrm>
            <a:off x="14543248" y="11511523"/>
            <a:ext cx="1567536" cy="1567536"/>
          </a:xfrm>
          <a:prstGeom prst="ellipse">
            <a:avLst/>
          </a:prstGeom>
          <a:solidFill>
            <a:srgbClr val="C69888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E2851F-36C9-D81F-87E2-B0D1BA5CC9DA}"/>
              </a:ext>
            </a:extLst>
          </p:cNvPr>
          <p:cNvSpPr txBox="1"/>
          <p:nvPr/>
        </p:nvSpPr>
        <p:spPr>
          <a:xfrm rot="10800000" flipV="1">
            <a:off x="16342568" y="12223412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chemeClr val="bg2"/>
                </a:solidFill>
                <a:latin typeface="+mj-lt"/>
              </a:rPr>
              <a:t>Tầm soát bệnh, tư vấn sức khỏe, nâng cao thể chất.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FADF856-032C-0E0F-C3A8-37B0280A59E6}"/>
              </a:ext>
            </a:extLst>
          </p:cNvPr>
          <p:cNvSpPr txBox="1"/>
          <p:nvPr/>
        </p:nvSpPr>
        <p:spPr>
          <a:xfrm rot="10800000" flipV="1">
            <a:off x="16342568" y="11200587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rgbClr val="644329"/>
                </a:solidFill>
                <a:latin typeface="UTM Avo"/>
              </a:rPr>
              <a:t>WELLNESS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644329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5702607-2A24-8B9B-2027-0E4D5ADC3B11}"/>
              </a:ext>
            </a:extLst>
          </p:cNvPr>
          <p:cNvCxnSpPr>
            <a:cxnSpLocks/>
          </p:cNvCxnSpPr>
          <p:nvPr/>
        </p:nvCxnSpPr>
        <p:spPr>
          <a:xfrm flipV="1">
            <a:off x="11293788" y="2103218"/>
            <a:ext cx="1558281" cy="1213104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7DFCDBA1-02C0-4546-C1BD-3A5268DFA514}"/>
              </a:ext>
            </a:extLst>
          </p:cNvPr>
          <p:cNvSpPr/>
          <p:nvPr/>
        </p:nvSpPr>
        <p:spPr>
          <a:xfrm>
            <a:off x="15179818" y="1187539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2B2A5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B69CA6D-A4DE-74F2-C083-85873880CE3C}"/>
              </a:ext>
            </a:extLst>
          </p:cNvPr>
          <p:cNvCxnSpPr>
            <a:cxnSpLocks/>
          </p:cNvCxnSpPr>
          <p:nvPr/>
        </p:nvCxnSpPr>
        <p:spPr>
          <a:xfrm>
            <a:off x="12852069" y="2103218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49CEF6CF-440D-2CE4-690D-98399482B231}"/>
              </a:ext>
            </a:extLst>
          </p:cNvPr>
          <p:cNvSpPr/>
          <p:nvPr/>
        </p:nvSpPr>
        <p:spPr>
          <a:xfrm>
            <a:off x="14543248" y="814203"/>
            <a:ext cx="1567536" cy="1567536"/>
          </a:xfrm>
          <a:prstGeom prst="ellipse">
            <a:avLst/>
          </a:prstGeom>
          <a:solidFill>
            <a:srgbClr val="C69888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D6B2A88-4077-A34D-87A8-914CA7CA008D}"/>
              </a:ext>
            </a:extLst>
          </p:cNvPr>
          <p:cNvSpPr txBox="1"/>
          <p:nvPr/>
        </p:nvSpPr>
        <p:spPr>
          <a:xfrm rot="10800000" flipV="1">
            <a:off x="16342568" y="1526092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chemeClr val="bg2"/>
                </a:solidFill>
                <a:latin typeface="+mj-lt"/>
              </a:rPr>
              <a:t>Khám tổng quát và chuyên khoa với bác sĩ giàu kinh nghiệm.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526E36-23A0-0B7A-BE26-41DA06189002}"/>
              </a:ext>
            </a:extLst>
          </p:cNvPr>
          <p:cNvSpPr txBox="1"/>
          <p:nvPr/>
        </p:nvSpPr>
        <p:spPr>
          <a:xfrm rot="10800000" flipV="1">
            <a:off x="16342568" y="503267"/>
            <a:ext cx="555820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rgbClr val="644329"/>
                </a:solidFill>
                <a:latin typeface="UTM Avo"/>
              </a:rPr>
              <a:t>CONSULTATION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644329"/>
              </a:solidFill>
              <a:effectLst/>
              <a:uLnTx/>
              <a:uFillTx/>
              <a:latin typeface="UTM Avo"/>
            </a:endParaRPr>
          </a:p>
        </p:txBody>
      </p:sp>
      <p:grpSp>
        <p:nvGrpSpPr>
          <p:cNvPr id="40" name="Google Shape;10888;p80">
            <a:extLst>
              <a:ext uri="{FF2B5EF4-FFF2-40B4-BE49-F238E27FC236}">
                <a16:creationId xmlns:a16="http://schemas.microsoft.com/office/drawing/2014/main" id="{76BDF737-AF0A-8E77-F4EC-346FC6B03F44}"/>
              </a:ext>
            </a:extLst>
          </p:cNvPr>
          <p:cNvGrpSpPr/>
          <p:nvPr/>
        </p:nvGrpSpPr>
        <p:grpSpPr>
          <a:xfrm>
            <a:off x="16709394" y="6533037"/>
            <a:ext cx="686432" cy="829136"/>
            <a:chOff x="7571624" y="3808935"/>
            <a:chExt cx="292047" cy="352762"/>
          </a:xfrm>
          <a:solidFill>
            <a:schemeClr val="bg2"/>
          </a:solidFill>
        </p:grpSpPr>
        <p:sp>
          <p:nvSpPr>
            <p:cNvPr id="41" name="Google Shape;10889;p80">
              <a:extLst>
                <a:ext uri="{FF2B5EF4-FFF2-40B4-BE49-F238E27FC236}">
                  <a16:creationId xmlns:a16="http://schemas.microsoft.com/office/drawing/2014/main" id="{276D3228-59F1-2F78-1C6D-C93A7072D67F}"/>
                </a:ext>
              </a:extLst>
            </p:cNvPr>
            <p:cNvSpPr/>
            <p:nvPr/>
          </p:nvSpPr>
          <p:spPr>
            <a:xfrm>
              <a:off x="7802955" y="4057755"/>
              <a:ext cx="15227" cy="15195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239" y="0"/>
                  </a:moveTo>
                  <a:cubicBezTo>
                    <a:pt x="120" y="0"/>
                    <a:pt x="1" y="107"/>
                    <a:pt x="1" y="238"/>
                  </a:cubicBezTo>
                  <a:cubicBezTo>
                    <a:pt x="1" y="381"/>
                    <a:pt x="108" y="476"/>
                    <a:pt x="239" y="476"/>
                  </a:cubicBezTo>
                  <a:cubicBezTo>
                    <a:pt x="382" y="476"/>
                    <a:pt x="477" y="381"/>
                    <a:pt x="477" y="238"/>
                  </a:cubicBezTo>
                  <a:cubicBezTo>
                    <a:pt x="477" y="107"/>
                    <a:pt x="382" y="0"/>
                    <a:pt x="2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" name="Google Shape;10890;p80">
              <a:extLst>
                <a:ext uri="{FF2B5EF4-FFF2-40B4-BE49-F238E27FC236}">
                  <a16:creationId xmlns:a16="http://schemas.microsoft.com/office/drawing/2014/main" id="{E075A5D6-26EE-E2CC-593A-D2BF0E038E2E}"/>
                </a:ext>
              </a:extLst>
            </p:cNvPr>
            <p:cNvSpPr/>
            <p:nvPr/>
          </p:nvSpPr>
          <p:spPr>
            <a:xfrm>
              <a:off x="7764665" y="4115763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1"/>
                  </a:moveTo>
                  <a:cubicBezTo>
                    <a:pt x="84" y="1"/>
                    <a:pt x="0" y="84"/>
                    <a:pt x="0" y="203"/>
                  </a:cubicBezTo>
                  <a:cubicBezTo>
                    <a:pt x="0" y="322"/>
                    <a:pt x="84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0891;p80">
              <a:extLst>
                <a:ext uri="{FF2B5EF4-FFF2-40B4-BE49-F238E27FC236}">
                  <a16:creationId xmlns:a16="http://schemas.microsoft.com/office/drawing/2014/main" id="{02539369-4564-F53C-B95D-289000F42B61}"/>
                </a:ext>
              </a:extLst>
            </p:cNvPr>
            <p:cNvSpPr/>
            <p:nvPr/>
          </p:nvSpPr>
          <p:spPr>
            <a:xfrm>
              <a:off x="7653141" y="4048262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cubicBezTo>
                    <a:pt x="334" y="417"/>
                    <a:pt x="418" y="334"/>
                    <a:pt x="418" y="215"/>
                  </a:cubicBezTo>
                  <a:cubicBezTo>
                    <a:pt x="418" y="96"/>
                    <a:pt x="334" y="0"/>
                    <a:pt x="2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4" name="Google Shape;10892;p80">
              <a:extLst>
                <a:ext uri="{FF2B5EF4-FFF2-40B4-BE49-F238E27FC236}">
                  <a16:creationId xmlns:a16="http://schemas.microsoft.com/office/drawing/2014/main" id="{E49D8E50-8CF2-FCA3-F572-7862B1D49045}"/>
                </a:ext>
              </a:extLst>
            </p:cNvPr>
            <p:cNvSpPr/>
            <p:nvPr/>
          </p:nvSpPr>
          <p:spPr>
            <a:xfrm>
              <a:off x="7675917" y="4115763"/>
              <a:ext cx="13284" cy="13315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15" y="1"/>
                  </a:moveTo>
                  <a:cubicBezTo>
                    <a:pt x="96" y="1"/>
                    <a:pt x="0" y="84"/>
                    <a:pt x="0" y="203"/>
                  </a:cubicBezTo>
                  <a:cubicBezTo>
                    <a:pt x="0" y="322"/>
                    <a:pt x="96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5" name="Google Shape;10893;p80">
              <a:extLst>
                <a:ext uri="{FF2B5EF4-FFF2-40B4-BE49-F238E27FC236}">
                  <a16:creationId xmlns:a16="http://schemas.microsoft.com/office/drawing/2014/main" id="{7B642500-CA92-0BEF-1D71-F7FC0401020F}"/>
                </a:ext>
              </a:extLst>
            </p:cNvPr>
            <p:cNvSpPr/>
            <p:nvPr/>
          </p:nvSpPr>
          <p:spPr>
            <a:xfrm>
              <a:off x="7715736" y="4062660"/>
              <a:ext cx="16342" cy="15959"/>
            </a:xfrm>
            <a:custGeom>
              <a:avLst/>
              <a:gdLst/>
              <a:ahLst/>
              <a:cxnLst/>
              <a:rect l="l" t="t" r="r" b="b"/>
              <a:pathLst>
                <a:path w="513" h="501" extrusionOk="0">
                  <a:moveTo>
                    <a:pt x="262" y="1"/>
                  </a:moveTo>
                  <a:cubicBezTo>
                    <a:pt x="119" y="1"/>
                    <a:pt x="0" y="120"/>
                    <a:pt x="0" y="251"/>
                  </a:cubicBezTo>
                  <a:cubicBezTo>
                    <a:pt x="0" y="382"/>
                    <a:pt x="119" y="501"/>
                    <a:pt x="262" y="501"/>
                  </a:cubicBezTo>
                  <a:cubicBezTo>
                    <a:pt x="393" y="501"/>
                    <a:pt x="512" y="406"/>
                    <a:pt x="512" y="251"/>
                  </a:cubicBezTo>
                  <a:cubicBezTo>
                    <a:pt x="512" y="120"/>
                    <a:pt x="393" y="1"/>
                    <a:pt x="2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6" name="Google Shape;10894;p80">
              <a:extLst>
                <a:ext uri="{FF2B5EF4-FFF2-40B4-BE49-F238E27FC236}">
                  <a16:creationId xmlns:a16="http://schemas.microsoft.com/office/drawing/2014/main" id="{8591231A-D782-ED6D-B6CA-3774693DB158}"/>
                </a:ext>
              </a:extLst>
            </p:cNvPr>
            <p:cNvSpPr/>
            <p:nvPr/>
          </p:nvSpPr>
          <p:spPr>
            <a:xfrm>
              <a:off x="7571624" y="3808935"/>
              <a:ext cx="292047" cy="352762"/>
            </a:xfrm>
            <a:custGeom>
              <a:avLst/>
              <a:gdLst/>
              <a:ahLst/>
              <a:cxnLst/>
              <a:rect l="l" t="t" r="r" b="b"/>
              <a:pathLst>
                <a:path w="9168" h="11074" extrusionOk="0">
                  <a:moveTo>
                    <a:pt x="3085" y="6536"/>
                  </a:moveTo>
                  <a:cubicBezTo>
                    <a:pt x="3680" y="6536"/>
                    <a:pt x="4251" y="6687"/>
                    <a:pt x="4786" y="7001"/>
                  </a:cubicBezTo>
                  <a:cubicBezTo>
                    <a:pt x="5364" y="7337"/>
                    <a:pt x="5926" y="7449"/>
                    <a:pt x="6422" y="7449"/>
                  </a:cubicBezTo>
                  <a:cubicBezTo>
                    <a:pt x="6805" y="7449"/>
                    <a:pt x="7149" y="7382"/>
                    <a:pt x="7430" y="7299"/>
                  </a:cubicBezTo>
                  <a:cubicBezTo>
                    <a:pt x="7858" y="7180"/>
                    <a:pt x="8192" y="7001"/>
                    <a:pt x="8382" y="6882"/>
                  </a:cubicBezTo>
                  <a:lnTo>
                    <a:pt x="8382" y="6882"/>
                  </a:lnTo>
                  <a:cubicBezTo>
                    <a:pt x="8739" y="8156"/>
                    <a:pt x="8430" y="9502"/>
                    <a:pt x="7477" y="10454"/>
                  </a:cubicBezTo>
                  <a:cubicBezTo>
                    <a:pt x="7287" y="10645"/>
                    <a:pt x="7013" y="10764"/>
                    <a:pt x="6727" y="10764"/>
                  </a:cubicBezTo>
                  <a:lnTo>
                    <a:pt x="3000" y="10764"/>
                  </a:lnTo>
                  <a:cubicBezTo>
                    <a:pt x="2715" y="10764"/>
                    <a:pt x="2441" y="10645"/>
                    <a:pt x="2250" y="10454"/>
                  </a:cubicBezTo>
                  <a:cubicBezTo>
                    <a:pt x="1393" y="9573"/>
                    <a:pt x="988" y="8311"/>
                    <a:pt x="1334" y="6966"/>
                  </a:cubicBezTo>
                  <a:cubicBezTo>
                    <a:pt x="1476" y="6894"/>
                    <a:pt x="1846" y="6716"/>
                    <a:pt x="2357" y="6609"/>
                  </a:cubicBezTo>
                  <a:cubicBezTo>
                    <a:pt x="2603" y="6561"/>
                    <a:pt x="2846" y="6536"/>
                    <a:pt x="3085" y="6536"/>
                  </a:cubicBezTo>
                  <a:close/>
                  <a:moveTo>
                    <a:pt x="3322" y="1"/>
                  </a:moveTo>
                  <a:cubicBezTo>
                    <a:pt x="3084" y="1"/>
                    <a:pt x="2893" y="191"/>
                    <a:pt x="2893" y="429"/>
                  </a:cubicBezTo>
                  <a:lnTo>
                    <a:pt x="2893" y="822"/>
                  </a:lnTo>
                  <a:cubicBezTo>
                    <a:pt x="2893" y="1060"/>
                    <a:pt x="3084" y="1251"/>
                    <a:pt x="3322" y="1251"/>
                  </a:cubicBezTo>
                  <a:lnTo>
                    <a:pt x="3548" y="1251"/>
                  </a:lnTo>
                  <a:lnTo>
                    <a:pt x="3548" y="2584"/>
                  </a:lnTo>
                  <a:cubicBezTo>
                    <a:pt x="3548" y="2679"/>
                    <a:pt x="3620" y="2751"/>
                    <a:pt x="3715" y="2751"/>
                  </a:cubicBezTo>
                  <a:cubicBezTo>
                    <a:pt x="3798" y="2751"/>
                    <a:pt x="3870" y="2679"/>
                    <a:pt x="3870" y="2584"/>
                  </a:cubicBezTo>
                  <a:lnTo>
                    <a:pt x="3870" y="1251"/>
                  </a:lnTo>
                  <a:lnTo>
                    <a:pt x="5822" y="1251"/>
                  </a:lnTo>
                  <a:lnTo>
                    <a:pt x="5822" y="3965"/>
                  </a:lnTo>
                  <a:cubicBezTo>
                    <a:pt x="5822" y="4203"/>
                    <a:pt x="5977" y="4418"/>
                    <a:pt x="6191" y="4513"/>
                  </a:cubicBezTo>
                  <a:cubicBezTo>
                    <a:pt x="7168" y="4894"/>
                    <a:pt x="7894" y="5656"/>
                    <a:pt x="8251" y="6597"/>
                  </a:cubicBezTo>
                  <a:cubicBezTo>
                    <a:pt x="8084" y="6704"/>
                    <a:pt x="7763" y="6894"/>
                    <a:pt x="7299" y="7025"/>
                  </a:cubicBezTo>
                  <a:cubicBezTo>
                    <a:pt x="6992" y="7113"/>
                    <a:pt x="6689" y="7157"/>
                    <a:pt x="6391" y="7157"/>
                  </a:cubicBezTo>
                  <a:cubicBezTo>
                    <a:pt x="5879" y="7157"/>
                    <a:pt x="5384" y="7027"/>
                    <a:pt x="4917" y="6763"/>
                  </a:cubicBezTo>
                  <a:cubicBezTo>
                    <a:pt x="4326" y="6419"/>
                    <a:pt x="3678" y="6255"/>
                    <a:pt x="3027" y="6255"/>
                  </a:cubicBezTo>
                  <a:cubicBezTo>
                    <a:pt x="2486" y="6255"/>
                    <a:pt x="1942" y="6368"/>
                    <a:pt x="1429" y="6585"/>
                  </a:cubicBezTo>
                  <a:cubicBezTo>
                    <a:pt x="1786" y="5656"/>
                    <a:pt x="2512" y="4894"/>
                    <a:pt x="3489" y="4513"/>
                  </a:cubicBezTo>
                  <a:cubicBezTo>
                    <a:pt x="3703" y="4418"/>
                    <a:pt x="3858" y="4215"/>
                    <a:pt x="3858" y="3977"/>
                  </a:cubicBezTo>
                  <a:lnTo>
                    <a:pt x="3858" y="3394"/>
                  </a:lnTo>
                  <a:cubicBezTo>
                    <a:pt x="3858" y="3310"/>
                    <a:pt x="3786" y="3227"/>
                    <a:pt x="3691" y="3227"/>
                  </a:cubicBezTo>
                  <a:cubicBezTo>
                    <a:pt x="3608" y="3227"/>
                    <a:pt x="3536" y="3310"/>
                    <a:pt x="3536" y="3394"/>
                  </a:cubicBezTo>
                  <a:lnTo>
                    <a:pt x="3536" y="3942"/>
                  </a:lnTo>
                  <a:cubicBezTo>
                    <a:pt x="3536" y="4049"/>
                    <a:pt x="3465" y="4156"/>
                    <a:pt x="3370" y="4180"/>
                  </a:cubicBezTo>
                  <a:cubicBezTo>
                    <a:pt x="714" y="5239"/>
                    <a:pt x="0" y="8668"/>
                    <a:pt x="1988" y="10669"/>
                  </a:cubicBezTo>
                  <a:cubicBezTo>
                    <a:pt x="2238" y="10930"/>
                    <a:pt x="2596" y="11073"/>
                    <a:pt x="2953" y="11073"/>
                  </a:cubicBezTo>
                  <a:lnTo>
                    <a:pt x="6703" y="11073"/>
                  </a:lnTo>
                  <a:cubicBezTo>
                    <a:pt x="7060" y="11073"/>
                    <a:pt x="7418" y="10930"/>
                    <a:pt x="7680" y="10657"/>
                  </a:cubicBezTo>
                  <a:cubicBezTo>
                    <a:pt x="9132" y="9240"/>
                    <a:pt x="9168" y="7097"/>
                    <a:pt x="8120" y="5596"/>
                  </a:cubicBezTo>
                  <a:cubicBezTo>
                    <a:pt x="7668" y="4954"/>
                    <a:pt x="7049" y="4477"/>
                    <a:pt x="6334" y="4203"/>
                  </a:cubicBezTo>
                  <a:cubicBezTo>
                    <a:pt x="6227" y="4156"/>
                    <a:pt x="6167" y="4061"/>
                    <a:pt x="6167" y="3965"/>
                  </a:cubicBezTo>
                  <a:lnTo>
                    <a:pt x="6167" y="1251"/>
                  </a:lnTo>
                  <a:lnTo>
                    <a:pt x="6394" y="1251"/>
                  </a:lnTo>
                  <a:cubicBezTo>
                    <a:pt x="6632" y="1251"/>
                    <a:pt x="6822" y="1060"/>
                    <a:pt x="6822" y="822"/>
                  </a:cubicBezTo>
                  <a:lnTo>
                    <a:pt x="6822" y="429"/>
                  </a:lnTo>
                  <a:cubicBezTo>
                    <a:pt x="6822" y="191"/>
                    <a:pt x="6632" y="1"/>
                    <a:pt x="6394" y="1"/>
                  </a:cubicBezTo>
                  <a:lnTo>
                    <a:pt x="5525" y="1"/>
                  </a:lnTo>
                  <a:cubicBezTo>
                    <a:pt x="5441" y="1"/>
                    <a:pt x="5358" y="72"/>
                    <a:pt x="5358" y="167"/>
                  </a:cubicBezTo>
                  <a:cubicBezTo>
                    <a:pt x="5358" y="251"/>
                    <a:pt x="5441" y="334"/>
                    <a:pt x="5525" y="334"/>
                  </a:cubicBezTo>
                  <a:lnTo>
                    <a:pt x="6394" y="334"/>
                  </a:lnTo>
                  <a:cubicBezTo>
                    <a:pt x="6453" y="334"/>
                    <a:pt x="6489" y="370"/>
                    <a:pt x="6489" y="429"/>
                  </a:cubicBezTo>
                  <a:lnTo>
                    <a:pt x="6489" y="822"/>
                  </a:lnTo>
                  <a:cubicBezTo>
                    <a:pt x="6489" y="882"/>
                    <a:pt x="6453" y="929"/>
                    <a:pt x="6394" y="929"/>
                  </a:cubicBezTo>
                  <a:lnTo>
                    <a:pt x="3322" y="929"/>
                  </a:lnTo>
                  <a:cubicBezTo>
                    <a:pt x="3262" y="929"/>
                    <a:pt x="3215" y="882"/>
                    <a:pt x="3215" y="822"/>
                  </a:cubicBezTo>
                  <a:lnTo>
                    <a:pt x="3215" y="429"/>
                  </a:lnTo>
                  <a:cubicBezTo>
                    <a:pt x="3215" y="370"/>
                    <a:pt x="3262" y="334"/>
                    <a:pt x="3322" y="334"/>
                  </a:cubicBezTo>
                  <a:lnTo>
                    <a:pt x="4739" y="334"/>
                  </a:lnTo>
                  <a:cubicBezTo>
                    <a:pt x="4822" y="334"/>
                    <a:pt x="4905" y="251"/>
                    <a:pt x="4905" y="167"/>
                  </a:cubicBezTo>
                  <a:cubicBezTo>
                    <a:pt x="4905" y="72"/>
                    <a:pt x="4822" y="1"/>
                    <a:pt x="4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7" name="Google Shape;11218;p80">
            <a:extLst>
              <a:ext uri="{FF2B5EF4-FFF2-40B4-BE49-F238E27FC236}">
                <a16:creationId xmlns:a16="http://schemas.microsoft.com/office/drawing/2014/main" id="{6401C5AA-8719-1BF5-A6D9-AF87483CB36F}"/>
              </a:ext>
            </a:extLst>
          </p:cNvPr>
          <p:cNvGrpSpPr/>
          <p:nvPr/>
        </p:nvGrpSpPr>
        <p:grpSpPr>
          <a:xfrm>
            <a:off x="14887928" y="1165583"/>
            <a:ext cx="878178" cy="864776"/>
            <a:chOff x="7964906" y="2434073"/>
            <a:chExt cx="373627" cy="367925"/>
          </a:xfrm>
          <a:solidFill>
            <a:schemeClr val="bg2"/>
          </a:solidFill>
        </p:grpSpPr>
        <p:sp>
          <p:nvSpPr>
            <p:cNvPr id="48" name="Google Shape;11219;p80">
              <a:extLst>
                <a:ext uri="{FF2B5EF4-FFF2-40B4-BE49-F238E27FC236}">
                  <a16:creationId xmlns:a16="http://schemas.microsoft.com/office/drawing/2014/main" id="{4DA541B7-C15A-1BC7-62DE-64B205589F81}"/>
                </a:ext>
              </a:extLst>
            </p:cNvPr>
            <p:cNvSpPr/>
            <p:nvPr/>
          </p:nvSpPr>
          <p:spPr>
            <a:xfrm>
              <a:off x="8252397" y="2622942"/>
              <a:ext cx="46699" cy="46317"/>
            </a:xfrm>
            <a:custGeom>
              <a:avLst/>
              <a:gdLst/>
              <a:ahLst/>
              <a:cxnLst/>
              <a:rect l="l" t="t" r="r" b="b"/>
              <a:pathLst>
                <a:path w="1466" h="1454" extrusionOk="0">
                  <a:moveTo>
                    <a:pt x="715" y="334"/>
                  </a:moveTo>
                  <a:cubicBezTo>
                    <a:pt x="941" y="358"/>
                    <a:pt x="1108" y="513"/>
                    <a:pt x="1108" y="727"/>
                  </a:cubicBezTo>
                  <a:cubicBezTo>
                    <a:pt x="1108" y="929"/>
                    <a:pt x="929" y="1108"/>
                    <a:pt x="715" y="1108"/>
                  </a:cubicBezTo>
                  <a:cubicBezTo>
                    <a:pt x="513" y="1108"/>
                    <a:pt x="334" y="929"/>
                    <a:pt x="334" y="727"/>
                  </a:cubicBezTo>
                  <a:cubicBezTo>
                    <a:pt x="334" y="513"/>
                    <a:pt x="513" y="334"/>
                    <a:pt x="715" y="334"/>
                  </a:cubicBezTo>
                  <a:close/>
                  <a:moveTo>
                    <a:pt x="739" y="1"/>
                  </a:moveTo>
                  <a:cubicBezTo>
                    <a:pt x="334" y="13"/>
                    <a:pt x="1" y="334"/>
                    <a:pt x="1" y="727"/>
                  </a:cubicBezTo>
                  <a:cubicBezTo>
                    <a:pt x="1" y="1132"/>
                    <a:pt x="334" y="1453"/>
                    <a:pt x="739" y="1453"/>
                  </a:cubicBezTo>
                  <a:cubicBezTo>
                    <a:pt x="1132" y="1453"/>
                    <a:pt x="1465" y="1132"/>
                    <a:pt x="1465" y="727"/>
                  </a:cubicBezTo>
                  <a:cubicBezTo>
                    <a:pt x="1465" y="322"/>
                    <a:pt x="1132" y="1"/>
                    <a:pt x="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9" name="Google Shape;11220;p80">
              <a:extLst>
                <a:ext uri="{FF2B5EF4-FFF2-40B4-BE49-F238E27FC236}">
                  <a16:creationId xmlns:a16="http://schemas.microsoft.com/office/drawing/2014/main" id="{ECCCE4C8-6E23-C011-46A3-D7D20DC5FB26}"/>
                </a:ext>
              </a:extLst>
            </p:cNvPr>
            <p:cNvSpPr/>
            <p:nvPr/>
          </p:nvSpPr>
          <p:spPr>
            <a:xfrm>
              <a:off x="7964906" y="2434073"/>
              <a:ext cx="373627" cy="367925"/>
            </a:xfrm>
            <a:custGeom>
              <a:avLst/>
              <a:gdLst/>
              <a:ahLst/>
              <a:cxnLst/>
              <a:rect l="l" t="t" r="r" b="b"/>
              <a:pathLst>
                <a:path w="11729" h="11550" extrusionOk="0">
                  <a:moveTo>
                    <a:pt x="2525" y="358"/>
                  </a:moveTo>
                  <a:cubicBezTo>
                    <a:pt x="2835" y="358"/>
                    <a:pt x="3096" y="608"/>
                    <a:pt x="3096" y="929"/>
                  </a:cubicBezTo>
                  <a:lnTo>
                    <a:pt x="3096" y="941"/>
                  </a:lnTo>
                  <a:cubicBezTo>
                    <a:pt x="3096" y="1251"/>
                    <a:pt x="2835" y="1501"/>
                    <a:pt x="2525" y="1501"/>
                  </a:cubicBezTo>
                  <a:lnTo>
                    <a:pt x="2299" y="1501"/>
                  </a:lnTo>
                  <a:cubicBezTo>
                    <a:pt x="2227" y="1501"/>
                    <a:pt x="2168" y="1441"/>
                    <a:pt x="2168" y="1370"/>
                  </a:cubicBezTo>
                  <a:lnTo>
                    <a:pt x="2168" y="489"/>
                  </a:lnTo>
                  <a:cubicBezTo>
                    <a:pt x="2168" y="417"/>
                    <a:pt x="2227" y="358"/>
                    <a:pt x="2299" y="358"/>
                  </a:cubicBezTo>
                  <a:close/>
                  <a:moveTo>
                    <a:pt x="5704" y="358"/>
                  </a:moveTo>
                  <a:cubicBezTo>
                    <a:pt x="5787" y="358"/>
                    <a:pt x="5847" y="417"/>
                    <a:pt x="5847" y="512"/>
                  </a:cubicBezTo>
                  <a:lnTo>
                    <a:pt x="5847" y="1358"/>
                  </a:lnTo>
                  <a:cubicBezTo>
                    <a:pt x="5847" y="1429"/>
                    <a:pt x="5787" y="1501"/>
                    <a:pt x="5704" y="1501"/>
                  </a:cubicBezTo>
                  <a:lnTo>
                    <a:pt x="5490" y="1501"/>
                  </a:lnTo>
                  <a:cubicBezTo>
                    <a:pt x="5180" y="1501"/>
                    <a:pt x="4918" y="1251"/>
                    <a:pt x="4918" y="941"/>
                  </a:cubicBezTo>
                  <a:lnTo>
                    <a:pt x="4918" y="929"/>
                  </a:lnTo>
                  <a:cubicBezTo>
                    <a:pt x="4918" y="608"/>
                    <a:pt x="5180" y="358"/>
                    <a:pt x="5490" y="358"/>
                  </a:cubicBezTo>
                  <a:close/>
                  <a:moveTo>
                    <a:pt x="5478" y="0"/>
                  </a:moveTo>
                  <a:cubicBezTo>
                    <a:pt x="4966" y="0"/>
                    <a:pt x="4561" y="405"/>
                    <a:pt x="4561" y="905"/>
                  </a:cubicBezTo>
                  <a:lnTo>
                    <a:pt x="4561" y="929"/>
                  </a:lnTo>
                  <a:cubicBezTo>
                    <a:pt x="4561" y="1429"/>
                    <a:pt x="4966" y="1834"/>
                    <a:pt x="5478" y="1834"/>
                  </a:cubicBezTo>
                  <a:lnTo>
                    <a:pt x="5692" y="1834"/>
                  </a:lnTo>
                  <a:cubicBezTo>
                    <a:pt x="5966" y="1834"/>
                    <a:pt x="6168" y="1620"/>
                    <a:pt x="6168" y="1358"/>
                  </a:cubicBezTo>
                  <a:lnTo>
                    <a:pt x="6168" y="1084"/>
                  </a:lnTo>
                  <a:lnTo>
                    <a:pt x="6561" y="1084"/>
                  </a:lnTo>
                  <a:cubicBezTo>
                    <a:pt x="6930" y="1084"/>
                    <a:pt x="7228" y="1382"/>
                    <a:pt x="7228" y="1763"/>
                  </a:cubicBezTo>
                  <a:lnTo>
                    <a:pt x="7228" y="2667"/>
                  </a:lnTo>
                  <a:cubicBezTo>
                    <a:pt x="6966" y="2715"/>
                    <a:pt x="6740" y="2918"/>
                    <a:pt x="6692" y="3215"/>
                  </a:cubicBezTo>
                  <a:lnTo>
                    <a:pt x="6466" y="4953"/>
                  </a:lnTo>
                  <a:cubicBezTo>
                    <a:pt x="6383" y="5668"/>
                    <a:pt x="5775" y="6204"/>
                    <a:pt x="5061" y="6204"/>
                  </a:cubicBezTo>
                  <a:lnTo>
                    <a:pt x="4323" y="6204"/>
                  </a:lnTo>
                  <a:cubicBezTo>
                    <a:pt x="4239" y="6204"/>
                    <a:pt x="4168" y="6287"/>
                    <a:pt x="4168" y="6370"/>
                  </a:cubicBezTo>
                  <a:cubicBezTo>
                    <a:pt x="4168" y="6466"/>
                    <a:pt x="4239" y="6537"/>
                    <a:pt x="4323" y="6537"/>
                  </a:cubicBezTo>
                  <a:lnTo>
                    <a:pt x="5061" y="6537"/>
                  </a:lnTo>
                  <a:cubicBezTo>
                    <a:pt x="5954" y="6537"/>
                    <a:pt x="6704" y="5870"/>
                    <a:pt x="6811" y="4989"/>
                  </a:cubicBezTo>
                  <a:lnTo>
                    <a:pt x="7037" y="3251"/>
                  </a:lnTo>
                  <a:cubicBezTo>
                    <a:pt x="7049" y="3093"/>
                    <a:pt x="7189" y="2988"/>
                    <a:pt x="7335" y="2988"/>
                  </a:cubicBezTo>
                  <a:cubicBezTo>
                    <a:pt x="7343" y="2988"/>
                    <a:pt x="7351" y="2988"/>
                    <a:pt x="7359" y="2989"/>
                  </a:cubicBezTo>
                  <a:cubicBezTo>
                    <a:pt x="7526" y="3013"/>
                    <a:pt x="7633" y="3156"/>
                    <a:pt x="7621" y="3322"/>
                  </a:cubicBezTo>
                  <a:lnTo>
                    <a:pt x="7395" y="5061"/>
                  </a:lnTo>
                  <a:cubicBezTo>
                    <a:pt x="7240" y="6239"/>
                    <a:pt x="6252" y="7120"/>
                    <a:pt x="5061" y="7120"/>
                  </a:cubicBezTo>
                  <a:lnTo>
                    <a:pt x="4442" y="7120"/>
                  </a:lnTo>
                  <a:cubicBezTo>
                    <a:pt x="4359" y="7120"/>
                    <a:pt x="4287" y="7192"/>
                    <a:pt x="4287" y="7275"/>
                  </a:cubicBezTo>
                  <a:lnTo>
                    <a:pt x="4287" y="8156"/>
                  </a:lnTo>
                  <a:cubicBezTo>
                    <a:pt x="4287" y="8323"/>
                    <a:pt x="4144" y="8454"/>
                    <a:pt x="3989" y="8454"/>
                  </a:cubicBezTo>
                  <a:cubicBezTo>
                    <a:pt x="3823" y="8454"/>
                    <a:pt x="3692" y="8323"/>
                    <a:pt x="3692" y="8156"/>
                  </a:cubicBezTo>
                  <a:lnTo>
                    <a:pt x="3692" y="7275"/>
                  </a:lnTo>
                  <a:cubicBezTo>
                    <a:pt x="3692" y="7192"/>
                    <a:pt x="3608" y="7120"/>
                    <a:pt x="3525" y="7120"/>
                  </a:cubicBezTo>
                  <a:lnTo>
                    <a:pt x="2918" y="7120"/>
                  </a:lnTo>
                  <a:cubicBezTo>
                    <a:pt x="1727" y="7120"/>
                    <a:pt x="727" y="6227"/>
                    <a:pt x="572" y="5061"/>
                  </a:cubicBezTo>
                  <a:lnTo>
                    <a:pt x="358" y="3322"/>
                  </a:lnTo>
                  <a:cubicBezTo>
                    <a:pt x="334" y="3156"/>
                    <a:pt x="441" y="3013"/>
                    <a:pt x="608" y="2989"/>
                  </a:cubicBezTo>
                  <a:cubicBezTo>
                    <a:pt x="616" y="2988"/>
                    <a:pt x="625" y="2988"/>
                    <a:pt x="633" y="2988"/>
                  </a:cubicBezTo>
                  <a:cubicBezTo>
                    <a:pt x="789" y="2988"/>
                    <a:pt x="918" y="3093"/>
                    <a:pt x="930" y="3251"/>
                  </a:cubicBezTo>
                  <a:lnTo>
                    <a:pt x="1156" y="4989"/>
                  </a:lnTo>
                  <a:cubicBezTo>
                    <a:pt x="1263" y="5882"/>
                    <a:pt x="2025" y="6537"/>
                    <a:pt x="2918" y="6537"/>
                  </a:cubicBezTo>
                  <a:lnTo>
                    <a:pt x="3644" y="6537"/>
                  </a:lnTo>
                  <a:cubicBezTo>
                    <a:pt x="3727" y="6537"/>
                    <a:pt x="3811" y="6466"/>
                    <a:pt x="3811" y="6370"/>
                  </a:cubicBezTo>
                  <a:cubicBezTo>
                    <a:pt x="3811" y="6287"/>
                    <a:pt x="3727" y="6204"/>
                    <a:pt x="3644" y="6204"/>
                  </a:cubicBezTo>
                  <a:lnTo>
                    <a:pt x="2918" y="6204"/>
                  </a:lnTo>
                  <a:cubicBezTo>
                    <a:pt x="2203" y="6204"/>
                    <a:pt x="1584" y="5668"/>
                    <a:pt x="1501" y="4953"/>
                  </a:cubicBezTo>
                  <a:lnTo>
                    <a:pt x="1275" y="3215"/>
                  </a:lnTo>
                  <a:cubicBezTo>
                    <a:pt x="1251" y="2929"/>
                    <a:pt x="1025" y="2727"/>
                    <a:pt x="775" y="2679"/>
                  </a:cubicBezTo>
                  <a:lnTo>
                    <a:pt x="775" y="1775"/>
                  </a:lnTo>
                  <a:cubicBezTo>
                    <a:pt x="775" y="1405"/>
                    <a:pt x="1072" y="1108"/>
                    <a:pt x="1441" y="1108"/>
                  </a:cubicBezTo>
                  <a:lnTo>
                    <a:pt x="1822" y="1108"/>
                  </a:lnTo>
                  <a:lnTo>
                    <a:pt x="1822" y="1370"/>
                  </a:lnTo>
                  <a:cubicBezTo>
                    <a:pt x="1822" y="1644"/>
                    <a:pt x="2037" y="1846"/>
                    <a:pt x="2299" y="1846"/>
                  </a:cubicBezTo>
                  <a:lnTo>
                    <a:pt x="2525" y="1846"/>
                  </a:lnTo>
                  <a:cubicBezTo>
                    <a:pt x="3037" y="1846"/>
                    <a:pt x="3430" y="1441"/>
                    <a:pt x="3430" y="941"/>
                  </a:cubicBezTo>
                  <a:lnTo>
                    <a:pt x="3430" y="929"/>
                  </a:lnTo>
                  <a:cubicBezTo>
                    <a:pt x="3430" y="417"/>
                    <a:pt x="3037" y="12"/>
                    <a:pt x="2525" y="12"/>
                  </a:cubicBezTo>
                  <a:lnTo>
                    <a:pt x="2299" y="12"/>
                  </a:lnTo>
                  <a:cubicBezTo>
                    <a:pt x="2037" y="12"/>
                    <a:pt x="1822" y="227"/>
                    <a:pt x="1822" y="489"/>
                  </a:cubicBezTo>
                  <a:lnTo>
                    <a:pt x="1822" y="762"/>
                  </a:lnTo>
                  <a:lnTo>
                    <a:pt x="1441" y="762"/>
                  </a:lnTo>
                  <a:cubicBezTo>
                    <a:pt x="870" y="762"/>
                    <a:pt x="429" y="1227"/>
                    <a:pt x="429" y="1775"/>
                  </a:cubicBezTo>
                  <a:lnTo>
                    <a:pt x="429" y="2715"/>
                  </a:lnTo>
                  <a:cubicBezTo>
                    <a:pt x="156" y="2810"/>
                    <a:pt x="1" y="3084"/>
                    <a:pt x="25" y="3382"/>
                  </a:cubicBezTo>
                  <a:lnTo>
                    <a:pt x="251" y="5120"/>
                  </a:lnTo>
                  <a:cubicBezTo>
                    <a:pt x="418" y="6466"/>
                    <a:pt x="1561" y="7478"/>
                    <a:pt x="2918" y="7478"/>
                  </a:cubicBezTo>
                  <a:lnTo>
                    <a:pt x="3358" y="7478"/>
                  </a:lnTo>
                  <a:lnTo>
                    <a:pt x="3358" y="8192"/>
                  </a:lnTo>
                  <a:cubicBezTo>
                    <a:pt x="3358" y="8466"/>
                    <a:pt x="3549" y="8728"/>
                    <a:pt x="3823" y="8799"/>
                  </a:cubicBezTo>
                  <a:lnTo>
                    <a:pt x="3823" y="9418"/>
                  </a:lnTo>
                  <a:cubicBezTo>
                    <a:pt x="3823" y="10597"/>
                    <a:pt x="4775" y="11550"/>
                    <a:pt x="5954" y="11550"/>
                  </a:cubicBezTo>
                  <a:lnTo>
                    <a:pt x="7799" y="11550"/>
                  </a:lnTo>
                  <a:cubicBezTo>
                    <a:pt x="8966" y="11550"/>
                    <a:pt x="9919" y="10597"/>
                    <a:pt x="9919" y="9418"/>
                  </a:cubicBezTo>
                  <a:lnTo>
                    <a:pt x="9919" y="8454"/>
                  </a:lnTo>
                  <a:cubicBezTo>
                    <a:pt x="10335" y="8430"/>
                    <a:pt x="10740" y="8252"/>
                    <a:pt x="11038" y="7930"/>
                  </a:cubicBezTo>
                  <a:cubicBezTo>
                    <a:pt x="11633" y="7335"/>
                    <a:pt x="11728" y="6382"/>
                    <a:pt x="11264" y="5668"/>
                  </a:cubicBezTo>
                  <a:cubicBezTo>
                    <a:pt x="11235" y="5624"/>
                    <a:pt x="11184" y="5598"/>
                    <a:pt x="11129" y="5598"/>
                  </a:cubicBezTo>
                  <a:cubicBezTo>
                    <a:pt x="11095" y="5598"/>
                    <a:pt x="11058" y="5609"/>
                    <a:pt x="11026" y="5632"/>
                  </a:cubicBezTo>
                  <a:cubicBezTo>
                    <a:pt x="10955" y="5668"/>
                    <a:pt x="10919" y="5775"/>
                    <a:pt x="10978" y="5870"/>
                  </a:cubicBezTo>
                  <a:cubicBezTo>
                    <a:pt x="11609" y="6799"/>
                    <a:pt x="10966" y="8109"/>
                    <a:pt x="9740" y="8109"/>
                  </a:cubicBezTo>
                  <a:cubicBezTo>
                    <a:pt x="8478" y="8109"/>
                    <a:pt x="7823" y="6549"/>
                    <a:pt x="8728" y="5632"/>
                  </a:cubicBezTo>
                  <a:cubicBezTo>
                    <a:pt x="9013" y="5347"/>
                    <a:pt x="9379" y="5201"/>
                    <a:pt x="9749" y="5201"/>
                  </a:cubicBezTo>
                  <a:cubicBezTo>
                    <a:pt x="10029" y="5201"/>
                    <a:pt x="10311" y="5285"/>
                    <a:pt x="10562" y="5454"/>
                  </a:cubicBezTo>
                  <a:cubicBezTo>
                    <a:pt x="10587" y="5466"/>
                    <a:pt x="10618" y="5473"/>
                    <a:pt x="10649" y="5473"/>
                  </a:cubicBezTo>
                  <a:cubicBezTo>
                    <a:pt x="10704" y="5473"/>
                    <a:pt x="10762" y="5452"/>
                    <a:pt x="10800" y="5406"/>
                  </a:cubicBezTo>
                  <a:cubicBezTo>
                    <a:pt x="10847" y="5334"/>
                    <a:pt x="10836" y="5227"/>
                    <a:pt x="10752" y="5168"/>
                  </a:cubicBezTo>
                  <a:cubicBezTo>
                    <a:pt x="10439" y="4961"/>
                    <a:pt x="10099" y="4867"/>
                    <a:pt x="9768" y="4867"/>
                  </a:cubicBezTo>
                  <a:cubicBezTo>
                    <a:pt x="8839" y="4867"/>
                    <a:pt x="7978" y="5606"/>
                    <a:pt x="7978" y="6668"/>
                  </a:cubicBezTo>
                  <a:cubicBezTo>
                    <a:pt x="7978" y="7609"/>
                    <a:pt x="8692" y="8371"/>
                    <a:pt x="9585" y="8454"/>
                  </a:cubicBezTo>
                  <a:lnTo>
                    <a:pt x="9585" y="9406"/>
                  </a:lnTo>
                  <a:cubicBezTo>
                    <a:pt x="9585" y="10395"/>
                    <a:pt x="8776" y="11192"/>
                    <a:pt x="7799" y="11192"/>
                  </a:cubicBezTo>
                  <a:lnTo>
                    <a:pt x="5954" y="11192"/>
                  </a:lnTo>
                  <a:cubicBezTo>
                    <a:pt x="4966" y="11192"/>
                    <a:pt x="4168" y="10395"/>
                    <a:pt x="4168" y="9406"/>
                  </a:cubicBezTo>
                  <a:lnTo>
                    <a:pt x="4168" y="8787"/>
                  </a:lnTo>
                  <a:cubicBezTo>
                    <a:pt x="4430" y="8704"/>
                    <a:pt x="4620" y="8466"/>
                    <a:pt x="4620" y="8168"/>
                  </a:cubicBezTo>
                  <a:lnTo>
                    <a:pt x="4620" y="7478"/>
                  </a:lnTo>
                  <a:lnTo>
                    <a:pt x="5073" y="7478"/>
                  </a:lnTo>
                  <a:cubicBezTo>
                    <a:pt x="6418" y="7478"/>
                    <a:pt x="7573" y="6466"/>
                    <a:pt x="7740" y="5120"/>
                  </a:cubicBezTo>
                  <a:lnTo>
                    <a:pt x="7954" y="3382"/>
                  </a:lnTo>
                  <a:cubicBezTo>
                    <a:pt x="7990" y="3096"/>
                    <a:pt x="7823" y="2834"/>
                    <a:pt x="7573" y="2727"/>
                  </a:cubicBezTo>
                  <a:lnTo>
                    <a:pt x="7573" y="1763"/>
                  </a:lnTo>
                  <a:cubicBezTo>
                    <a:pt x="7573" y="1191"/>
                    <a:pt x="7109" y="751"/>
                    <a:pt x="6561" y="751"/>
                  </a:cubicBezTo>
                  <a:lnTo>
                    <a:pt x="6168" y="751"/>
                  </a:lnTo>
                  <a:lnTo>
                    <a:pt x="6168" y="477"/>
                  </a:lnTo>
                  <a:cubicBezTo>
                    <a:pt x="6168" y="215"/>
                    <a:pt x="5966" y="0"/>
                    <a:pt x="56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50" name="Google Shape;11143;p80">
            <a:extLst>
              <a:ext uri="{FF2B5EF4-FFF2-40B4-BE49-F238E27FC236}">
                <a16:creationId xmlns:a16="http://schemas.microsoft.com/office/drawing/2014/main" id="{E23E9FAF-EB66-E3D5-9E67-23BB05477C68}"/>
              </a:ext>
            </a:extLst>
          </p:cNvPr>
          <p:cNvGrpSpPr/>
          <p:nvPr/>
        </p:nvGrpSpPr>
        <p:grpSpPr>
          <a:xfrm>
            <a:off x="16239891" y="3841620"/>
            <a:ext cx="867472" cy="746178"/>
            <a:chOff x="6196730" y="1525346"/>
            <a:chExt cx="369072" cy="317467"/>
          </a:xfrm>
          <a:solidFill>
            <a:schemeClr val="bg2"/>
          </a:solidFill>
        </p:grpSpPr>
        <p:sp>
          <p:nvSpPr>
            <p:cNvPr id="51" name="Google Shape;11144;p80">
              <a:extLst>
                <a:ext uri="{FF2B5EF4-FFF2-40B4-BE49-F238E27FC236}">
                  <a16:creationId xmlns:a16="http://schemas.microsoft.com/office/drawing/2014/main" id="{2A03C775-4A2B-EBAB-7C3E-BC22A42EB087}"/>
                </a:ext>
              </a:extLst>
            </p:cNvPr>
            <p:cNvSpPr/>
            <p:nvPr/>
          </p:nvSpPr>
          <p:spPr>
            <a:xfrm>
              <a:off x="6285478" y="1697140"/>
              <a:ext cx="193870" cy="145673"/>
            </a:xfrm>
            <a:custGeom>
              <a:avLst/>
              <a:gdLst/>
              <a:ahLst/>
              <a:cxnLst/>
              <a:rect l="l" t="t" r="r" b="b"/>
              <a:pathLst>
                <a:path w="6086" h="4573" extrusionOk="0">
                  <a:moveTo>
                    <a:pt x="2972" y="1"/>
                  </a:moveTo>
                  <a:cubicBezTo>
                    <a:pt x="2790" y="1"/>
                    <a:pt x="2608" y="72"/>
                    <a:pt x="2477" y="215"/>
                  </a:cubicBezTo>
                  <a:cubicBezTo>
                    <a:pt x="1580" y="1144"/>
                    <a:pt x="674" y="1192"/>
                    <a:pt x="471" y="1192"/>
                  </a:cubicBezTo>
                  <a:cubicBezTo>
                    <a:pt x="447" y="1192"/>
                    <a:pt x="433" y="1191"/>
                    <a:pt x="430" y="1191"/>
                  </a:cubicBezTo>
                  <a:cubicBezTo>
                    <a:pt x="346" y="1191"/>
                    <a:pt x="275" y="1275"/>
                    <a:pt x="275" y="1358"/>
                  </a:cubicBezTo>
                  <a:cubicBezTo>
                    <a:pt x="275" y="1453"/>
                    <a:pt x="346" y="1525"/>
                    <a:pt x="430" y="1525"/>
                  </a:cubicBezTo>
                  <a:cubicBezTo>
                    <a:pt x="430" y="1525"/>
                    <a:pt x="608" y="1525"/>
                    <a:pt x="846" y="1501"/>
                  </a:cubicBezTo>
                  <a:lnTo>
                    <a:pt x="846" y="1501"/>
                  </a:lnTo>
                  <a:cubicBezTo>
                    <a:pt x="822" y="1691"/>
                    <a:pt x="751" y="1953"/>
                    <a:pt x="465" y="2037"/>
                  </a:cubicBezTo>
                  <a:cubicBezTo>
                    <a:pt x="268" y="2070"/>
                    <a:pt x="303" y="2365"/>
                    <a:pt x="486" y="2365"/>
                  </a:cubicBezTo>
                  <a:cubicBezTo>
                    <a:pt x="502" y="2365"/>
                    <a:pt x="519" y="2363"/>
                    <a:pt x="537" y="2358"/>
                  </a:cubicBezTo>
                  <a:cubicBezTo>
                    <a:pt x="1025" y="2239"/>
                    <a:pt x="1180" y="1751"/>
                    <a:pt x="1203" y="1418"/>
                  </a:cubicBezTo>
                  <a:cubicBezTo>
                    <a:pt x="1346" y="1382"/>
                    <a:pt x="1489" y="1334"/>
                    <a:pt x="1620" y="1275"/>
                  </a:cubicBezTo>
                  <a:cubicBezTo>
                    <a:pt x="1620" y="1275"/>
                    <a:pt x="1906" y="1120"/>
                    <a:pt x="1954" y="1096"/>
                  </a:cubicBezTo>
                  <a:cubicBezTo>
                    <a:pt x="2044" y="2566"/>
                    <a:pt x="2059" y="2743"/>
                    <a:pt x="2061" y="2760"/>
                  </a:cubicBezTo>
                  <a:lnTo>
                    <a:pt x="2061" y="2760"/>
                  </a:lnTo>
                  <a:cubicBezTo>
                    <a:pt x="2061" y="2760"/>
                    <a:pt x="2061" y="2761"/>
                    <a:pt x="2061" y="2763"/>
                  </a:cubicBezTo>
                  <a:cubicBezTo>
                    <a:pt x="2120" y="3549"/>
                    <a:pt x="1501" y="4239"/>
                    <a:pt x="703" y="4239"/>
                  </a:cubicBezTo>
                  <a:lnTo>
                    <a:pt x="168" y="4239"/>
                  </a:lnTo>
                  <a:cubicBezTo>
                    <a:pt x="72" y="4239"/>
                    <a:pt x="1" y="4311"/>
                    <a:pt x="1" y="4394"/>
                  </a:cubicBezTo>
                  <a:cubicBezTo>
                    <a:pt x="1" y="4489"/>
                    <a:pt x="72" y="4561"/>
                    <a:pt x="168" y="4561"/>
                  </a:cubicBezTo>
                  <a:lnTo>
                    <a:pt x="703" y="4561"/>
                  </a:lnTo>
                  <a:cubicBezTo>
                    <a:pt x="1680" y="4561"/>
                    <a:pt x="2477" y="3715"/>
                    <a:pt x="2394" y="2727"/>
                  </a:cubicBezTo>
                  <a:lnTo>
                    <a:pt x="2275" y="858"/>
                  </a:lnTo>
                  <a:cubicBezTo>
                    <a:pt x="2442" y="739"/>
                    <a:pt x="2597" y="608"/>
                    <a:pt x="2739" y="441"/>
                  </a:cubicBezTo>
                  <a:cubicBezTo>
                    <a:pt x="2799" y="370"/>
                    <a:pt x="2906" y="334"/>
                    <a:pt x="2989" y="334"/>
                  </a:cubicBezTo>
                  <a:cubicBezTo>
                    <a:pt x="3228" y="334"/>
                    <a:pt x="3216" y="489"/>
                    <a:pt x="3740" y="882"/>
                  </a:cubicBezTo>
                  <a:lnTo>
                    <a:pt x="3620" y="2751"/>
                  </a:lnTo>
                  <a:cubicBezTo>
                    <a:pt x="3573" y="3215"/>
                    <a:pt x="3740" y="3680"/>
                    <a:pt x="4061" y="4025"/>
                  </a:cubicBezTo>
                  <a:cubicBezTo>
                    <a:pt x="4382" y="4370"/>
                    <a:pt x="4835" y="4573"/>
                    <a:pt x="5311" y="4573"/>
                  </a:cubicBezTo>
                  <a:lnTo>
                    <a:pt x="5930" y="4573"/>
                  </a:lnTo>
                  <a:cubicBezTo>
                    <a:pt x="6014" y="4573"/>
                    <a:pt x="6085" y="4501"/>
                    <a:pt x="6085" y="4406"/>
                  </a:cubicBezTo>
                  <a:cubicBezTo>
                    <a:pt x="6049" y="4311"/>
                    <a:pt x="5966" y="4239"/>
                    <a:pt x="5883" y="4239"/>
                  </a:cubicBezTo>
                  <a:lnTo>
                    <a:pt x="5275" y="4239"/>
                  </a:lnTo>
                  <a:cubicBezTo>
                    <a:pt x="4883" y="4239"/>
                    <a:pt x="4525" y="4085"/>
                    <a:pt x="4275" y="3799"/>
                  </a:cubicBezTo>
                  <a:cubicBezTo>
                    <a:pt x="4025" y="3537"/>
                    <a:pt x="3906" y="3192"/>
                    <a:pt x="3918" y="2763"/>
                  </a:cubicBezTo>
                  <a:lnTo>
                    <a:pt x="4025" y="1108"/>
                  </a:lnTo>
                  <a:lnTo>
                    <a:pt x="4204" y="1203"/>
                  </a:lnTo>
                  <a:cubicBezTo>
                    <a:pt x="4335" y="1275"/>
                    <a:pt x="4478" y="1346"/>
                    <a:pt x="4716" y="1406"/>
                  </a:cubicBezTo>
                  <a:cubicBezTo>
                    <a:pt x="4740" y="1727"/>
                    <a:pt x="4883" y="2239"/>
                    <a:pt x="5394" y="2346"/>
                  </a:cubicBezTo>
                  <a:cubicBezTo>
                    <a:pt x="5409" y="2349"/>
                    <a:pt x="5422" y="2351"/>
                    <a:pt x="5435" y="2351"/>
                  </a:cubicBezTo>
                  <a:cubicBezTo>
                    <a:pt x="5616" y="2351"/>
                    <a:pt x="5655" y="2057"/>
                    <a:pt x="5466" y="2013"/>
                  </a:cubicBezTo>
                  <a:cubicBezTo>
                    <a:pt x="5180" y="1953"/>
                    <a:pt x="5097" y="1679"/>
                    <a:pt x="5073" y="1477"/>
                  </a:cubicBezTo>
                  <a:lnTo>
                    <a:pt x="5073" y="1477"/>
                  </a:lnTo>
                  <a:cubicBezTo>
                    <a:pt x="5311" y="1525"/>
                    <a:pt x="5514" y="1525"/>
                    <a:pt x="5514" y="1525"/>
                  </a:cubicBezTo>
                  <a:cubicBezTo>
                    <a:pt x="5597" y="1525"/>
                    <a:pt x="5668" y="1453"/>
                    <a:pt x="5668" y="1358"/>
                  </a:cubicBezTo>
                  <a:cubicBezTo>
                    <a:pt x="5668" y="1275"/>
                    <a:pt x="5597" y="1191"/>
                    <a:pt x="5514" y="1191"/>
                  </a:cubicBezTo>
                  <a:cubicBezTo>
                    <a:pt x="4752" y="1179"/>
                    <a:pt x="4025" y="798"/>
                    <a:pt x="3466" y="215"/>
                  </a:cubicBezTo>
                  <a:cubicBezTo>
                    <a:pt x="3335" y="72"/>
                    <a:pt x="3153" y="1"/>
                    <a:pt x="29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2" name="Google Shape;11145;p80">
              <a:extLst>
                <a:ext uri="{FF2B5EF4-FFF2-40B4-BE49-F238E27FC236}">
                  <a16:creationId xmlns:a16="http://schemas.microsoft.com/office/drawing/2014/main" id="{D1FDFE77-30EF-28DA-F261-C59AB8F61CF5}"/>
                </a:ext>
              </a:extLst>
            </p:cNvPr>
            <p:cNvSpPr/>
            <p:nvPr/>
          </p:nvSpPr>
          <p:spPr>
            <a:xfrm>
              <a:off x="6391301" y="1525346"/>
              <a:ext cx="174502" cy="317467"/>
            </a:xfrm>
            <a:custGeom>
              <a:avLst/>
              <a:gdLst/>
              <a:ahLst/>
              <a:cxnLst/>
              <a:rect l="l" t="t" r="r" b="b"/>
              <a:pathLst>
                <a:path w="5478" h="9966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941"/>
                  </a:lnTo>
                  <a:cubicBezTo>
                    <a:pt x="1" y="4120"/>
                    <a:pt x="37" y="4310"/>
                    <a:pt x="144" y="4465"/>
                  </a:cubicBezTo>
                  <a:cubicBezTo>
                    <a:pt x="263" y="4656"/>
                    <a:pt x="441" y="4894"/>
                    <a:pt x="560" y="5025"/>
                  </a:cubicBezTo>
                  <a:cubicBezTo>
                    <a:pt x="822" y="5322"/>
                    <a:pt x="1072" y="5501"/>
                    <a:pt x="1322" y="5656"/>
                  </a:cubicBezTo>
                  <a:cubicBezTo>
                    <a:pt x="1334" y="5656"/>
                    <a:pt x="1334" y="5668"/>
                    <a:pt x="1346" y="5668"/>
                  </a:cubicBezTo>
                  <a:cubicBezTo>
                    <a:pt x="1346" y="5668"/>
                    <a:pt x="1394" y="5679"/>
                    <a:pt x="1418" y="5703"/>
                  </a:cubicBezTo>
                  <a:cubicBezTo>
                    <a:pt x="1644" y="5822"/>
                    <a:pt x="1965" y="5906"/>
                    <a:pt x="2227" y="5906"/>
                  </a:cubicBezTo>
                  <a:cubicBezTo>
                    <a:pt x="2263" y="5906"/>
                    <a:pt x="2275" y="5894"/>
                    <a:pt x="2287" y="5882"/>
                  </a:cubicBezTo>
                  <a:cubicBezTo>
                    <a:pt x="2311" y="5882"/>
                    <a:pt x="2334" y="5882"/>
                    <a:pt x="2346" y="5858"/>
                  </a:cubicBezTo>
                  <a:cubicBezTo>
                    <a:pt x="2453" y="5763"/>
                    <a:pt x="2382" y="5584"/>
                    <a:pt x="2227" y="5584"/>
                  </a:cubicBezTo>
                  <a:cubicBezTo>
                    <a:pt x="2156" y="5584"/>
                    <a:pt x="2072" y="5560"/>
                    <a:pt x="1989" y="5548"/>
                  </a:cubicBezTo>
                  <a:cubicBezTo>
                    <a:pt x="2144" y="5441"/>
                    <a:pt x="2311" y="5263"/>
                    <a:pt x="2382" y="4989"/>
                  </a:cubicBezTo>
                  <a:cubicBezTo>
                    <a:pt x="2406" y="4894"/>
                    <a:pt x="2346" y="4810"/>
                    <a:pt x="2263" y="4775"/>
                  </a:cubicBezTo>
                  <a:cubicBezTo>
                    <a:pt x="2249" y="4771"/>
                    <a:pt x="2234" y="4769"/>
                    <a:pt x="2221" y="4769"/>
                  </a:cubicBezTo>
                  <a:cubicBezTo>
                    <a:pt x="2144" y="4769"/>
                    <a:pt x="2079" y="4823"/>
                    <a:pt x="2049" y="4894"/>
                  </a:cubicBezTo>
                  <a:cubicBezTo>
                    <a:pt x="1953" y="5310"/>
                    <a:pt x="1608" y="5370"/>
                    <a:pt x="1513" y="5382"/>
                  </a:cubicBezTo>
                  <a:cubicBezTo>
                    <a:pt x="1275" y="5251"/>
                    <a:pt x="1060" y="5072"/>
                    <a:pt x="882" y="4882"/>
                  </a:cubicBezTo>
                  <a:lnTo>
                    <a:pt x="941" y="4072"/>
                  </a:lnTo>
                  <a:cubicBezTo>
                    <a:pt x="977" y="3584"/>
                    <a:pt x="1846" y="3167"/>
                    <a:pt x="2382" y="3167"/>
                  </a:cubicBezTo>
                  <a:cubicBezTo>
                    <a:pt x="2573" y="3167"/>
                    <a:pt x="2763" y="3227"/>
                    <a:pt x="2930" y="3334"/>
                  </a:cubicBezTo>
                  <a:cubicBezTo>
                    <a:pt x="4430" y="4334"/>
                    <a:pt x="4763" y="6739"/>
                    <a:pt x="5109" y="9299"/>
                  </a:cubicBezTo>
                  <a:lnTo>
                    <a:pt x="5109" y="9347"/>
                  </a:lnTo>
                  <a:cubicBezTo>
                    <a:pt x="5120" y="9418"/>
                    <a:pt x="5085" y="9489"/>
                    <a:pt x="5049" y="9549"/>
                  </a:cubicBezTo>
                  <a:cubicBezTo>
                    <a:pt x="5001" y="9608"/>
                    <a:pt x="4930" y="9644"/>
                    <a:pt x="4847" y="9644"/>
                  </a:cubicBezTo>
                  <a:lnTo>
                    <a:pt x="3346" y="9644"/>
                  </a:lnTo>
                  <a:cubicBezTo>
                    <a:pt x="3263" y="9644"/>
                    <a:pt x="3180" y="9716"/>
                    <a:pt x="3180" y="9811"/>
                  </a:cubicBezTo>
                  <a:cubicBezTo>
                    <a:pt x="3180" y="9894"/>
                    <a:pt x="3263" y="9966"/>
                    <a:pt x="3346" y="9966"/>
                  </a:cubicBezTo>
                  <a:lnTo>
                    <a:pt x="4847" y="9966"/>
                  </a:lnTo>
                  <a:cubicBezTo>
                    <a:pt x="5025" y="9966"/>
                    <a:pt x="5192" y="9894"/>
                    <a:pt x="5311" y="9763"/>
                  </a:cubicBezTo>
                  <a:cubicBezTo>
                    <a:pt x="5430" y="9632"/>
                    <a:pt x="5478" y="9454"/>
                    <a:pt x="5466" y="9287"/>
                  </a:cubicBezTo>
                  <a:lnTo>
                    <a:pt x="5382" y="9239"/>
                  </a:lnTo>
                  <a:cubicBezTo>
                    <a:pt x="5025" y="6608"/>
                    <a:pt x="4704" y="4120"/>
                    <a:pt x="3061" y="3036"/>
                  </a:cubicBezTo>
                  <a:cubicBezTo>
                    <a:pt x="2846" y="2881"/>
                    <a:pt x="2584" y="2810"/>
                    <a:pt x="2334" y="2810"/>
                  </a:cubicBezTo>
                  <a:cubicBezTo>
                    <a:pt x="1668" y="2810"/>
                    <a:pt x="620" y="3322"/>
                    <a:pt x="560" y="4036"/>
                  </a:cubicBezTo>
                  <a:lnTo>
                    <a:pt x="537" y="4477"/>
                  </a:lnTo>
                  <a:cubicBezTo>
                    <a:pt x="418" y="4298"/>
                    <a:pt x="322" y="4167"/>
                    <a:pt x="322" y="3953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3" name="Google Shape;11146;p80">
              <a:extLst>
                <a:ext uri="{FF2B5EF4-FFF2-40B4-BE49-F238E27FC236}">
                  <a16:creationId xmlns:a16="http://schemas.microsoft.com/office/drawing/2014/main" id="{0EE803B9-8A65-BF80-F51A-93361079947B}"/>
                </a:ext>
              </a:extLst>
            </p:cNvPr>
            <p:cNvSpPr/>
            <p:nvPr/>
          </p:nvSpPr>
          <p:spPr>
            <a:xfrm>
              <a:off x="6196730" y="1525346"/>
              <a:ext cx="172622" cy="317467"/>
            </a:xfrm>
            <a:custGeom>
              <a:avLst/>
              <a:gdLst/>
              <a:ahLst/>
              <a:cxnLst/>
              <a:rect l="l" t="t" r="r" b="b"/>
              <a:pathLst>
                <a:path w="5419" h="9966" extrusionOk="0">
                  <a:moveTo>
                    <a:pt x="5252" y="0"/>
                  </a:moveTo>
                  <a:cubicBezTo>
                    <a:pt x="5168" y="0"/>
                    <a:pt x="5097" y="72"/>
                    <a:pt x="5097" y="155"/>
                  </a:cubicBezTo>
                  <a:lnTo>
                    <a:pt x="5097" y="3953"/>
                  </a:lnTo>
                  <a:cubicBezTo>
                    <a:pt x="5097" y="4227"/>
                    <a:pt x="4942" y="4370"/>
                    <a:pt x="4906" y="4429"/>
                  </a:cubicBezTo>
                  <a:lnTo>
                    <a:pt x="4871" y="4024"/>
                  </a:lnTo>
                  <a:cubicBezTo>
                    <a:pt x="4811" y="3310"/>
                    <a:pt x="3763" y="2810"/>
                    <a:pt x="3097" y="2810"/>
                  </a:cubicBezTo>
                  <a:cubicBezTo>
                    <a:pt x="2835" y="2810"/>
                    <a:pt x="2573" y="2881"/>
                    <a:pt x="2370" y="3036"/>
                  </a:cubicBezTo>
                  <a:cubicBezTo>
                    <a:pt x="632" y="4179"/>
                    <a:pt x="346" y="7037"/>
                    <a:pt x="49" y="9287"/>
                  </a:cubicBezTo>
                  <a:cubicBezTo>
                    <a:pt x="1" y="9644"/>
                    <a:pt x="287" y="9966"/>
                    <a:pt x="644" y="9966"/>
                  </a:cubicBezTo>
                  <a:lnTo>
                    <a:pt x="1977" y="9966"/>
                  </a:lnTo>
                  <a:cubicBezTo>
                    <a:pt x="2073" y="9966"/>
                    <a:pt x="2144" y="9894"/>
                    <a:pt x="2144" y="9799"/>
                  </a:cubicBezTo>
                  <a:cubicBezTo>
                    <a:pt x="2144" y="9716"/>
                    <a:pt x="2073" y="9644"/>
                    <a:pt x="1977" y="9644"/>
                  </a:cubicBezTo>
                  <a:lnTo>
                    <a:pt x="644" y="9644"/>
                  </a:lnTo>
                  <a:cubicBezTo>
                    <a:pt x="572" y="9644"/>
                    <a:pt x="489" y="9608"/>
                    <a:pt x="453" y="9549"/>
                  </a:cubicBezTo>
                  <a:cubicBezTo>
                    <a:pt x="346" y="9442"/>
                    <a:pt x="394" y="9311"/>
                    <a:pt x="394" y="9299"/>
                  </a:cubicBezTo>
                  <a:cubicBezTo>
                    <a:pt x="691" y="6727"/>
                    <a:pt x="1013" y="4310"/>
                    <a:pt x="2525" y="3322"/>
                  </a:cubicBezTo>
                  <a:cubicBezTo>
                    <a:pt x="2680" y="3215"/>
                    <a:pt x="2858" y="3155"/>
                    <a:pt x="3073" y="3155"/>
                  </a:cubicBezTo>
                  <a:cubicBezTo>
                    <a:pt x="3597" y="3155"/>
                    <a:pt x="4466" y="3572"/>
                    <a:pt x="4513" y="4060"/>
                  </a:cubicBezTo>
                  <a:lnTo>
                    <a:pt x="4573" y="4846"/>
                  </a:lnTo>
                  <a:lnTo>
                    <a:pt x="4394" y="5025"/>
                  </a:lnTo>
                  <a:cubicBezTo>
                    <a:pt x="4251" y="5167"/>
                    <a:pt x="4323" y="5132"/>
                    <a:pt x="4049" y="5310"/>
                  </a:cubicBezTo>
                  <a:lnTo>
                    <a:pt x="3918" y="5406"/>
                  </a:lnTo>
                  <a:cubicBezTo>
                    <a:pt x="3859" y="5406"/>
                    <a:pt x="3489" y="5346"/>
                    <a:pt x="3370" y="4906"/>
                  </a:cubicBezTo>
                  <a:cubicBezTo>
                    <a:pt x="3340" y="4835"/>
                    <a:pt x="3275" y="4781"/>
                    <a:pt x="3198" y="4781"/>
                  </a:cubicBezTo>
                  <a:cubicBezTo>
                    <a:pt x="3185" y="4781"/>
                    <a:pt x="3170" y="4783"/>
                    <a:pt x="3156" y="4786"/>
                  </a:cubicBezTo>
                  <a:cubicBezTo>
                    <a:pt x="3073" y="4822"/>
                    <a:pt x="3013" y="4906"/>
                    <a:pt x="3037" y="5001"/>
                  </a:cubicBezTo>
                  <a:cubicBezTo>
                    <a:pt x="3120" y="5275"/>
                    <a:pt x="3275" y="5465"/>
                    <a:pt x="3430" y="5560"/>
                  </a:cubicBezTo>
                  <a:cubicBezTo>
                    <a:pt x="3358" y="5584"/>
                    <a:pt x="3275" y="5596"/>
                    <a:pt x="3204" y="5596"/>
                  </a:cubicBezTo>
                  <a:cubicBezTo>
                    <a:pt x="3061" y="5596"/>
                    <a:pt x="2977" y="5775"/>
                    <a:pt x="3085" y="5870"/>
                  </a:cubicBezTo>
                  <a:cubicBezTo>
                    <a:pt x="3097" y="5894"/>
                    <a:pt x="3120" y="5894"/>
                    <a:pt x="3132" y="5894"/>
                  </a:cubicBezTo>
                  <a:cubicBezTo>
                    <a:pt x="3156" y="5906"/>
                    <a:pt x="3168" y="5918"/>
                    <a:pt x="3204" y="5918"/>
                  </a:cubicBezTo>
                  <a:cubicBezTo>
                    <a:pt x="3454" y="5918"/>
                    <a:pt x="3859" y="5799"/>
                    <a:pt x="4061" y="5691"/>
                  </a:cubicBezTo>
                  <a:cubicBezTo>
                    <a:pt x="4573" y="5429"/>
                    <a:pt x="5002" y="4917"/>
                    <a:pt x="5275" y="4477"/>
                  </a:cubicBezTo>
                  <a:cubicBezTo>
                    <a:pt x="5359" y="4322"/>
                    <a:pt x="5418" y="4132"/>
                    <a:pt x="5418" y="3953"/>
                  </a:cubicBezTo>
                  <a:lnTo>
                    <a:pt x="5418" y="155"/>
                  </a:lnTo>
                  <a:cubicBezTo>
                    <a:pt x="5418" y="72"/>
                    <a:pt x="5347" y="0"/>
                    <a:pt x="52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54" name="Google Shape;11008;p80">
            <a:extLst>
              <a:ext uri="{FF2B5EF4-FFF2-40B4-BE49-F238E27FC236}">
                <a16:creationId xmlns:a16="http://schemas.microsoft.com/office/drawing/2014/main" id="{98067847-6D78-22A8-F212-B3D5C2579738}"/>
              </a:ext>
            </a:extLst>
          </p:cNvPr>
          <p:cNvGrpSpPr/>
          <p:nvPr/>
        </p:nvGrpSpPr>
        <p:grpSpPr>
          <a:xfrm>
            <a:off x="14999374" y="11882070"/>
            <a:ext cx="655284" cy="826442"/>
            <a:chOff x="8010427" y="3348503"/>
            <a:chExt cx="278795" cy="351615"/>
          </a:xfrm>
          <a:solidFill>
            <a:schemeClr val="bg2"/>
          </a:solidFill>
        </p:grpSpPr>
        <p:sp>
          <p:nvSpPr>
            <p:cNvPr id="55" name="Google Shape;11009;p80">
              <a:extLst>
                <a:ext uri="{FF2B5EF4-FFF2-40B4-BE49-F238E27FC236}">
                  <a16:creationId xmlns:a16="http://schemas.microsoft.com/office/drawing/2014/main" id="{1B9CAE6E-8A1D-E89F-74C8-1D252FA4817C}"/>
                </a:ext>
              </a:extLst>
            </p:cNvPr>
            <p:cNvSpPr/>
            <p:nvPr/>
          </p:nvSpPr>
          <p:spPr>
            <a:xfrm>
              <a:off x="8010427" y="3348503"/>
              <a:ext cx="278795" cy="351615"/>
            </a:xfrm>
            <a:custGeom>
              <a:avLst/>
              <a:gdLst/>
              <a:ahLst/>
              <a:cxnLst/>
              <a:rect l="l" t="t" r="r" b="b"/>
              <a:pathLst>
                <a:path w="8752" h="11038" extrusionOk="0">
                  <a:moveTo>
                    <a:pt x="6216" y="322"/>
                  </a:moveTo>
                  <a:cubicBezTo>
                    <a:pt x="6323" y="322"/>
                    <a:pt x="6406" y="405"/>
                    <a:pt x="6406" y="512"/>
                  </a:cubicBezTo>
                  <a:lnTo>
                    <a:pt x="6406" y="1215"/>
                  </a:lnTo>
                  <a:cubicBezTo>
                    <a:pt x="6406" y="1310"/>
                    <a:pt x="6323" y="1405"/>
                    <a:pt x="6216" y="1405"/>
                  </a:cubicBezTo>
                  <a:lnTo>
                    <a:pt x="5311" y="1405"/>
                  </a:lnTo>
                  <a:cubicBezTo>
                    <a:pt x="5216" y="1405"/>
                    <a:pt x="5144" y="1477"/>
                    <a:pt x="5144" y="1572"/>
                  </a:cubicBezTo>
                  <a:cubicBezTo>
                    <a:pt x="5144" y="1893"/>
                    <a:pt x="4882" y="2144"/>
                    <a:pt x="4561" y="2144"/>
                  </a:cubicBezTo>
                  <a:lnTo>
                    <a:pt x="4203" y="2144"/>
                  </a:lnTo>
                  <a:cubicBezTo>
                    <a:pt x="3882" y="2144"/>
                    <a:pt x="3632" y="1882"/>
                    <a:pt x="3632" y="1572"/>
                  </a:cubicBezTo>
                  <a:cubicBezTo>
                    <a:pt x="3632" y="1477"/>
                    <a:pt x="3549" y="1405"/>
                    <a:pt x="3465" y="1405"/>
                  </a:cubicBezTo>
                  <a:lnTo>
                    <a:pt x="2560" y="1405"/>
                  </a:lnTo>
                  <a:cubicBezTo>
                    <a:pt x="2453" y="1405"/>
                    <a:pt x="2358" y="1310"/>
                    <a:pt x="2358" y="1215"/>
                  </a:cubicBezTo>
                  <a:lnTo>
                    <a:pt x="2346" y="512"/>
                  </a:lnTo>
                  <a:cubicBezTo>
                    <a:pt x="2346" y="405"/>
                    <a:pt x="2441" y="322"/>
                    <a:pt x="2537" y="322"/>
                  </a:cubicBezTo>
                  <a:close/>
                  <a:moveTo>
                    <a:pt x="2525" y="0"/>
                  </a:moveTo>
                  <a:cubicBezTo>
                    <a:pt x="2239" y="0"/>
                    <a:pt x="2025" y="227"/>
                    <a:pt x="2025" y="512"/>
                  </a:cubicBezTo>
                  <a:lnTo>
                    <a:pt x="632" y="512"/>
                  </a:lnTo>
                  <a:cubicBezTo>
                    <a:pt x="274" y="512"/>
                    <a:pt x="1" y="798"/>
                    <a:pt x="1" y="1143"/>
                  </a:cubicBezTo>
                  <a:lnTo>
                    <a:pt x="1" y="7656"/>
                  </a:lnTo>
                  <a:cubicBezTo>
                    <a:pt x="1" y="7739"/>
                    <a:pt x="72" y="7823"/>
                    <a:pt x="155" y="7823"/>
                  </a:cubicBezTo>
                  <a:cubicBezTo>
                    <a:pt x="251" y="7823"/>
                    <a:pt x="322" y="7739"/>
                    <a:pt x="322" y="7656"/>
                  </a:cubicBezTo>
                  <a:lnTo>
                    <a:pt x="322" y="1143"/>
                  </a:lnTo>
                  <a:cubicBezTo>
                    <a:pt x="322" y="965"/>
                    <a:pt x="477" y="822"/>
                    <a:pt x="655" y="822"/>
                  </a:cubicBezTo>
                  <a:lnTo>
                    <a:pt x="1036" y="822"/>
                  </a:lnTo>
                  <a:lnTo>
                    <a:pt x="1036" y="9918"/>
                  </a:lnTo>
                  <a:cubicBezTo>
                    <a:pt x="1036" y="10002"/>
                    <a:pt x="1108" y="10085"/>
                    <a:pt x="1203" y="10085"/>
                  </a:cubicBezTo>
                  <a:lnTo>
                    <a:pt x="7573" y="10085"/>
                  </a:lnTo>
                  <a:cubicBezTo>
                    <a:pt x="7656" y="10085"/>
                    <a:pt x="7728" y="10002"/>
                    <a:pt x="7728" y="9918"/>
                  </a:cubicBezTo>
                  <a:lnTo>
                    <a:pt x="7728" y="822"/>
                  </a:lnTo>
                  <a:lnTo>
                    <a:pt x="8121" y="822"/>
                  </a:lnTo>
                  <a:cubicBezTo>
                    <a:pt x="8299" y="822"/>
                    <a:pt x="8442" y="965"/>
                    <a:pt x="8442" y="1143"/>
                  </a:cubicBezTo>
                  <a:lnTo>
                    <a:pt x="8442" y="10395"/>
                  </a:lnTo>
                  <a:cubicBezTo>
                    <a:pt x="8442" y="10573"/>
                    <a:pt x="8299" y="10716"/>
                    <a:pt x="8121" y="10716"/>
                  </a:cubicBezTo>
                  <a:lnTo>
                    <a:pt x="667" y="10716"/>
                  </a:lnTo>
                  <a:cubicBezTo>
                    <a:pt x="489" y="10716"/>
                    <a:pt x="334" y="10573"/>
                    <a:pt x="334" y="10395"/>
                  </a:cubicBezTo>
                  <a:lnTo>
                    <a:pt x="334" y="8418"/>
                  </a:lnTo>
                  <a:cubicBezTo>
                    <a:pt x="334" y="8323"/>
                    <a:pt x="263" y="8251"/>
                    <a:pt x="167" y="8251"/>
                  </a:cubicBezTo>
                  <a:cubicBezTo>
                    <a:pt x="84" y="8251"/>
                    <a:pt x="12" y="8323"/>
                    <a:pt x="12" y="8418"/>
                  </a:cubicBezTo>
                  <a:lnTo>
                    <a:pt x="12" y="10395"/>
                  </a:lnTo>
                  <a:cubicBezTo>
                    <a:pt x="12" y="10752"/>
                    <a:pt x="298" y="11037"/>
                    <a:pt x="644" y="11037"/>
                  </a:cubicBezTo>
                  <a:lnTo>
                    <a:pt x="8109" y="11037"/>
                  </a:lnTo>
                  <a:cubicBezTo>
                    <a:pt x="8466" y="11037"/>
                    <a:pt x="8740" y="10752"/>
                    <a:pt x="8740" y="10395"/>
                  </a:cubicBezTo>
                  <a:lnTo>
                    <a:pt x="8740" y="1143"/>
                  </a:lnTo>
                  <a:cubicBezTo>
                    <a:pt x="8752" y="810"/>
                    <a:pt x="8454" y="512"/>
                    <a:pt x="8109" y="512"/>
                  </a:cubicBezTo>
                  <a:lnTo>
                    <a:pt x="7299" y="512"/>
                  </a:lnTo>
                  <a:cubicBezTo>
                    <a:pt x="7216" y="512"/>
                    <a:pt x="7144" y="584"/>
                    <a:pt x="7144" y="679"/>
                  </a:cubicBezTo>
                  <a:cubicBezTo>
                    <a:pt x="7144" y="762"/>
                    <a:pt x="7216" y="834"/>
                    <a:pt x="7299" y="834"/>
                  </a:cubicBezTo>
                  <a:lnTo>
                    <a:pt x="7406" y="834"/>
                  </a:lnTo>
                  <a:lnTo>
                    <a:pt x="7406" y="9764"/>
                  </a:lnTo>
                  <a:lnTo>
                    <a:pt x="1370" y="9764"/>
                  </a:lnTo>
                  <a:lnTo>
                    <a:pt x="1370" y="834"/>
                  </a:lnTo>
                  <a:lnTo>
                    <a:pt x="2037" y="834"/>
                  </a:lnTo>
                  <a:lnTo>
                    <a:pt x="2037" y="1215"/>
                  </a:lnTo>
                  <a:cubicBezTo>
                    <a:pt x="2037" y="1489"/>
                    <a:pt x="2263" y="1715"/>
                    <a:pt x="2537" y="1715"/>
                  </a:cubicBezTo>
                  <a:lnTo>
                    <a:pt x="3299" y="1715"/>
                  </a:lnTo>
                  <a:cubicBezTo>
                    <a:pt x="3370" y="2132"/>
                    <a:pt x="3751" y="2465"/>
                    <a:pt x="4192" y="2465"/>
                  </a:cubicBezTo>
                  <a:lnTo>
                    <a:pt x="4549" y="2465"/>
                  </a:lnTo>
                  <a:cubicBezTo>
                    <a:pt x="5001" y="2465"/>
                    <a:pt x="5370" y="2132"/>
                    <a:pt x="5442" y="1715"/>
                  </a:cubicBezTo>
                  <a:lnTo>
                    <a:pt x="6204" y="1715"/>
                  </a:lnTo>
                  <a:cubicBezTo>
                    <a:pt x="6489" y="1715"/>
                    <a:pt x="6704" y="1489"/>
                    <a:pt x="6704" y="1215"/>
                  </a:cubicBezTo>
                  <a:lnTo>
                    <a:pt x="6704" y="512"/>
                  </a:lnTo>
                  <a:cubicBezTo>
                    <a:pt x="6704" y="227"/>
                    <a:pt x="6489" y="0"/>
                    <a:pt x="62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6" name="Google Shape;11010;p80">
              <a:extLst>
                <a:ext uri="{FF2B5EF4-FFF2-40B4-BE49-F238E27FC236}">
                  <a16:creationId xmlns:a16="http://schemas.microsoft.com/office/drawing/2014/main" id="{0D13105A-54CC-FB7D-6646-3FEDB68A6486}"/>
                </a:ext>
              </a:extLst>
            </p:cNvPr>
            <p:cNvSpPr/>
            <p:nvPr/>
          </p:nvSpPr>
          <p:spPr>
            <a:xfrm>
              <a:off x="8078692" y="3438653"/>
              <a:ext cx="142264" cy="100216"/>
            </a:xfrm>
            <a:custGeom>
              <a:avLst/>
              <a:gdLst/>
              <a:ahLst/>
              <a:cxnLst/>
              <a:rect l="l" t="t" r="r" b="b"/>
              <a:pathLst>
                <a:path w="4466" h="3146" extrusionOk="0">
                  <a:moveTo>
                    <a:pt x="2742" y="1"/>
                  </a:moveTo>
                  <a:cubicBezTo>
                    <a:pt x="2676" y="1"/>
                    <a:pt x="2609" y="43"/>
                    <a:pt x="2584" y="123"/>
                  </a:cubicBezTo>
                  <a:lnTo>
                    <a:pt x="1989" y="2433"/>
                  </a:lnTo>
                  <a:lnTo>
                    <a:pt x="1429" y="778"/>
                  </a:lnTo>
                  <a:cubicBezTo>
                    <a:pt x="1403" y="705"/>
                    <a:pt x="1335" y="665"/>
                    <a:pt x="1268" y="665"/>
                  </a:cubicBezTo>
                  <a:cubicBezTo>
                    <a:pt x="1216" y="665"/>
                    <a:pt x="1163" y="690"/>
                    <a:pt x="1132" y="742"/>
                  </a:cubicBezTo>
                  <a:lnTo>
                    <a:pt x="656" y="1600"/>
                  </a:lnTo>
                  <a:lnTo>
                    <a:pt x="155" y="1600"/>
                  </a:lnTo>
                  <a:cubicBezTo>
                    <a:pt x="72" y="1600"/>
                    <a:pt x="1" y="1671"/>
                    <a:pt x="1" y="1754"/>
                  </a:cubicBezTo>
                  <a:cubicBezTo>
                    <a:pt x="1" y="1850"/>
                    <a:pt x="72" y="1921"/>
                    <a:pt x="155" y="1921"/>
                  </a:cubicBezTo>
                  <a:lnTo>
                    <a:pt x="739" y="1921"/>
                  </a:lnTo>
                  <a:cubicBezTo>
                    <a:pt x="798" y="1921"/>
                    <a:pt x="846" y="1897"/>
                    <a:pt x="894" y="1838"/>
                  </a:cubicBezTo>
                  <a:lnTo>
                    <a:pt x="1227" y="1219"/>
                  </a:lnTo>
                  <a:lnTo>
                    <a:pt x="1858" y="3040"/>
                  </a:lnTo>
                  <a:cubicBezTo>
                    <a:pt x="1887" y="3110"/>
                    <a:pt x="1951" y="3146"/>
                    <a:pt x="2013" y="3146"/>
                  </a:cubicBezTo>
                  <a:cubicBezTo>
                    <a:pt x="2079" y="3146"/>
                    <a:pt x="2143" y="3107"/>
                    <a:pt x="2168" y="3028"/>
                  </a:cubicBezTo>
                  <a:lnTo>
                    <a:pt x="2763" y="683"/>
                  </a:lnTo>
                  <a:lnTo>
                    <a:pt x="3168" y="1802"/>
                  </a:lnTo>
                  <a:cubicBezTo>
                    <a:pt x="3192" y="1861"/>
                    <a:pt x="3251" y="1909"/>
                    <a:pt x="3311" y="1909"/>
                  </a:cubicBezTo>
                  <a:lnTo>
                    <a:pt x="4287" y="1909"/>
                  </a:lnTo>
                  <a:cubicBezTo>
                    <a:pt x="4370" y="1909"/>
                    <a:pt x="4442" y="1838"/>
                    <a:pt x="4442" y="1742"/>
                  </a:cubicBezTo>
                  <a:cubicBezTo>
                    <a:pt x="4466" y="1671"/>
                    <a:pt x="4382" y="1600"/>
                    <a:pt x="4299" y="1600"/>
                  </a:cubicBezTo>
                  <a:lnTo>
                    <a:pt x="3454" y="1600"/>
                  </a:lnTo>
                  <a:lnTo>
                    <a:pt x="2894" y="111"/>
                  </a:lnTo>
                  <a:cubicBezTo>
                    <a:pt x="2865" y="37"/>
                    <a:pt x="2804" y="1"/>
                    <a:pt x="27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7" name="Google Shape;11011;p80">
              <a:extLst>
                <a:ext uri="{FF2B5EF4-FFF2-40B4-BE49-F238E27FC236}">
                  <a16:creationId xmlns:a16="http://schemas.microsoft.com/office/drawing/2014/main" id="{06886FDF-ACC2-DB80-AAC8-E1251F9E3408}"/>
                </a:ext>
              </a:extLst>
            </p:cNvPr>
            <p:cNvSpPr/>
            <p:nvPr/>
          </p:nvSpPr>
          <p:spPr>
            <a:xfrm>
              <a:off x="8079074" y="3574928"/>
              <a:ext cx="141882" cy="10257"/>
            </a:xfrm>
            <a:custGeom>
              <a:avLst/>
              <a:gdLst/>
              <a:ahLst/>
              <a:cxnLst/>
              <a:rect l="l" t="t" r="r" b="b"/>
              <a:pathLst>
                <a:path w="4454" h="322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4287" y="322"/>
                  </a:lnTo>
                  <a:cubicBezTo>
                    <a:pt x="4370" y="322"/>
                    <a:pt x="4454" y="250"/>
                    <a:pt x="4454" y="155"/>
                  </a:cubicBezTo>
                  <a:cubicBezTo>
                    <a:pt x="4454" y="72"/>
                    <a:pt x="4370" y="0"/>
                    <a:pt x="4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8" name="Google Shape;11012;p80">
              <a:extLst>
                <a:ext uri="{FF2B5EF4-FFF2-40B4-BE49-F238E27FC236}">
                  <a16:creationId xmlns:a16="http://schemas.microsoft.com/office/drawing/2014/main" id="{A6D49CDB-D68D-BA87-E26C-1ED6A1E9702E}"/>
                </a:ext>
              </a:extLst>
            </p:cNvPr>
            <p:cNvSpPr/>
            <p:nvPr/>
          </p:nvSpPr>
          <p:spPr>
            <a:xfrm>
              <a:off x="8079074" y="3619685"/>
              <a:ext cx="141882" cy="10640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7" y="334"/>
                  </a:cubicBezTo>
                  <a:lnTo>
                    <a:pt x="4287" y="334"/>
                  </a:lnTo>
                  <a:cubicBezTo>
                    <a:pt x="4370" y="334"/>
                    <a:pt x="4454" y="262"/>
                    <a:pt x="4454" y="167"/>
                  </a:cubicBezTo>
                  <a:cubicBezTo>
                    <a:pt x="4454" y="84"/>
                    <a:pt x="4370" y="0"/>
                    <a:pt x="4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59" name="Google Shape;11205;p80">
            <a:extLst>
              <a:ext uri="{FF2B5EF4-FFF2-40B4-BE49-F238E27FC236}">
                <a16:creationId xmlns:a16="http://schemas.microsoft.com/office/drawing/2014/main" id="{18CB1B95-2D79-6C93-246C-EBE59C351693}"/>
              </a:ext>
            </a:extLst>
          </p:cNvPr>
          <p:cNvGrpSpPr/>
          <p:nvPr/>
        </p:nvGrpSpPr>
        <p:grpSpPr>
          <a:xfrm>
            <a:off x="16241239" y="9194857"/>
            <a:ext cx="864776" cy="828240"/>
            <a:chOff x="7101317" y="2441655"/>
            <a:chExt cx="367925" cy="352380"/>
          </a:xfrm>
          <a:solidFill>
            <a:schemeClr val="bg2"/>
          </a:solidFill>
        </p:grpSpPr>
        <p:sp>
          <p:nvSpPr>
            <p:cNvPr id="60" name="Google Shape;11206;p80">
              <a:extLst>
                <a:ext uri="{FF2B5EF4-FFF2-40B4-BE49-F238E27FC236}">
                  <a16:creationId xmlns:a16="http://schemas.microsoft.com/office/drawing/2014/main" id="{A7E68DCD-FD51-EADB-AD90-F15B66E7C789}"/>
                </a:ext>
              </a:extLst>
            </p:cNvPr>
            <p:cNvSpPr/>
            <p:nvPr/>
          </p:nvSpPr>
          <p:spPr>
            <a:xfrm>
              <a:off x="7101317" y="2441655"/>
              <a:ext cx="367925" cy="352380"/>
            </a:xfrm>
            <a:custGeom>
              <a:avLst/>
              <a:gdLst/>
              <a:ahLst/>
              <a:cxnLst/>
              <a:rect l="l" t="t" r="r" b="b"/>
              <a:pathLst>
                <a:path w="11550" h="11062" extrusionOk="0">
                  <a:moveTo>
                    <a:pt x="7061" y="334"/>
                  </a:moveTo>
                  <a:cubicBezTo>
                    <a:pt x="7799" y="334"/>
                    <a:pt x="8406" y="941"/>
                    <a:pt x="8406" y="1679"/>
                  </a:cubicBezTo>
                  <a:lnTo>
                    <a:pt x="8406" y="3108"/>
                  </a:lnTo>
                  <a:lnTo>
                    <a:pt x="7906" y="3108"/>
                  </a:lnTo>
                  <a:lnTo>
                    <a:pt x="7906" y="1679"/>
                  </a:lnTo>
                  <a:cubicBezTo>
                    <a:pt x="7906" y="1227"/>
                    <a:pt x="7537" y="834"/>
                    <a:pt x="7061" y="834"/>
                  </a:cubicBezTo>
                  <a:lnTo>
                    <a:pt x="4465" y="834"/>
                  </a:lnTo>
                  <a:cubicBezTo>
                    <a:pt x="4001" y="834"/>
                    <a:pt x="3620" y="1203"/>
                    <a:pt x="3620" y="1679"/>
                  </a:cubicBezTo>
                  <a:lnTo>
                    <a:pt x="3620" y="2429"/>
                  </a:lnTo>
                  <a:cubicBezTo>
                    <a:pt x="3620" y="2513"/>
                    <a:pt x="3691" y="2596"/>
                    <a:pt x="3786" y="2596"/>
                  </a:cubicBezTo>
                  <a:cubicBezTo>
                    <a:pt x="3870" y="2596"/>
                    <a:pt x="3941" y="2513"/>
                    <a:pt x="3941" y="2429"/>
                  </a:cubicBezTo>
                  <a:lnTo>
                    <a:pt x="3941" y="1679"/>
                  </a:lnTo>
                  <a:cubicBezTo>
                    <a:pt x="3941" y="1406"/>
                    <a:pt x="4167" y="1179"/>
                    <a:pt x="4453" y="1179"/>
                  </a:cubicBezTo>
                  <a:lnTo>
                    <a:pt x="7037" y="1179"/>
                  </a:lnTo>
                  <a:cubicBezTo>
                    <a:pt x="7323" y="1179"/>
                    <a:pt x="7549" y="1406"/>
                    <a:pt x="7549" y="1679"/>
                  </a:cubicBezTo>
                  <a:lnTo>
                    <a:pt x="7549" y="3108"/>
                  </a:lnTo>
                  <a:lnTo>
                    <a:pt x="3108" y="3108"/>
                  </a:lnTo>
                  <a:lnTo>
                    <a:pt x="3120" y="1679"/>
                  </a:lnTo>
                  <a:cubicBezTo>
                    <a:pt x="3120" y="941"/>
                    <a:pt x="3727" y="334"/>
                    <a:pt x="4465" y="334"/>
                  </a:cubicBezTo>
                  <a:close/>
                  <a:moveTo>
                    <a:pt x="8382" y="3453"/>
                  </a:moveTo>
                  <a:cubicBezTo>
                    <a:pt x="9930" y="3453"/>
                    <a:pt x="11180" y="4704"/>
                    <a:pt x="11180" y="6251"/>
                  </a:cubicBezTo>
                  <a:lnTo>
                    <a:pt x="11180" y="9252"/>
                  </a:lnTo>
                  <a:lnTo>
                    <a:pt x="2905" y="9252"/>
                  </a:lnTo>
                  <a:cubicBezTo>
                    <a:pt x="2822" y="9252"/>
                    <a:pt x="2739" y="9335"/>
                    <a:pt x="2739" y="9418"/>
                  </a:cubicBezTo>
                  <a:cubicBezTo>
                    <a:pt x="2739" y="9514"/>
                    <a:pt x="2822" y="9585"/>
                    <a:pt x="2905" y="9585"/>
                  </a:cubicBezTo>
                  <a:lnTo>
                    <a:pt x="11180" y="9585"/>
                  </a:lnTo>
                  <a:lnTo>
                    <a:pt x="11180" y="10288"/>
                  </a:lnTo>
                  <a:cubicBezTo>
                    <a:pt x="11168" y="10538"/>
                    <a:pt x="10942" y="10728"/>
                    <a:pt x="10716" y="10728"/>
                  </a:cubicBezTo>
                  <a:cubicBezTo>
                    <a:pt x="10716" y="10716"/>
                    <a:pt x="822" y="10716"/>
                    <a:pt x="774" y="10716"/>
                  </a:cubicBezTo>
                  <a:cubicBezTo>
                    <a:pt x="536" y="10704"/>
                    <a:pt x="334" y="10490"/>
                    <a:pt x="334" y="10240"/>
                  </a:cubicBezTo>
                  <a:lnTo>
                    <a:pt x="334" y="9585"/>
                  </a:lnTo>
                  <a:lnTo>
                    <a:pt x="2072" y="9585"/>
                  </a:lnTo>
                  <a:cubicBezTo>
                    <a:pt x="2167" y="9585"/>
                    <a:pt x="2239" y="9514"/>
                    <a:pt x="2239" y="9418"/>
                  </a:cubicBezTo>
                  <a:cubicBezTo>
                    <a:pt x="2239" y="9335"/>
                    <a:pt x="2167" y="9252"/>
                    <a:pt x="2072" y="9252"/>
                  </a:cubicBezTo>
                  <a:lnTo>
                    <a:pt x="334" y="9252"/>
                  </a:lnTo>
                  <a:lnTo>
                    <a:pt x="334" y="6251"/>
                  </a:lnTo>
                  <a:cubicBezTo>
                    <a:pt x="334" y="4704"/>
                    <a:pt x="1584" y="3453"/>
                    <a:pt x="3132" y="3453"/>
                  </a:cubicBezTo>
                  <a:close/>
                  <a:moveTo>
                    <a:pt x="4465" y="1"/>
                  </a:moveTo>
                  <a:cubicBezTo>
                    <a:pt x="3536" y="1"/>
                    <a:pt x="2786" y="763"/>
                    <a:pt x="2786" y="1679"/>
                  </a:cubicBezTo>
                  <a:lnTo>
                    <a:pt x="2786" y="3132"/>
                  </a:lnTo>
                  <a:cubicBezTo>
                    <a:pt x="1227" y="3311"/>
                    <a:pt x="0" y="4632"/>
                    <a:pt x="0" y="6239"/>
                  </a:cubicBezTo>
                  <a:lnTo>
                    <a:pt x="0" y="10240"/>
                  </a:lnTo>
                  <a:cubicBezTo>
                    <a:pt x="0" y="10692"/>
                    <a:pt x="357" y="11061"/>
                    <a:pt x="822" y="11061"/>
                  </a:cubicBezTo>
                  <a:lnTo>
                    <a:pt x="10740" y="11061"/>
                  </a:lnTo>
                  <a:cubicBezTo>
                    <a:pt x="11180" y="11061"/>
                    <a:pt x="11549" y="10704"/>
                    <a:pt x="11549" y="10240"/>
                  </a:cubicBezTo>
                  <a:lnTo>
                    <a:pt x="11549" y="6239"/>
                  </a:lnTo>
                  <a:cubicBezTo>
                    <a:pt x="11526" y="4632"/>
                    <a:pt x="10299" y="3287"/>
                    <a:pt x="8739" y="3132"/>
                  </a:cubicBezTo>
                  <a:lnTo>
                    <a:pt x="8739" y="1679"/>
                  </a:lnTo>
                  <a:cubicBezTo>
                    <a:pt x="8739" y="751"/>
                    <a:pt x="7977" y="1"/>
                    <a:pt x="70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1" name="Google Shape;11207;p80">
              <a:extLst>
                <a:ext uri="{FF2B5EF4-FFF2-40B4-BE49-F238E27FC236}">
                  <a16:creationId xmlns:a16="http://schemas.microsoft.com/office/drawing/2014/main" id="{0D4452F6-4992-635F-5A8D-E8FCBEA1F5D1}"/>
                </a:ext>
              </a:extLst>
            </p:cNvPr>
            <p:cNvSpPr/>
            <p:nvPr/>
          </p:nvSpPr>
          <p:spPr>
            <a:xfrm>
              <a:off x="7222302" y="2588443"/>
              <a:ext cx="124426" cy="124043"/>
            </a:xfrm>
            <a:custGeom>
              <a:avLst/>
              <a:gdLst/>
              <a:ahLst/>
              <a:cxnLst/>
              <a:rect l="l" t="t" r="r" b="b"/>
              <a:pathLst>
                <a:path w="3906" h="3894" extrusionOk="0">
                  <a:moveTo>
                    <a:pt x="2441" y="334"/>
                  </a:moveTo>
                  <a:lnTo>
                    <a:pt x="2441" y="1286"/>
                  </a:lnTo>
                  <a:cubicBezTo>
                    <a:pt x="2441" y="1381"/>
                    <a:pt x="2513" y="1453"/>
                    <a:pt x="2608" y="1453"/>
                  </a:cubicBezTo>
                  <a:lnTo>
                    <a:pt x="3560" y="1453"/>
                  </a:lnTo>
                  <a:lnTo>
                    <a:pt x="3560" y="2429"/>
                  </a:lnTo>
                  <a:lnTo>
                    <a:pt x="2608" y="2429"/>
                  </a:lnTo>
                  <a:cubicBezTo>
                    <a:pt x="2513" y="2429"/>
                    <a:pt x="2441" y="2513"/>
                    <a:pt x="2441" y="2596"/>
                  </a:cubicBezTo>
                  <a:lnTo>
                    <a:pt x="2441" y="3548"/>
                  </a:lnTo>
                  <a:lnTo>
                    <a:pt x="1465" y="3548"/>
                  </a:lnTo>
                  <a:lnTo>
                    <a:pt x="1465" y="2596"/>
                  </a:lnTo>
                  <a:cubicBezTo>
                    <a:pt x="1465" y="2513"/>
                    <a:pt x="1382" y="2429"/>
                    <a:pt x="1298" y="2429"/>
                  </a:cubicBezTo>
                  <a:lnTo>
                    <a:pt x="346" y="2429"/>
                  </a:lnTo>
                  <a:lnTo>
                    <a:pt x="346" y="1453"/>
                  </a:lnTo>
                  <a:lnTo>
                    <a:pt x="1298" y="1453"/>
                  </a:lnTo>
                  <a:cubicBezTo>
                    <a:pt x="1382" y="1453"/>
                    <a:pt x="1465" y="1381"/>
                    <a:pt x="1465" y="1286"/>
                  </a:cubicBezTo>
                  <a:lnTo>
                    <a:pt x="1465" y="334"/>
                  </a:lnTo>
                  <a:close/>
                  <a:moveTo>
                    <a:pt x="1298" y="0"/>
                  </a:moveTo>
                  <a:cubicBezTo>
                    <a:pt x="1203" y="0"/>
                    <a:pt x="1131" y="84"/>
                    <a:pt x="1131" y="167"/>
                  </a:cubicBezTo>
                  <a:lnTo>
                    <a:pt x="1131" y="1120"/>
                  </a:lnTo>
                  <a:lnTo>
                    <a:pt x="179" y="1120"/>
                  </a:lnTo>
                  <a:cubicBezTo>
                    <a:pt x="96" y="1120"/>
                    <a:pt x="12" y="1191"/>
                    <a:pt x="12" y="1286"/>
                  </a:cubicBezTo>
                  <a:lnTo>
                    <a:pt x="12" y="2608"/>
                  </a:lnTo>
                  <a:cubicBezTo>
                    <a:pt x="0" y="2703"/>
                    <a:pt x="96" y="2774"/>
                    <a:pt x="179" y="2774"/>
                  </a:cubicBezTo>
                  <a:lnTo>
                    <a:pt x="1131" y="2774"/>
                  </a:lnTo>
                  <a:lnTo>
                    <a:pt x="1131" y="3727"/>
                  </a:lnTo>
                  <a:cubicBezTo>
                    <a:pt x="1131" y="3822"/>
                    <a:pt x="1203" y="3894"/>
                    <a:pt x="1298" y="3894"/>
                  </a:cubicBezTo>
                  <a:lnTo>
                    <a:pt x="2620" y="3894"/>
                  </a:lnTo>
                  <a:cubicBezTo>
                    <a:pt x="2715" y="3894"/>
                    <a:pt x="2786" y="3822"/>
                    <a:pt x="2786" y="3727"/>
                  </a:cubicBezTo>
                  <a:lnTo>
                    <a:pt x="2786" y="2774"/>
                  </a:lnTo>
                  <a:lnTo>
                    <a:pt x="3739" y="2774"/>
                  </a:lnTo>
                  <a:cubicBezTo>
                    <a:pt x="3822" y="2774"/>
                    <a:pt x="3906" y="2703"/>
                    <a:pt x="3906" y="2608"/>
                  </a:cubicBezTo>
                  <a:lnTo>
                    <a:pt x="3906" y="1286"/>
                  </a:lnTo>
                  <a:cubicBezTo>
                    <a:pt x="3906" y="1191"/>
                    <a:pt x="3822" y="1120"/>
                    <a:pt x="3739" y="1120"/>
                  </a:cubicBezTo>
                  <a:lnTo>
                    <a:pt x="2786" y="1120"/>
                  </a:lnTo>
                  <a:lnTo>
                    <a:pt x="2786" y="167"/>
                  </a:lnTo>
                  <a:cubicBezTo>
                    <a:pt x="2786" y="84"/>
                    <a:pt x="2715" y="0"/>
                    <a:pt x="26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pic>
        <p:nvPicPr>
          <p:cNvPr id="4" name="Picture Placeholder 3" descr="A person wearing glasses and a white lab coat&#10;&#10;AI-generated content may be incorrect.">
            <a:extLst>
              <a:ext uri="{FF2B5EF4-FFF2-40B4-BE49-F238E27FC236}">
                <a16:creationId xmlns:a16="http://schemas.microsoft.com/office/drawing/2014/main" id="{17718567-510F-5EEF-E03C-B9EFF8F58AA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8" b="5868"/>
          <a:stretch>
            <a:fillRect/>
          </a:stretch>
        </p:blipFill>
        <p:spPr>
          <a:xfrm>
            <a:off x="1" y="-71481"/>
            <a:ext cx="10374073" cy="13787481"/>
          </a:xfrm>
          <a:effectLst>
            <a:outerShdw blurRad="317500" dist="254000" dir="2700000" algn="t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4557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7" dur="8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5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7" grpId="1" animBg="1"/>
          <p:bldP spid="7" grpId="2" animBg="1"/>
          <p:bldP spid="8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  <p:bldP spid="17" grpId="0" animBg="1"/>
          <p:bldP spid="19" grpId="0" animBg="1"/>
          <p:bldP spid="20" grpId="0"/>
          <p:bldP spid="21" grpId="0"/>
          <p:bldP spid="23" grpId="0" animBg="1"/>
          <p:bldP spid="25" grpId="0" animBg="1"/>
          <p:bldP spid="26" grpId="0"/>
          <p:bldP spid="27" grpId="0"/>
          <p:bldP spid="29" grpId="0" animBg="1"/>
          <p:bldP spid="31" grpId="0" animBg="1"/>
          <p:bldP spid="32" grpId="0"/>
          <p:bldP spid="33" grpId="0"/>
          <p:bldP spid="35" grpId="0" animBg="1"/>
          <p:bldP spid="37" grpId="0" animBg="1"/>
          <p:bldP spid="38" grpId="0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7" dur="8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5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7" grpId="1" animBg="1"/>
          <p:bldP spid="7" grpId="2" animBg="1"/>
          <p:bldP spid="8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  <p:bldP spid="17" grpId="0" animBg="1"/>
          <p:bldP spid="19" grpId="0" animBg="1"/>
          <p:bldP spid="20" grpId="0"/>
          <p:bldP spid="21" grpId="0"/>
          <p:bldP spid="23" grpId="0" animBg="1"/>
          <p:bldP spid="25" grpId="0" animBg="1"/>
          <p:bldP spid="26" grpId="0"/>
          <p:bldP spid="27" grpId="0"/>
          <p:bldP spid="29" grpId="0" animBg="1"/>
          <p:bldP spid="31" grpId="0" animBg="1"/>
          <p:bldP spid="32" grpId="0"/>
          <p:bldP spid="33" grpId="0"/>
          <p:bldP spid="35" grpId="0" animBg="1"/>
          <p:bldP spid="37" grpId="0" animBg="1"/>
          <p:bldP spid="38" grpId="0"/>
          <p:bldP spid="3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5E6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3F671D8-CA86-6734-9D61-0924507F322B}"/>
              </a:ext>
            </a:extLst>
          </p:cNvPr>
          <p:cNvCxnSpPr>
            <a:cxnSpLocks/>
          </p:cNvCxnSpPr>
          <p:nvPr/>
        </p:nvCxnSpPr>
        <p:spPr>
          <a:xfrm>
            <a:off x="13050275" y="9696450"/>
            <a:ext cx="1148405" cy="417773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11587D18-9CB1-5694-2C3D-AB1AF811C90E}"/>
              </a:ext>
            </a:extLst>
          </p:cNvPr>
          <p:cNvSpPr/>
          <p:nvPr/>
        </p:nvSpPr>
        <p:spPr>
          <a:xfrm>
            <a:off x="4134466" y="2925098"/>
            <a:ext cx="9055509" cy="905550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AADFFB6-5BB1-C5F2-C31F-D62E5849990D}"/>
              </a:ext>
            </a:extLst>
          </p:cNvPr>
          <p:cNvSpPr/>
          <p:nvPr/>
        </p:nvSpPr>
        <p:spPr>
          <a:xfrm>
            <a:off x="3721512" y="2512143"/>
            <a:ext cx="9881418" cy="9881418"/>
          </a:xfrm>
          <a:prstGeom prst="ellipse">
            <a:avLst/>
          </a:prstGeom>
          <a:noFill/>
          <a:ln w="63500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AF9404-D51E-2D17-7482-89B771BCE52D}"/>
              </a:ext>
            </a:extLst>
          </p:cNvPr>
          <p:cNvSpPr/>
          <p:nvPr/>
        </p:nvSpPr>
        <p:spPr>
          <a:xfrm>
            <a:off x="16905411" y="6537173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5E6DF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536A0FD-B4FA-6F36-901D-0FA5BF11CB5F}"/>
              </a:ext>
            </a:extLst>
          </p:cNvPr>
          <p:cNvCxnSpPr>
            <a:stCxn id="5" idx="6"/>
          </p:cNvCxnSpPr>
          <p:nvPr/>
        </p:nvCxnSpPr>
        <p:spPr>
          <a:xfrm>
            <a:off x="13602930" y="7452852"/>
            <a:ext cx="3185651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85847D9-CCEA-BE7B-B91A-4CC10FCEA49A}"/>
              </a:ext>
            </a:extLst>
          </p:cNvPr>
          <p:cNvSpPr/>
          <p:nvPr/>
        </p:nvSpPr>
        <p:spPr>
          <a:xfrm>
            <a:off x="16268841" y="6163837"/>
            <a:ext cx="1567536" cy="1567536"/>
          </a:xfrm>
          <a:prstGeom prst="ellipse">
            <a:avLst/>
          </a:prstGeom>
          <a:solidFill>
            <a:srgbClr val="439D81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4460EA-F194-5A10-91EB-C4574E649B84}"/>
              </a:ext>
            </a:extLst>
          </p:cNvPr>
          <p:cNvSpPr txBox="1"/>
          <p:nvPr/>
        </p:nvSpPr>
        <p:spPr>
          <a:xfrm rot="10800000" flipV="1">
            <a:off x="18068161" y="6875726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439D81"/>
                </a:solidFill>
                <a:latin typeface="+mj-lt"/>
              </a:rPr>
              <a:t>Đa dạng xét nghiệm hỗ trợ chẩn đoán nhanh chóng.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39D8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852217F-7C73-393C-0B5F-F0175A8A717B}"/>
              </a:ext>
            </a:extLst>
          </p:cNvPr>
          <p:cNvSpPr txBox="1"/>
          <p:nvPr/>
        </p:nvSpPr>
        <p:spPr>
          <a:xfrm rot="10800000" flipV="1">
            <a:off x="18068161" y="5852901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chemeClr val="bg2"/>
                </a:solidFill>
                <a:latin typeface="UTM Avo"/>
              </a:rPr>
              <a:t>TESTING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84DF2A-E594-868E-AB68-0B005B719310}"/>
              </a:ext>
            </a:extLst>
          </p:cNvPr>
          <p:cNvSpPr txBox="1"/>
          <p:nvPr/>
        </p:nvSpPr>
        <p:spPr>
          <a:xfrm rot="10800000" flipV="1">
            <a:off x="9253343" y="4927800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0" b="1" dirty="0">
                <a:solidFill>
                  <a:srgbClr val="439D81"/>
                </a:solidFill>
                <a:latin typeface="UTM Avo"/>
              </a:rPr>
              <a:t>ME</a:t>
            </a:r>
            <a:endParaRPr kumimoji="0" lang="en-US" sz="13000" b="1" i="0" u="none" strike="noStrike" kern="1200" cap="none" spc="0" normalizeH="0" baseline="0" noProof="0" dirty="0">
              <a:ln>
                <a:noFill/>
              </a:ln>
              <a:solidFill>
                <a:srgbClr val="439D81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0338E2-5850-B161-4304-7A89D156CB31}"/>
              </a:ext>
            </a:extLst>
          </p:cNvPr>
          <p:cNvSpPr txBox="1"/>
          <p:nvPr/>
        </p:nvSpPr>
        <p:spPr>
          <a:xfrm rot="10800000" flipV="1">
            <a:off x="8125180" y="7885023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0" b="1" dirty="0">
                <a:solidFill>
                  <a:srgbClr val="439D81"/>
                </a:solidFill>
                <a:latin typeface="UTM Avo"/>
              </a:rPr>
              <a:t>CAL</a:t>
            </a:r>
            <a:endParaRPr kumimoji="0" lang="en-US" sz="13000" b="1" i="0" u="none" strike="noStrike" kern="1200" cap="none" spc="0" normalizeH="0" baseline="0" noProof="0" dirty="0">
              <a:ln>
                <a:noFill/>
              </a:ln>
              <a:solidFill>
                <a:srgbClr val="439D81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ED3883-61DB-2339-0C4F-B7EAFAF1E203}"/>
              </a:ext>
            </a:extLst>
          </p:cNvPr>
          <p:cNvSpPr txBox="1"/>
          <p:nvPr/>
        </p:nvSpPr>
        <p:spPr>
          <a:xfrm rot="10800000" flipV="1">
            <a:off x="8689262" y="6406412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0" b="1" i="0" u="none" strike="noStrike" kern="1200" cap="none" spc="0" normalizeH="0" baseline="0" noProof="0" dirty="0">
                <a:ln>
                  <a:noFill/>
                </a:ln>
                <a:solidFill>
                  <a:srgbClr val="439D81"/>
                </a:solidFill>
                <a:effectLst/>
                <a:uLnTx/>
                <a:uFillTx/>
                <a:latin typeface="UTM Avo"/>
              </a:rPr>
              <a:t>DI</a:t>
            </a:r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66B03C3D-1058-15C7-AE66-16E4A78341F9}"/>
              </a:ext>
            </a:extLst>
          </p:cNvPr>
          <p:cNvSpPr txBox="1"/>
          <p:nvPr/>
        </p:nvSpPr>
        <p:spPr>
          <a:xfrm>
            <a:off x="7923449" y="977785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rgbClr val="C5E6DF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rgbClr val="C5E6DF"/>
                </a:solidFill>
                <a:latin typeface="+mn-lt"/>
              </a:rPr>
              <a:t>.net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E4FB7C2-51E9-294C-A90D-C8110316CF00}"/>
              </a:ext>
            </a:extLst>
          </p:cNvPr>
          <p:cNvSpPr/>
          <p:nvPr/>
        </p:nvSpPr>
        <p:spPr>
          <a:xfrm>
            <a:off x="16526429" y="9198544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5E6DF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636F71B-87A3-EAC6-3C0A-F80252A3463B}"/>
              </a:ext>
            </a:extLst>
          </p:cNvPr>
          <p:cNvCxnSpPr>
            <a:cxnSpLocks/>
          </p:cNvCxnSpPr>
          <p:nvPr/>
        </p:nvCxnSpPr>
        <p:spPr>
          <a:xfrm>
            <a:off x="14198680" y="10114223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7E39AD63-4C93-F05A-0FC6-DE685E72A0E3}"/>
              </a:ext>
            </a:extLst>
          </p:cNvPr>
          <p:cNvSpPr/>
          <p:nvPr/>
        </p:nvSpPr>
        <p:spPr>
          <a:xfrm>
            <a:off x="15889859" y="8825208"/>
            <a:ext cx="1567536" cy="1567536"/>
          </a:xfrm>
          <a:prstGeom prst="ellipse">
            <a:avLst/>
          </a:prstGeom>
          <a:solidFill>
            <a:srgbClr val="439D81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788CDD-B831-E66C-535D-B8B2572D76A2}"/>
              </a:ext>
            </a:extLst>
          </p:cNvPr>
          <p:cNvSpPr txBox="1"/>
          <p:nvPr/>
        </p:nvSpPr>
        <p:spPr>
          <a:xfrm rot="10800000" flipV="1">
            <a:off x="17689179" y="9537097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439D81"/>
                </a:solidFill>
                <a:latin typeface="+mj-lt"/>
              </a:rPr>
              <a:t>Điều trị, phẫu thuật với công nghệ hiện đại.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39D8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4B54D4-08C3-A7CB-34FA-E36C57E68649}"/>
              </a:ext>
            </a:extLst>
          </p:cNvPr>
          <p:cNvSpPr txBox="1"/>
          <p:nvPr/>
        </p:nvSpPr>
        <p:spPr>
          <a:xfrm rot="10800000" flipV="1">
            <a:off x="17689179" y="8514272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chemeClr val="bg2"/>
                </a:solidFill>
                <a:latin typeface="UTM Avo"/>
              </a:rPr>
              <a:t>TREATMENT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8E19445-2B63-0EB1-1141-DC649BB77B77}"/>
              </a:ext>
            </a:extLst>
          </p:cNvPr>
          <p:cNvCxnSpPr>
            <a:cxnSpLocks/>
          </p:cNvCxnSpPr>
          <p:nvPr/>
        </p:nvCxnSpPr>
        <p:spPr>
          <a:xfrm flipV="1">
            <a:off x="13050275" y="4719956"/>
            <a:ext cx="1148405" cy="472289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593BB9A-F66B-C3D7-E514-7EB38413F812}"/>
              </a:ext>
            </a:extLst>
          </p:cNvPr>
          <p:cNvSpPr/>
          <p:nvPr/>
        </p:nvSpPr>
        <p:spPr>
          <a:xfrm>
            <a:off x="16526429" y="3804277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5E6DF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CE302CF-2967-D803-1231-8F11A4382D60}"/>
              </a:ext>
            </a:extLst>
          </p:cNvPr>
          <p:cNvCxnSpPr>
            <a:cxnSpLocks/>
          </p:cNvCxnSpPr>
          <p:nvPr/>
        </p:nvCxnSpPr>
        <p:spPr>
          <a:xfrm>
            <a:off x="14198680" y="4719956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E0A92274-76E4-EDB8-D32F-F010AB129BB2}"/>
              </a:ext>
            </a:extLst>
          </p:cNvPr>
          <p:cNvSpPr/>
          <p:nvPr/>
        </p:nvSpPr>
        <p:spPr>
          <a:xfrm>
            <a:off x="15889859" y="3430941"/>
            <a:ext cx="1567536" cy="1567536"/>
          </a:xfrm>
          <a:prstGeom prst="ellipse">
            <a:avLst/>
          </a:prstGeom>
          <a:solidFill>
            <a:srgbClr val="439D81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F796F5B-DB27-C2EA-29A5-78A0B4906C48}"/>
              </a:ext>
            </a:extLst>
          </p:cNvPr>
          <p:cNvSpPr txBox="1"/>
          <p:nvPr/>
        </p:nvSpPr>
        <p:spPr>
          <a:xfrm rot="10800000" flipV="1">
            <a:off x="17689179" y="4142830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439D81"/>
                </a:solidFill>
                <a:latin typeface="+mj-lt"/>
              </a:rPr>
              <a:t>X-quang, MRI, CT, siêu âm cho kết quả chính xác.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39D8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247A97-A7E7-A9B0-639E-D8FCCBB57D60}"/>
              </a:ext>
            </a:extLst>
          </p:cNvPr>
          <p:cNvSpPr txBox="1"/>
          <p:nvPr/>
        </p:nvSpPr>
        <p:spPr>
          <a:xfrm rot="10800000" flipV="1">
            <a:off x="17689179" y="3120005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chemeClr val="bg2"/>
                </a:solidFill>
                <a:latin typeface="UTM Avo"/>
              </a:rPr>
              <a:t>IMAGING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69FEC7B-1028-CA2C-2585-09FDC0C5AA3E}"/>
              </a:ext>
            </a:extLst>
          </p:cNvPr>
          <p:cNvCxnSpPr>
            <a:cxnSpLocks/>
          </p:cNvCxnSpPr>
          <p:nvPr/>
        </p:nvCxnSpPr>
        <p:spPr>
          <a:xfrm>
            <a:off x="11310242" y="11620475"/>
            <a:ext cx="1541827" cy="1180063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78825B0-5130-DBCE-8224-11585F73C161}"/>
              </a:ext>
            </a:extLst>
          </p:cNvPr>
          <p:cNvSpPr/>
          <p:nvPr/>
        </p:nvSpPr>
        <p:spPr>
          <a:xfrm>
            <a:off x="15179818" y="11884859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5E6DF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F9CDC2D-F3F3-7AC0-723F-606989BF1491}"/>
              </a:ext>
            </a:extLst>
          </p:cNvPr>
          <p:cNvCxnSpPr>
            <a:cxnSpLocks/>
          </p:cNvCxnSpPr>
          <p:nvPr/>
        </p:nvCxnSpPr>
        <p:spPr>
          <a:xfrm>
            <a:off x="12852069" y="12800538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8BF85797-3FA3-9B02-6D4C-205FDB4700D9}"/>
              </a:ext>
            </a:extLst>
          </p:cNvPr>
          <p:cNvSpPr/>
          <p:nvPr/>
        </p:nvSpPr>
        <p:spPr>
          <a:xfrm>
            <a:off x="14543248" y="11511523"/>
            <a:ext cx="1567536" cy="1567536"/>
          </a:xfrm>
          <a:prstGeom prst="ellipse">
            <a:avLst/>
          </a:prstGeom>
          <a:solidFill>
            <a:srgbClr val="439D81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D9ED312-E3C9-0666-E3DD-6DF206C02CA9}"/>
              </a:ext>
            </a:extLst>
          </p:cNvPr>
          <p:cNvSpPr txBox="1"/>
          <p:nvPr/>
        </p:nvSpPr>
        <p:spPr>
          <a:xfrm rot="10800000" flipV="1">
            <a:off x="16342568" y="12223412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439D81"/>
                </a:solidFill>
                <a:latin typeface="+mj-lt"/>
              </a:rPr>
              <a:t>Tầm soát bệnh, tư vấn sức khỏe, nâng cao thể chất.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39D8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8C7281-8427-1E1D-5AB2-357A280C262C}"/>
              </a:ext>
            </a:extLst>
          </p:cNvPr>
          <p:cNvSpPr txBox="1"/>
          <p:nvPr/>
        </p:nvSpPr>
        <p:spPr>
          <a:xfrm rot="10800000" flipV="1">
            <a:off x="16342568" y="11200587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chemeClr val="bg2"/>
                </a:solidFill>
                <a:latin typeface="UTM Avo"/>
              </a:rPr>
              <a:t>WELLNESS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ED49E69-DE31-9116-5B63-B3179047D334}"/>
              </a:ext>
            </a:extLst>
          </p:cNvPr>
          <p:cNvCxnSpPr>
            <a:cxnSpLocks/>
          </p:cNvCxnSpPr>
          <p:nvPr/>
        </p:nvCxnSpPr>
        <p:spPr>
          <a:xfrm flipV="1">
            <a:off x="11293788" y="2103218"/>
            <a:ext cx="1558281" cy="1213104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11D8F542-23E7-2B10-6EE1-8BD4FBE088EC}"/>
              </a:ext>
            </a:extLst>
          </p:cNvPr>
          <p:cNvSpPr/>
          <p:nvPr/>
        </p:nvSpPr>
        <p:spPr>
          <a:xfrm>
            <a:off x="15179818" y="1187539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5E6DF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FA24E36-0B10-F059-1C5D-DF1394ADF15D}"/>
              </a:ext>
            </a:extLst>
          </p:cNvPr>
          <p:cNvCxnSpPr>
            <a:cxnSpLocks/>
          </p:cNvCxnSpPr>
          <p:nvPr/>
        </p:nvCxnSpPr>
        <p:spPr>
          <a:xfrm>
            <a:off x="12852069" y="2103218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FBD602A7-ADC6-3E84-2302-E9C38E3EFC1F}"/>
              </a:ext>
            </a:extLst>
          </p:cNvPr>
          <p:cNvSpPr/>
          <p:nvPr/>
        </p:nvSpPr>
        <p:spPr>
          <a:xfrm>
            <a:off x="14543248" y="814203"/>
            <a:ext cx="1567536" cy="1567536"/>
          </a:xfrm>
          <a:prstGeom prst="ellipse">
            <a:avLst/>
          </a:prstGeom>
          <a:solidFill>
            <a:srgbClr val="439D81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68F07ED-03D6-0FBF-DF1C-407CCD6BC572}"/>
              </a:ext>
            </a:extLst>
          </p:cNvPr>
          <p:cNvSpPr txBox="1"/>
          <p:nvPr/>
        </p:nvSpPr>
        <p:spPr>
          <a:xfrm rot="10800000" flipV="1">
            <a:off x="16342568" y="1526092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439D81"/>
                </a:solidFill>
                <a:latin typeface="+mj-lt"/>
              </a:rPr>
              <a:t>Khám tổng quát và chuyên khoa với bác sĩ giàu kinh nghiệm.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439D8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23103DD-53BE-9C28-199F-64FFD4C23889}"/>
              </a:ext>
            </a:extLst>
          </p:cNvPr>
          <p:cNvSpPr txBox="1"/>
          <p:nvPr/>
        </p:nvSpPr>
        <p:spPr>
          <a:xfrm rot="10800000" flipV="1">
            <a:off x="16342568" y="503267"/>
            <a:ext cx="555820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chemeClr val="bg2"/>
                </a:solidFill>
                <a:latin typeface="UTM Avo"/>
              </a:rPr>
              <a:t>CONSULTATION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UTM Avo"/>
            </a:endParaRPr>
          </a:p>
        </p:txBody>
      </p:sp>
      <p:grpSp>
        <p:nvGrpSpPr>
          <p:cNvPr id="38" name="Google Shape;10888;p80">
            <a:extLst>
              <a:ext uri="{FF2B5EF4-FFF2-40B4-BE49-F238E27FC236}">
                <a16:creationId xmlns:a16="http://schemas.microsoft.com/office/drawing/2014/main" id="{F4AABC6A-CD38-017B-414E-18E272662666}"/>
              </a:ext>
            </a:extLst>
          </p:cNvPr>
          <p:cNvGrpSpPr/>
          <p:nvPr/>
        </p:nvGrpSpPr>
        <p:grpSpPr>
          <a:xfrm>
            <a:off x="16709394" y="6533037"/>
            <a:ext cx="686432" cy="829136"/>
            <a:chOff x="7571624" y="3808935"/>
            <a:chExt cx="292047" cy="352762"/>
          </a:xfrm>
          <a:solidFill>
            <a:schemeClr val="bg2"/>
          </a:solidFill>
        </p:grpSpPr>
        <p:sp>
          <p:nvSpPr>
            <p:cNvPr id="39" name="Google Shape;10889;p80">
              <a:extLst>
                <a:ext uri="{FF2B5EF4-FFF2-40B4-BE49-F238E27FC236}">
                  <a16:creationId xmlns:a16="http://schemas.microsoft.com/office/drawing/2014/main" id="{5D83B132-C1F1-B98E-A047-283C662802BE}"/>
                </a:ext>
              </a:extLst>
            </p:cNvPr>
            <p:cNvSpPr/>
            <p:nvPr/>
          </p:nvSpPr>
          <p:spPr>
            <a:xfrm>
              <a:off x="7802955" y="4057755"/>
              <a:ext cx="15227" cy="15195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239" y="0"/>
                  </a:moveTo>
                  <a:cubicBezTo>
                    <a:pt x="120" y="0"/>
                    <a:pt x="1" y="107"/>
                    <a:pt x="1" y="238"/>
                  </a:cubicBezTo>
                  <a:cubicBezTo>
                    <a:pt x="1" y="381"/>
                    <a:pt x="108" y="476"/>
                    <a:pt x="239" y="476"/>
                  </a:cubicBezTo>
                  <a:cubicBezTo>
                    <a:pt x="382" y="476"/>
                    <a:pt x="477" y="381"/>
                    <a:pt x="477" y="238"/>
                  </a:cubicBezTo>
                  <a:cubicBezTo>
                    <a:pt x="477" y="107"/>
                    <a:pt x="382" y="0"/>
                    <a:pt x="2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" name="Google Shape;10890;p80">
              <a:extLst>
                <a:ext uri="{FF2B5EF4-FFF2-40B4-BE49-F238E27FC236}">
                  <a16:creationId xmlns:a16="http://schemas.microsoft.com/office/drawing/2014/main" id="{9764BA3C-78F2-52F9-A332-658A8E360108}"/>
                </a:ext>
              </a:extLst>
            </p:cNvPr>
            <p:cNvSpPr/>
            <p:nvPr/>
          </p:nvSpPr>
          <p:spPr>
            <a:xfrm>
              <a:off x="7764665" y="4115763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1"/>
                  </a:moveTo>
                  <a:cubicBezTo>
                    <a:pt x="84" y="1"/>
                    <a:pt x="0" y="84"/>
                    <a:pt x="0" y="203"/>
                  </a:cubicBezTo>
                  <a:cubicBezTo>
                    <a:pt x="0" y="322"/>
                    <a:pt x="84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" name="Google Shape;10891;p80">
              <a:extLst>
                <a:ext uri="{FF2B5EF4-FFF2-40B4-BE49-F238E27FC236}">
                  <a16:creationId xmlns:a16="http://schemas.microsoft.com/office/drawing/2014/main" id="{0AFCD510-03FE-9A19-62AE-E2C3179F3B18}"/>
                </a:ext>
              </a:extLst>
            </p:cNvPr>
            <p:cNvSpPr/>
            <p:nvPr/>
          </p:nvSpPr>
          <p:spPr>
            <a:xfrm>
              <a:off x="7653141" y="4048262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cubicBezTo>
                    <a:pt x="334" y="417"/>
                    <a:pt x="418" y="334"/>
                    <a:pt x="418" y="215"/>
                  </a:cubicBezTo>
                  <a:cubicBezTo>
                    <a:pt x="418" y="96"/>
                    <a:pt x="334" y="0"/>
                    <a:pt x="2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" name="Google Shape;10892;p80">
              <a:extLst>
                <a:ext uri="{FF2B5EF4-FFF2-40B4-BE49-F238E27FC236}">
                  <a16:creationId xmlns:a16="http://schemas.microsoft.com/office/drawing/2014/main" id="{1FC30B84-5817-F8E7-EC55-12C7DA24B12C}"/>
                </a:ext>
              </a:extLst>
            </p:cNvPr>
            <p:cNvSpPr/>
            <p:nvPr/>
          </p:nvSpPr>
          <p:spPr>
            <a:xfrm>
              <a:off x="7675917" y="4115763"/>
              <a:ext cx="13284" cy="13315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15" y="1"/>
                  </a:moveTo>
                  <a:cubicBezTo>
                    <a:pt x="96" y="1"/>
                    <a:pt x="0" y="84"/>
                    <a:pt x="0" y="203"/>
                  </a:cubicBezTo>
                  <a:cubicBezTo>
                    <a:pt x="0" y="322"/>
                    <a:pt x="96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0893;p80">
              <a:extLst>
                <a:ext uri="{FF2B5EF4-FFF2-40B4-BE49-F238E27FC236}">
                  <a16:creationId xmlns:a16="http://schemas.microsoft.com/office/drawing/2014/main" id="{A3C6621A-249A-D6FD-1D95-414C13853B40}"/>
                </a:ext>
              </a:extLst>
            </p:cNvPr>
            <p:cNvSpPr/>
            <p:nvPr/>
          </p:nvSpPr>
          <p:spPr>
            <a:xfrm>
              <a:off x="7715736" y="4062660"/>
              <a:ext cx="16342" cy="15959"/>
            </a:xfrm>
            <a:custGeom>
              <a:avLst/>
              <a:gdLst/>
              <a:ahLst/>
              <a:cxnLst/>
              <a:rect l="l" t="t" r="r" b="b"/>
              <a:pathLst>
                <a:path w="513" h="501" extrusionOk="0">
                  <a:moveTo>
                    <a:pt x="262" y="1"/>
                  </a:moveTo>
                  <a:cubicBezTo>
                    <a:pt x="119" y="1"/>
                    <a:pt x="0" y="120"/>
                    <a:pt x="0" y="251"/>
                  </a:cubicBezTo>
                  <a:cubicBezTo>
                    <a:pt x="0" y="382"/>
                    <a:pt x="119" y="501"/>
                    <a:pt x="262" y="501"/>
                  </a:cubicBezTo>
                  <a:cubicBezTo>
                    <a:pt x="393" y="501"/>
                    <a:pt x="512" y="406"/>
                    <a:pt x="512" y="251"/>
                  </a:cubicBezTo>
                  <a:cubicBezTo>
                    <a:pt x="512" y="120"/>
                    <a:pt x="393" y="1"/>
                    <a:pt x="2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4" name="Google Shape;10894;p80">
              <a:extLst>
                <a:ext uri="{FF2B5EF4-FFF2-40B4-BE49-F238E27FC236}">
                  <a16:creationId xmlns:a16="http://schemas.microsoft.com/office/drawing/2014/main" id="{8FBB772F-5B56-2E88-B172-89B67B8AF3F4}"/>
                </a:ext>
              </a:extLst>
            </p:cNvPr>
            <p:cNvSpPr/>
            <p:nvPr/>
          </p:nvSpPr>
          <p:spPr>
            <a:xfrm>
              <a:off x="7571624" y="3808935"/>
              <a:ext cx="292047" cy="352762"/>
            </a:xfrm>
            <a:custGeom>
              <a:avLst/>
              <a:gdLst/>
              <a:ahLst/>
              <a:cxnLst/>
              <a:rect l="l" t="t" r="r" b="b"/>
              <a:pathLst>
                <a:path w="9168" h="11074" extrusionOk="0">
                  <a:moveTo>
                    <a:pt x="3085" y="6536"/>
                  </a:moveTo>
                  <a:cubicBezTo>
                    <a:pt x="3680" y="6536"/>
                    <a:pt x="4251" y="6687"/>
                    <a:pt x="4786" y="7001"/>
                  </a:cubicBezTo>
                  <a:cubicBezTo>
                    <a:pt x="5364" y="7337"/>
                    <a:pt x="5926" y="7449"/>
                    <a:pt x="6422" y="7449"/>
                  </a:cubicBezTo>
                  <a:cubicBezTo>
                    <a:pt x="6805" y="7449"/>
                    <a:pt x="7149" y="7382"/>
                    <a:pt x="7430" y="7299"/>
                  </a:cubicBezTo>
                  <a:cubicBezTo>
                    <a:pt x="7858" y="7180"/>
                    <a:pt x="8192" y="7001"/>
                    <a:pt x="8382" y="6882"/>
                  </a:cubicBezTo>
                  <a:lnTo>
                    <a:pt x="8382" y="6882"/>
                  </a:lnTo>
                  <a:cubicBezTo>
                    <a:pt x="8739" y="8156"/>
                    <a:pt x="8430" y="9502"/>
                    <a:pt x="7477" y="10454"/>
                  </a:cubicBezTo>
                  <a:cubicBezTo>
                    <a:pt x="7287" y="10645"/>
                    <a:pt x="7013" y="10764"/>
                    <a:pt x="6727" y="10764"/>
                  </a:cubicBezTo>
                  <a:lnTo>
                    <a:pt x="3000" y="10764"/>
                  </a:lnTo>
                  <a:cubicBezTo>
                    <a:pt x="2715" y="10764"/>
                    <a:pt x="2441" y="10645"/>
                    <a:pt x="2250" y="10454"/>
                  </a:cubicBezTo>
                  <a:cubicBezTo>
                    <a:pt x="1393" y="9573"/>
                    <a:pt x="988" y="8311"/>
                    <a:pt x="1334" y="6966"/>
                  </a:cubicBezTo>
                  <a:cubicBezTo>
                    <a:pt x="1476" y="6894"/>
                    <a:pt x="1846" y="6716"/>
                    <a:pt x="2357" y="6609"/>
                  </a:cubicBezTo>
                  <a:cubicBezTo>
                    <a:pt x="2603" y="6561"/>
                    <a:pt x="2846" y="6536"/>
                    <a:pt x="3085" y="6536"/>
                  </a:cubicBezTo>
                  <a:close/>
                  <a:moveTo>
                    <a:pt x="3322" y="1"/>
                  </a:moveTo>
                  <a:cubicBezTo>
                    <a:pt x="3084" y="1"/>
                    <a:pt x="2893" y="191"/>
                    <a:pt x="2893" y="429"/>
                  </a:cubicBezTo>
                  <a:lnTo>
                    <a:pt x="2893" y="822"/>
                  </a:lnTo>
                  <a:cubicBezTo>
                    <a:pt x="2893" y="1060"/>
                    <a:pt x="3084" y="1251"/>
                    <a:pt x="3322" y="1251"/>
                  </a:cubicBezTo>
                  <a:lnTo>
                    <a:pt x="3548" y="1251"/>
                  </a:lnTo>
                  <a:lnTo>
                    <a:pt x="3548" y="2584"/>
                  </a:lnTo>
                  <a:cubicBezTo>
                    <a:pt x="3548" y="2679"/>
                    <a:pt x="3620" y="2751"/>
                    <a:pt x="3715" y="2751"/>
                  </a:cubicBezTo>
                  <a:cubicBezTo>
                    <a:pt x="3798" y="2751"/>
                    <a:pt x="3870" y="2679"/>
                    <a:pt x="3870" y="2584"/>
                  </a:cubicBezTo>
                  <a:lnTo>
                    <a:pt x="3870" y="1251"/>
                  </a:lnTo>
                  <a:lnTo>
                    <a:pt x="5822" y="1251"/>
                  </a:lnTo>
                  <a:lnTo>
                    <a:pt x="5822" y="3965"/>
                  </a:lnTo>
                  <a:cubicBezTo>
                    <a:pt x="5822" y="4203"/>
                    <a:pt x="5977" y="4418"/>
                    <a:pt x="6191" y="4513"/>
                  </a:cubicBezTo>
                  <a:cubicBezTo>
                    <a:pt x="7168" y="4894"/>
                    <a:pt x="7894" y="5656"/>
                    <a:pt x="8251" y="6597"/>
                  </a:cubicBezTo>
                  <a:cubicBezTo>
                    <a:pt x="8084" y="6704"/>
                    <a:pt x="7763" y="6894"/>
                    <a:pt x="7299" y="7025"/>
                  </a:cubicBezTo>
                  <a:cubicBezTo>
                    <a:pt x="6992" y="7113"/>
                    <a:pt x="6689" y="7157"/>
                    <a:pt x="6391" y="7157"/>
                  </a:cubicBezTo>
                  <a:cubicBezTo>
                    <a:pt x="5879" y="7157"/>
                    <a:pt x="5384" y="7027"/>
                    <a:pt x="4917" y="6763"/>
                  </a:cubicBezTo>
                  <a:cubicBezTo>
                    <a:pt x="4326" y="6419"/>
                    <a:pt x="3678" y="6255"/>
                    <a:pt x="3027" y="6255"/>
                  </a:cubicBezTo>
                  <a:cubicBezTo>
                    <a:pt x="2486" y="6255"/>
                    <a:pt x="1942" y="6368"/>
                    <a:pt x="1429" y="6585"/>
                  </a:cubicBezTo>
                  <a:cubicBezTo>
                    <a:pt x="1786" y="5656"/>
                    <a:pt x="2512" y="4894"/>
                    <a:pt x="3489" y="4513"/>
                  </a:cubicBezTo>
                  <a:cubicBezTo>
                    <a:pt x="3703" y="4418"/>
                    <a:pt x="3858" y="4215"/>
                    <a:pt x="3858" y="3977"/>
                  </a:cubicBezTo>
                  <a:lnTo>
                    <a:pt x="3858" y="3394"/>
                  </a:lnTo>
                  <a:cubicBezTo>
                    <a:pt x="3858" y="3310"/>
                    <a:pt x="3786" y="3227"/>
                    <a:pt x="3691" y="3227"/>
                  </a:cubicBezTo>
                  <a:cubicBezTo>
                    <a:pt x="3608" y="3227"/>
                    <a:pt x="3536" y="3310"/>
                    <a:pt x="3536" y="3394"/>
                  </a:cubicBezTo>
                  <a:lnTo>
                    <a:pt x="3536" y="3942"/>
                  </a:lnTo>
                  <a:cubicBezTo>
                    <a:pt x="3536" y="4049"/>
                    <a:pt x="3465" y="4156"/>
                    <a:pt x="3370" y="4180"/>
                  </a:cubicBezTo>
                  <a:cubicBezTo>
                    <a:pt x="714" y="5239"/>
                    <a:pt x="0" y="8668"/>
                    <a:pt x="1988" y="10669"/>
                  </a:cubicBezTo>
                  <a:cubicBezTo>
                    <a:pt x="2238" y="10930"/>
                    <a:pt x="2596" y="11073"/>
                    <a:pt x="2953" y="11073"/>
                  </a:cubicBezTo>
                  <a:lnTo>
                    <a:pt x="6703" y="11073"/>
                  </a:lnTo>
                  <a:cubicBezTo>
                    <a:pt x="7060" y="11073"/>
                    <a:pt x="7418" y="10930"/>
                    <a:pt x="7680" y="10657"/>
                  </a:cubicBezTo>
                  <a:cubicBezTo>
                    <a:pt x="9132" y="9240"/>
                    <a:pt x="9168" y="7097"/>
                    <a:pt x="8120" y="5596"/>
                  </a:cubicBezTo>
                  <a:cubicBezTo>
                    <a:pt x="7668" y="4954"/>
                    <a:pt x="7049" y="4477"/>
                    <a:pt x="6334" y="4203"/>
                  </a:cubicBezTo>
                  <a:cubicBezTo>
                    <a:pt x="6227" y="4156"/>
                    <a:pt x="6167" y="4061"/>
                    <a:pt x="6167" y="3965"/>
                  </a:cubicBezTo>
                  <a:lnTo>
                    <a:pt x="6167" y="1251"/>
                  </a:lnTo>
                  <a:lnTo>
                    <a:pt x="6394" y="1251"/>
                  </a:lnTo>
                  <a:cubicBezTo>
                    <a:pt x="6632" y="1251"/>
                    <a:pt x="6822" y="1060"/>
                    <a:pt x="6822" y="822"/>
                  </a:cubicBezTo>
                  <a:lnTo>
                    <a:pt x="6822" y="429"/>
                  </a:lnTo>
                  <a:cubicBezTo>
                    <a:pt x="6822" y="191"/>
                    <a:pt x="6632" y="1"/>
                    <a:pt x="6394" y="1"/>
                  </a:cubicBezTo>
                  <a:lnTo>
                    <a:pt x="5525" y="1"/>
                  </a:lnTo>
                  <a:cubicBezTo>
                    <a:pt x="5441" y="1"/>
                    <a:pt x="5358" y="72"/>
                    <a:pt x="5358" y="167"/>
                  </a:cubicBezTo>
                  <a:cubicBezTo>
                    <a:pt x="5358" y="251"/>
                    <a:pt x="5441" y="334"/>
                    <a:pt x="5525" y="334"/>
                  </a:cubicBezTo>
                  <a:lnTo>
                    <a:pt x="6394" y="334"/>
                  </a:lnTo>
                  <a:cubicBezTo>
                    <a:pt x="6453" y="334"/>
                    <a:pt x="6489" y="370"/>
                    <a:pt x="6489" y="429"/>
                  </a:cubicBezTo>
                  <a:lnTo>
                    <a:pt x="6489" y="822"/>
                  </a:lnTo>
                  <a:cubicBezTo>
                    <a:pt x="6489" y="882"/>
                    <a:pt x="6453" y="929"/>
                    <a:pt x="6394" y="929"/>
                  </a:cubicBezTo>
                  <a:lnTo>
                    <a:pt x="3322" y="929"/>
                  </a:lnTo>
                  <a:cubicBezTo>
                    <a:pt x="3262" y="929"/>
                    <a:pt x="3215" y="882"/>
                    <a:pt x="3215" y="822"/>
                  </a:cubicBezTo>
                  <a:lnTo>
                    <a:pt x="3215" y="429"/>
                  </a:lnTo>
                  <a:cubicBezTo>
                    <a:pt x="3215" y="370"/>
                    <a:pt x="3262" y="334"/>
                    <a:pt x="3322" y="334"/>
                  </a:cubicBezTo>
                  <a:lnTo>
                    <a:pt x="4739" y="334"/>
                  </a:lnTo>
                  <a:cubicBezTo>
                    <a:pt x="4822" y="334"/>
                    <a:pt x="4905" y="251"/>
                    <a:pt x="4905" y="167"/>
                  </a:cubicBezTo>
                  <a:cubicBezTo>
                    <a:pt x="4905" y="72"/>
                    <a:pt x="4822" y="1"/>
                    <a:pt x="4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5" name="Google Shape;11218;p80">
            <a:extLst>
              <a:ext uri="{FF2B5EF4-FFF2-40B4-BE49-F238E27FC236}">
                <a16:creationId xmlns:a16="http://schemas.microsoft.com/office/drawing/2014/main" id="{2CDC2C31-AE99-0B01-EC6F-EFB6CA325BD6}"/>
              </a:ext>
            </a:extLst>
          </p:cNvPr>
          <p:cNvGrpSpPr/>
          <p:nvPr/>
        </p:nvGrpSpPr>
        <p:grpSpPr>
          <a:xfrm>
            <a:off x="14887928" y="1165583"/>
            <a:ext cx="878178" cy="864776"/>
            <a:chOff x="7964906" y="2434073"/>
            <a:chExt cx="373627" cy="367925"/>
          </a:xfrm>
          <a:solidFill>
            <a:schemeClr val="bg2"/>
          </a:solidFill>
        </p:grpSpPr>
        <p:sp>
          <p:nvSpPr>
            <p:cNvPr id="46" name="Google Shape;11219;p80">
              <a:extLst>
                <a:ext uri="{FF2B5EF4-FFF2-40B4-BE49-F238E27FC236}">
                  <a16:creationId xmlns:a16="http://schemas.microsoft.com/office/drawing/2014/main" id="{5EC2485A-B1B7-B2C1-2161-482C30135683}"/>
                </a:ext>
              </a:extLst>
            </p:cNvPr>
            <p:cNvSpPr/>
            <p:nvPr/>
          </p:nvSpPr>
          <p:spPr>
            <a:xfrm>
              <a:off x="8252397" y="2622942"/>
              <a:ext cx="46699" cy="46317"/>
            </a:xfrm>
            <a:custGeom>
              <a:avLst/>
              <a:gdLst/>
              <a:ahLst/>
              <a:cxnLst/>
              <a:rect l="l" t="t" r="r" b="b"/>
              <a:pathLst>
                <a:path w="1466" h="1454" extrusionOk="0">
                  <a:moveTo>
                    <a:pt x="715" y="334"/>
                  </a:moveTo>
                  <a:cubicBezTo>
                    <a:pt x="941" y="358"/>
                    <a:pt x="1108" y="513"/>
                    <a:pt x="1108" y="727"/>
                  </a:cubicBezTo>
                  <a:cubicBezTo>
                    <a:pt x="1108" y="929"/>
                    <a:pt x="929" y="1108"/>
                    <a:pt x="715" y="1108"/>
                  </a:cubicBezTo>
                  <a:cubicBezTo>
                    <a:pt x="513" y="1108"/>
                    <a:pt x="334" y="929"/>
                    <a:pt x="334" y="727"/>
                  </a:cubicBezTo>
                  <a:cubicBezTo>
                    <a:pt x="334" y="513"/>
                    <a:pt x="513" y="334"/>
                    <a:pt x="715" y="334"/>
                  </a:cubicBezTo>
                  <a:close/>
                  <a:moveTo>
                    <a:pt x="739" y="1"/>
                  </a:moveTo>
                  <a:cubicBezTo>
                    <a:pt x="334" y="13"/>
                    <a:pt x="1" y="334"/>
                    <a:pt x="1" y="727"/>
                  </a:cubicBezTo>
                  <a:cubicBezTo>
                    <a:pt x="1" y="1132"/>
                    <a:pt x="334" y="1453"/>
                    <a:pt x="739" y="1453"/>
                  </a:cubicBezTo>
                  <a:cubicBezTo>
                    <a:pt x="1132" y="1453"/>
                    <a:pt x="1465" y="1132"/>
                    <a:pt x="1465" y="727"/>
                  </a:cubicBezTo>
                  <a:cubicBezTo>
                    <a:pt x="1465" y="322"/>
                    <a:pt x="1132" y="1"/>
                    <a:pt x="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7" name="Google Shape;11220;p80">
              <a:extLst>
                <a:ext uri="{FF2B5EF4-FFF2-40B4-BE49-F238E27FC236}">
                  <a16:creationId xmlns:a16="http://schemas.microsoft.com/office/drawing/2014/main" id="{99FC8780-EE07-E72E-67F4-8DA06F6F7D11}"/>
                </a:ext>
              </a:extLst>
            </p:cNvPr>
            <p:cNvSpPr/>
            <p:nvPr/>
          </p:nvSpPr>
          <p:spPr>
            <a:xfrm>
              <a:off x="7964906" y="2434073"/>
              <a:ext cx="373627" cy="367925"/>
            </a:xfrm>
            <a:custGeom>
              <a:avLst/>
              <a:gdLst/>
              <a:ahLst/>
              <a:cxnLst/>
              <a:rect l="l" t="t" r="r" b="b"/>
              <a:pathLst>
                <a:path w="11729" h="11550" extrusionOk="0">
                  <a:moveTo>
                    <a:pt x="2525" y="358"/>
                  </a:moveTo>
                  <a:cubicBezTo>
                    <a:pt x="2835" y="358"/>
                    <a:pt x="3096" y="608"/>
                    <a:pt x="3096" y="929"/>
                  </a:cubicBezTo>
                  <a:lnTo>
                    <a:pt x="3096" y="941"/>
                  </a:lnTo>
                  <a:cubicBezTo>
                    <a:pt x="3096" y="1251"/>
                    <a:pt x="2835" y="1501"/>
                    <a:pt x="2525" y="1501"/>
                  </a:cubicBezTo>
                  <a:lnTo>
                    <a:pt x="2299" y="1501"/>
                  </a:lnTo>
                  <a:cubicBezTo>
                    <a:pt x="2227" y="1501"/>
                    <a:pt x="2168" y="1441"/>
                    <a:pt x="2168" y="1370"/>
                  </a:cubicBezTo>
                  <a:lnTo>
                    <a:pt x="2168" y="489"/>
                  </a:lnTo>
                  <a:cubicBezTo>
                    <a:pt x="2168" y="417"/>
                    <a:pt x="2227" y="358"/>
                    <a:pt x="2299" y="358"/>
                  </a:cubicBezTo>
                  <a:close/>
                  <a:moveTo>
                    <a:pt x="5704" y="358"/>
                  </a:moveTo>
                  <a:cubicBezTo>
                    <a:pt x="5787" y="358"/>
                    <a:pt x="5847" y="417"/>
                    <a:pt x="5847" y="512"/>
                  </a:cubicBezTo>
                  <a:lnTo>
                    <a:pt x="5847" y="1358"/>
                  </a:lnTo>
                  <a:cubicBezTo>
                    <a:pt x="5847" y="1429"/>
                    <a:pt x="5787" y="1501"/>
                    <a:pt x="5704" y="1501"/>
                  </a:cubicBezTo>
                  <a:lnTo>
                    <a:pt x="5490" y="1501"/>
                  </a:lnTo>
                  <a:cubicBezTo>
                    <a:pt x="5180" y="1501"/>
                    <a:pt x="4918" y="1251"/>
                    <a:pt x="4918" y="941"/>
                  </a:cubicBezTo>
                  <a:lnTo>
                    <a:pt x="4918" y="929"/>
                  </a:lnTo>
                  <a:cubicBezTo>
                    <a:pt x="4918" y="608"/>
                    <a:pt x="5180" y="358"/>
                    <a:pt x="5490" y="358"/>
                  </a:cubicBezTo>
                  <a:close/>
                  <a:moveTo>
                    <a:pt x="5478" y="0"/>
                  </a:moveTo>
                  <a:cubicBezTo>
                    <a:pt x="4966" y="0"/>
                    <a:pt x="4561" y="405"/>
                    <a:pt x="4561" y="905"/>
                  </a:cubicBezTo>
                  <a:lnTo>
                    <a:pt x="4561" y="929"/>
                  </a:lnTo>
                  <a:cubicBezTo>
                    <a:pt x="4561" y="1429"/>
                    <a:pt x="4966" y="1834"/>
                    <a:pt x="5478" y="1834"/>
                  </a:cubicBezTo>
                  <a:lnTo>
                    <a:pt x="5692" y="1834"/>
                  </a:lnTo>
                  <a:cubicBezTo>
                    <a:pt x="5966" y="1834"/>
                    <a:pt x="6168" y="1620"/>
                    <a:pt x="6168" y="1358"/>
                  </a:cubicBezTo>
                  <a:lnTo>
                    <a:pt x="6168" y="1084"/>
                  </a:lnTo>
                  <a:lnTo>
                    <a:pt x="6561" y="1084"/>
                  </a:lnTo>
                  <a:cubicBezTo>
                    <a:pt x="6930" y="1084"/>
                    <a:pt x="7228" y="1382"/>
                    <a:pt x="7228" y="1763"/>
                  </a:cubicBezTo>
                  <a:lnTo>
                    <a:pt x="7228" y="2667"/>
                  </a:lnTo>
                  <a:cubicBezTo>
                    <a:pt x="6966" y="2715"/>
                    <a:pt x="6740" y="2918"/>
                    <a:pt x="6692" y="3215"/>
                  </a:cubicBezTo>
                  <a:lnTo>
                    <a:pt x="6466" y="4953"/>
                  </a:lnTo>
                  <a:cubicBezTo>
                    <a:pt x="6383" y="5668"/>
                    <a:pt x="5775" y="6204"/>
                    <a:pt x="5061" y="6204"/>
                  </a:cubicBezTo>
                  <a:lnTo>
                    <a:pt x="4323" y="6204"/>
                  </a:lnTo>
                  <a:cubicBezTo>
                    <a:pt x="4239" y="6204"/>
                    <a:pt x="4168" y="6287"/>
                    <a:pt x="4168" y="6370"/>
                  </a:cubicBezTo>
                  <a:cubicBezTo>
                    <a:pt x="4168" y="6466"/>
                    <a:pt x="4239" y="6537"/>
                    <a:pt x="4323" y="6537"/>
                  </a:cubicBezTo>
                  <a:lnTo>
                    <a:pt x="5061" y="6537"/>
                  </a:lnTo>
                  <a:cubicBezTo>
                    <a:pt x="5954" y="6537"/>
                    <a:pt x="6704" y="5870"/>
                    <a:pt x="6811" y="4989"/>
                  </a:cubicBezTo>
                  <a:lnTo>
                    <a:pt x="7037" y="3251"/>
                  </a:lnTo>
                  <a:cubicBezTo>
                    <a:pt x="7049" y="3093"/>
                    <a:pt x="7189" y="2988"/>
                    <a:pt x="7335" y="2988"/>
                  </a:cubicBezTo>
                  <a:cubicBezTo>
                    <a:pt x="7343" y="2988"/>
                    <a:pt x="7351" y="2988"/>
                    <a:pt x="7359" y="2989"/>
                  </a:cubicBezTo>
                  <a:cubicBezTo>
                    <a:pt x="7526" y="3013"/>
                    <a:pt x="7633" y="3156"/>
                    <a:pt x="7621" y="3322"/>
                  </a:cubicBezTo>
                  <a:lnTo>
                    <a:pt x="7395" y="5061"/>
                  </a:lnTo>
                  <a:cubicBezTo>
                    <a:pt x="7240" y="6239"/>
                    <a:pt x="6252" y="7120"/>
                    <a:pt x="5061" y="7120"/>
                  </a:cubicBezTo>
                  <a:lnTo>
                    <a:pt x="4442" y="7120"/>
                  </a:lnTo>
                  <a:cubicBezTo>
                    <a:pt x="4359" y="7120"/>
                    <a:pt x="4287" y="7192"/>
                    <a:pt x="4287" y="7275"/>
                  </a:cubicBezTo>
                  <a:lnTo>
                    <a:pt x="4287" y="8156"/>
                  </a:lnTo>
                  <a:cubicBezTo>
                    <a:pt x="4287" y="8323"/>
                    <a:pt x="4144" y="8454"/>
                    <a:pt x="3989" y="8454"/>
                  </a:cubicBezTo>
                  <a:cubicBezTo>
                    <a:pt x="3823" y="8454"/>
                    <a:pt x="3692" y="8323"/>
                    <a:pt x="3692" y="8156"/>
                  </a:cubicBezTo>
                  <a:lnTo>
                    <a:pt x="3692" y="7275"/>
                  </a:lnTo>
                  <a:cubicBezTo>
                    <a:pt x="3692" y="7192"/>
                    <a:pt x="3608" y="7120"/>
                    <a:pt x="3525" y="7120"/>
                  </a:cubicBezTo>
                  <a:lnTo>
                    <a:pt x="2918" y="7120"/>
                  </a:lnTo>
                  <a:cubicBezTo>
                    <a:pt x="1727" y="7120"/>
                    <a:pt x="727" y="6227"/>
                    <a:pt x="572" y="5061"/>
                  </a:cubicBezTo>
                  <a:lnTo>
                    <a:pt x="358" y="3322"/>
                  </a:lnTo>
                  <a:cubicBezTo>
                    <a:pt x="334" y="3156"/>
                    <a:pt x="441" y="3013"/>
                    <a:pt x="608" y="2989"/>
                  </a:cubicBezTo>
                  <a:cubicBezTo>
                    <a:pt x="616" y="2988"/>
                    <a:pt x="625" y="2988"/>
                    <a:pt x="633" y="2988"/>
                  </a:cubicBezTo>
                  <a:cubicBezTo>
                    <a:pt x="789" y="2988"/>
                    <a:pt x="918" y="3093"/>
                    <a:pt x="930" y="3251"/>
                  </a:cubicBezTo>
                  <a:lnTo>
                    <a:pt x="1156" y="4989"/>
                  </a:lnTo>
                  <a:cubicBezTo>
                    <a:pt x="1263" y="5882"/>
                    <a:pt x="2025" y="6537"/>
                    <a:pt x="2918" y="6537"/>
                  </a:cubicBezTo>
                  <a:lnTo>
                    <a:pt x="3644" y="6537"/>
                  </a:lnTo>
                  <a:cubicBezTo>
                    <a:pt x="3727" y="6537"/>
                    <a:pt x="3811" y="6466"/>
                    <a:pt x="3811" y="6370"/>
                  </a:cubicBezTo>
                  <a:cubicBezTo>
                    <a:pt x="3811" y="6287"/>
                    <a:pt x="3727" y="6204"/>
                    <a:pt x="3644" y="6204"/>
                  </a:cubicBezTo>
                  <a:lnTo>
                    <a:pt x="2918" y="6204"/>
                  </a:lnTo>
                  <a:cubicBezTo>
                    <a:pt x="2203" y="6204"/>
                    <a:pt x="1584" y="5668"/>
                    <a:pt x="1501" y="4953"/>
                  </a:cubicBezTo>
                  <a:lnTo>
                    <a:pt x="1275" y="3215"/>
                  </a:lnTo>
                  <a:cubicBezTo>
                    <a:pt x="1251" y="2929"/>
                    <a:pt x="1025" y="2727"/>
                    <a:pt x="775" y="2679"/>
                  </a:cubicBezTo>
                  <a:lnTo>
                    <a:pt x="775" y="1775"/>
                  </a:lnTo>
                  <a:cubicBezTo>
                    <a:pt x="775" y="1405"/>
                    <a:pt x="1072" y="1108"/>
                    <a:pt x="1441" y="1108"/>
                  </a:cubicBezTo>
                  <a:lnTo>
                    <a:pt x="1822" y="1108"/>
                  </a:lnTo>
                  <a:lnTo>
                    <a:pt x="1822" y="1370"/>
                  </a:lnTo>
                  <a:cubicBezTo>
                    <a:pt x="1822" y="1644"/>
                    <a:pt x="2037" y="1846"/>
                    <a:pt x="2299" y="1846"/>
                  </a:cubicBezTo>
                  <a:lnTo>
                    <a:pt x="2525" y="1846"/>
                  </a:lnTo>
                  <a:cubicBezTo>
                    <a:pt x="3037" y="1846"/>
                    <a:pt x="3430" y="1441"/>
                    <a:pt x="3430" y="941"/>
                  </a:cubicBezTo>
                  <a:lnTo>
                    <a:pt x="3430" y="929"/>
                  </a:lnTo>
                  <a:cubicBezTo>
                    <a:pt x="3430" y="417"/>
                    <a:pt x="3037" y="12"/>
                    <a:pt x="2525" y="12"/>
                  </a:cubicBezTo>
                  <a:lnTo>
                    <a:pt x="2299" y="12"/>
                  </a:lnTo>
                  <a:cubicBezTo>
                    <a:pt x="2037" y="12"/>
                    <a:pt x="1822" y="227"/>
                    <a:pt x="1822" y="489"/>
                  </a:cubicBezTo>
                  <a:lnTo>
                    <a:pt x="1822" y="762"/>
                  </a:lnTo>
                  <a:lnTo>
                    <a:pt x="1441" y="762"/>
                  </a:lnTo>
                  <a:cubicBezTo>
                    <a:pt x="870" y="762"/>
                    <a:pt x="429" y="1227"/>
                    <a:pt x="429" y="1775"/>
                  </a:cubicBezTo>
                  <a:lnTo>
                    <a:pt x="429" y="2715"/>
                  </a:lnTo>
                  <a:cubicBezTo>
                    <a:pt x="156" y="2810"/>
                    <a:pt x="1" y="3084"/>
                    <a:pt x="25" y="3382"/>
                  </a:cubicBezTo>
                  <a:lnTo>
                    <a:pt x="251" y="5120"/>
                  </a:lnTo>
                  <a:cubicBezTo>
                    <a:pt x="418" y="6466"/>
                    <a:pt x="1561" y="7478"/>
                    <a:pt x="2918" y="7478"/>
                  </a:cubicBezTo>
                  <a:lnTo>
                    <a:pt x="3358" y="7478"/>
                  </a:lnTo>
                  <a:lnTo>
                    <a:pt x="3358" y="8192"/>
                  </a:lnTo>
                  <a:cubicBezTo>
                    <a:pt x="3358" y="8466"/>
                    <a:pt x="3549" y="8728"/>
                    <a:pt x="3823" y="8799"/>
                  </a:cubicBezTo>
                  <a:lnTo>
                    <a:pt x="3823" y="9418"/>
                  </a:lnTo>
                  <a:cubicBezTo>
                    <a:pt x="3823" y="10597"/>
                    <a:pt x="4775" y="11550"/>
                    <a:pt x="5954" y="11550"/>
                  </a:cubicBezTo>
                  <a:lnTo>
                    <a:pt x="7799" y="11550"/>
                  </a:lnTo>
                  <a:cubicBezTo>
                    <a:pt x="8966" y="11550"/>
                    <a:pt x="9919" y="10597"/>
                    <a:pt x="9919" y="9418"/>
                  </a:cubicBezTo>
                  <a:lnTo>
                    <a:pt x="9919" y="8454"/>
                  </a:lnTo>
                  <a:cubicBezTo>
                    <a:pt x="10335" y="8430"/>
                    <a:pt x="10740" y="8252"/>
                    <a:pt x="11038" y="7930"/>
                  </a:cubicBezTo>
                  <a:cubicBezTo>
                    <a:pt x="11633" y="7335"/>
                    <a:pt x="11728" y="6382"/>
                    <a:pt x="11264" y="5668"/>
                  </a:cubicBezTo>
                  <a:cubicBezTo>
                    <a:pt x="11235" y="5624"/>
                    <a:pt x="11184" y="5598"/>
                    <a:pt x="11129" y="5598"/>
                  </a:cubicBezTo>
                  <a:cubicBezTo>
                    <a:pt x="11095" y="5598"/>
                    <a:pt x="11058" y="5609"/>
                    <a:pt x="11026" y="5632"/>
                  </a:cubicBezTo>
                  <a:cubicBezTo>
                    <a:pt x="10955" y="5668"/>
                    <a:pt x="10919" y="5775"/>
                    <a:pt x="10978" y="5870"/>
                  </a:cubicBezTo>
                  <a:cubicBezTo>
                    <a:pt x="11609" y="6799"/>
                    <a:pt x="10966" y="8109"/>
                    <a:pt x="9740" y="8109"/>
                  </a:cubicBezTo>
                  <a:cubicBezTo>
                    <a:pt x="8478" y="8109"/>
                    <a:pt x="7823" y="6549"/>
                    <a:pt x="8728" y="5632"/>
                  </a:cubicBezTo>
                  <a:cubicBezTo>
                    <a:pt x="9013" y="5347"/>
                    <a:pt x="9379" y="5201"/>
                    <a:pt x="9749" y="5201"/>
                  </a:cubicBezTo>
                  <a:cubicBezTo>
                    <a:pt x="10029" y="5201"/>
                    <a:pt x="10311" y="5285"/>
                    <a:pt x="10562" y="5454"/>
                  </a:cubicBezTo>
                  <a:cubicBezTo>
                    <a:pt x="10587" y="5466"/>
                    <a:pt x="10618" y="5473"/>
                    <a:pt x="10649" y="5473"/>
                  </a:cubicBezTo>
                  <a:cubicBezTo>
                    <a:pt x="10704" y="5473"/>
                    <a:pt x="10762" y="5452"/>
                    <a:pt x="10800" y="5406"/>
                  </a:cubicBezTo>
                  <a:cubicBezTo>
                    <a:pt x="10847" y="5334"/>
                    <a:pt x="10836" y="5227"/>
                    <a:pt x="10752" y="5168"/>
                  </a:cubicBezTo>
                  <a:cubicBezTo>
                    <a:pt x="10439" y="4961"/>
                    <a:pt x="10099" y="4867"/>
                    <a:pt x="9768" y="4867"/>
                  </a:cubicBezTo>
                  <a:cubicBezTo>
                    <a:pt x="8839" y="4867"/>
                    <a:pt x="7978" y="5606"/>
                    <a:pt x="7978" y="6668"/>
                  </a:cubicBezTo>
                  <a:cubicBezTo>
                    <a:pt x="7978" y="7609"/>
                    <a:pt x="8692" y="8371"/>
                    <a:pt x="9585" y="8454"/>
                  </a:cubicBezTo>
                  <a:lnTo>
                    <a:pt x="9585" y="9406"/>
                  </a:lnTo>
                  <a:cubicBezTo>
                    <a:pt x="9585" y="10395"/>
                    <a:pt x="8776" y="11192"/>
                    <a:pt x="7799" y="11192"/>
                  </a:cubicBezTo>
                  <a:lnTo>
                    <a:pt x="5954" y="11192"/>
                  </a:lnTo>
                  <a:cubicBezTo>
                    <a:pt x="4966" y="11192"/>
                    <a:pt x="4168" y="10395"/>
                    <a:pt x="4168" y="9406"/>
                  </a:cubicBezTo>
                  <a:lnTo>
                    <a:pt x="4168" y="8787"/>
                  </a:lnTo>
                  <a:cubicBezTo>
                    <a:pt x="4430" y="8704"/>
                    <a:pt x="4620" y="8466"/>
                    <a:pt x="4620" y="8168"/>
                  </a:cubicBezTo>
                  <a:lnTo>
                    <a:pt x="4620" y="7478"/>
                  </a:lnTo>
                  <a:lnTo>
                    <a:pt x="5073" y="7478"/>
                  </a:lnTo>
                  <a:cubicBezTo>
                    <a:pt x="6418" y="7478"/>
                    <a:pt x="7573" y="6466"/>
                    <a:pt x="7740" y="5120"/>
                  </a:cubicBezTo>
                  <a:lnTo>
                    <a:pt x="7954" y="3382"/>
                  </a:lnTo>
                  <a:cubicBezTo>
                    <a:pt x="7990" y="3096"/>
                    <a:pt x="7823" y="2834"/>
                    <a:pt x="7573" y="2727"/>
                  </a:cubicBezTo>
                  <a:lnTo>
                    <a:pt x="7573" y="1763"/>
                  </a:lnTo>
                  <a:cubicBezTo>
                    <a:pt x="7573" y="1191"/>
                    <a:pt x="7109" y="751"/>
                    <a:pt x="6561" y="751"/>
                  </a:cubicBezTo>
                  <a:lnTo>
                    <a:pt x="6168" y="751"/>
                  </a:lnTo>
                  <a:lnTo>
                    <a:pt x="6168" y="477"/>
                  </a:lnTo>
                  <a:cubicBezTo>
                    <a:pt x="6168" y="215"/>
                    <a:pt x="5966" y="0"/>
                    <a:pt x="56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8" name="Google Shape;11143;p80">
            <a:extLst>
              <a:ext uri="{FF2B5EF4-FFF2-40B4-BE49-F238E27FC236}">
                <a16:creationId xmlns:a16="http://schemas.microsoft.com/office/drawing/2014/main" id="{53A32804-4A4E-A050-BFBA-AB86B9652906}"/>
              </a:ext>
            </a:extLst>
          </p:cNvPr>
          <p:cNvGrpSpPr/>
          <p:nvPr/>
        </p:nvGrpSpPr>
        <p:grpSpPr>
          <a:xfrm>
            <a:off x="16239891" y="3841620"/>
            <a:ext cx="867472" cy="746178"/>
            <a:chOff x="6196730" y="1525346"/>
            <a:chExt cx="369072" cy="317467"/>
          </a:xfrm>
          <a:solidFill>
            <a:schemeClr val="bg2"/>
          </a:solidFill>
        </p:grpSpPr>
        <p:sp>
          <p:nvSpPr>
            <p:cNvPr id="49" name="Google Shape;11144;p80">
              <a:extLst>
                <a:ext uri="{FF2B5EF4-FFF2-40B4-BE49-F238E27FC236}">
                  <a16:creationId xmlns:a16="http://schemas.microsoft.com/office/drawing/2014/main" id="{9DB921B0-1478-39F8-6A70-628438749B6F}"/>
                </a:ext>
              </a:extLst>
            </p:cNvPr>
            <p:cNvSpPr/>
            <p:nvPr/>
          </p:nvSpPr>
          <p:spPr>
            <a:xfrm>
              <a:off x="6285478" y="1697140"/>
              <a:ext cx="193870" cy="145673"/>
            </a:xfrm>
            <a:custGeom>
              <a:avLst/>
              <a:gdLst/>
              <a:ahLst/>
              <a:cxnLst/>
              <a:rect l="l" t="t" r="r" b="b"/>
              <a:pathLst>
                <a:path w="6086" h="4573" extrusionOk="0">
                  <a:moveTo>
                    <a:pt x="2972" y="1"/>
                  </a:moveTo>
                  <a:cubicBezTo>
                    <a:pt x="2790" y="1"/>
                    <a:pt x="2608" y="72"/>
                    <a:pt x="2477" y="215"/>
                  </a:cubicBezTo>
                  <a:cubicBezTo>
                    <a:pt x="1580" y="1144"/>
                    <a:pt x="674" y="1192"/>
                    <a:pt x="471" y="1192"/>
                  </a:cubicBezTo>
                  <a:cubicBezTo>
                    <a:pt x="447" y="1192"/>
                    <a:pt x="433" y="1191"/>
                    <a:pt x="430" y="1191"/>
                  </a:cubicBezTo>
                  <a:cubicBezTo>
                    <a:pt x="346" y="1191"/>
                    <a:pt x="275" y="1275"/>
                    <a:pt x="275" y="1358"/>
                  </a:cubicBezTo>
                  <a:cubicBezTo>
                    <a:pt x="275" y="1453"/>
                    <a:pt x="346" y="1525"/>
                    <a:pt x="430" y="1525"/>
                  </a:cubicBezTo>
                  <a:cubicBezTo>
                    <a:pt x="430" y="1525"/>
                    <a:pt x="608" y="1525"/>
                    <a:pt x="846" y="1501"/>
                  </a:cubicBezTo>
                  <a:lnTo>
                    <a:pt x="846" y="1501"/>
                  </a:lnTo>
                  <a:cubicBezTo>
                    <a:pt x="822" y="1691"/>
                    <a:pt x="751" y="1953"/>
                    <a:pt x="465" y="2037"/>
                  </a:cubicBezTo>
                  <a:cubicBezTo>
                    <a:pt x="268" y="2070"/>
                    <a:pt x="303" y="2365"/>
                    <a:pt x="486" y="2365"/>
                  </a:cubicBezTo>
                  <a:cubicBezTo>
                    <a:pt x="502" y="2365"/>
                    <a:pt x="519" y="2363"/>
                    <a:pt x="537" y="2358"/>
                  </a:cubicBezTo>
                  <a:cubicBezTo>
                    <a:pt x="1025" y="2239"/>
                    <a:pt x="1180" y="1751"/>
                    <a:pt x="1203" y="1418"/>
                  </a:cubicBezTo>
                  <a:cubicBezTo>
                    <a:pt x="1346" y="1382"/>
                    <a:pt x="1489" y="1334"/>
                    <a:pt x="1620" y="1275"/>
                  </a:cubicBezTo>
                  <a:cubicBezTo>
                    <a:pt x="1620" y="1275"/>
                    <a:pt x="1906" y="1120"/>
                    <a:pt x="1954" y="1096"/>
                  </a:cubicBezTo>
                  <a:cubicBezTo>
                    <a:pt x="2044" y="2566"/>
                    <a:pt x="2059" y="2743"/>
                    <a:pt x="2061" y="2760"/>
                  </a:cubicBezTo>
                  <a:lnTo>
                    <a:pt x="2061" y="2760"/>
                  </a:lnTo>
                  <a:cubicBezTo>
                    <a:pt x="2061" y="2760"/>
                    <a:pt x="2061" y="2761"/>
                    <a:pt x="2061" y="2763"/>
                  </a:cubicBezTo>
                  <a:cubicBezTo>
                    <a:pt x="2120" y="3549"/>
                    <a:pt x="1501" y="4239"/>
                    <a:pt x="703" y="4239"/>
                  </a:cubicBezTo>
                  <a:lnTo>
                    <a:pt x="168" y="4239"/>
                  </a:lnTo>
                  <a:cubicBezTo>
                    <a:pt x="72" y="4239"/>
                    <a:pt x="1" y="4311"/>
                    <a:pt x="1" y="4394"/>
                  </a:cubicBezTo>
                  <a:cubicBezTo>
                    <a:pt x="1" y="4489"/>
                    <a:pt x="72" y="4561"/>
                    <a:pt x="168" y="4561"/>
                  </a:cubicBezTo>
                  <a:lnTo>
                    <a:pt x="703" y="4561"/>
                  </a:lnTo>
                  <a:cubicBezTo>
                    <a:pt x="1680" y="4561"/>
                    <a:pt x="2477" y="3715"/>
                    <a:pt x="2394" y="2727"/>
                  </a:cubicBezTo>
                  <a:lnTo>
                    <a:pt x="2275" y="858"/>
                  </a:lnTo>
                  <a:cubicBezTo>
                    <a:pt x="2442" y="739"/>
                    <a:pt x="2597" y="608"/>
                    <a:pt x="2739" y="441"/>
                  </a:cubicBezTo>
                  <a:cubicBezTo>
                    <a:pt x="2799" y="370"/>
                    <a:pt x="2906" y="334"/>
                    <a:pt x="2989" y="334"/>
                  </a:cubicBezTo>
                  <a:cubicBezTo>
                    <a:pt x="3228" y="334"/>
                    <a:pt x="3216" y="489"/>
                    <a:pt x="3740" y="882"/>
                  </a:cubicBezTo>
                  <a:lnTo>
                    <a:pt x="3620" y="2751"/>
                  </a:lnTo>
                  <a:cubicBezTo>
                    <a:pt x="3573" y="3215"/>
                    <a:pt x="3740" y="3680"/>
                    <a:pt x="4061" y="4025"/>
                  </a:cubicBezTo>
                  <a:cubicBezTo>
                    <a:pt x="4382" y="4370"/>
                    <a:pt x="4835" y="4573"/>
                    <a:pt x="5311" y="4573"/>
                  </a:cubicBezTo>
                  <a:lnTo>
                    <a:pt x="5930" y="4573"/>
                  </a:lnTo>
                  <a:cubicBezTo>
                    <a:pt x="6014" y="4573"/>
                    <a:pt x="6085" y="4501"/>
                    <a:pt x="6085" y="4406"/>
                  </a:cubicBezTo>
                  <a:cubicBezTo>
                    <a:pt x="6049" y="4311"/>
                    <a:pt x="5966" y="4239"/>
                    <a:pt x="5883" y="4239"/>
                  </a:cubicBezTo>
                  <a:lnTo>
                    <a:pt x="5275" y="4239"/>
                  </a:lnTo>
                  <a:cubicBezTo>
                    <a:pt x="4883" y="4239"/>
                    <a:pt x="4525" y="4085"/>
                    <a:pt x="4275" y="3799"/>
                  </a:cubicBezTo>
                  <a:cubicBezTo>
                    <a:pt x="4025" y="3537"/>
                    <a:pt x="3906" y="3192"/>
                    <a:pt x="3918" y="2763"/>
                  </a:cubicBezTo>
                  <a:lnTo>
                    <a:pt x="4025" y="1108"/>
                  </a:lnTo>
                  <a:lnTo>
                    <a:pt x="4204" y="1203"/>
                  </a:lnTo>
                  <a:cubicBezTo>
                    <a:pt x="4335" y="1275"/>
                    <a:pt x="4478" y="1346"/>
                    <a:pt x="4716" y="1406"/>
                  </a:cubicBezTo>
                  <a:cubicBezTo>
                    <a:pt x="4740" y="1727"/>
                    <a:pt x="4883" y="2239"/>
                    <a:pt x="5394" y="2346"/>
                  </a:cubicBezTo>
                  <a:cubicBezTo>
                    <a:pt x="5409" y="2349"/>
                    <a:pt x="5422" y="2351"/>
                    <a:pt x="5435" y="2351"/>
                  </a:cubicBezTo>
                  <a:cubicBezTo>
                    <a:pt x="5616" y="2351"/>
                    <a:pt x="5655" y="2057"/>
                    <a:pt x="5466" y="2013"/>
                  </a:cubicBezTo>
                  <a:cubicBezTo>
                    <a:pt x="5180" y="1953"/>
                    <a:pt x="5097" y="1679"/>
                    <a:pt x="5073" y="1477"/>
                  </a:cubicBezTo>
                  <a:lnTo>
                    <a:pt x="5073" y="1477"/>
                  </a:lnTo>
                  <a:cubicBezTo>
                    <a:pt x="5311" y="1525"/>
                    <a:pt x="5514" y="1525"/>
                    <a:pt x="5514" y="1525"/>
                  </a:cubicBezTo>
                  <a:cubicBezTo>
                    <a:pt x="5597" y="1525"/>
                    <a:pt x="5668" y="1453"/>
                    <a:pt x="5668" y="1358"/>
                  </a:cubicBezTo>
                  <a:cubicBezTo>
                    <a:pt x="5668" y="1275"/>
                    <a:pt x="5597" y="1191"/>
                    <a:pt x="5514" y="1191"/>
                  </a:cubicBezTo>
                  <a:cubicBezTo>
                    <a:pt x="4752" y="1179"/>
                    <a:pt x="4025" y="798"/>
                    <a:pt x="3466" y="215"/>
                  </a:cubicBezTo>
                  <a:cubicBezTo>
                    <a:pt x="3335" y="72"/>
                    <a:pt x="3153" y="1"/>
                    <a:pt x="29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0" name="Google Shape;11145;p80">
              <a:extLst>
                <a:ext uri="{FF2B5EF4-FFF2-40B4-BE49-F238E27FC236}">
                  <a16:creationId xmlns:a16="http://schemas.microsoft.com/office/drawing/2014/main" id="{C6783CDA-5AE0-2FD4-6DAA-9AAD5C336B2E}"/>
                </a:ext>
              </a:extLst>
            </p:cNvPr>
            <p:cNvSpPr/>
            <p:nvPr/>
          </p:nvSpPr>
          <p:spPr>
            <a:xfrm>
              <a:off x="6391301" y="1525346"/>
              <a:ext cx="174502" cy="317467"/>
            </a:xfrm>
            <a:custGeom>
              <a:avLst/>
              <a:gdLst/>
              <a:ahLst/>
              <a:cxnLst/>
              <a:rect l="l" t="t" r="r" b="b"/>
              <a:pathLst>
                <a:path w="5478" h="9966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941"/>
                  </a:lnTo>
                  <a:cubicBezTo>
                    <a:pt x="1" y="4120"/>
                    <a:pt x="37" y="4310"/>
                    <a:pt x="144" y="4465"/>
                  </a:cubicBezTo>
                  <a:cubicBezTo>
                    <a:pt x="263" y="4656"/>
                    <a:pt x="441" y="4894"/>
                    <a:pt x="560" y="5025"/>
                  </a:cubicBezTo>
                  <a:cubicBezTo>
                    <a:pt x="822" y="5322"/>
                    <a:pt x="1072" y="5501"/>
                    <a:pt x="1322" y="5656"/>
                  </a:cubicBezTo>
                  <a:cubicBezTo>
                    <a:pt x="1334" y="5656"/>
                    <a:pt x="1334" y="5668"/>
                    <a:pt x="1346" y="5668"/>
                  </a:cubicBezTo>
                  <a:cubicBezTo>
                    <a:pt x="1346" y="5668"/>
                    <a:pt x="1394" y="5679"/>
                    <a:pt x="1418" y="5703"/>
                  </a:cubicBezTo>
                  <a:cubicBezTo>
                    <a:pt x="1644" y="5822"/>
                    <a:pt x="1965" y="5906"/>
                    <a:pt x="2227" y="5906"/>
                  </a:cubicBezTo>
                  <a:cubicBezTo>
                    <a:pt x="2263" y="5906"/>
                    <a:pt x="2275" y="5894"/>
                    <a:pt x="2287" y="5882"/>
                  </a:cubicBezTo>
                  <a:cubicBezTo>
                    <a:pt x="2311" y="5882"/>
                    <a:pt x="2334" y="5882"/>
                    <a:pt x="2346" y="5858"/>
                  </a:cubicBezTo>
                  <a:cubicBezTo>
                    <a:pt x="2453" y="5763"/>
                    <a:pt x="2382" y="5584"/>
                    <a:pt x="2227" y="5584"/>
                  </a:cubicBezTo>
                  <a:cubicBezTo>
                    <a:pt x="2156" y="5584"/>
                    <a:pt x="2072" y="5560"/>
                    <a:pt x="1989" y="5548"/>
                  </a:cubicBezTo>
                  <a:cubicBezTo>
                    <a:pt x="2144" y="5441"/>
                    <a:pt x="2311" y="5263"/>
                    <a:pt x="2382" y="4989"/>
                  </a:cubicBezTo>
                  <a:cubicBezTo>
                    <a:pt x="2406" y="4894"/>
                    <a:pt x="2346" y="4810"/>
                    <a:pt x="2263" y="4775"/>
                  </a:cubicBezTo>
                  <a:cubicBezTo>
                    <a:pt x="2249" y="4771"/>
                    <a:pt x="2234" y="4769"/>
                    <a:pt x="2221" y="4769"/>
                  </a:cubicBezTo>
                  <a:cubicBezTo>
                    <a:pt x="2144" y="4769"/>
                    <a:pt x="2079" y="4823"/>
                    <a:pt x="2049" y="4894"/>
                  </a:cubicBezTo>
                  <a:cubicBezTo>
                    <a:pt x="1953" y="5310"/>
                    <a:pt x="1608" y="5370"/>
                    <a:pt x="1513" y="5382"/>
                  </a:cubicBezTo>
                  <a:cubicBezTo>
                    <a:pt x="1275" y="5251"/>
                    <a:pt x="1060" y="5072"/>
                    <a:pt x="882" y="4882"/>
                  </a:cubicBezTo>
                  <a:lnTo>
                    <a:pt x="941" y="4072"/>
                  </a:lnTo>
                  <a:cubicBezTo>
                    <a:pt x="977" y="3584"/>
                    <a:pt x="1846" y="3167"/>
                    <a:pt x="2382" y="3167"/>
                  </a:cubicBezTo>
                  <a:cubicBezTo>
                    <a:pt x="2573" y="3167"/>
                    <a:pt x="2763" y="3227"/>
                    <a:pt x="2930" y="3334"/>
                  </a:cubicBezTo>
                  <a:cubicBezTo>
                    <a:pt x="4430" y="4334"/>
                    <a:pt x="4763" y="6739"/>
                    <a:pt x="5109" y="9299"/>
                  </a:cubicBezTo>
                  <a:lnTo>
                    <a:pt x="5109" y="9347"/>
                  </a:lnTo>
                  <a:cubicBezTo>
                    <a:pt x="5120" y="9418"/>
                    <a:pt x="5085" y="9489"/>
                    <a:pt x="5049" y="9549"/>
                  </a:cubicBezTo>
                  <a:cubicBezTo>
                    <a:pt x="5001" y="9608"/>
                    <a:pt x="4930" y="9644"/>
                    <a:pt x="4847" y="9644"/>
                  </a:cubicBezTo>
                  <a:lnTo>
                    <a:pt x="3346" y="9644"/>
                  </a:lnTo>
                  <a:cubicBezTo>
                    <a:pt x="3263" y="9644"/>
                    <a:pt x="3180" y="9716"/>
                    <a:pt x="3180" y="9811"/>
                  </a:cubicBezTo>
                  <a:cubicBezTo>
                    <a:pt x="3180" y="9894"/>
                    <a:pt x="3263" y="9966"/>
                    <a:pt x="3346" y="9966"/>
                  </a:cubicBezTo>
                  <a:lnTo>
                    <a:pt x="4847" y="9966"/>
                  </a:lnTo>
                  <a:cubicBezTo>
                    <a:pt x="5025" y="9966"/>
                    <a:pt x="5192" y="9894"/>
                    <a:pt x="5311" y="9763"/>
                  </a:cubicBezTo>
                  <a:cubicBezTo>
                    <a:pt x="5430" y="9632"/>
                    <a:pt x="5478" y="9454"/>
                    <a:pt x="5466" y="9287"/>
                  </a:cubicBezTo>
                  <a:lnTo>
                    <a:pt x="5382" y="9239"/>
                  </a:lnTo>
                  <a:cubicBezTo>
                    <a:pt x="5025" y="6608"/>
                    <a:pt x="4704" y="4120"/>
                    <a:pt x="3061" y="3036"/>
                  </a:cubicBezTo>
                  <a:cubicBezTo>
                    <a:pt x="2846" y="2881"/>
                    <a:pt x="2584" y="2810"/>
                    <a:pt x="2334" y="2810"/>
                  </a:cubicBezTo>
                  <a:cubicBezTo>
                    <a:pt x="1668" y="2810"/>
                    <a:pt x="620" y="3322"/>
                    <a:pt x="560" y="4036"/>
                  </a:cubicBezTo>
                  <a:lnTo>
                    <a:pt x="537" y="4477"/>
                  </a:lnTo>
                  <a:cubicBezTo>
                    <a:pt x="418" y="4298"/>
                    <a:pt x="322" y="4167"/>
                    <a:pt x="322" y="3953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1" name="Google Shape;11146;p80">
              <a:extLst>
                <a:ext uri="{FF2B5EF4-FFF2-40B4-BE49-F238E27FC236}">
                  <a16:creationId xmlns:a16="http://schemas.microsoft.com/office/drawing/2014/main" id="{71D2CA32-8228-A928-C308-5423C657158C}"/>
                </a:ext>
              </a:extLst>
            </p:cNvPr>
            <p:cNvSpPr/>
            <p:nvPr/>
          </p:nvSpPr>
          <p:spPr>
            <a:xfrm>
              <a:off x="6196730" y="1525346"/>
              <a:ext cx="172622" cy="317467"/>
            </a:xfrm>
            <a:custGeom>
              <a:avLst/>
              <a:gdLst/>
              <a:ahLst/>
              <a:cxnLst/>
              <a:rect l="l" t="t" r="r" b="b"/>
              <a:pathLst>
                <a:path w="5419" h="9966" extrusionOk="0">
                  <a:moveTo>
                    <a:pt x="5252" y="0"/>
                  </a:moveTo>
                  <a:cubicBezTo>
                    <a:pt x="5168" y="0"/>
                    <a:pt x="5097" y="72"/>
                    <a:pt x="5097" y="155"/>
                  </a:cubicBezTo>
                  <a:lnTo>
                    <a:pt x="5097" y="3953"/>
                  </a:lnTo>
                  <a:cubicBezTo>
                    <a:pt x="5097" y="4227"/>
                    <a:pt x="4942" y="4370"/>
                    <a:pt x="4906" y="4429"/>
                  </a:cubicBezTo>
                  <a:lnTo>
                    <a:pt x="4871" y="4024"/>
                  </a:lnTo>
                  <a:cubicBezTo>
                    <a:pt x="4811" y="3310"/>
                    <a:pt x="3763" y="2810"/>
                    <a:pt x="3097" y="2810"/>
                  </a:cubicBezTo>
                  <a:cubicBezTo>
                    <a:pt x="2835" y="2810"/>
                    <a:pt x="2573" y="2881"/>
                    <a:pt x="2370" y="3036"/>
                  </a:cubicBezTo>
                  <a:cubicBezTo>
                    <a:pt x="632" y="4179"/>
                    <a:pt x="346" y="7037"/>
                    <a:pt x="49" y="9287"/>
                  </a:cubicBezTo>
                  <a:cubicBezTo>
                    <a:pt x="1" y="9644"/>
                    <a:pt x="287" y="9966"/>
                    <a:pt x="644" y="9966"/>
                  </a:cubicBezTo>
                  <a:lnTo>
                    <a:pt x="1977" y="9966"/>
                  </a:lnTo>
                  <a:cubicBezTo>
                    <a:pt x="2073" y="9966"/>
                    <a:pt x="2144" y="9894"/>
                    <a:pt x="2144" y="9799"/>
                  </a:cubicBezTo>
                  <a:cubicBezTo>
                    <a:pt x="2144" y="9716"/>
                    <a:pt x="2073" y="9644"/>
                    <a:pt x="1977" y="9644"/>
                  </a:cubicBezTo>
                  <a:lnTo>
                    <a:pt x="644" y="9644"/>
                  </a:lnTo>
                  <a:cubicBezTo>
                    <a:pt x="572" y="9644"/>
                    <a:pt x="489" y="9608"/>
                    <a:pt x="453" y="9549"/>
                  </a:cubicBezTo>
                  <a:cubicBezTo>
                    <a:pt x="346" y="9442"/>
                    <a:pt x="394" y="9311"/>
                    <a:pt x="394" y="9299"/>
                  </a:cubicBezTo>
                  <a:cubicBezTo>
                    <a:pt x="691" y="6727"/>
                    <a:pt x="1013" y="4310"/>
                    <a:pt x="2525" y="3322"/>
                  </a:cubicBezTo>
                  <a:cubicBezTo>
                    <a:pt x="2680" y="3215"/>
                    <a:pt x="2858" y="3155"/>
                    <a:pt x="3073" y="3155"/>
                  </a:cubicBezTo>
                  <a:cubicBezTo>
                    <a:pt x="3597" y="3155"/>
                    <a:pt x="4466" y="3572"/>
                    <a:pt x="4513" y="4060"/>
                  </a:cubicBezTo>
                  <a:lnTo>
                    <a:pt x="4573" y="4846"/>
                  </a:lnTo>
                  <a:lnTo>
                    <a:pt x="4394" y="5025"/>
                  </a:lnTo>
                  <a:cubicBezTo>
                    <a:pt x="4251" y="5167"/>
                    <a:pt x="4323" y="5132"/>
                    <a:pt x="4049" y="5310"/>
                  </a:cubicBezTo>
                  <a:lnTo>
                    <a:pt x="3918" y="5406"/>
                  </a:lnTo>
                  <a:cubicBezTo>
                    <a:pt x="3859" y="5406"/>
                    <a:pt x="3489" y="5346"/>
                    <a:pt x="3370" y="4906"/>
                  </a:cubicBezTo>
                  <a:cubicBezTo>
                    <a:pt x="3340" y="4835"/>
                    <a:pt x="3275" y="4781"/>
                    <a:pt x="3198" y="4781"/>
                  </a:cubicBezTo>
                  <a:cubicBezTo>
                    <a:pt x="3185" y="4781"/>
                    <a:pt x="3170" y="4783"/>
                    <a:pt x="3156" y="4786"/>
                  </a:cubicBezTo>
                  <a:cubicBezTo>
                    <a:pt x="3073" y="4822"/>
                    <a:pt x="3013" y="4906"/>
                    <a:pt x="3037" y="5001"/>
                  </a:cubicBezTo>
                  <a:cubicBezTo>
                    <a:pt x="3120" y="5275"/>
                    <a:pt x="3275" y="5465"/>
                    <a:pt x="3430" y="5560"/>
                  </a:cubicBezTo>
                  <a:cubicBezTo>
                    <a:pt x="3358" y="5584"/>
                    <a:pt x="3275" y="5596"/>
                    <a:pt x="3204" y="5596"/>
                  </a:cubicBezTo>
                  <a:cubicBezTo>
                    <a:pt x="3061" y="5596"/>
                    <a:pt x="2977" y="5775"/>
                    <a:pt x="3085" y="5870"/>
                  </a:cubicBezTo>
                  <a:cubicBezTo>
                    <a:pt x="3097" y="5894"/>
                    <a:pt x="3120" y="5894"/>
                    <a:pt x="3132" y="5894"/>
                  </a:cubicBezTo>
                  <a:cubicBezTo>
                    <a:pt x="3156" y="5906"/>
                    <a:pt x="3168" y="5918"/>
                    <a:pt x="3204" y="5918"/>
                  </a:cubicBezTo>
                  <a:cubicBezTo>
                    <a:pt x="3454" y="5918"/>
                    <a:pt x="3859" y="5799"/>
                    <a:pt x="4061" y="5691"/>
                  </a:cubicBezTo>
                  <a:cubicBezTo>
                    <a:pt x="4573" y="5429"/>
                    <a:pt x="5002" y="4917"/>
                    <a:pt x="5275" y="4477"/>
                  </a:cubicBezTo>
                  <a:cubicBezTo>
                    <a:pt x="5359" y="4322"/>
                    <a:pt x="5418" y="4132"/>
                    <a:pt x="5418" y="3953"/>
                  </a:cubicBezTo>
                  <a:lnTo>
                    <a:pt x="5418" y="155"/>
                  </a:lnTo>
                  <a:cubicBezTo>
                    <a:pt x="5418" y="72"/>
                    <a:pt x="5347" y="0"/>
                    <a:pt x="52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52" name="Google Shape;11008;p80">
            <a:extLst>
              <a:ext uri="{FF2B5EF4-FFF2-40B4-BE49-F238E27FC236}">
                <a16:creationId xmlns:a16="http://schemas.microsoft.com/office/drawing/2014/main" id="{CD6938C2-4EB1-8055-F752-A58B80F9DFA7}"/>
              </a:ext>
            </a:extLst>
          </p:cNvPr>
          <p:cNvGrpSpPr/>
          <p:nvPr/>
        </p:nvGrpSpPr>
        <p:grpSpPr>
          <a:xfrm>
            <a:off x="14999374" y="11882070"/>
            <a:ext cx="655284" cy="826442"/>
            <a:chOff x="8010427" y="3348503"/>
            <a:chExt cx="278795" cy="351615"/>
          </a:xfrm>
          <a:solidFill>
            <a:schemeClr val="bg2"/>
          </a:solidFill>
        </p:grpSpPr>
        <p:sp>
          <p:nvSpPr>
            <p:cNvPr id="53" name="Google Shape;11009;p80">
              <a:extLst>
                <a:ext uri="{FF2B5EF4-FFF2-40B4-BE49-F238E27FC236}">
                  <a16:creationId xmlns:a16="http://schemas.microsoft.com/office/drawing/2014/main" id="{428E3E3A-2266-9AC0-5842-800CB84A286B}"/>
                </a:ext>
              </a:extLst>
            </p:cNvPr>
            <p:cNvSpPr/>
            <p:nvPr/>
          </p:nvSpPr>
          <p:spPr>
            <a:xfrm>
              <a:off x="8010427" y="3348503"/>
              <a:ext cx="278795" cy="351615"/>
            </a:xfrm>
            <a:custGeom>
              <a:avLst/>
              <a:gdLst/>
              <a:ahLst/>
              <a:cxnLst/>
              <a:rect l="l" t="t" r="r" b="b"/>
              <a:pathLst>
                <a:path w="8752" h="11038" extrusionOk="0">
                  <a:moveTo>
                    <a:pt x="6216" y="322"/>
                  </a:moveTo>
                  <a:cubicBezTo>
                    <a:pt x="6323" y="322"/>
                    <a:pt x="6406" y="405"/>
                    <a:pt x="6406" y="512"/>
                  </a:cubicBezTo>
                  <a:lnTo>
                    <a:pt x="6406" y="1215"/>
                  </a:lnTo>
                  <a:cubicBezTo>
                    <a:pt x="6406" y="1310"/>
                    <a:pt x="6323" y="1405"/>
                    <a:pt x="6216" y="1405"/>
                  </a:cubicBezTo>
                  <a:lnTo>
                    <a:pt x="5311" y="1405"/>
                  </a:lnTo>
                  <a:cubicBezTo>
                    <a:pt x="5216" y="1405"/>
                    <a:pt x="5144" y="1477"/>
                    <a:pt x="5144" y="1572"/>
                  </a:cubicBezTo>
                  <a:cubicBezTo>
                    <a:pt x="5144" y="1893"/>
                    <a:pt x="4882" y="2144"/>
                    <a:pt x="4561" y="2144"/>
                  </a:cubicBezTo>
                  <a:lnTo>
                    <a:pt x="4203" y="2144"/>
                  </a:lnTo>
                  <a:cubicBezTo>
                    <a:pt x="3882" y="2144"/>
                    <a:pt x="3632" y="1882"/>
                    <a:pt x="3632" y="1572"/>
                  </a:cubicBezTo>
                  <a:cubicBezTo>
                    <a:pt x="3632" y="1477"/>
                    <a:pt x="3549" y="1405"/>
                    <a:pt x="3465" y="1405"/>
                  </a:cubicBezTo>
                  <a:lnTo>
                    <a:pt x="2560" y="1405"/>
                  </a:lnTo>
                  <a:cubicBezTo>
                    <a:pt x="2453" y="1405"/>
                    <a:pt x="2358" y="1310"/>
                    <a:pt x="2358" y="1215"/>
                  </a:cubicBezTo>
                  <a:lnTo>
                    <a:pt x="2346" y="512"/>
                  </a:lnTo>
                  <a:cubicBezTo>
                    <a:pt x="2346" y="405"/>
                    <a:pt x="2441" y="322"/>
                    <a:pt x="2537" y="322"/>
                  </a:cubicBezTo>
                  <a:close/>
                  <a:moveTo>
                    <a:pt x="2525" y="0"/>
                  </a:moveTo>
                  <a:cubicBezTo>
                    <a:pt x="2239" y="0"/>
                    <a:pt x="2025" y="227"/>
                    <a:pt x="2025" y="512"/>
                  </a:cubicBezTo>
                  <a:lnTo>
                    <a:pt x="632" y="512"/>
                  </a:lnTo>
                  <a:cubicBezTo>
                    <a:pt x="274" y="512"/>
                    <a:pt x="1" y="798"/>
                    <a:pt x="1" y="1143"/>
                  </a:cubicBezTo>
                  <a:lnTo>
                    <a:pt x="1" y="7656"/>
                  </a:lnTo>
                  <a:cubicBezTo>
                    <a:pt x="1" y="7739"/>
                    <a:pt x="72" y="7823"/>
                    <a:pt x="155" y="7823"/>
                  </a:cubicBezTo>
                  <a:cubicBezTo>
                    <a:pt x="251" y="7823"/>
                    <a:pt x="322" y="7739"/>
                    <a:pt x="322" y="7656"/>
                  </a:cubicBezTo>
                  <a:lnTo>
                    <a:pt x="322" y="1143"/>
                  </a:lnTo>
                  <a:cubicBezTo>
                    <a:pt x="322" y="965"/>
                    <a:pt x="477" y="822"/>
                    <a:pt x="655" y="822"/>
                  </a:cubicBezTo>
                  <a:lnTo>
                    <a:pt x="1036" y="822"/>
                  </a:lnTo>
                  <a:lnTo>
                    <a:pt x="1036" y="9918"/>
                  </a:lnTo>
                  <a:cubicBezTo>
                    <a:pt x="1036" y="10002"/>
                    <a:pt x="1108" y="10085"/>
                    <a:pt x="1203" y="10085"/>
                  </a:cubicBezTo>
                  <a:lnTo>
                    <a:pt x="7573" y="10085"/>
                  </a:lnTo>
                  <a:cubicBezTo>
                    <a:pt x="7656" y="10085"/>
                    <a:pt x="7728" y="10002"/>
                    <a:pt x="7728" y="9918"/>
                  </a:cubicBezTo>
                  <a:lnTo>
                    <a:pt x="7728" y="822"/>
                  </a:lnTo>
                  <a:lnTo>
                    <a:pt x="8121" y="822"/>
                  </a:lnTo>
                  <a:cubicBezTo>
                    <a:pt x="8299" y="822"/>
                    <a:pt x="8442" y="965"/>
                    <a:pt x="8442" y="1143"/>
                  </a:cubicBezTo>
                  <a:lnTo>
                    <a:pt x="8442" y="10395"/>
                  </a:lnTo>
                  <a:cubicBezTo>
                    <a:pt x="8442" y="10573"/>
                    <a:pt x="8299" y="10716"/>
                    <a:pt x="8121" y="10716"/>
                  </a:cubicBezTo>
                  <a:lnTo>
                    <a:pt x="667" y="10716"/>
                  </a:lnTo>
                  <a:cubicBezTo>
                    <a:pt x="489" y="10716"/>
                    <a:pt x="334" y="10573"/>
                    <a:pt x="334" y="10395"/>
                  </a:cubicBezTo>
                  <a:lnTo>
                    <a:pt x="334" y="8418"/>
                  </a:lnTo>
                  <a:cubicBezTo>
                    <a:pt x="334" y="8323"/>
                    <a:pt x="263" y="8251"/>
                    <a:pt x="167" y="8251"/>
                  </a:cubicBezTo>
                  <a:cubicBezTo>
                    <a:pt x="84" y="8251"/>
                    <a:pt x="12" y="8323"/>
                    <a:pt x="12" y="8418"/>
                  </a:cubicBezTo>
                  <a:lnTo>
                    <a:pt x="12" y="10395"/>
                  </a:lnTo>
                  <a:cubicBezTo>
                    <a:pt x="12" y="10752"/>
                    <a:pt x="298" y="11037"/>
                    <a:pt x="644" y="11037"/>
                  </a:cubicBezTo>
                  <a:lnTo>
                    <a:pt x="8109" y="11037"/>
                  </a:lnTo>
                  <a:cubicBezTo>
                    <a:pt x="8466" y="11037"/>
                    <a:pt x="8740" y="10752"/>
                    <a:pt x="8740" y="10395"/>
                  </a:cubicBezTo>
                  <a:lnTo>
                    <a:pt x="8740" y="1143"/>
                  </a:lnTo>
                  <a:cubicBezTo>
                    <a:pt x="8752" y="810"/>
                    <a:pt x="8454" y="512"/>
                    <a:pt x="8109" y="512"/>
                  </a:cubicBezTo>
                  <a:lnTo>
                    <a:pt x="7299" y="512"/>
                  </a:lnTo>
                  <a:cubicBezTo>
                    <a:pt x="7216" y="512"/>
                    <a:pt x="7144" y="584"/>
                    <a:pt x="7144" y="679"/>
                  </a:cubicBezTo>
                  <a:cubicBezTo>
                    <a:pt x="7144" y="762"/>
                    <a:pt x="7216" y="834"/>
                    <a:pt x="7299" y="834"/>
                  </a:cubicBezTo>
                  <a:lnTo>
                    <a:pt x="7406" y="834"/>
                  </a:lnTo>
                  <a:lnTo>
                    <a:pt x="7406" y="9764"/>
                  </a:lnTo>
                  <a:lnTo>
                    <a:pt x="1370" y="9764"/>
                  </a:lnTo>
                  <a:lnTo>
                    <a:pt x="1370" y="834"/>
                  </a:lnTo>
                  <a:lnTo>
                    <a:pt x="2037" y="834"/>
                  </a:lnTo>
                  <a:lnTo>
                    <a:pt x="2037" y="1215"/>
                  </a:lnTo>
                  <a:cubicBezTo>
                    <a:pt x="2037" y="1489"/>
                    <a:pt x="2263" y="1715"/>
                    <a:pt x="2537" y="1715"/>
                  </a:cubicBezTo>
                  <a:lnTo>
                    <a:pt x="3299" y="1715"/>
                  </a:lnTo>
                  <a:cubicBezTo>
                    <a:pt x="3370" y="2132"/>
                    <a:pt x="3751" y="2465"/>
                    <a:pt x="4192" y="2465"/>
                  </a:cubicBezTo>
                  <a:lnTo>
                    <a:pt x="4549" y="2465"/>
                  </a:lnTo>
                  <a:cubicBezTo>
                    <a:pt x="5001" y="2465"/>
                    <a:pt x="5370" y="2132"/>
                    <a:pt x="5442" y="1715"/>
                  </a:cubicBezTo>
                  <a:lnTo>
                    <a:pt x="6204" y="1715"/>
                  </a:lnTo>
                  <a:cubicBezTo>
                    <a:pt x="6489" y="1715"/>
                    <a:pt x="6704" y="1489"/>
                    <a:pt x="6704" y="1215"/>
                  </a:cubicBezTo>
                  <a:lnTo>
                    <a:pt x="6704" y="512"/>
                  </a:lnTo>
                  <a:cubicBezTo>
                    <a:pt x="6704" y="227"/>
                    <a:pt x="6489" y="0"/>
                    <a:pt x="62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4" name="Google Shape;11010;p80">
              <a:extLst>
                <a:ext uri="{FF2B5EF4-FFF2-40B4-BE49-F238E27FC236}">
                  <a16:creationId xmlns:a16="http://schemas.microsoft.com/office/drawing/2014/main" id="{96F1FB71-9C6B-2F55-F451-0B5FBB88FFA2}"/>
                </a:ext>
              </a:extLst>
            </p:cNvPr>
            <p:cNvSpPr/>
            <p:nvPr/>
          </p:nvSpPr>
          <p:spPr>
            <a:xfrm>
              <a:off x="8078692" y="3438653"/>
              <a:ext cx="142264" cy="100216"/>
            </a:xfrm>
            <a:custGeom>
              <a:avLst/>
              <a:gdLst/>
              <a:ahLst/>
              <a:cxnLst/>
              <a:rect l="l" t="t" r="r" b="b"/>
              <a:pathLst>
                <a:path w="4466" h="3146" extrusionOk="0">
                  <a:moveTo>
                    <a:pt x="2742" y="1"/>
                  </a:moveTo>
                  <a:cubicBezTo>
                    <a:pt x="2676" y="1"/>
                    <a:pt x="2609" y="43"/>
                    <a:pt x="2584" y="123"/>
                  </a:cubicBezTo>
                  <a:lnTo>
                    <a:pt x="1989" y="2433"/>
                  </a:lnTo>
                  <a:lnTo>
                    <a:pt x="1429" y="778"/>
                  </a:lnTo>
                  <a:cubicBezTo>
                    <a:pt x="1403" y="705"/>
                    <a:pt x="1335" y="665"/>
                    <a:pt x="1268" y="665"/>
                  </a:cubicBezTo>
                  <a:cubicBezTo>
                    <a:pt x="1216" y="665"/>
                    <a:pt x="1163" y="690"/>
                    <a:pt x="1132" y="742"/>
                  </a:cubicBezTo>
                  <a:lnTo>
                    <a:pt x="656" y="1600"/>
                  </a:lnTo>
                  <a:lnTo>
                    <a:pt x="155" y="1600"/>
                  </a:lnTo>
                  <a:cubicBezTo>
                    <a:pt x="72" y="1600"/>
                    <a:pt x="1" y="1671"/>
                    <a:pt x="1" y="1754"/>
                  </a:cubicBezTo>
                  <a:cubicBezTo>
                    <a:pt x="1" y="1850"/>
                    <a:pt x="72" y="1921"/>
                    <a:pt x="155" y="1921"/>
                  </a:cubicBezTo>
                  <a:lnTo>
                    <a:pt x="739" y="1921"/>
                  </a:lnTo>
                  <a:cubicBezTo>
                    <a:pt x="798" y="1921"/>
                    <a:pt x="846" y="1897"/>
                    <a:pt x="894" y="1838"/>
                  </a:cubicBezTo>
                  <a:lnTo>
                    <a:pt x="1227" y="1219"/>
                  </a:lnTo>
                  <a:lnTo>
                    <a:pt x="1858" y="3040"/>
                  </a:lnTo>
                  <a:cubicBezTo>
                    <a:pt x="1887" y="3110"/>
                    <a:pt x="1951" y="3146"/>
                    <a:pt x="2013" y="3146"/>
                  </a:cubicBezTo>
                  <a:cubicBezTo>
                    <a:pt x="2079" y="3146"/>
                    <a:pt x="2143" y="3107"/>
                    <a:pt x="2168" y="3028"/>
                  </a:cubicBezTo>
                  <a:lnTo>
                    <a:pt x="2763" y="683"/>
                  </a:lnTo>
                  <a:lnTo>
                    <a:pt x="3168" y="1802"/>
                  </a:lnTo>
                  <a:cubicBezTo>
                    <a:pt x="3192" y="1861"/>
                    <a:pt x="3251" y="1909"/>
                    <a:pt x="3311" y="1909"/>
                  </a:cubicBezTo>
                  <a:lnTo>
                    <a:pt x="4287" y="1909"/>
                  </a:lnTo>
                  <a:cubicBezTo>
                    <a:pt x="4370" y="1909"/>
                    <a:pt x="4442" y="1838"/>
                    <a:pt x="4442" y="1742"/>
                  </a:cubicBezTo>
                  <a:cubicBezTo>
                    <a:pt x="4466" y="1671"/>
                    <a:pt x="4382" y="1600"/>
                    <a:pt x="4299" y="1600"/>
                  </a:cubicBezTo>
                  <a:lnTo>
                    <a:pt x="3454" y="1600"/>
                  </a:lnTo>
                  <a:lnTo>
                    <a:pt x="2894" y="111"/>
                  </a:lnTo>
                  <a:cubicBezTo>
                    <a:pt x="2865" y="37"/>
                    <a:pt x="2804" y="1"/>
                    <a:pt x="27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5" name="Google Shape;11011;p80">
              <a:extLst>
                <a:ext uri="{FF2B5EF4-FFF2-40B4-BE49-F238E27FC236}">
                  <a16:creationId xmlns:a16="http://schemas.microsoft.com/office/drawing/2014/main" id="{02883FCA-76DE-3DB7-EAEC-C462F8FF6627}"/>
                </a:ext>
              </a:extLst>
            </p:cNvPr>
            <p:cNvSpPr/>
            <p:nvPr/>
          </p:nvSpPr>
          <p:spPr>
            <a:xfrm>
              <a:off x="8079074" y="3574928"/>
              <a:ext cx="141882" cy="10257"/>
            </a:xfrm>
            <a:custGeom>
              <a:avLst/>
              <a:gdLst/>
              <a:ahLst/>
              <a:cxnLst/>
              <a:rect l="l" t="t" r="r" b="b"/>
              <a:pathLst>
                <a:path w="4454" h="322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4287" y="322"/>
                  </a:lnTo>
                  <a:cubicBezTo>
                    <a:pt x="4370" y="322"/>
                    <a:pt x="4454" y="250"/>
                    <a:pt x="4454" y="155"/>
                  </a:cubicBezTo>
                  <a:cubicBezTo>
                    <a:pt x="4454" y="72"/>
                    <a:pt x="4370" y="0"/>
                    <a:pt x="4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6" name="Google Shape;11012;p80">
              <a:extLst>
                <a:ext uri="{FF2B5EF4-FFF2-40B4-BE49-F238E27FC236}">
                  <a16:creationId xmlns:a16="http://schemas.microsoft.com/office/drawing/2014/main" id="{84E3D42A-AFC3-83BC-8CDB-7B6CF35BF1B8}"/>
                </a:ext>
              </a:extLst>
            </p:cNvPr>
            <p:cNvSpPr/>
            <p:nvPr/>
          </p:nvSpPr>
          <p:spPr>
            <a:xfrm>
              <a:off x="8079074" y="3619685"/>
              <a:ext cx="141882" cy="10640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7" y="334"/>
                  </a:cubicBezTo>
                  <a:lnTo>
                    <a:pt x="4287" y="334"/>
                  </a:lnTo>
                  <a:cubicBezTo>
                    <a:pt x="4370" y="334"/>
                    <a:pt x="4454" y="262"/>
                    <a:pt x="4454" y="167"/>
                  </a:cubicBezTo>
                  <a:cubicBezTo>
                    <a:pt x="4454" y="84"/>
                    <a:pt x="4370" y="0"/>
                    <a:pt x="4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57" name="Google Shape;11205;p80">
            <a:extLst>
              <a:ext uri="{FF2B5EF4-FFF2-40B4-BE49-F238E27FC236}">
                <a16:creationId xmlns:a16="http://schemas.microsoft.com/office/drawing/2014/main" id="{88E7AB63-9C85-C698-9571-D1FEF7E473C0}"/>
              </a:ext>
            </a:extLst>
          </p:cNvPr>
          <p:cNvGrpSpPr/>
          <p:nvPr/>
        </p:nvGrpSpPr>
        <p:grpSpPr>
          <a:xfrm>
            <a:off x="16241239" y="9194857"/>
            <a:ext cx="864776" cy="828240"/>
            <a:chOff x="7101317" y="2441655"/>
            <a:chExt cx="367925" cy="352380"/>
          </a:xfrm>
          <a:solidFill>
            <a:schemeClr val="bg2"/>
          </a:solidFill>
        </p:grpSpPr>
        <p:sp>
          <p:nvSpPr>
            <p:cNvPr id="58" name="Google Shape;11206;p80">
              <a:extLst>
                <a:ext uri="{FF2B5EF4-FFF2-40B4-BE49-F238E27FC236}">
                  <a16:creationId xmlns:a16="http://schemas.microsoft.com/office/drawing/2014/main" id="{65C3F45E-D988-8CD7-AA72-985A09CCA9A8}"/>
                </a:ext>
              </a:extLst>
            </p:cNvPr>
            <p:cNvSpPr/>
            <p:nvPr/>
          </p:nvSpPr>
          <p:spPr>
            <a:xfrm>
              <a:off x="7101317" y="2441655"/>
              <a:ext cx="367925" cy="352380"/>
            </a:xfrm>
            <a:custGeom>
              <a:avLst/>
              <a:gdLst/>
              <a:ahLst/>
              <a:cxnLst/>
              <a:rect l="l" t="t" r="r" b="b"/>
              <a:pathLst>
                <a:path w="11550" h="11062" extrusionOk="0">
                  <a:moveTo>
                    <a:pt x="7061" y="334"/>
                  </a:moveTo>
                  <a:cubicBezTo>
                    <a:pt x="7799" y="334"/>
                    <a:pt x="8406" y="941"/>
                    <a:pt x="8406" y="1679"/>
                  </a:cubicBezTo>
                  <a:lnTo>
                    <a:pt x="8406" y="3108"/>
                  </a:lnTo>
                  <a:lnTo>
                    <a:pt x="7906" y="3108"/>
                  </a:lnTo>
                  <a:lnTo>
                    <a:pt x="7906" y="1679"/>
                  </a:lnTo>
                  <a:cubicBezTo>
                    <a:pt x="7906" y="1227"/>
                    <a:pt x="7537" y="834"/>
                    <a:pt x="7061" y="834"/>
                  </a:cubicBezTo>
                  <a:lnTo>
                    <a:pt x="4465" y="834"/>
                  </a:lnTo>
                  <a:cubicBezTo>
                    <a:pt x="4001" y="834"/>
                    <a:pt x="3620" y="1203"/>
                    <a:pt x="3620" y="1679"/>
                  </a:cubicBezTo>
                  <a:lnTo>
                    <a:pt x="3620" y="2429"/>
                  </a:lnTo>
                  <a:cubicBezTo>
                    <a:pt x="3620" y="2513"/>
                    <a:pt x="3691" y="2596"/>
                    <a:pt x="3786" y="2596"/>
                  </a:cubicBezTo>
                  <a:cubicBezTo>
                    <a:pt x="3870" y="2596"/>
                    <a:pt x="3941" y="2513"/>
                    <a:pt x="3941" y="2429"/>
                  </a:cubicBezTo>
                  <a:lnTo>
                    <a:pt x="3941" y="1679"/>
                  </a:lnTo>
                  <a:cubicBezTo>
                    <a:pt x="3941" y="1406"/>
                    <a:pt x="4167" y="1179"/>
                    <a:pt x="4453" y="1179"/>
                  </a:cubicBezTo>
                  <a:lnTo>
                    <a:pt x="7037" y="1179"/>
                  </a:lnTo>
                  <a:cubicBezTo>
                    <a:pt x="7323" y="1179"/>
                    <a:pt x="7549" y="1406"/>
                    <a:pt x="7549" y="1679"/>
                  </a:cubicBezTo>
                  <a:lnTo>
                    <a:pt x="7549" y="3108"/>
                  </a:lnTo>
                  <a:lnTo>
                    <a:pt x="3108" y="3108"/>
                  </a:lnTo>
                  <a:lnTo>
                    <a:pt x="3120" y="1679"/>
                  </a:lnTo>
                  <a:cubicBezTo>
                    <a:pt x="3120" y="941"/>
                    <a:pt x="3727" y="334"/>
                    <a:pt x="4465" y="334"/>
                  </a:cubicBezTo>
                  <a:close/>
                  <a:moveTo>
                    <a:pt x="8382" y="3453"/>
                  </a:moveTo>
                  <a:cubicBezTo>
                    <a:pt x="9930" y="3453"/>
                    <a:pt x="11180" y="4704"/>
                    <a:pt x="11180" y="6251"/>
                  </a:cubicBezTo>
                  <a:lnTo>
                    <a:pt x="11180" y="9252"/>
                  </a:lnTo>
                  <a:lnTo>
                    <a:pt x="2905" y="9252"/>
                  </a:lnTo>
                  <a:cubicBezTo>
                    <a:pt x="2822" y="9252"/>
                    <a:pt x="2739" y="9335"/>
                    <a:pt x="2739" y="9418"/>
                  </a:cubicBezTo>
                  <a:cubicBezTo>
                    <a:pt x="2739" y="9514"/>
                    <a:pt x="2822" y="9585"/>
                    <a:pt x="2905" y="9585"/>
                  </a:cubicBezTo>
                  <a:lnTo>
                    <a:pt x="11180" y="9585"/>
                  </a:lnTo>
                  <a:lnTo>
                    <a:pt x="11180" y="10288"/>
                  </a:lnTo>
                  <a:cubicBezTo>
                    <a:pt x="11168" y="10538"/>
                    <a:pt x="10942" y="10728"/>
                    <a:pt x="10716" y="10728"/>
                  </a:cubicBezTo>
                  <a:cubicBezTo>
                    <a:pt x="10716" y="10716"/>
                    <a:pt x="822" y="10716"/>
                    <a:pt x="774" y="10716"/>
                  </a:cubicBezTo>
                  <a:cubicBezTo>
                    <a:pt x="536" y="10704"/>
                    <a:pt x="334" y="10490"/>
                    <a:pt x="334" y="10240"/>
                  </a:cubicBezTo>
                  <a:lnTo>
                    <a:pt x="334" y="9585"/>
                  </a:lnTo>
                  <a:lnTo>
                    <a:pt x="2072" y="9585"/>
                  </a:lnTo>
                  <a:cubicBezTo>
                    <a:pt x="2167" y="9585"/>
                    <a:pt x="2239" y="9514"/>
                    <a:pt x="2239" y="9418"/>
                  </a:cubicBezTo>
                  <a:cubicBezTo>
                    <a:pt x="2239" y="9335"/>
                    <a:pt x="2167" y="9252"/>
                    <a:pt x="2072" y="9252"/>
                  </a:cubicBezTo>
                  <a:lnTo>
                    <a:pt x="334" y="9252"/>
                  </a:lnTo>
                  <a:lnTo>
                    <a:pt x="334" y="6251"/>
                  </a:lnTo>
                  <a:cubicBezTo>
                    <a:pt x="334" y="4704"/>
                    <a:pt x="1584" y="3453"/>
                    <a:pt x="3132" y="3453"/>
                  </a:cubicBezTo>
                  <a:close/>
                  <a:moveTo>
                    <a:pt x="4465" y="1"/>
                  </a:moveTo>
                  <a:cubicBezTo>
                    <a:pt x="3536" y="1"/>
                    <a:pt x="2786" y="763"/>
                    <a:pt x="2786" y="1679"/>
                  </a:cubicBezTo>
                  <a:lnTo>
                    <a:pt x="2786" y="3132"/>
                  </a:lnTo>
                  <a:cubicBezTo>
                    <a:pt x="1227" y="3311"/>
                    <a:pt x="0" y="4632"/>
                    <a:pt x="0" y="6239"/>
                  </a:cubicBezTo>
                  <a:lnTo>
                    <a:pt x="0" y="10240"/>
                  </a:lnTo>
                  <a:cubicBezTo>
                    <a:pt x="0" y="10692"/>
                    <a:pt x="357" y="11061"/>
                    <a:pt x="822" y="11061"/>
                  </a:cubicBezTo>
                  <a:lnTo>
                    <a:pt x="10740" y="11061"/>
                  </a:lnTo>
                  <a:cubicBezTo>
                    <a:pt x="11180" y="11061"/>
                    <a:pt x="11549" y="10704"/>
                    <a:pt x="11549" y="10240"/>
                  </a:cubicBezTo>
                  <a:lnTo>
                    <a:pt x="11549" y="6239"/>
                  </a:lnTo>
                  <a:cubicBezTo>
                    <a:pt x="11526" y="4632"/>
                    <a:pt x="10299" y="3287"/>
                    <a:pt x="8739" y="3132"/>
                  </a:cubicBezTo>
                  <a:lnTo>
                    <a:pt x="8739" y="1679"/>
                  </a:lnTo>
                  <a:cubicBezTo>
                    <a:pt x="8739" y="751"/>
                    <a:pt x="7977" y="1"/>
                    <a:pt x="70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9" name="Google Shape;11207;p80">
              <a:extLst>
                <a:ext uri="{FF2B5EF4-FFF2-40B4-BE49-F238E27FC236}">
                  <a16:creationId xmlns:a16="http://schemas.microsoft.com/office/drawing/2014/main" id="{E6F875FD-FE8E-B86C-19A8-89EC7FEEC0B1}"/>
                </a:ext>
              </a:extLst>
            </p:cNvPr>
            <p:cNvSpPr/>
            <p:nvPr/>
          </p:nvSpPr>
          <p:spPr>
            <a:xfrm>
              <a:off x="7222302" y="2588443"/>
              <a:ext cx="124426" cy="124043"/>
            </a:xfrm>
            <a:custGeom>
              <a:avLst/>
              <a:gdLst/>
              <a:ahLst/>
              <a:cxnLst/>
              <a:rect l="l" t="t" r="r" b="b"/>
              <a:pathLst>
                <a:path w="3906" h="3894" extrusionOk="0">
                  <a:moveTo>
                    <a:pt x="2441" y="334"/>
                  </a:moveTo>
                  <a:lnTo>
                    <a:pt x="2441" y="1286"/>
                  </a:lnTo>
                  <a:cubicBezTo>
                    <a:pt x="2441" y="1381"/>
                    <a:pt x="2513" y="1453"/>
                    <a:pt x="2608" y="1453"/>
                  </a:cubicBezTo>
                  <a:lnTo>
                    <a:pt x="3560" y="1453"/>
                  </a:lnTo>
                  <a:lnTo>
                    <a:pt x="3560" y="2429"/>
                  </a:lnTo>
                  <a:lnTo>
                    <a:pt x="2608" y="2429"/>
                  </a:lnTo>
                  <a:cubicBezTo>
                    <a:pt x="2513" y="2429"/>
                    <a:pt x="2441" y="2513"/>
                    <a:pt x="2441" y="2596"/>
                  </a:cubicBezTo>
                  <a:lnTo>
                    <a:pt x="2441" y="3548"/>
                  </a:lnTo>
                  <a:lnTo>
                    <a:pt x="1465" y="3548"/>
                  </a:lnTo>
                  <a:lnTo>
                    <a:pt x="1465" y="2596"/>
                  </a:lnTo>
                  <a:cubicBezTo>
                    <a:pt x="1465" y="2513"/>
                    <a:pt x="1382" y="2429"/>
                    <a:pt x="1298" y="2429"/>
                  </a:cubicBezTo>
                  <a:lnTo>
                    <a:pt x="346" y="2429"/>
                  </a:lnTo>
                  <a:lnTo>
                    <a:pt x="346" y="1453"/>
                  </a:lnTo>
                  <a:lnTo>
                    <a:pt x="1298" y="1453"/>
                  </a:lnTo>
                  <a:cubicBezTo>
                    <a:pt x="1382" y="1453"/>
                    <a:pt x="1465" y="1381"/>
                    <a:pt x="1465" y="1286"/>
                  </a:cubicBezTo>
                  <a:lnTo>
                    <a:pt x="1465" y="334"/>
                  </a:lnTo>
                  <a:close/>
                  <a:moveTo>
                    <a:pt x="1298" y="0"/>
                  </a:moveTo>
                  <a:cubicBezTo>
                    <a:pt x="1203" y="0"/>
                    <a:pt x="1131" y="84"/>
                    <a:pt x="1131" y="167"/>
                  </a:cubicBezTo>
                  <a:lnTo>
                    <a:pt x="1131" y="1120"/>
                  </a:lnTo>
                  <a:lnTo>
                    <a:pt x="179" y="1120"/>
                  </a:lnTo>
                  <a:cubicBezTo>
                    <a:pt x="96" y="1120"/>
                    <a:pt x="12" y="1191"/>
                    <a:pt x="12" y="1286"/>
                  </a:cubicBezTo>
                  <a:lnTo>
                    <a:pt x="12" y="2608"/>
                  </a:lnTo>
                  <a:cubicBezTo>
                    <a:pt x="0" y="2703"/>
                    <a:pt x="96" y="2774"/>
                    <a:pt x="179" y="2774"/>
                  </a:cubicBezTo>
                  <a:lnTo>
                    <a:pt x="1131" y="2774"/>
                  </a:lnTo>
                  <a:lnTo>
                    <a:pt x="1131" y="3727"/>
                  </a:lnTo>
                  <a:cubicBezTo>
                    <a:pt x="1131" y="3822"/>
                    <a:pt x="1203" y="3894"/>
                    <a:pt x="1298" y="3894"/>
                  </a:cubicBezTo>
                  <a:lnTo>
                    <a:pt x="2620" y="3894"/>
                  </a:lnTo>
                  <a:cubicBezTo>
                    <a:pt x="2715" y="3894"/>
                    <a:pt x="2786" y="3822"/>
                    <a:pt x="2786" y="3727"/>
                  </a:cubicBezTo>
                  <a:lnTo>
                    <a:pt x="2786" y="2774"/>
                  </a:lnTo>
                  <a:lnTo>
                    <a:pt x="3739" y="2774"/>
                  </a:lnTo>
                  <a:cubicBezTo>
                    <a:pt x="3822" y="2774"/>
                    <a:pt x="3906" y="2703"/>
                    <a:pt x="3906" y="2608"/>
                  </a:cubicBezTo>
                  <a:lnTo>
                    <a:pt x="3906" y="1286"/>
                  </a:lnTo>
                  <a:cubicBezTo>
                    <a:pt x="3906" y="1191"/>
                    <a:pt x="3822" y="1120"/>
                    <a:pt x="3739" y="1120"/>
                  </a:cubicBezTo>
                  <a:lnTo>
                    <a:pt x="2786" y="1120"/>
                  </a:lnTo>
                  <a:lnTo>
                    <a:pt x="2786" y="167"/>
                  </a:lnTo>
                  <a:cubicBezTo>
                    <a:pt x="2786" y="84"/>
                    <a:pt x="2715" y="0"/>
                    <a:pt x="26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pic>
        <p:nvPicPr>
          <p:cNvPr id="62" name="Picture Placeholder 61" descr="A close-up of a doctor's hand holding a stethoscope&#10;&#10;AI-generated content may be incorrect.">
            <a:extLst>
              <a:ext uri="{FF2B5EF4-FFF2-40B4-BE49-F238E27FC236}">
                <a16:creationId xmlns:a16="http://schemas.microsoft.com/office/drawing/2014/main" id="{A5DAC0AD-47DF-EBAE-31B5-53AA56C335A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6" r="19770"/>
          <a:stretch>
            <a:fillRect/>
          </a:stretch>
        </p:blipFill>
        <p:spPr>
          <a:xfrm>
            <a:off x="1" y="-71481"/>
            <a:ext cx="10374073" cy="13787481"/>
          </a:xfrm>
          <a:effectLst>
            <a:outerShdw blurRad="317500" dist="254000" dir="2700000" algn="t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998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7" dur="8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50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5" grpId="1" animBg="1"/>
          <p:bldP spid="5" grpId="2" animBg="1"/>
          <p:bldP spid="6" grpId="0" animBg="1"/>
          <p:bldP spid="8" grpId="0" animBg="1"/>
          <p:bldP spid="9" grpId="0"/>
          <p:bldP spid="10" grpId="0"/>
          <p:bldP spid="11" grpId="0"/>
          <p:bldP spid="12" grpId="0"/>
          <p:bldP spid="13" grpId="0"/>
          <p:bldP spid="15" grpId="0" animBg="1"/>
          <p:bldP spid="17" grpId="0" animBg="1"/>
          <p:bldP spid="18" grpId="0"/>
          <p:bldP spid="19" grpId="0"/>
          <p:bldP spid="21" grpId="0" animBg="1"/>
          <p:bldP spid="23" grpId="0" animBg="1"/>
          <p:bldP spid="24" grpId="0"/>
          <p:bldP spid="25" grpId="0"/>
          <p:bldP spid="27" grpId="0" animBg="1"/>
          <p:bldP spid="29" grpId="0" animBg="1"/>
          <p:bldP spid="30" grpId="0"/>
          <p:bldP spid="31" grpId="0"/>
          <p:bldP spid="33" grpId="0" animBg="1"/>
          <p:bldP spid="35" grpId="0" animBg="1"/>
          <p:bldP spid="36" grpId="0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7" dur="8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50" dur="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5" grpId="1" animBg="1"/>
          <p:bldP spid="5" grpId="2" animBg="1"/>
          <p:bldP spid="6" grpId="0" animBg="1"/>
          <p:bldP spid="8" grpId="0" animBg="1"/>
          <p:bldP spid="9" grpId="0"/>
          <p:bldP spid="10" grpId="0"/>
          <p:bldP spid="11" grpId="0"/>
          <p:bldP spid="12" grpId="0"/>
          <p:bldP spid="13" grpId="0"/>
          <p:bldP spid="15" grpId="0" animBg="1"/>
          <p:bldP spid="17" grpId="0" animBg="1"/>
          <p:bldP spid="18" grpId="0"/>
          <p:bldP spid="19" grpId="0"/>
          <p:bldP spid="21" grpId="0" animBg="1"/>
          <p:bldP spid="23" grpId="0" animBg="1"/>
          <p:bldP spid="24" grpId="0"/>
          <p:bldP spid="25" grpId="0"/>
          <p:bldP spid="27" grpId="0" animBg="1"/>
          <p:bldP spid="29" grpId="0" animBg="1"/>
          <p:bldP spid="30" grpId="0"/>
          <p:bldP spid="31" grpId="0"/>
          <p:bldP spid="33" grpId="0" animBg="1"/>
          <p:bldP spid="35" grpId="0" animBg="1"/>
          <p:bldP spid="36" grpId="0"/>
          <p:bldP spid="3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91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9D637D1-CA94-148E-D155-492654533B32}"/>
              </a:ext>
            </a:extLst>
          </p:cNvPr>
          <p:cNvCxnSpPr>
            <a:cxnSpLocks/>
          </p:cNvCxnSpPr>
          <p:nvPr/>
        </p:nvCxnSpPr>
        <p:spPr>
          <a:xfrm>
            <a:off x="12897875" y="9544050"/>
            <a:ext cx="1148405" cy="417773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03B21815-EDD2-0FEA-CCD5-4606DE367C46}"/>
              </a:ext>
            </a:extLst>
          </p:cNvPr>
          <p:cNvSpPr/>
          <p:nvPr/>
        </p:nvSpPr>
        <p:spPr>
          <a:xfrm>
            <a:off x="3982066" y="2772698"/>
            <a:ext cx="9055509" cy="905550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77078E-57B7-1F86-966A-F2D9B6BD4E14}"/>
              </a:ext>
            </a:extLst>
          </p:cNvPr>
          <p:cNvSpPr/>
          <p:nvPr/>
        </p:nvSpPr>
        <p:spPr>
          <a:xfrm>
            <a:off x="3569112" y="2359743"/>
            <a:ext cx="9881418" cy="9881418"/>
          </a:xfrm>
          <a:prstGeom prst="ellipse">
            <a:avLst/>
          </a:prstGeom>
          <a:noFill/>
          <a:ln w="63500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48CB85D-1295-1BEF-B317-D8BFC65FF603}"/>
              </a:ext>
            </a:extLst>
          </p:cNvPr>
          <p:cNvSpPr/>
          <p:nvPr/>
        </p:nvSpPr>
        <p:spPr>
          <a:xfrm>
            <a:off x="16753011" y="6384773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7D91B4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7211926-79C8-4F19-89B8-28B97063CFA6}"/>
              </a:ext>
            </a:extLst>
          </p:cNvPr>
          <p:cNvCxnSpPr>
            <a:stCxn id="9" idx="6"/>
          </p:cNvCxnSpPr>
          <p:nvPr/>
        </p:nvCxnSpPr>
        <p:spPr>
          <a:xfrm>
            <a:off x="13450530" y="7300452"/>
            <a:ext cx="3185651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20F22B81-56EE-5159-7614-D591D22C0C10}"/>
              </a:ext>
            </a:extLst>
          </p:cNvPr>
          <p:cNvSpPr/>
          <p:nvPr/>
        </p:nvSpPr>
        <p:spPr>
          <a:xfrm>
            <a:off x="16116441" y="6011437"/>
            <a:ext cx="1567536" cy="1567536"/>
          </a:xfrm>
          <a:prstGeom prst="ellipse">
            <a:avLst/>
          </a:prstGeom>
          <a:solidFill>
            <a:srgbClr val="24446C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47F4B6-F70D-E521-E7ED-ACC547EFEC4C}"/>
              </a:ext>
            </a:extLst>
          </p:cNvPr>
          <p:cNvSpPr txBox="1"/>
          <p:nvPr/>
        </p:nvSpPr>
        <p:spPr>
          <a:xfrm rot="10800000" flipV="1">
            <a:off x="17915761" y="6723326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chemeClr val="bg2"/>
                </a:solidFill>
                <a:latin typeface="+mj-lt"/>
              </a:rPr>
              <a:t>Đa dạng xét nghiệm hỗ trợ chẩn đoán nhanh chóng.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0B0965-4319-1D4F-F03E-33569C0846AD}"/>
              </a:ext>
            </a:extLst>
          </p:cNvPr>
          <p:cNvSpPr txBox="1"/>
          <p:nvPr/>
        </p:nvSpPr>
        <p:spPr>
          <a:xfrm rot="10800000" flipV="1">
            <a:off x="17915761" y="5700501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chemeClr val="bg2"/>
                </a:solidFill>
                <a:latin typeface="UTM Avo"/>
              </a:rPr>
              <a:t>TESTING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62CC76-F5C6-73DC-68C7-F41FA9009EC3}"/>
              </a:ext>
            </a:extLst>
          </p:cNvPr>
          <p:cNvSpPr txBox="1"/>
          <p:nvPr/>
        </p:nvSpPr>
        <p:spPr>
          <a:xfrm rot="10800000" flipV="1">
            <a:off x="9100943" y="4775400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0" b="1" dirty="0">
                <a:solidFill>
                  <a:srgbClr val="24446C"/>
                </a:solidFill>
                <a:latin typeface="UTM Avo"/>
              </a:rPr>
              <a:t>ME</a:t>
            </a:r>
            <a:endParaRPr kumimoji="0" lang="en-US" sz="13000" b="1" i="0" u="none" strike="noStrike" kern="1200" cap="none" spc="0" normalizeH="0" baseline="0" noProof="0" dirty="0">
              <a:ln>
                <a:noFill/>
              </a:ln>
              <a:solidFill>
                <a:srgbClr val="24446C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F0B5FF-5F9D-8950-5815-DE657A24AEAC}"/>
              </a:ext>
            </a:extLst>
          </p:cNvPr>
          <p:cNvSpPr txBox="1"/>
          <p:nvPr/>
        </p:nvSpPr>
        <p:spPr>
          <a:xfrm rot="10800000" flipV="1">
            <a:off x="7972780" y="7732623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0" b="1" dirty="0">
                <a:solidFill>
                  <a:srgbClr val="24446C"/>
                </a:solidFill>
                <a:latin typeface="UTM Avo"/>
              </a:rPr>
              <a:t>CAL</a:t>
            </a:r>
            <a:endParaRPr kumimoji="0" lang="en-US" sz="13000" b="1" i="0" u="none" strike="noStrike" kern="1200" cap="none" spc="0" normalizeH="0" baseline="0" noProof="0" dirty="0">
              <a:ln>
                <a:noFill/>
              </a:ln>
              <a:solidFill>
                <a:srgbClr val="24446C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557727-D5B3-38BD-3203-1FF1F840F850}"/>
              </a:ext>
            </a:extLst>
          </p:cNvPr>
          <p:cNvSpPr txBox="1"/>
          <p:nvPr/>
        </p:nvSpPr>
        <p:spPr>
          <a:xfrm rot="10800000" flipV="1">
            <a:off x="8536862" y="6254012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0" b="1" i="0" u="none" strike="noStrike" kern="1200" cap="none" spc="0" normalizeH="0" baseline="0" noProof="0" dirty="0">
                <a:ln>
                  <a:noFill/>
                </a:ln>
                <a:solidFill>
                  <a:srgbClr val="24446C"/>
                </a:solidFill>
                <a:effectLst/>
                <a:uLnTx/>
                <a:uFillTx/>
                <a:latin typeface="UTM Avo"/>
              </a:rPr>
              <a:t>DI</a:t>
            </a:r>
          </a:p>
        </p:txBody>
      </p:sp>
      <p:sp>
        <p:nvSpPr>
          <p:cNvPr id="23" name="TextBox 25">
            <a:extLst>
              <a:ext uri="{FF2B5EF4-FFF2-40B4-BE49-F238E27FC236}">
                <a16:creationId xmlns:a16="http://schemas.microsoft.com/office/drawing/2014/main" id="{B6330E5A-C25B-47AC-20F7-77BA282AB847}"/>
              </a:ext>
            </a:extLst>
          </p:cNvPr>
          <p:cNvSpPr txBox="1"/>
          <p:nvPr/>
        </p:nvSpPr>
        <p:spPr>
          <a:xfrm>
            <a:off x="7771049" y="962545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rgbClr val="7D91B4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rgbClr val="7D91B4"/>
                </a:solidFill>
                <a:latin typeface="+mn-lt"/>
              </a:rPr>
              <a:t>.net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3BE67476-9AE5-53EA-54FB-ADC1C105D4B6}"/>
              </a:ext>
            </a:extLst>
          </p:cNvPr>
          <p:cNvSpPr/>
          <p:nvPr/>
        </p:nvSpPr>
        <p:spPr>
          <a:xfrm>
            <a:off x="16374029" y="9046144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7D91B4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A6C7907-57D8-DB14-EB12-E23D572ED9E1}"/>
              </a:ext>
            </a:extLst>
          </p:cNvPr>
          <p:cNvCxnSpPr>
            <a:cxnSpLocks/>
          </p:cNvCxnSpPr>
          <p:nvPr/>
        </p:nvCxnSpPr>
        <p:spPr>
          <a:xfrm>
            <a:off x="14046280" y="9961823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9" name="Oval 78">
            <a:extLst>
              <a:ext uri="{FF2B5EF4-FFF2-40B4-BE49-F238E27FC236}">
                <a16:creationId xmlns:a16="http://schemas.microsoft.com/office/drawing/2014/main" id="{5560DDD6-F741-F055-1EBC-E07F3446E9C9}"/>
              </a:ext>
            </a:extLst>
          </p:cNvPr>
          <p:cNvSpPr/>
          <p:nvPr/>
        </p:nvSpPr>
        <p:spPr>
          <a:xfrm>
            <a:off x="15737459" y="8672808"/>
            <a:ext cx="1567536" cy="1567536"/>
          </a:xfrm>
          <a:prstGeom prst="ellipse">
            <a:avLst/>
          </a:prstGeom>
          <a:solidFill>
            <a:srgbClr val="24446C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DC2A848-7A6A-EE36-66E1-87164187885B}"/>
              </a:ext>
            </a:extLst>
          </p:cNvPr>
          <p:cNvSpPr txBox="1"/>
          <p:nvPr/>
        </p:nvSpPr>
        <p:spPr>
          <a:xfrm rot="10800000" flipV="1">
            <a:off x="17536779" y="9384697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chemeClr val="bg2"/>
                </a:solidFill>
                <a:latin typeface="+mj-lt"/>
              </a:rPr>
              <a:t>Điều trị, phẫu thuật với công nghệ hiện đại.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65DA7A5-6054-A6C2-1D53-228B3D9567DB}"/>
              </a:ext>
            </a:extLst>
          </p:cNvPr>
          <p:cNvSpPr txBox="1"/>
          <p:nvPr/>
        </p:nvSpPr>
        <p:spPr>
          <a:xfrm rot="10800000" flipV="1">
            <a:off x="17536779" y="8361872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chemeClr val="bg2"/>
                </a:solidFill>
                <a:latin typeface="UTM Avo"/>
              </a:rPr>
              <a:t>TREATMENT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57736729-B750-5642-923C-490564415DF5}"/>
              </a:ext>
            </a:extLst>
          </p:cNvPr>
          <p:cNvCxnSpPr>
            <a:cxnSpLocks/>
          </p:cNvCxnSpPr>
          <p:nvPr/>
        </p:nvCxnSpPr>
        <p:spPr>
          <a:xfrm flipV="1">
            <a:off x="12897875" y="4567556"/>
            <a:ext cx="1148405" cy="472289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74DF10BF-FC87-8A9A-4B3E-3FD2E87852FF}"/>
              </a:ext>
            </a:extLst>
          </p:cNvPr>
          <p:cNvSpPr/>
          <p:nvPr/>
        </p:nvSpPr>
        <p:spPr>
          <a:xfrm>
            <a:off x="16374029" y="3651877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7D91B4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AAA07222-B6BE-A778-4C0B-3135ADC23B1F}"/>
              </a:ext>
            </a:extLst>
          </p:cNvPr>
          <p:cNvCxnSpPr>
            <a:cxnSpLocks/>
          </p:cNvCxnSpPr>
          <p:nvPr/>
        </p:nvCxnSpPr>
        <p:spPr>
          <a:xfrm>
            <a:off x="14046280" y="4567556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7" name="Oval 106">
            <a:extLst>
              <a:ext uri="{FF2B5EF4-FFF2-40B4-BE49-F238E27FC236}">
                <a16:creationId xmlns:a16="http://schemas.microsoft.com/office/drawing/2014/main" id="{B6B3040E-A41A-168B-3D3D-CCFB1B9AB843}"/>
              </a:ext>
            </a:extLst>
          </p:cNvPr>
          <p:cNvSpPr/>
          <p:nvPr/>
        </p:nvSpPr>
        <p:spPr>
          <a:xfrm>
            <a:off x="15737459" y="3278541"/>
            <a:ext cx="1567536" cy="1567536"/>
          </a:xfrm>
          <a:prstGeom prst="ellipse">
            <a:avLst/>
          </a:prstGeom>
          <a:solidFill>
            <a:srgbClr val="24446C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259EB2B-E505-8DA9-9DA0-C4D9FF686531}"/>
              </a:ext>
            </a:extLst>
          </p:cNvPr>
          <p:cNvSpPr txBox="1"/>
          <p:nvPr/>
        </p:nvSpPr>
        <p:spPr>
          <a:xfrm rot="10800000" flipV="1">
            <a:off x="17536779" y="3990430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chemeClr val="bg2"/>
                </a:solidFill>
                <a:latin typeface="+mj-lt"/>
              </a:rPr>
              <a:t>X-quang, MRI, CT, siêu âm cho kết quả chính xác.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05E9F69-A99C-3092-9C07-C00712D5995D}"/>
              </a:ext>
            </a:extLst>
          </p:cNvPr>
          <p:cNvSpPr txBox="1"/>
          <p:nvPr/>
        </p:nvSpPr>
        <p:spPr>
          <a:xfrm rot="10800000" flipV="1">
            <a:off x="17536779" y="2967605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chemeClr val="bg2"/>
                </a:solidFill>
                <a:latin typeface="UTM Avo"/>
              </a:rPr>
              <a:t>IMAGING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CEEBAD69-2B4B-7229-8FA6-2284A5D3AC0A}"/>
              </a:ext>
            </a:extLst>
          </p:cNvPr>
          <p:cNvCxnSpPr>
            <a:cxnSpLocks/>
          </p:cNvCxnSpPr>
          <p:nvPr/>
        </p:nvCxnSpPr>
        <p:spPr>
          <a:xfrm>
            <a:off x="11157842" y="11468075"/>
            <a:ext cx="1541827" cy="1180063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84938BE1-F343-DF0C-3030-40DC9CF2D83B}"/>
              </a:ext>
            </a:extLst>
          </p:cNvPr>
          <p:cNvSpPr/>
          <p:nvPr/>
        </p:nvSpPr>
        <p:spPr>
          <a:xfrm>
            <a:off x="15027418" y="11732459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7D91B4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3789ECB5-5629-F087-FDDF-DE3BD79A09CA}"/>
              </a:ext>
            </a:extLst>
          </p:cNvPr>
          <p:cNvCxnSpPr>
            <a:cxnSpLocks/>
          </p:cNvCxnSpPr>
          <p:nvPr/>
        </p:nvCxnSpPr>
        <p:spPr>
          <a:xfrm>
            <a:off x="12699669" y="12648138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2" name="Oval 121">
            <a:extLst>
              <a:ext uri="{FF2B5EF4-FFF2-40B4-BE49-F238E27FC236}">
                <a16:creationId xmlns:a16="http://schemas.microsoft.com/office/drawing/2014/main" id="{086AE45B-A5B5-2286-FE4A-FBFE7D2B3224}"/>
              </a:ext>
            </a:extLst>
          </p:cNvPr>
          <p:cNvSpPr/>
          <p:nvPr/>
        </p:nvSpPr>
        <p:spPr>
          <a:xfrm>
            <a:off x="14390848" y="11359123"/>
            <a:ext cx="1567536" cy="1567536"/>
          </a:xfrm>
          <a:prstGeom prst="ellipse">
            <a:avLst/>
          </a:prstGeom>
          <a:solidFill>
            <a:srgbClr val="24446C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F08AADD-C5C1-EA4D-5EC4-974E2949C769}"/>
              </a:ext>
            </a:extLst>
          </p:cNvPr>
          <p:cNvSpPr txBox="1"/>
          <p:nvPr/>
        </p:nvSpPr>
        <p:spPr>
          <a:xfrm rot="10800000" flipV="1">
            <a:off x="16190168" y="12071012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chemeClr val="bg2"/>
                </a:solidFill>
                <a:latin typeface="+mj-lt"/>
              </a:rPr>
              <a:t>Tầm soát bệnh, tư vấn sức khỏe, nâng cao thể chất.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29314478-2B4E-F770-E6C3-AA606B0145C2}"/>
              </a:ext>
            </a:extLst>
          </p:cNvPr>
          <p:cNvSpPr txBox="1"/>
          <p:nvPr/>
        </p:nvSpPr>
        <p:spPr>
          <a:xfrm rot="10800000" flipV="1">
            <a:off x="16190168" y="11048187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chemeClr val="bg2"/>
                </a:solidFill>
                <a:latin typeface="UTM Avo"/>
              </a:rPr>
              <a:t>WELLNESS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4FE8B490-3B59-6B57-126F-4435E9772401}"/>
              </a:ext>
            </a:extLst>
          </p:cNvPr>
          <p:cNvCxnSpPr>
            <a:cxnSpLocks/>
          </p:cNvCxnSpPr>
          <p:nvPr/>
        </p:nvCxnSpPr>
        <p:spPr>
          <a:xfrm flipV="1">
            <a:off x="11141388" y="1950818"/>
            <a:ext cx="1558281" cy="1213104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F5135556-4BE1-37FB-E345-A9BDCFBB4CF1}"/>
              </a:ext>
            </a:extLst>
          </p:cNvPr>
          <p:cNvSpPr/>
          <p:nvPr/>
        </p:nvSpPr>
        <p:spPr>
          <a:xfrm>
            <a:off x="15027418" y="1035139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7D91B4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B0691456-03C0-B060-D794-A8FE97CC6B10}"/>
              </a:ext>
            </a:extLst>
          </p:cNvPr>
          <p:cNvCxnSpPr>
            <a:cxnSpLocks/>
          </p:cNvCxnSpPr>
          <p:nvPr/>
        </p:nvCxnSpPr>
        <p:spPr>
          <a:xfrm>
            <a:off x="12699669" y="1950818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0" name="Oval 129">
            <a:extLst>
              <a:ext uri="{FF2B5EF4-FFF2-40B4-BE49-F238E27FC236}">
                <a16:creationId xmlns:a16="http://schemas.microsoft.com/office/drawing/2014/main" id="{8157E486-0482-247B-DCC4-389CF0B3E621}"/>
              </a:ext>
            </a:extLst>
          </p:cNvPr>
          <p:cNvSpPr/>
          <p:nvPr/>
        </p:nvSpPr>
        <p:spPr>
          <a:xfrm>
            <a:off x="14390848" y="661803"/>
            <a:ext cx="1567536" cy="1567536"/>
          </a:xfrm>
          <a:prstGeom prst="ellipse">
            <a:avLst/>
          </a:prstGeom>
          <a:solidFill>
            <a:srgbClr val="24446C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00FFF1D-35E8-465B-C34A-245A85BFEC71}"/>
              </a:ext>
            </a:extLst>
          </p:cNvPr>
          <p:cNvSpPr txBox="1"/>
          <p:nvPr/>
        </p:nvSpPr>
        <p:spPr>
          <a:xfrm rot="10800000" flipV="1">
            <a:off x="16190168" y="1373692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chemeClr val="bg2"/>
                </a:solidFill>
                <a:latin typeface="+mj-lt"/>
              </a:rPr>
              <a:t>Khám tổng quát và chuyên khoa với bác sĩ giàu kinh nghiệm.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B3D7E702-499D-B365-91CD-15163385F57E}"/>
              </a:ext>
            </a:extLst>
          </p:cNvPr>
          <p:cNvSpPr txBox="1"/>
          <p:nvPr/>
        </p:nvSpPr>
        <p:spPr>
          <a:xfrm rot="10800000" flipV="1">
            <a:off x="16190168" y="350867"/>
            <a:ext cx="555820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chemeClr val="bg2"/>
                </a:solidFill>
                <a:latin typeface="UTM Avo"/>
              </a:rPr>
              <a:t>CONSULTATION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UTM Avo"/>
            </a:endParaRPr>
          </a:p>
        </p:txBody>
      </p:sp>
      <p:grpSp>
        <p:nvGrpSpPr>
          <p:cNvPr id="148" name="Google Shape;10888;p80">
            <a:extLst>
              <a:ext uri="{FF2B5EF4-FFF2-40B4-BE49-F238E27FC236}">
                <a16:creationId xmlns:a16="http://schemas.microsoft.com/office/drawing/2014/main" id="{E27F80FA-C166-F518-CB7F-1305719660FE}"/>
              </a:ext>
            </a:extLst>
          </p:cNvPr>
          <p:cNvGrpSpPr/>
          <p:nvPr/>
        </p:nvGrpSpPr>
        <p:grpSpPr>
          <a:xfrm>
            <a:off x="16556994" y="6380637"/>
            <a:ext cx="686432" cy="829136"/>
            <a:chOff x="7571624" y="3808935"/>
            <a:chExt cx="292047" cy="352762"/>
          </a:xfrm>
          <a:solidFill>
            <a:schemeClr val="bg2"/>
          </a:solidFill>
        </p:grpSpPr>
        <p:sp>
          <p:nvSpPr>
            <p:cNvPr id="149" name="Google Shape;10889;p80">
              <a:extLst>
                <a:ext uri="{FF2B5EF4-FFF2-40B4-BE49-F238E27FC236}">
                  <a16:creationId xmlns:a16="http://schemas.microsoft.com/office/drawing/2014/main" id="{B7226DAB-9AE9-0205-DE15-A1485B270FDE}"/>
                </a:ext>
              </a:extLst>
            </p:cNvPr>
            <p:cNvSpPr/>
            <p:nvPr/>
          </p:nvSpPr>
          <p:spPr>
            <a:xfrm>
              <a:off x="7802955" y="4057755"/>
              <a:ext cx="15227" cy="15195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239" y="0"/>
                  </a:moveTo>
                  <a:cubicBezTo>
                    <a:pt x="120" y="0"/>
                    <a:pt x="1" y="107"/>
                    <a:pt x="1" y="238"/>
                  </a:cubicBezTo>
                  <a:cubicBezTo>
                    <a:pt x="1" y="381"/>
                    <a:pt x="108" y="476"/>
                    <a:pt x="239" y="476"/>
                  </a:cubicBezTo>
                  <a:cubicBezTo>
                    <a:pt x="382" y="476"/>
                    <a:pt x="477" y="381"/>
                    <a:pt x="477" y="238"/>
                  </a:cubicBezTo>
                  <a:cubicBezTo>
                    <a:pt x="477" y="107"/>
                    <a:pt x="382" y="0"/>
                    <a:pt x="2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0" name="Google Shape;10890;p80">
              <a:extLst>
                <a:ext uri="{FF2B5EF4-FFF2-40B4-BE49-F238E27FC236}">
                  <a16:creationId xmlns:a16="http://schemas.microsoft.com/office/drawing/2014/main" id="{6BAB665E-77BB-575A-A184-1CB99C2B310C}"/>
                </a:ext>
              </a:extLst>
            </p:cNvPr>
            <p:cNvSpPr/>
            <p:nvPr/>
          </p:nvSpPr>
          <p:spPr>
            <a:xfrm>
              <a:off x="7764665" y="4115763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1"/>
                  </a:moveTo>
                  <a:cubicBezTo>
                    <a:pt x="84" y="1"/>
                    <a:pt x="0" y="84"/>
                    <a:pt x="0" y="203"/>
                  </a:cubicBezTo>
                  <a:cubicBezTo>
                    <a:pt x="0" y="322"/>
                    <a:pt x="84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1" name="Google Shape;10891;p80">
              <a:extLst>
                <a:ext uri="{FF2B5EF4-FFF2-40B4-BE49-F238E27FC236}">
                  <a16:creationId xmlns:a16="http://schemas.microsoft.com/office/drawing/2014/main" id="{70090AE6-C629-7F04-A51B-3D214A9E94A3}"/>
                </a:ext>
              </a:extLst>
            </p:cNvPr>
            <p:cNvSpPr/>
            <p:nvPr/>
          </p:nvSpPr>
          <p:spPr>
            <a:xfrm>
              <a:off x="7653141" y="4048262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cubicBezTo>
                    <a:pt x="334" y="417"/>
                    <a:pt x="418" y="334"/>
                    <a:pt x="418" y="215"/>
                  </a:cubicBezTo>
                  <a:cubicBezTo>
                    <a:pt x="418" y="96"/>
                    <a:pt x="334" y="0"/>
                    <a:pt x="2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2" name="Google Shape;10892;p80">
              <a:extLst>
                <a:ext uri="{FF2B5EF4-FFF2-40B4-BE49-F238E27FC236}">
                  <a16:creationId xmlns:a16="http://schemas.microsoft.com/office/drawing/2014/main" id="{37299B97-7195-B3E5-3CA4-7128D355DABA}"/>
                </a:ext>
              </a:extLst>
            </p:cNvPr>
            <p:cNvSpPr/>
            <p:nvPr/>
          </p:nvSpPr>
          <p:spPr>
            <a:xfrm>
              <a:off x="7675917" y="4115763"/>
              <a:ext cx="13284" cy="13315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15" y="1"/>
                  </a:moveTo>
                  <a:cubicBezTo>
                    <a:pt x="96" y="1"/>
                    <a:pt x="0" y="84"/>
                    <a:pt x="0" y="203"/>
                  </a:cubicBezTo>
                  <a:cubicBezTo>
                    <a:pt x="0" y="322"/>
                    <a:pt x="96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3" name="Google Shape;10893;p80">
              <a:extLst>
                <a:ext uri="{FF2B5EF4-FFF2-40B4-BE49-F238E27FC236}">
                  <a16:creationId xmlns:a16="http://schemas.microsoft.com/office/drawing/2014/main" id="{FF1D27C8-2467-82E9-9F36-B371EF590292}"/>
                </a:ext>
              </a:extLst>
            </p:cNvPr>
            <p:cNvSpPr/>
            <p:nvPr/>
          </p:nvSpPr>
          <p:spPr>
            <a:xfrm>
              <a:off x="7715736" y="4062660"/>
              <a:ext cx="16342" cy="15959"/>
            </a:xfrm>
            <a:custGeom>
              <a:avLst/>
              <a:gdLst/>
              <a:ahLst/>
              <a:cxnLst/>
              <a:rect l="l" t="t" r="r" b="b"/>
              <a:pathLst>
                <a:path w="513" h="501" extrusionOk="0">
                  <a:moveTo>
                    <a:pt x="262" y="1"/>
                  </a:moveTo>
                  <a:cubicBezTo>
                    <a:pt x="119" y="1"/>
                    <a:pt x="0" y="120"/>
                    <a:pt x="0" y="251"/>
                  </a:cubicBezTo>
                  <a:cubicBezTo>
                    <a:pt x="0" y="382"/>
                    <a:pt x="119" y="501"/>
                    <a:pt x="262" y="501"/>
                  </a:cubicBezTo>
                  <a:cubicBezTo>
                    <a:pt x="393" y="501"/>
                    <a:pt x="512" y="406"/>
                    <a:pt x="512" y="251"/>
                  </a:cubicBezTo>
                  <a:cubicBezTo>
                    <a:pt x="512" y="120"/>
                    <a:pt x="393" y="1"/>
                    <a:pt x="2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4" name="Google Shape;10894;p80">
              <a:extLst>
                <a:ext uri="{FF2B5EF4-FFF2-40B4-BE49-F238E27FC236}">
                  <a16:creationId xmlns:a16="http://schemas.microsoft.com/office/drawing/2014/main" id="{278C216F-2F1C-2AFC-DE63-9621E4ED5633}"/>
                </a:ext>
              </a:extLst>
            </p:cNvPr>
            <p:cNvSpPr/>
            <p:nvPr/>
          </p:nvSpPr>
          <p:spPr>
            <a:xfrm>
              <a:off x="7571624" y="3808935"/>
              <a:ext cx="292047" cy="352762"/>
            </a:xfrm>
            <a:custGeom>
              <a:avLst/>
              <a:gdLst/>
              <a:ahLst/>
              <a:cxnLst/>
              <a:rect l="l" t="t" r="r" b="b"/>
              <a:pathLst>
                <a:path w="9168" h="11074" extrusionOk="0">
                  <a:moveTo>
                    <a:pt x="3085" y="6536"/>
                  </a:moveTo>
                  <a:cubicBezTo>
                    <a:pt x="3680" y="6536"/>
                    <a:pt x="4251" y="6687"/>
                    <a:pt x="4786" y="7001"/>
                  </a:cubicBezTo>
                  <a:cubicBezTo>
                    <a:pt x="5364" y="7337"/>
                    <a:pt x="5926" y="7449"/>
                    <a:pt x="6422" y="7449"/>
                  </a:cubicBezTo>
                  <a:cubicBezTo>
                    <a:pt x="6805" y="7449"/>
                    <a:pt x="7149" y="7382"/>
                    <a:pt x="7430" y="7299"/>
                  </a:cubicBezTo>
                  <a:cubicBezTo>
                    <a:pt x="7858" y="7180"/>
                    <a:pt x="8192" y="7001"/>
                    <a:pt x="8382" y="6882"/>
                  </a:cubicBezTo>
                  <a:lnTo>
                    <a:pt x="8382" y="6882"/>
                  </a:lnTo>
                  <a:cubicBezTo>
                    <a:pt x="8739" y="8156"/>
                    <a:pt x="8430" y="9502"/>
                    <a:pt x="7477" y="10454"/>
                  </a:cubicBezTo>
                  <a:cubicBezTo>
                    <a:pt x="7287" y="10645"/>
                    <a:pt x="7013" y="10764"/>
                    <a:pt x="6727" y="10764"/>
                  </a:cubicBezTo>
                  <a:lnTo>
                    <a:pt x="3000" y="10764"/>
                  </a:lnTo>
                  <a:cubicBezTo>
                    <a:pt x="2715" y="10764"/>
                    <a:pt x="2441" y="10645"/>
                    <a:pt x="2250" y="10454"/>
                  </a:cubicBezTo>
                  <a:cubicBezTo>
                    <a:pt x="1393" y="9573"/>
                    <a:pt x="988" y="8311"/>
                    <a:pt x="1334" y="6966"/>
                  </a:cubicBezTo>
                  <a:cubicBezTo>
                    <a:pt x="1476" y="6894"/>
                    <a:pt x="1846" y="6716"/>
                    <a:pt x="2357" y="6609"/>
                  </a:cubicBezTo>
                  <a:cubicBezTo>
                    <a:pt x="2603" y="6561"/>
                    <a:pt x="2846" y="6536"/>
                    <a:pt x="3085" y="6536"/>
                  </a:cubicBezTo>
                  <a:close/>
                  <a:moveTo>
                    <a:pt x="3322" y="1"/>
                  </a:moveTo>
                  <a:cubicBezTo>
                    <a:pt x="3084" y="1"/>
                    <a:pt x="2893" y="191"/>
                    <a:pt x="2893" y="429"/>
                  </a:cubicBezTo>
                  <a:lnTo>
                    <a:pt x="2893" y="822"/>
                  </a:lnTo>
                  <a:cubicBezTo>
                    <a:pt x="2893" y="1060"/>
                    <a:pt x="3084" y="1251"/>
                    <a:pt x="3322" y="1251"/>
                  </a:cubicBezTo>
                  <a:lnTo>
                    <a:pt x="3548" y="1251"/>
                  </a:lnTo>
                  <a:lnTo>
                    <a:pt x="3548" y="2584"/>
                  </a:lnTo>
                  <a:cubicBezTo>
                    <a:pt x="3548" y="2679"/>
                    <a:pt x="3620" y="2751"/>
                    <a:pt x="3715" y="2751"/>
                  </a:cubicBezTo>
                  <a:cubicBezTo>
                    <a:pt x="3798" y="2751"/>
                    <a:pt x="3870" y="2679"/>
                    <a:pt x="3870" y="2584"/>
                  </a:cubicBezTo>
                  <a:lnTo>
                    <a:pt x="3870" y="1251"/>
                  </a:lnTo>
                  <a:lnTo>
                    <a:pt x="5822" y="1251"/>
                  </a:lnTo>
                  <a:lnTo>
                    <a:pt x="5822" y="3965"/>
                  </a:lnTo>
                  <a:cubicBezTo>
                    <a:pt x="5822" y="4203"/>
                    <a:pt x="5977" y="4418"/>
                    <a:pt x="6191" y="4513"/>
                  </a:cubicBezTo>
                  <a:cubicBezTo>
                    <a:pt x="7168" y="4894"/>
                    <a:pt x="7894" y="5656"/>
                    <a:pt x="8251" y="6597"/>
                  </a:cubicBezTo>
                  <a:cubicBezTo>
                    <a:pt x="8084" y="6704"/>
                    <a:pt x="7763" y="6894"/>
                    <a:pt x="7299" y="7025"/>
                  </a:cubicBezTo>
                  <a:cubicBezTo>
                    <a:pt x="6992" y="7113"/>
                    <a:pt x="6689" y="7157"/>
                    <a:pt x="6391" y="7157"/>
                  </a:cubicBezTo>
                  <a:cubicBezTo>
                    <a:pt x="5879" y="7157"/>
                    <a:pt x="5384" y="7027"/>
                    <a:pt x="4917" y="6763"/>
                  </a:cubicBezTo>
                  <a:cubicBezTo>
                    <a:pt x="4326" y="6419"/>
                    <a:pt x="3678" y="6255"/>
                    <a:pt x="3027" y="6255"/>
                  </a:cubicBezTo>
                  <a:cubicBezTo>
                    <a:pt x="2486" y="6255"/>
                    <a:pt x="1942" y="6368"/>
                    <a:pt x="1429" y="6585"/>
                  </a:cubicBezTo>
                  <a:cubicBezTo>
                    <a:pt x="1786" y="5656"/>
                    <a:pt x="2512" y="4894"/>
                    <a:pt x="3489" y="4513"/>
                  </a:cubicBezTo>
                  <a:cubicBezTo>
                    <a:pt x="3703" y="4418"/>
                    <a:pt x="3858" y="4215"/>
                    <a:pt x="3858" y="3977"/>
                  </a:cubicBezTo>
                  <a:lnTo>
                    <a:pt x="3858" y="3394"/>
                  </a:lnTo>
                  <a:cubicBezTo>
                    <a:pt x="3858" y="3310"/>
                    <a:pt x="3786" y="3227"/>
                    <a:pt x="3691" y="3227"/>
                  </a:cubicBezTo>
                  <a:cubicBezTo>
                    <a:pt x="3608" y="3227"/>
                    <a:pt x="3536" y="3310"/>
                    <a:pt x="3536" y="3394"/>
                  </a:cubicBezTo>
                  <a:lnTo>
                    <a:pt x="3536" y="3942"/>
                  </a:lnTo>
                  <a:cubicBezTo>
                    <a:pt x="3536" y="4049"/>
                    <a:pt x="3465" y="4156"/>
                    <a:pt x="3370" y="4180"/>
                  </a:cubicBezTo>
                  <a:cubicBezTo>
                    <a:pt x="714" y="5239"/>
                    <a:pt x="0" y="8668"/>
                    <a:pt x="1988" y="10669"/>
                  </a:cubicBezTo>
                  <a:cubicBezTo>
                    <a:pt x="2238" y="10930"/>
                    <a:pt x="2596" y="11073"/>
                    <a:pt x="2953" y="11073"/>
                  </a:cubicBezTo>
                  <a:lnTo>
                    <a:pt x="6703" y="11073"/>
                  </a:lnTo>
                  <a:cubicBezTo>
                    <a:pt x="7060" y="11073"/>
                    <a:pt x="7418" y="10930"/>
                    <a:pt x="7680" y="10657"/>
                  </a:cubicBezTo>
                  <a:cubicBezTo>
                    <a:pt x="9132" y="9240"/>
                    <a:pt x="9168" y="7097"/>
                    <a:pt x="8120" y="5596"/>
                  </a:cubicBezTo>
                  <a:cubicBezTo>
                    <a:pt x="7668" y="4954"/>
                    <a:pt x="7049" y="4477"/>
                    <a:pt x="6334" y="4203"/>
                  </a:cubicBezTo>
                  <a:cubicBezTo>
                    <a:pt x="6227" y="4156"/>
                    <a:pt x="6167" y="4061"/>
                    <a:pt x="6167" y="3965"/>
                  </a:cubicBezTo>
                  <a:lnTo>
                    <a:pt x="6167" y="1251"/>
                  </a:lnTo>
                  <a:lnTo>
                    <a:pt x="6394" y="1251"/>
                  </a:lnTo>
                  <a:cubicBezTo>
                    <a:pt x="6632" y="1251"/>
                    <a:pt x="6822" y="1060"/>
                    <a:pt x="6822" y="822"/>
                  </a:cubicBezTo>
                  <a:lnTo>
                    <a:pt x="6822" y="429"/>
                  </a:lnTo>
                  <a:cubicBezTo>
                    <a:pt x="6822" y="191"/>
                    <a:pt x="6632" y="1"/>
                    <a:pt x="6394" y="1"/>
                  </a:cubicBezTo>
                  <a:lnTo>
                    <a:pt x="5525" y="1"/>
                  </a:lnTo>
                  <a:cubicBezTo>
                    <a:pt x="5441" y="1"/>
                    <a:pt x="5358" y="72"/>
                    <a:pt x="5358" y="167"/>
                  </a:cubicBezTo>
                  <a:cubicBezTo>
                    <a:pt x="5358" y="251"/>
                    <a:pt x="5441" y="334"/>
                    <a:pt x="5525" y="334"/>
                  </a:cubicBezTo>
                  <a:lnTo>
                    <a:pt x="6394" y="334"/>
                  </a:lnTo>
                  <a:cubicBezTo>
                    <a:pt x="6453" y="334"/>
                    <a:pt x="6489" y="370"/>
                    <a:pt x="6489" y="429"/>
                  </a:cubicBezTo>
                  <a:lnTo>
                    <a:pt x="6489" y="822"/>
                  </a:lnTo>
                  <a:cubicBezTo>
                    <a:pt x="6489" y="882"/>
                    <a:pt x="6453" y="929"/>
                    <a:pt x="6394" y="929"/>
                  </a:cubicBezTo>
                  <a:lnTo>
                    <a:pt x="3322" y="929"/>
                  </a:lnTo>
                  <a:cubicBezTo>
                    <a:pt x="3262" y="929"/>
                    <a:pt x="3215" y="882"/>
                    <a:pt x="3215" y="822"/>
                  </a:cubicBezTo>
                  <a:lnTo>
                    <a:pt x="3215" y="429"/>
                  </a:lnTo>
                  <a:cubicBezTo>
                    <a:pt x="3215" y="370"/>
                    <a:pt x="3262" y="334"/>
                    <a:pt x="3322" y="334"/>
                  </a:cubicBezTo>
                  <a:lnTo>
                    <a:pt x="4739" y="334"/>
                  </a:lnTo>
                  <a:cubicBezTo>
                    <a:pt x="4822" y="334"/>
                    <a:pt x="4905" y="251"/>
                    <a:pt x="4905" y="167"/>
                  </a:cubicBezTo>
                  <a:cubicBezTo>
                    <a:pt x="4905" y="72"/>
                    <a:pt x="4822" y="1"/>
                    <a:pt x="4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59" name="Google Shape;11218;p80">
            <a:extLst>
              <a:ext uri="{FF2B5EF4-FFF2-40B4-BE49-F238E27FC236}">
                <a16:creationId xmlns:a16="http://schemas.microsoft.com/office/drawing/2014/main" id="{B6EE3444-E4A7-36E0-7E6E-DB34B44C09E1}"/>
              </a:ext>
            </a:extLst>
          </p:cNvPr>
          <p:cNvGrpSpPr/>
          <p:nvPr/>
        </p:nvGrpSpPr>
        <p:grpSpPr>
          <a:xfrm>
            <a:off x="14735528" y="1013183"/>
            <a:ext cx="878178" cy="864776"/>
            <a:chOff x="7964906" y="2434073"/>
            <a:chExt cx="373627" cy="367925"/>
          </a:xfrm>
          <a:solidFill>
            <a:schemeClr val="bg2"/>
          </a:solidFill>
        </p:grpSpPr>
        <p:sp>
          <p:nvSpPr>
            <p:cNvPr id="160" name="Google Shape;11219;p80">
              <a:extLst>
                <a:ext uri="{FF2B5EF4-FFF2-40B4-BE49-F238E27FC236}">
                  <a16:creationId xmlns:a16="http://schemas.microsoft.com/office/drawing/2014/main" id="{128CF353-8C4D-02A3-0DAB-99EB91691FC9}"/>
                </a:ext>
              </a:extLst>
            </p:cNvPr>
            <p:cNvSpPr/>
            <p:nvPr/>
          </p:nvSpPr>
          <p:spPr>
            <a:xfrm>
              <a:off x="8252397" y="2622942"/>
              <a:ext cx="46699" cy="46317"/>
            </a:xfrm>
            <a:custGeom>
              <a:avLst/>
              <a:gdLst/>
              <a:ahLst/>
              <a:cxnLst/>
              <a:rect l="l" t="t" r="r" b="b"/>
              <a:pathLst>
                <a:path w="1466" h="1454" extrusionOk="0">
                  <a:moveTo>
                    <a:pt x="715" y="334"/>
                  </a:moveTo>
                  <a:cubicBezTo>
                    <a:pt x="941" y="358"/>
                    <a:pt x="1108" y="513"/>
                    <a:pt x="1108" y="727"/>
                  </a:cubicBezTo>
                  <a:cubicBezTo>
                    <a:pt x="1108" y="929"/>
                    <a:pt x="929" y="1108"/>
                    <a:pt x="715" y="1108"/>
                  </a:cubicBezTo>
                  <a:cubicBezTo>
                    <a:pt x="513" y="1108"/>
                    <a:pt x="334" y="929"/>
                    <a:pt x="334" y="727"/>
                  </a:cubicBezTo>
                  <a:cubicBezTo>
                    <a:pt x="334" y="513"/>
                    <a:pt x="513" y="334"/>
                    <a:pt x="715" y="334"/>
                  </a:cubicBezTo>
                  <a:close/>
                  <a:moveTo>
                    <a:pt x="739" y="1"/>
                  </a:moveTo>
                  <a:cubicBezTo>
                    <a:pt x="334" y="13"/>
                    <a:pt x="1" y="334"/>
                    <a:pt x="1" y="727"/>
                  </a:cubicBezTo>
                  <a:cubicBezTo>
                    <a:pt x="1" y="1132"/>
                    <a:pt x="334" y="1453"/>
                    <a:pt x="739" y="1453"/>
                  </a:cubicBezTo>
                  <a:cubicBezTo>
                    <a:pt x="1132" y="1453"/>
                    <a:pt x="1465" y="1132"/>
                    <a:pt x="1465" y="727"/>
                  </a:cubicBezTo>
                  <a:cubicBezTo>
                    <a:pt x="1465" y="322"/>
                    <a:pt x="1132" y="1"/>
                    <a:pt x="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61" name="Google Shape;11220;p80">
              <a:extLst>
                <a:ext uri="{FF2B5EF4-FFF2-40B4-BE49-F238E27FC236}">
                  <a16:creationId xmlns:a16="http://schemas.microsoft.com/office/drawing/2014/main" id="{3C25BE2A-C8FD-BE5C-A8F9-3DCCBEB21112}"/>
                </a:ext>
              </a:extLst>
            </p:cNvPr>
            <p:cNvSpPr/>
            <p:nvPr/>
          </p:nvSpPr>
          <p:spPr>
            <a:xfrm>
              <a:off x="7964906" y="2434073"/>
              <a:ext cx="373627" cy="367925"/>
            </a:xfrm>
            <a:custGeom>
              <a:avLst/>
              <a:gdLst/>
              <a:ahLst/>
              <a:cxnLst/>
              <a:rect l="l" t="t" r="r" b="b"/>
              <a:pathLst>
                <a:path w="11729" h="11550" extrusionOk="0">
                  <a:moveTo>
                    <a:pt x="2525" y="358"/>
                  </a:moveTo>
                  <a:cubicBezTo>
                    <a:pt x="2835" y="358"/>
                    <a:pt x="3096" y="608"/>
                    <a:pt x="3096" y="929"/>
                  </a:cubicBezTo>
                  <a:lnTo>
                    <a:pt x="3096" y="941"/>
                  </a:lnTo>
                  <a:cubicBezTo>
                    <a:pt x="3096" y="1251"/>
                    <a:pt x="2835" y="1501"/>
                    <a:pt x="2525" y="1501"/>
                  </a:cubicBezTo>
                  <a:lnTo>
                    <a:pt x="2299" y="1501"/>
                  </a:lnTo>
                  <a:cubicBezTo>
                    <a:pt x="2227" y="1501"/>
                    <a:pt x="2168" y="1441"/>
                    <a:pt x="2168" y="1370"/>
                  </a:cubicBezTo>
                  <a:lnTo>
                    <a:pt x="2168" y="489"/>
                  </a:lnTo>
                  <a:cubicBezTo>
                    <a:pt x="2168" y="417"/>
                    <a:pt x="2227" y="358"/>
                    <a:pt x="2299" y="358"/>
                  </a:cubicBezTo>
                  <a:close/>
                  <a:moveTo>
                    <a:pt x="5704" y="358"/>
                  </a:moveTo>
                  <a:cubicBezTo>
                    <a:pt x="5787" y="358"/>
                    <a:pt x="5847" y="417"/>
                    <a:pt x="5847" y="512"/>
                  </a:cubicBezTo>
                  <a:lnTo>
                    <a:pt x="5847" y="1358"/>
                  </a:lnTo>
                  <a:cubicBezTo>
                    <a:pt x="5847" y="1429"/>
                    <a:pt x="5787" y="1501"/>
                    <a:pt x="5704" y="1501"/>
                  </a:cubicBezTo>
                  <a:lnTo>
                    <a:pt x="5490" y="1501"/>
                  </a:lnTo>
                  <a:cubicBezTo>
                    <a:pt x="5180" y="1501"/>
                    <a:pt x="4918" y="1251"/>
                    <a:pt x="4918" y="941"/>
                  </a:cubicBezTo>
                  <a:lnTo>
                    <a:pt x="4918" y="929"/>
                  </a:lnTo>
                  <a:cubicBezTo>
                    <a:pt x="4918" y="608"/>
                    <a:pt x="5180" y="358"/>
                    <a:pt x="5490" y="358"/>
                  </a:cubicBezTo>
                  <a:close/>
                  <a:moveTo>
                    <a:pt x="5478" y="0"/>
                  </a:moveTo>
                  <a:cubicBezTo>
                    <a:pt x="4966" y="0"/>
                    <a:pt x="4561" y="405"/>
                    <a:pt x="4561" y="905"/>
                  </a:cubicBezTo>
                  <a:lnTo>
                    <a:pt x="4561" y="929"/>
                  </a:lnTo>
                  <a:cubicBezTo>
                    <a:pt x="4561" y="1429"/>
                    <a:pt x="4966" y="1834"/>
                    <a:pt x="5478" y="1834"/>
                  </a:cubicBezTo>
                  <a:lnTo>
                    <a:pt x="5692" y="1834"/>
                  </a:lnTo>
                  <a:cubicBezTo>
                    <a:pt x="5966" y="1834"/>
                    <a:pt x="6168" y="1620"/>
                    <a:pt x="6168" y="1358"/>
                  </a:cubicBezTo>
                  <a:lnTo>
                    <a:pt x="6168" y="1084"/>
                  </a:lnTo>
                  <a:lnTo>
                    <a:pt x="6561" y="1084"/>
                  </a:lnTo>
                  <a:cubicBezTo>
                    <a:pt x="6930" y="1084"/>
                    <a:pt x="7228" y="1382"/>
                    <a:pt x="7228" y="1763"/>
                  </a:cubicBezTo>
                  <a:lnTo>
                    <a:pt x="7228" y="2667"/>
                  </a:lnTo>
                  <a:cubicBezTo>
                    <a:pt x="6966" y="2715"/>
                    <a:pt x="6740" y="2918"/>
                    <a:pt x="6692" y="3215"/>
                  </a:cubicBezTo>
                  <a:lnTo>
                    <a:pt x="6466" y="4953"/>
                  </a:lnTo>
                  <a:cubicBezTo>
                    <a:pt x="6383" y="5668"/>
                    <a:pt x="5775" y="6204"/>
                    <a:pt x="5061" y="6204"/>
                  </a:cubicBezTo>
                  <a:lnTo>
                    <a:pt x="4323" y="6204"/>
                  </a:lnTo>
                  <a:cubicBezTo>
                    <a:pt x="4239" y="6204"/>
                    <a:pt x="4168" y="6287"/>
                    <a:pt x="4168" y="6370"/>
                  </a:cubicBezTo>
                  <a:cubicBezTo>
                    <a:pt x="4168" y="6466"/>
                    <a:pt x="4239" y="6537"/>
                    <a:pt x="4323" y="6537"/>
                  </a:cubicBezTo>
                  <a:lnTo>
                    <a:pt x="5061" y="6537"/>
                  </a:lnTo>
                  <a:cubicBezTo>
                    <a:pt x="5954" y="6537"/>
                    <a:pt x="6704" y="5870"/>
                    <a:pt x="6811" y="4989"/>
                  </a:cubicBezTo>
                  <a:lnTo>
                    <a:pt x="7037" y="3251"/>
                  </a:lnTo>
                  <a:cubicBezTo>
                    <a:pt x="7049" y="3093"/>
                    <a:pt x="7189" y="2988"/>
                    <a:pt x="7335" y="2988"/>
                  </a:cubicBezTo>
                  <a:cubicBezTo>
                    <a:pt x="7343" y="2988"/>
                    <a:pt x="7351" y="2988"/>
                    <a:pt x="7359" y="2989"/>
                  </a:cubicBezTo>
                  <a:cubicBezTo>
                    <a:pt x="7526" y="3013"/>
                    <a:pt x="7633" y="3156"/>
                    <a:pt x="7621" y="3322"/>
                  </a:cubicBezTo>
                  <a:lnTo>
                    <a:pt x="7395" y="5061"/>
                  </a:lnTo>
                  <a:cubicBezTo>
                    <a:pt x="7240" y="6239"/>
                    <a:pt x="6252" y="7120"/>
                    <a:pt x="5061" y="7120"/>
                  </a:cubicBezTo>
                  <a:lnTo>
                    <a:pt x="4442" y="7120"/>
                  </a:lnTo>
                  <a:cubicBezTo>
                    <a:pt x="4359" y="7120"/>
                    <a:pt x="4287" y="7192"/>
                    <a:pt x="4287" y="7275"/>
                  </a:cubicBezTo>
                  <a:lnTo>
                    <a:pt x="4287" y="8156"/>
                  </a:lnTo>
                  <a:cubicBezTo>
                    <a:pt x="4287" y="8323"/>
                    <a:pt x="4144" y="8454"/>
                    <a:pt x="3989" y="8454"/>
                  </a:cubicBezTo>
                  <a:cubicBezTo>
                    <a:pt x="3823" y="8454"/>
                    <a:pt x="3692" y="8323"/>
                    <a:pt x="3692" y="8156"/>
                  </a:cubicBezTo>
                  <a:lnTo>
                    <a:pt x="3692" y="7275"/>
                  </a:lnTo>
                  <a:cubicBezTo>
                    <a:pt x="3692" y="7192"/>
                    <a:pt x="3608" y="7120"/>
                    <a:pt x="3525" y="7120"/>
                  </a:cubicBezTo>
                  <a:lnTo>
                    <a:pt x="2918" y="7120"/>
                  </a:lnTo>
                  <a:cubicBezTo>
                    <a:pt x="1727" y="7120"/>
                    <a:pt x="727" y="6227"/>
                    <a:pt x="572" y="5061"/>
                  </a:cubicBezTo>
                  <a:lnTo>
                    <a:pt x="358" y="3322"/>
                  </a:lnTo>
                  <a:cubicBezTo>
                    <a:pt x="334" y="3156"/>
                    <a:pt x="441" y="3013"/>
                    <a:pt x="608" y="2989"/>
                  </a:cubicBezTo>
                  <a:cubicBezTo>
                    <a:pt x="616" y="2988"/>
                    <a:pt x="625" y="2988"/>
                    <a:pt x="633" y="2988"/>
                  </a:cubicBezTo>
                  <a:cubicBezTo>
                    <a:pt x="789" y="2988"/>
                    <a:pt x="918" y="3093"/>
                    <a:pt x="930" y="3251"/>
                  </a:cubicBezTo>
                  <a:lnTo>
                    <a:pt x="1156" y="4989"/>
                  </a:lnTo>
                  <a:cubicBezTo>
                    <a:pt x="1263" y="5882"/>
                    <a:pt x="2025" y="6537"/>
                    <a:pt x="2918" y="6537"/>
                  </a:cubicBezTo>
                  <a:lnTo>
                    <a:pt x="3644" y="6537"/>
                  </a:lnTo>
                  <a:cubicBezTo>
                    <a:pt x="3727" y="6537"/>
                    <a:pt x="3811" y="6466"/>
                    <a:pt x="3811" y="6370"/>
                  </a:cubicBezTo>
                  <a:cubicBezTo>
                    <a:pt x="3811" y="6287"/>
                    <a:pt x="3727" y="6204"/>
                    <a:pt x="3644" y="6204"/>
                  </a:cubicBezTo>
                  <a:lnTo>
                    <a:pt x="2918" y="6204"/>
                  </a:lnTo>
                  <a:cubicBezTo>
                    <a:pt x="2203" y="6204"/>
                    <a:pt x="1584" y="5668"/>
                    <a:pt x="1501" y="4953"/>
                  </a:cubicBezTo>
                  <a:lnTo>
                    <a:pt x="1275" y="3215"/>
                  </a:lnTo>
                  <a:cubicBezTo>
                    <a:pt x="1251" y="2929"/>
                    <a:pt x="1025" y="2727"/>
                    <a:pt x="775" y="2679"/>
                  </a:cubicBezTo>
                  <a:lnTo>
                    <a:pt x="775" y="1775"/>
                  </a:lnTo>
                  <a:cubicBezTo>
                    <a:pt x="775" y="1405"/>
                    <a:pt x="1072" y="1108"/>
                    <a:pt x="1441" y="1108"/>
                  </a:cubicBezTo>
                  <a:lnTo>
                    <a:pt x="1822" y="1108"/>
                  </a:lnTo>
                  <a:lnTo>
                    <a:pt x="1822" y="1370"/>
                  </a:lnTo>
                  <a:cubicBezTo>
                    <a:pt x="1822" y="1644"/>
                    <a:pt x="2037" y="1846"/>
                    <a:pt x="2299" y="1846"/>
                  </a:cubicBezTo>
                  <a:lnTo>
                    <a:pt x="2525" y="1846"/>
                  </a:lnTo>
                  <a:cubicBezTo>
                    <a:pt x="3037" y="1846"/>
                    <a:pt x="3430" y="1441"/>
                    <a:pt x="3430" y="941"/>
                  </a:cubicBezTo>
                  <a:lnTo>
                    <a:pt x="3430" y="929"/>
                  </a:lnTo>
                  <a:cubicBezTo>
                    <a:pt x="3430" y="417"/>
                    <a:pt x="3037" y="12"/>
                    <a:pt x="2525" y="12"/>
                  </a:cubicBezTo>
                  <a:lnTo>
                    <a:pt x="2299" y="12"/>
                  </a:lnTo>
                  <a:cubicBezTo>
                    <a:pt x="2037" y="12"/>
                    <a:pt x="1822" y="227"/>
                    <a:pt x="1822" y="489"/>
                  </a:cubicBezTo>
                  <a:lnTo>
                    <a:pt x="1822" y="762"/>
                  </a:lnTo>
                  <a:lnTo>
                    <a:pt x="1441" y="762"/>
                  </a:lnTo>
                  <a:cubicBezTo>
                    <a:pt x="870" y="762"/>
                    <a:pt x="429" y="1227"/>
                    <a:pt x="429" y="1775"/>
                  </a:cubicBezTo>
                  <a:lnTo>
                    <a:pt x="429" y="2715"/>
                  </a:lnTo>
                  <a:cubicBezTo>
                    <a:pt x="156" y="2810"/>
                    <a:pt x="1" y="3084"/>
                    <a:pt x="25" y="3382"/>
                  </a:cubicBezTo>
                  <a:lnTo>
                    <a:pt x="251" y="5120"/>
                  </a:lnTo>
                  <a:cubicBezTo>
                    <a:pt x="418" y="6466"/>
                    <a:pt x="1561" y="7478"/>
                    <a:pt x="2918" y="7478"/>
                  </a:cubicBezTo>
                  <a:lnTo>
                    <a:pt x="3358" y="7478"/>
                  </a:lnTo>
                  <a:lnTo>
                    <a:pt x="3358" y="8192"/>
                  </a:lnTo>
                  <a:cubicBezTo>
                    <a:pt x="3358" y="8466"/>
                    <a:pt x="3549" y="8728"/>
                    <a:pt x="3823" y="8799"/>
                  </a:cubicBezTo>
                  <a:lnTo>
                    <a:pt x="3823" y="9418"/>
                  </a:lnTo>
                  <a:cubicBezTo>
                    <a:pt x="3823" y="10597"/>
                    <a:pt x="4775" y="11550"/>
                    <a:pt x="5954" y="11550"/>
                  </a:cubicBezTo>
                  <a:lnTo>
                    <a:pt x="7799" y="11550"/>
                  </a:lnTo>
                  <a:cubicBezTo>
                    <a:pt x="8966" y="11550"/>
                    <a:pt x="9919" y="10597"/>
                    <a:pt x="9919" y="9418"/>
                  </a:cubicBezTo>
                  <a:lnTo>
                    <a:pt x="9919" y="8454"/>
                  </a:lnTo>
                  <a:cubicBezTo>
                    <a:pt x="10335" y="8430"/>
                    <a:pt x="10740" y="8252"/>
                    <a:pt x="11038" y="7930"/>
                  </a:cubicBezTo>
                  <a:cubicBezTo>
                    <a:pt x="11633" y="7335"/>
                    <a:pt x="11728" y="6382"/>
                    <a:pt x="11264" y="5668"/>
                  </a:cubicBezTo>
                  <a:cubicBezTo>
                    <a:pt x="11235" y="5624"/>
                    <a:pt x="11184" y="5598"/>
                    <a:pt x="11129" y="5598"/>
                  </a:cubicBezTo>
                  <a:cubicBezTo>
                    <a:pt x="11095" y="5598"/>
                    <a:pt x="11058" y="5609"/>
                    <a:pt x="11026" y="5632"/>
                  </a:cubicBezTo>
                  <a:cubicBezTo>
                    <a:pt x="10955" y="5668"/>
                    <a:pt x="10919" y="5775"/>
                    <a:pt x="10978" y="5870"/>
                  </a:cubicBezTo>
                  <a:cubicBezTo>
                    <a:pt x="11609" y="6799"/>
                    <a:pt x="10966" y="8109"/>
                    <a:pt x="9740" y="8109"/>
                  </a:cubicBezTo>
                  <a:cubicBezTo>
                    <a:pt x="8478" y="8109"/>
                    <a:pt x="7823" y="6549"/>
                    <a:pt x="8728" y="5632"/>
                  </a:cubicBezTo>
                  <a:cubicBezTo>
                    <a:pt x="9013" y="5347"/>
                    <a:pt x="9379" y="5201"/>
                    <a:pt x="9749" y="5201"/>
                  </a:cubicBezTo>
                  <a:cubicBezTo>
                    <a:pt x="10029" y="5201"/>
                    <a:pt x="10311" y="5285"/>
                    <a:pt x="10562" y="5454"/>
                  </a:cubicBezTo>
                  <a:cubicBezTo>
                    <a:pt x="10587" y="5466"/>
                    <a:pt x="10618" y="5473"/>
                    <a:pt x="10649" y="5473"/>
                  </a:cubicBezTo>
                  <a:cubicBezTo>
                    <a:pt x="10704" y="5473"/>
                    <a:pt x="10762" y="5452"/>
                    <a:pt x="10800" y="5406"/>
                  </a:cubicBezTo>
                  <a:cubicBezTo>
                    <a:pt x="10847" y="5334"/>
                    <a:pt x="10836" y="5227"/>
                    <a:pt x="10752" y="5168"/>
                  </a:cubicBezTo>
                  <a:cubicBezTo>
                    <a:pt x="10439" y="4961"/>
                    <a:pt x="10099" y="4867"/>
                    <a:pt x="9768" y="4867"/>
                  </a:cubicBezTo>
                  <a:cubicBezTo>
                    <a:pt x="8839" y="4867"/>
                    <a:pt x="7978" y="5606"/>
                    <a:pt x="7978" y="6668"/>
                  </a:cubicBezTo>
                  <a:cubicBezTo>
                    <a:pt x="7978" y="7609"/>
                    <a:pt x="8692" y="8371"/>
                    <a:pt x="9585" y="8454"/>
                  </a:cubicBezTo>
                  <a:lnTo>
                    <a:pt x="9585" y="9406"/>
                  </a:lnTo>
                  <a:cubicBezTo>
                    <a:pt x="9585" y="10395"/>
                    <a:pt x="8776" y="11192"/>
                    <a:pt x="7799" y="11192"/>
                  </a:cubicBezTo>
                  <a:lnTo>
                    <a:pt x="5954" y="11192"/>
                  </a:lnTo>
                  <a:cubicBezTo>
                    <a:pt x="4966" y="11192"/>
                    <a:pt x="4168" y="10395"/>
                    <a:pt x="4168" y="9406"/>
                  </a:cubicBezTo>
                  <a:lnTo>
                    <a:pt x="4168" y="8787"/>
                  </a:lnTo>
                  <a:cubicBezTo>
                    <a:pt x="4430" y="8704"/>
                    <a:pt x="4620" y="8466"/>
                    <a:pt x="4620" y="8168"/>
                  </a:cubicBezTo>
                  <a:lnTo>
                    <a:pt x="4620" y="7478"/>
                  </a:lnTo>
                  <a:lnTo>
                    <a:pt x="5073" y="7478"/>
                  </a:lnTo>
                  <a:cubicBezTo>
                    <a:pt x="6418" y="7478"/>
                    <a:pt x="7573" y="6466"/>
                    <a:pt x="7740" y="5120"/>
                  </a:cubicBezTo>
                  <a:lnTo>
                    <a:pt x="7954" y="3382"/>
                  </a:lnTo>
                  <a:cubicBezTo>
                    <a:pt x="7990" y="3096"/>
                    <a:pt x="7823" y="2834"/>
                    <a:pt x="7573" y="2727"/>
                  </a:cubicBezTo>
                  <a:lnTo>
                    <a:pt x="7573" y="1763"/>
                  </a:lnTo>
                  <a:cubicBezTo>
                    <a:pt x="7573" y="1191"/>
                    <a:pt x="7109" y="751"/>
                    <a:pt x="6561" y="751"/>
                  </a:cubicBezTo>
                  <a:lnTo>
                    <a:pt x="6168" y="751"/>
                  </a:lnTo>
                  <a:lnTo>
                    <a:pt x="6168" y="477"/>
                  </a:lnTo>
                  <a:cubicBezTo>
                    <a:pt x="6168" y="215"/>
                    <a:pt x="5966" y="0"/>
                    <a:pt x="56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63" name="Google Shape;11143;p80">
            <a:extLst>
              <a:ext uri="{FF2B5EF4-FFF2-40B4-BE49-F238E27FC236}">
                <a16:creationId xmlns:a16="http://schemas.microsoft.com/office/drawing/2014/main" id="{31244DB3-406B-B869-F8F3-C253EE610C35}"/>
              </a:ext>
            </a:extLst>
          </p:cNvPr>
          <p:cNvGrpSpPr/>
          <p:nvPr/>
        </p:nvGrpSpPr>
        <p:grpSpPr>
          <a:xfrm>
            <a:off x="16087491" y="3689220"/>
            <a:ext cx="867472" cy="746178"/>
            <a:chOff x="6196730" y="1525346"/>
            <a:chExt cx="369072" cy="317467"/>
          </a:xfrm>
          <a:solidFill>
            <a:schemeClr val="bg2"/>
          </a:solidFill>
        </p:grpSpPr>
        <p:sp>
          <p:nvSpPr>
            <p:cNvPr id="164" name="Google Shape;11144;p80">
              <a:extLst>
                <a:ext uri="{FF2B5EF4-FFF2-40B4-BE49-F238E27FC236}">
                  <a16:creationId xmlns:a16="http://schemas.microsoft.com/office/drawing/2014/main" id="{CA90A5B0-EDFB-021B-AF90-16A20B34216E}"/>
                </a:ext>
              </a:extLst>
            </p:cNvPr>
            <p:cNvSpPr/>
            <p:nvPr/>
          </p:nvSpPr>
          <p:spPr>
            <a:xfrm>
              <a:off x="6285478" y="1697140"/>
              <a:ext cx="193870" cy="145673"/>
            </a:xfrm>
            <a:custGeom>
              <a:avLst/>
              <a:gdLst/>
              <a:ahLst/>
              <a:cxnLst/>
              <a:rect l="l" t="t" r="r" b="b"/>
              <a:pathLst>
                <a:path w="6086" h="4573" extrusionOk="0">
                  <a:moveTo>
                    <a:pt x="2972" y="1"/>
                  </a:moveTo>
                  <a:cubicBezTo>
                    <a:pt x="2790" y="1"/>
                    <a:pt x="2608" y="72"/>
                    <a:pt x="2477" y="215"/>
                  </a:cubicBezTo>
                  <a:cubicBezTo>
                    <a:pt x="1580" y="1144"/>
                    <a:pt x="674" y="1192"/>
                    <a:pt x="471" y="1192"/>
                  </a:cubicBezTo>
                  <a:cubicBezTo>
                    <a:pt x="447" y="1192"/>
                    <a:pt x="433" y="1191"/>
                    <a:pt x="430" y="1191"/>
                  </a:cubicBezTo>
                  <a:cubicBezTo>
                    <a:pt x="346" y="1191"/>
                    <a:pt x="275" y="1275"/>
                    <a:pt x="275" y="1358"/>
                  </a:cubicBezTo>
                  <a:cubicBezTo>
                    <a:pt x="275" y="1453"/>
                    <a:pt x="346" y="1525"/>
                    <a:pt x="430" y="1525"/>
                  </a:cubicBezTo>
                  <a:cubicBezTo>
                    <a:pt x="430" y="1525"/>
                    <a:pt x="608" y="1525"/>
                    <a:pt x="846" y="1501"/>
                  </a:cubicBezTo>
                  <a:lnTo>
                    <a:pt x="846" y="1501"/>
                  </a:lnTo>
                  <a:cubicBezTo>
                    <a:pt x="822" y="1691"/>
                    <a:pt x="751" y="1953"/>
                    <a:pt x="465" y="2037"/>
                  </a:cubicBezTo>
                  <a:cubicBezTo>
                    <a:pt x="268" y="2070"/>
                    <a:pt x="303" y="2365"/>
                    <a:pt x="486" y="2365"/>
                  </a:cubicBezTo>
                  <a:cubicBezTo>
                    <a:pt x="502" y="2365"/>
                    <a:pt x="519" y="2363"/>
                    <a:pt x="537" y="2358"/>
                  </a:cubicBezTo>
                  <a:cubicBezTo>
                    <a:pt x="1025" y="2239"/>
                    <a:pt x="1180" y="1751"/>
                    <a:pt x="1203" y="1418"/>
                  </a:cubicBezTo>
                  <a:cubicBezTo>
                    <a:pt x="1346" y="1382"/>
                    <a:pt x="1489" y="1334"/>
                    <a:pt x="1620" y="1275"/>
                  </a:cubicBezTo>
                  <a:cubicBezTo>
                    <a:pt x="1620" y="1275"/>
                    <a:pt x="1906" y="1120"/>
                    <a:pt x="1954" y="1096"/>
                  </a:cubicBezTo>
                  <a:cubicBezTo>
                    <a:pt x="2044" y="2566"/>
                    <a:pt x="2059" y="2743"/>
                    <a:pt x="2061" y="2760"/>
                  </a:cubicBezTo>
                  <a:lnTo>
                    <a:pt x="2061" y="2760"/>
                  </a:lnTo>
                  <a:cubicBezTo>
                    <a:pt x="2061" y="2760"/>
                    <a:pt x="2061" y="2761"/>
                    <a:pt x="2061" y="2763"/>
                  </a:cubicBezTo>
                  <a:cubicBezTo>
                    <a:pt x="2120" y="3549"/>
                    <a:pt x="1501" y="4239"/>
                    <a:pt x="703" y="4239"/>
                  </a:cubicBezTo>
                  <a:lnTo>
                    <a:pt x="168" y="4239"/>
                  </a:lnTo>
                  <a:cubicBezTo>
                    <a:pt x="72" y="4239"/>
                    <a:pt x="1" y="4311"/>
                    <a:pt x="1" y="4394"/>
                  </a:cubicBezTo>
                  <a:cubicBezTo>
                    <a:pt x="1" y="4489"/>
                    <a:pt x="72" y="4561"/>
                    <a:pt x="168" y="4561"/>
                  </a:cubicBezTo>
                  <a:lnTo>
                    <a:pt x="703" y="4561"/>
                  </a:lnTo>
                  <a:cubicBezTo>
                    <a:pt x="1680" y="4561"/>
                    <a:pt x="2477" y="3715"/>
                    <a:pt x="2394" y="2727"/>
                  </a:cubicBezTo>
                  <a:lnTo>
                    <a:pt x="2275" y="858"/>
                  </a:lnTo>
                  <a:cubicBezTo>
                    <a:pt x="2442" y="739"/>
                    <a:pt x="2597" y="608"/>
                    <a:pt x="2739" y="441"/>
                  </a:cubicBezTo>
                  <a:cubicBezTo>
                    <a:pt x="2799" y="370"/>
                    <a:pt x="2906" y="334"/>
                    <a:pt x="2989" y="334"/>
                  </a:cubicBezTo>
                  <a:cubicBezTo>
                    <a:pt x="3228" y="334"/>
                    <a:pt x="3216" y="489"/>
                    <a:pt x="3740" y="882"/>
                  </a:cubicBezTo>
                  <a:lnTo>
                    <a:pt x="3620" y="2751"/>
                  </a:lnTo>
                  <a:cubicBezTo>
                    <a:pt x="3573" y="3215"/>
                    <a:pt x="3740" y="3680"/>
                    <a:pt x="4061" y="4025"/>
                  </a:cubicBezTo>
                  <a:cubicBezTo>
                    <a:pt x="4382" y="4370"/>
                    <a:pt x="4835" y="4573"/>
                    <a:pt x="5311" y="4573"/>
                  </a:cubicBezTo>
                  <a:lnTo>
                    <a:pt x="5930" y="4573"/>
                  </a:lnTo>
                  <a:cubicBezTo>
                    <a:pt x="6014" y="4573"/>
                    <a:pt x="6085" y="4501"/>
                    <a:pt x="6085" y="4406"/>
                  </a:cubicBezTo>
                  <a:cubicBezTo>
                    <a:pt x="6049" y="4311"/>
                    <a:pt x="5966" y="4239"/>
                    <a:pt x="5883" y="4239"/>
                  </a:cubicBezTo>
                  <a:lnTo>
                    <a:pt x="5275" y="4239"/>
                  </a:lnTo>
                  <a:cubicBezTo>
                    <a:pt x="4883" y="4239"/>
                    <a:pt x="4525" y="4085"/>
                    <a:pt x="4275" y="3799"/>
                  </a:cubicBezTo>
                  <a:cubicBezTo>
                    <a:pt x="4025" y="3537"/>
                    <a:pt x="3906" y="3192"/>
                    <a:pt x="3918" y="2763"/>
                  </a:cubicBezTo>
                  <a:lnTo>
                    <a:pt x="4025" y="1108"/>
                  </a:lnTo>
                  <a:lnTo>
                    <a:pt x="4204" y="1203"/>
                  </a:lnTo>
                  <a:cubicBezTo>
                    <a:pt x="4335" y="1275"/>
                    <a:pt x="4478" y="1346"/>
                    <a:pt x="4716" y="1406"/>
                  </a:cubicBezTo>
                  <a:cubicBezTo>
                    <a:pt x="4740" y="1727"/>
                    <a:pt x="4883" y="2239"/>
                    <a:pt x="5394" y="2346"/>
                  </a:cubicBezTo>
                  <a:cubicBezTo>
                    <a:pt x="5409" y="2349"/>
                    <a:pt x="5422" y="2351"/>
                    <a:pt x="5435" y="2351"/>
                  </a:cubicBezTo>
                  <a:cubicBezTo>
                    <a:pt x="5616" y="2351"/>
                    <a:pt x="5655" y="2057"/>
                    <a:pt x="5466" y="2013"/>
                  </a:cubicBezTo>
                  <a:cubicBezTo>
                    <a:pt x="5180" y="1953"/>
                    <a:pt x="5097" y="1679"/>
                    <a:pt x="5073" y="1477"/>
                  </a:cubicBezTo>
                  <a:lnTo>
                    <a:pt x="5073" y="1477"/>
                  </a:lnTo>
                  <a:cubicBezTo>
                    <a:pt x="5311" y="1525"/>
                    <a:pt x="5514" y="1525"/>
                    <a:pt x="5514" y="1525"/>
                  </a:cubicBezTo>
                  <a:cubicBezTo>
                    <a:pt x="5597" y="1525"/>
                    <a:pt x="5668" y="1453"/>
                    <a:pt x="5668" y="1358"/>
                  </a:cubicBezTo>
                  <a:cubicBezTo>
                    <a:pt x="5668" y="1275"/>
                    <a:pt x="5597" y="1191"/>
                    <a:pt x="5514" y="1191"/>
                  </a:cubicBezTo>
                  <a:cubicBezTo>
                    <a:pt x="4752" y="1179"/>
                    <a:pt x="4025" y="798"/>
                    <a:pt x="3466" y="215"/>
                  </a:cubicBezTo>
                  <a:cubicBezTo>
                    <a:pt x="3335" y="72"/>
                    <a:pt x="3153" y="1"/>
                    <a:pt x="29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65" name="Google Shape;11145;p80">
              <a:extLst>
                <a:ext uri="{FF2B5EF4-FFF2-40B4-BE49-F238E27FC236}">
                  <a16:creationId xmlns:a16="http://schemas.microsoft.com/office/drawing/2014/main" id="{BC7C3A87-E337-80B7-3EA9-886C31AC8D87}"/>
                </a:ext>
              </a:extLst>
            </p:cNvPr>
            <p:cNvSpPr/>
            <p:nvPr/>
          </p:nvSpPr>
          <p:spPr>
            <a:xfrm>
              <a:off x="6391301" y="1525346"/>
              <a:ext cx="174502" cy="317467"/>
            </a:xfrm>
            <a:custGeom>
              <a:avLst/>
              <a:gdLst/>
              <a:ahLst/>
              <a:cxnLst/>
              <a:rect l="l" t="t" r="r" b="b"/>
              <a:pathLst>
                <a:path w="5478" h="9966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941"/>
                  </a:lnTo>
                  <a:cubicBezTo>
                    <a:pt x="1" y="4120"/>
                    <a:pt x="37" y="4310"/>
                    <a:pt x="144" y="4465"/>
                  </a:cubicBezTo>
                  <a:cubicBezTo>
                    <a:pt x="263" y="4656"/>
                    <a:pt x="441" y="4894"/>
                    <a:pt x="560" y="5025"/>
                  </a:cubicBezTo>
                  <a:cubicBezTo>
                    <a:pt x="822" y="5322"/>
                    <a:pt x="1072" y="5501"/>
                    <a:pt x="1322" y="5656"/>
                  </a:cubicBezTo>
                  <a:cubicBezTo>
                    <a:pt x="1334" y="5656"/>
                    <a:pt x="1334" y="5668"/>
                    <a:pt x="1346" y="5668"/>
                  </a:cubicBezTo>
                  <a:cubicBezTo>
                    <a:pt x="1346" y="5668"/>
                    <a:pt x="1394" y="5679"/>
                    <a:pt x="1418" y="5703"/>
                  </a:cubicBezTo>
                  <a:cubicBezTo>
                    <a:pt x="1644" y="5822"/>
                    <a:pt x="1965" y="5906"/>
                    <a:pt x="2227" y="5906"/>
                  </a:cubicBezTo>
                  <a:cubicBezTo>
                    <a:pt x="2263" y="5906"/>
                    <a:pt x="2275" y="5894"/>
                    <a:pt x="2287" y="5882"/>
                  </a:cubicBezTo>
                  <a:cubicBezTo>
                    <a:pt x="2311" y="5882"/>
                    <a:pt x="2334" y="5882"/>
                    <a:pt x="2346" y="5858"/>
                  </a:cubicBezTo>
                  <a:cubicBezTo>
                    <a:pt x="2453" y="5763"/>
                    <a:pt x="2382" y="5584"/>
                    <a:pt x="2227" y="5584"/>
                  </a:cubicBezTo>
                  <a:cubicBezTo>
                    <a:pt x="2156" y="5584"/>
                    <a:pt x="2072" y="5560"/>
                    <a:pt x="1989" y="5548"/>
                  </a:cubicBezTo>
                  <a:cubicBezTo>
                    <a:pt x="2144" y="5441"/>
                    <a:pt x="2311" y="5263"/>
                    <a:pt x="2382" y="4989"/>
                  </a:cubicBezTo>
                  <a:cubicBezTo>
                    <a:pt x="2406" y="4894"/>
                    <a:pt x="2346" y="4810"/>
                    <a:pt x="2263" y="4775"/>
                  </a:cubicBezTo>
                  <a:cubicBezTo>
                    <a:pt x="2249" y="4771"/>
                    <a:pt x="2234" y="4769"/>
                    <a:pt x="2221" y="4769"/>
                  </a:cubicBezTo>
                  <a:cubicBezTo>
                    <a:pt x="2144" y="4769"/>
                    <a:pt x="2079" y="4823"/>
                    <a:pt x="2049" y="4894"/>
                  </a:cubicBezTo>
                  <a:cubicBezTo>
                    <a:pt x="1953" y="5310"/>
                    <a:pt x="1608" y="5370"/>
                    <a:pt x="1513" y="5382"/>
                  </a:cubicBezTo>
                  <a:cubicBezTo>
                    <a:pt x="1275" y="5251"/>
                    <a:pt x="1060" y="5072"/>
                    <a:pt x="882" y="4882"/>
                  </a:cubicBezTo>
                  <a:lnTo>
                    <a:pt x="941" y="4072"/>
                  </a:lnTo>
                  <a:cubicBezTo>
                    <a:pt x="977" y="3584"/>
                    <a:pt x="1846" y="3167"/>
                    <a:pt x="2382" y="3167"/>
                  </a:cubicBezTo>
                  <a:cubicBezTo>
                    <a:pt x="2573" y="3167"/>
                    <a:pt x="2763" y="3227"/>
                    <a:pt x="2930" y="3334"/>
                  </a:cubicBezTo>
                  <a:cubicBezTo>
                    <a:pt x="4430" y="4334"/>
                    <a:pt x="4763" y="6739"/>
                    <a:pt x="5109" y="9299"/>
                  </a:cubicBezTo>
                  <a:lnTo>
                    <a:pt x="5109" y="9347"/>
                  </a:lnTo>
                  <a:cubicBezTo>
                    <a:pt x="5120" y="9418"/>
                    <a:pt x="5085" y="9489"/>
                    <a:pt x="5049" y="9549"/>
                  </a:cubicBezTo>
                  <a:cubicBezTo>
                    <a:pt x="5001" y="9608"/>
                    <a:pt x="4930" y="9644"/>
                    <a:pt x="4847" y="9644"/>
                  </a:cubicBezTo>
                  <a:lnTo>
                    <a:pt x="3346" y="9644"/>
                  </a:lnTo>
                  <a:cubicBezTo>
                    <a:pt x="3263" y="9644"/>
                    <a:pt x="3180" y="9716"/>
                    <a:pt x="3180" y="9811"/>
                  </a:cubicBezTo>
                  <a:cubicBezTo>
                    <a:pt x="3180" y="9894"/>
                    <a:pt x="3263" y="9966"/>
                    <a:pt x="3346" y="9966"/>
                  </a:cubicBezTo>
                  <a:lnTo>
                    <a:pt x="4847" y="9966"/>
                  </a:lnTo>
                  <a:cubicBezTo>
                    <a:pt x="5025" y="9966"/>
                    <a:pt x="5192" y="9894"/>
                    <a:pt x="5311" y="9763"/>
                  </a:cubicBezTo>
                  <a:cubicBezTo>
                    <a:pt x="5430" y="9632"/>
                    <a:pt x="5478" y="9454"/>
                    <a:pt x="5466" y="9287"/>
                  </a:cubicBezTo>
                  <a:lnTo>
                    <a:pt x="5382" y="9239"/>
                  </a:lnTo>
                  <a:cubicBezTo>
                    <a:pt x="5025" y="6608"/>
                    <a:pt x="4704" y="4120"/>
                    <a:pt x="3061" y="3036"/>
                  </a:cubicBezTo>
                  <a:cubicBezTo>
                    <a:pt x="2846" y="2881"/>
                    <a:pt x="2584" y="2810"/>
                    <a:pt x="2334" y="2810"/>
                  </a:cubicBezTo>
                  <a:cubicBezTo>
                    <a:pt x="1668" y="2810"/>
                    <a:pt x="620" y="3322"/>
                    <a:pt x="560" y="4036"/>
                  </a:cubicBezTo>
                  <a:lnTo>
                    <a:pt x="537" y="4477"/>
                  </a:lnTo>
                  <a:cubicBezTo>
                    <a:pt x="418" y="4298"/>
                    <a:pt x="322" y="4167"/>
                    <a:pt x="322" y="3953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66" name="Google Shape;11146;p80">
              <a:extLst>
                <a:ext uri="{FF2B5EF4-FFF2-40B4-BE49-F238E27FC236}">
                  <a16:creationId xmlns:a16="http://schemas.microsoft.com/office/drawing/2014/main" id="{1910C55F-3620-DD59-EC6E-B5A14A7B535A}"/>
                </a:ext>
              </a:extLst>
            </p:cNvPr>
            <p:cNvSpPr/>
            <p:nvPr/>
          </p:nvSpPr>
          <p:spPr>
            <a:xfrm>
              <a:off x="6196730" y="1525346"/>
              <a:ext cx="172622" cy="317467"/>
            </a:xfrm>
            <a:custGeom>
              <a:avLst/>
              <a:gdLst/>
              <a:ahLst/>
              <a:cxnLst/>
              <a:rect l="l" t="t" r="r" b="b"/>
              <a:pathLst>
                <a:path w="5419" h="9966" extrusionOk="0">
                  <a:moveTo>
                    <a:pt x="5252" y="0"/>
                  </a:moveTo>
                  <a:cubicBezTo>
                    <a:pt x="5168" y="0"/>
                    <a:pt x="5097" y="72"/>
                    <a:pt x="5097" y="155"/>
                  </a:cubicBezTo>
                  <a:lnTo>
                    <a:pt x="5097" y="3953"/>
                  </a:lnTo>
                  <a:cubicBezTo>
                    <a:pt x="5097" y="4227"/>
                    <a:pt x="4942" y="4370"/>
                    <a:pt x="4906" y="4429"/>
                  </a:cubicBezTo>
                  <a:lnTo>
                    <a:pt x="4871" y="4024"/>
                  </a:lnTo>
                  <a:cubicBezTo>
                    <a:pt x="4811" y="3310"/>
                    <a:pt x="3763" y="2810"/>
                    <a:pt x="3097" y="2810"/>
                  </a:cubicBezTo>
                  <a:cubicBezTo>
                    <a:pt x="2835" y="2810"/>
                    <a:pt x="2573" y="2881"/>
                    <a:pt x="2370" y="3036"/>
                  </a:cubicBezTo>
                  <a:cubicBezTo>
                    <a:pt x="632" y="4179"/>
                    <a:pt x="346" y="7037"/>
                    <a:pt x="49" y="9287"/>
                  </a:cubicBezTo>
                  <a:cubicBezTo>
                    <a:pt x="1" y="9644"/>
                    <a:pt x="287" y="9966"/>
                    <a:pt x="644" y="9966"/>
                  </a:cubicBezTo>
                  <a:lnTo>
                    <a:pt x="1977" y="9966"/>
                  </a:lnTo>
                  <a:cubicBezTo>
                    <a:pt x="2073" y="9966"/>
                    <a:pt x="2144" y="9894"/>
                    <a:pt x="2144" y="9799"/>
                  </a:cubicBezTo>
                  <a:cubicBezTo>
                    <a:pt x="2144" y="9716"/>
                    <a:pt x="2073" y="9644"/>
                    <a:pt x="1977" y="9644"/>
                  </a:cubicBezTo>
                  <a:lnTo>
                    <a:pt x="644" y="9644"/>
                  </a:lnTo>
                  <a:cubicBezTo>
                    <a:pt x="572" y="9644"/>
                    <a:pt x="489" y="9608"/>
                    <a:pt x="453" y="9549"/>
                  </a:cubicBezTo>
                  <a:cubicBezTo>
                    <a:pt x="346" y="9442"/>
                    <a:pt x="394" y="9311"/>
                    <a:pt x="394" y="9299"/>
                  </a:cubicBezTo>
                  <a:cubicBezTo>
                    <a:pt x="691" y="6727"/>
                    <a:pt x="1013" y="4310"/>
                    <a:pt x="2525" y="3322"/>
                  </a:cubicBezTo>
                  <a:cubicBezTo>
                    <a:pt x="2680" y="3215"/>
                    <a:pt x="2858" y="3155"/>
                    <a:pt x="3073" y="3155"/>
                  </a:cubicBezTo>
                  <a:cubicBezTo>
                    <a:pt x="3597" y="3155"/>
                    <a:pt x="4466" y="3572"/>
                    <a:pt x="4513" y="4060"/>
                  </a:cubicBezTo>
                  <a:lnTo>
                    <a:pt x="4573" y="4846"/>
                  </a:lnTo>
                  <a:lnTo>
                    <a:pt x="4394" y="5025"/>
                  </a:lnTo>
                  <a:cubicBezTo>
                    <a:pt x="4251" y="5167"/>
                    <a:pt x="4323" y="5132"/>
                    <a:pt x="4049" y="5310"/>
                  </a:cubicBezTo>
                  <a:lnTo>
                    <a:pt x="3918" y="5406"/>
                  </a:lnTo>
                  <a:cubicBezTo>
                    <a:pt x="3859" y="5406"/>
                    <a:pt x="3489" y="5346"/>
                    <a:pt x="3370" y="4906"/>
                  </a:cubicBezTo>
                  <a:cubicBezTo>
                    <a:pt x="3340" y="4835"/>
                    <a:pt x="3275" y="4781"/>
                    <a:pt x="3198" y="4781"/>
                  </a:cubicBezTo>
                  <a:cubicBezTo>
                    <a:pt x="3185" y="4781"/>
                    <a:pt x="3170" y="4783"/>
                    <a:pt x="3156" y="4786"/>
                  </a:cubicBezTo>
                  <a:cubicBezTo>
                    <a:pt x="3073" y="4822"/>
                    <a:pt x="3013" y="4906"/>
                    <a:pt x="3037" y="5001"/>
                  </a:cubicBezTo>
                  <a:cubicBezTo>
                    <a:pt x="3120" y="5275"/>
                    <a:pt x="3275" y="5465"/>
                    <a:pt x="3430" y="5560"/>
                  </a:cubicBezTo>
                  <a:cubicBezTo>
                    <a:pt x="3358" y="5584"/>
                    <a:pt x="3275" y="5596"/>
                    <a:pt x="3204" y="5596"/>
                  </a:cubicBezTo>
                  <a:cubicBezTo>
                    <a:pt x="3061" y="5596"/>
                    <a:pt x="2977" y="5775"/>
                    <a:pt x="3085" y="5870"/>
                  </a:cubicBezTo>
                  <a:cubicBezTo>
                    <a:pt x="3097" y="5894"/>
                    <a:pt x="3120" y="5894"/>
                    <a:pt x="3132" y="5894"/>
                  </a:cubicBezTo>
                  <a:cubicBezTo>
                    <a:pt x="3156" y="5906"/>
                    <a:pt x="3168" y="5918"/>
                    <a:pt x="3204" y="5918"/>
                  </a:cubicBezTo>
                  <a:cubicBezTo>
                    <a:pt x="3454" y="5918"/>
                    <a:pt x="3859" y="5799"/>
                    <a:pt x="4061" y="5691"/>
                  </a:cubicBezTo>
                  <a:cubicBezTo>
                    <a:pt x="4573" y="5429"/>
                    <a:pt x="5002" y="4917"/>
                    <a:pt x="5275" y="4477"/>
                  </a:cubicBezTo>
                  <a:cubicBezTo>
                    <a:pt x="5359" y="4322"/>
                    <a:pt x="5418" y="4132"/>
                    <a:pt x="5418" y="3953"/>
                  </a:cubicBezTo>
                  <a:lnTo>
                    <a:pt x="5418" y="155"/>
                  </a:lnTo>
                  <a:cubicBezTo>
                    <a:pt x="5418" y="72"/>
                    <a:pt x="5347" y="0"/>
                    <a:pt x="52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" name="Google Shape;11008;p80">
            <a:extLst>
              <a:ext uri="{FF2B5EF4-FFF2-40B4-BE49-F238E27FC236}">
                <a16:creationId xmlns:a16="http://schemas.microsoft.com/office/drawing/2014/main" id="{C23B07BB-AE6B-EE31-6076-16815CEE31CB}"/>
              </a:ext>
            </a:extLst>
          </p:cNvPr>
          <p:cNvGrpSpPr/>
          <p:nvPr/>
        </p:nvGrpSpPr>
        <p:grpSpPr>
          <a:xfrm>
            <a:off x="14846974" y="11729670"/>
            <a:ext cx="655284" cy="826442"/>
            <a:chOff x="8010427" y="3348503"/>
            <a:chExt cx="278795" cy="351615"/>
          </a:xfrm>
          <a:solidFill>
            <a:schemeClr val="bg2"/>
          </a:solidFill>
        </p:grpSpPr>
        <p:sp>
          <p:nvSpPr>
            <p:cNvPr id="3" name="Google Shape;11009;p80">
              <a:extLst>
                <a:ext uri="{FF2B5EF4-FFF2-40B4-BE49-F238E27FC236}">
                  <a16:creationId xmlns:a16="http://schemas.microsoft.com/office/drawing/2014/main" id="{92A23197-D130-6E4A-77FF-25E5A7190464}"/>
                </a:ext>
              </a:extLst>
            </p:cNvPr>
            <p:cNvSpPr/>
            <p:nvPr/>
          </p:nvSpPr>
          <p:spPr>
            <a:xfrm>
              <a:off x="8010427" y="3348503"/>
              <a:ext cx="278795" cy="351615"/>
            </a:xfrm>
            <a:custGeom>
              <a:avLst/>
              <a:gdLst/>
              <a:ahLst/>
              <a:cxnLst/>
              <a:rect l="l" t="t" r="r" b="b"/>
              <a:pathLst>
                <a:path w="8752" h="11038" extrusionOk="0">
                  <a:moveTo>
                    <a:pt x="6216" y="322"/>
                  </a:moveTo>
                  <a:cubicBezTo>
                    <a:pt x="6323" y="322"/>
                    <a:pt x="6406" y="405"/>
                    <a:pt x="6406" y="512"/>
                  </a:cubicBezTo>
                  <a:lnTo>
                    <a:pt x="6406" y="1215"/>
                  </a:lnTo>
                  <a:cubicBezTo>
                    <a:pt x="6406" y="1310"/>
                    <a:pt x="6323" y="1405"/>
                    <a:pt x="6216" y="1405"/>
                  </a:cubicBezTo>
                  <a:lnTo>
                    <a:pt x="5311" y="1405"/>
                  </a:lnTo>
                  <a:cubicBezTo>
                    <a:pt x="5216" y="1405"/>
                    <a:pt x="5144" y="1477"/>
                    <a:pt x="5144" y="1572"/>
                  </a:cubicBezTo>
                  <a:cubicBezTo>
                    <a:pt x="5144" y="1893"/>
                    <a:pt x="4882" y="2144"/>
                    <a:pt x="4561" y="2144"/>
                  </a:cubicBezTo>
                  <a:lnTo>
                    <a:pt x="4203" y="2144"/>
                  </a:lnTo>
                  <a:cubicBezTo>
                    <a:pt x="3882" y="2144"/>
                    <a:pt x="3632" y="1882"/>
                    <a:pt x="3632" y="1572"/>
                  </a:cubicBezTo>
                  <a:cubicBezTo>
                    <a:pt x="3632" y="1477"/>
                    <a:pt x="3549" y="1405"/>
                    <a:pt x="3465" y="1405"/>
                  </a:cubicBezTo>
                  <a:lnTo>
                    <a:pt x="2560" y="1405"/>
                  </a:lnTo>
                  <a:cubicBezTo>
                    <a:pt x="2453" y="1405"/>
                    <a:pt x="2358" y="1310"/>
                    <a:pt x="2358" y="1215"/>
                  </a:cubicBezTo>
                  <a:lnTo>
                    <a:pt x="2346" y="512"/>
                  </a:lnTo>
                  <a:cubicBezTo>
                    <a:pt x="2346" y="405"/>
                    <a:pt x="2441" y="322"/>
                    <a:pt x="2537" y="322"/>
                  </a:cubicBezTo>
                  <a:close/>
                  <a:moveTo>
                    <a:pt x="2525" y="0"/>
                  </a:moveTo>
                  <a:cubicBezTo>
                    <a:pt x="2239" y="0"/>
                    <a:pt x="2025" y="227"/>
                    <a:pt x="2025" y="512"/>
                  </a:cubicBezTo>
                  <a:lnTo>
                    <a:pt x="632" y="512"/>
                  </a:lnTo>
                  <a:cubicBezTo>
                    <a:pt x="274" y="512"/>
                    <a:pt x="1" y="798"/>
                    <a:pt x="1" y="1143"/>
                  </a:cubicBezTo>
                  <a:lnTo>
                    <a:pt x="1" y="7656"/>
                  </a:lnTo>
                  <a:cubicBezTo>
                    <a:pt x="1" y="7739"/>
                    <a:pt x="72" y="7823"/>
                    <a:pt x="155" y="7823"/>
                  </a:cubicBezTo>
                  <a:cubicBezTo>
                    <a:pt x="251" y="7823"/>
                    <a:pt x="322" y="7739"/>
                    <a:pt x="322" y="7656"/>
                  </a:cubicBezTo>
                  <a:lnTo>
                    <a:pt x="322" y="1143"/>
                  </a:lnTo>
                  <a:cubicBezTo>
                    <a:pt x="322" y="965"/>
                    <a:pt x="477" y="822"/>
                    <a:pt x="655" y="822"/>
                  </a:cubicBezTo>
                  <a:lnTo>
                    <a:pt x="1036" y="822"/>
                  </a:lnTo>
                  <a:lnTo>
                    <a:pt x="1036" y="9918"/>
                  </a:lnTo>
                  <a:cubicBezTo>
                    <a:pt x="1036" y="10002"/>
                    <a:pt x="1108" y="10085"/>
                    <a:pt x="1203" y="10085"/>
                  </a:cubicBezTo>
                  <a:lnTo>
                    <a:pt x="7573" y="10085"/>
                  </a:lnTo>
                  <a:cubicBezTo>
                    <a:pt x="7656" y="10085"/>
                    <a:pt x="7728" y="10002"/>
                    <a:pt x="7728" y="9918"/>
                  </a:cubicBezTo>
                  <a:lnTo>
                    <a:pt x="7728" y="822"/>
                  </a:lnTo>
                  <a:lnTo>
                    <a:pt x="8121" y="822"/>
                  </a:lnTo>
                  <a:cubicBezTo>
                    <a:pt x="8299" y="822"/>
                    <a:pt x="8442" y="965"/>
                    <a:pt x="8442" y="1143"/>
                  </a:cubicBezTo>
                  <a:lnTo>
                    <a:pt x="8442" y="10395"/>
                  </a:lnTo>
                  <a:cubicBezTo>
                    <a:pt x="8442" y="10573"/>
                    <a:pt x="8299" y="10716"/>
                    <a:pt x="8121" y="10716"/>
                  </a:cubicBezTo>
                  <a:lnTo>
                    <a:pt x="667" y="10716"/>
                  </a:lnTo>
                  <a:cubicBezTo>
                    <a:pt x="489" y="10716"/>
                    <a:pt x="334" y="10573"/>
                    <a:pt x="334" y="10395"/>
                  </a:cubicBezTo>
                  <a:lnTo>
                    <a:pt x="334" y="8418"/>
                  </a:lnTo>
                  <a:cubicBezTo>
                    <a:pt x="334" y="8323"/>
                    <a:pt x="263" y="8251"/>
                    <a:pt x="167" y="8251"/>
                  </a:cubicBezTo>
                  <a:cubicBezTo>
                    <a:pt x="84" y="8251"/>
                    <a:pt x="12" y="8323"/>
                    <a:pt x="12" y="8418"/>
                  </a:cubicBezTo>
                  <a:lnTo>
                    <a:pt x="12" y="10395"/>
                  </a:lnTo>
                  <a:cubicBezTo>
                    <a:pt x="12" y="10752"/>
                    <a:pt x="298" y="11037"/>
                    <a:pt x="644" y="11037"/>
                  </a:cubicBezTo>
                  <a:lnTo>
                    <a:pt x="8109" y="11037"/>
                  </a:lnTo>
                  <a:cubicBezTo>
                    <a:pt x="8466" y="11037"/>
                    <a:pt x="8740" y="10752"/>
                    <a:pt x="8740" y="10395"/>
                  </a:cubicBezTo>
                  <a:lnTo>
                    <a:pt x="8740" y="1143"/>
                  </a:lnTo>
                  <a:cubicBezTo>
                    <a:pt x="8752" y="810"/>
                    <a:pt x="8454" y="512"/>
                    <a:pt x="8109" y="512"/>
                  </a:cubicBezTo>
                  <a:lnTo>
                    <a:pt x="7299" y="512"/>
                  </a:lnTo>
                  <a:cubicBezTo>
                    <a:pt x="7216" y="512"/>
                    <a:pt x="7144" y="584"/>
                    <a:pt x="7144" y="679"/>
                  </a:cubicBezTo>
                  <a:cubicBezTo>
                    <a:pt x="7144" y="762"/>
                    <a:pt x="7216" y="834"/>
                    <a:pt x="7299" y="834"/>
                  </a:cubicBezTo>
                  <a:lnTo>
                    <a:pt x="7406" y="834"/>
                  </a:lnTo>
                  <a:lnTo>
                    <a:pt x="7406" y="9764"/>
                  </a:lnTo>
                  <a:lnTo>
                    <a:pt x="1370" y="9764"/>
                  </a:lnTo>
                  <a:lnTo>
                    <a:pt x="1370" y="834"/>
                  </a:lnTo>
                  <a:lnTo>
                    <a:pt x="2037" y="834"/>
                  </a:lnTo>
                  <a:lnTo>
                    <a:pt x="2037" y="1215"/>
                  </a:lnTo>
                  <a:cubicBezTo>
                    <a:pt x="2037" y="1489"/>
                    <a:pt x="2263" y="1715"/>
                    <a:pt x="2537" y="1715"/>
                  </a:cubicBezTo>
                  <a:lnTo>
                    <a:pt x="3299" y="1715"/>
                  </a:lnTo>
                  <a:cubicBezTo>
                    <a:pt x="3370" y="2132"/>
                    <a:pt x="3751" y="2465"/>
                    <a:pt x="4192" y="2465"/>
                  </a:cubicBezTo>
                  <a:lnTo>
                    <a:pt x="4549" y="2465"/>
                  </a:lnTo>
                  <a:cubicBezTo>
                    <a:pt x="5001" y="2465"/>
                    <a:pt x="5370" y="2132"/>
                    <a:pt x="5442" y="1715"/>
                  </a:cubicBezTo>
                  <a:lnTo>
                    <a:pt x="6204" y="1715"/>
                  </a:lnTo>
                  <a:cubicBezTo>
                    <a:pt x="6489" y="1715"/>
                    <a:pt x="6704" y="1489"/>
                    <a:pt x="6704" y="1215"/>
                  </a:cubicBezTo>
                  <a:lnTo>
                    <a:pt x="6704" y="512"/>
                  </a:lnTo>
                  <a:cubicBezTo>
                    <a:pt x="6704" y="227"/>
                    <a:pt x="6489" y="0"/>
                    <a:pt x="62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" name="Google Shape;11010;p80">
              <a:extLst>
                <a:ext uri="{FF2B5EF4-FFF2-40B4-BE49-F238E27FC236}">
                  <a16:creationId xmlns:a16="http://schemas.microsoft.com/office/drawing/2014/main" id="{03289116-0E81-D0C8-E81D-A2E0BC24C3B0}"/>
                </a:ext>
              </a:extLst>
            </p:cNvPr>
            <p:cNvSpPr/>
            <p:nvPr/>
          </p:nvSpPr>
          <p:spPr>
            <a:xfrm>
              <a:off x="8078692" y="3438653"/>
              <a:ext cx="142264" cy="100216"/>
            </a:xfrm>
            <a:custGeom>
              <a:avLst/>
              <a:gdLst/>
              <a:ahLst/>
              <a:cxnLst/>
              <a:rect l="l" t="t" r="r" b="b"/>
              <a:pathLst>
                <a:path w="4466" h="3146" extrusionOk="0">
                  <a:moveTo>
                    <a:pt x="2742" y="1"/>
                  </a:moveTo>
                  <a:cubicBezTo>
                    <a:pt x="2676" y="1"/>
                    <a:pt x="2609" y="43"/>
                    <a:pt x="2584" y="123"/>
                  </a:cubicBezTo>
                  <a:lnTo>
                    <a:pt x="1989" y="2433"/>
                  </a:lnTo>
                  <a:lnTo>
                    <a:pt x="1429" y="778"/>
                  </a:lnTo>
                  <a:cubicBezTo>
                    <a:pt x="1403" y="705"/>
                    <a:pt x="1335" y="665"/>
                    <a:pt x="1268" y="665"/>
                  </a:cubicBezTo>
                  <a:cubicBezTo>
                    <a:pt x="1216" y="665"/>
                    <a:pt x="1163" y="690"/>
                    <a:pt x="1132" y="742"/>
                  </a:cubicBezTo>
                  <a:lnTo>
                    <a:pt x="656" y="1600"/>
                  </a:lnTo>
                  <a:lnTo>
                    <a:pt x="155" y="1600"/>
                  </a:lnTo>
                  <a:cubicBezTo>
                    <a:pt x="72" y="1600"/>
                    <a:pt x="1" y="1671"/>
                    <a:pt x="1" y="1754"/>
                  </a:cubicBezTo>
                  <a:cubicBezTo>
                    <a:pt x="1" y="1850"/>
                    <a:pt x="72" y="1921"/>
                    <a:pt x="155" y="1921"/>
                  </a:cubicBezTo>
                  <a:lnTo>
                    <a:pt x="739" y="1921"/>
                  </a:lnTo>
                  <a:cubicBezTo>
                    <a:pt x="798" y="1921"/>
                    <a:pt x="846" y="1897"/>
                    <a:pt x="894" y="1838"/>
                  </a:cubicBezTo>
                  <a:lnTo>
                    <a:pt x="1227" y="1219"/>
                  </a:lnTo>
                  <a:lnTo>
                    <a:pt x="1858" y="3040"/>
                  </a:lnTo>
                  <a:cubicBezTo>
                    <a:pt x="1887" y="3110"/>
                    <a:pt x="1951" y="3146"/>
                    <a:pt x="2013" y="3146"/>
                  </a:cubicBezTo>
                  <a:cubicBezTo>
                    <a:pt x="2079" y="3146"/>
                    <a:pt x="2143" y="3107"/>
                    <a:pt x="2168" y="3028"/>
                  </a:cubicBezTo>
                  <a:lnTo>
                    <a:pt x="2763" y="683"/>
                  </a:lnTo>
                  <a:lnTo>
                    <a:pt x="3168" y="1802"/>
                  </a:lnTo>
                  <a:cubicBezTo>
                    <a:pt x="3192" y="1861"/>
                    <a:pt x="3251" y="1909"/>
                    <a:pt x="3311" y="1909"/>
                  </a:cubicBezTo>
                  <a:lnTo>
                    <a:pt x="4287" y="1909"/>
                  </a:lnTo>
                  <a:cubicBezTo>
                    <a:pt x="4370" y="1909"/>
                    <a:pt x="4442" y="1838"/>
                    <a:pt x="4442" y="1742"/>
                  </a:cubicBezTo>
                  <a:cubicBezTo>
                    <a:pt x="4466" y="1671"/>
                    <a:pt x="4382" y="1600"/>
                    <a:pt x="4299" y="1600"/>
                  </a:cubicBezTo>
                  <a:lnTo>
                    <a:pt x="3454" y="1600"/>
                  </a:lnTo>
                  <a:lnTo>
                    <a:pt x="2894" y="111"/>
                  </a:lnTo>
                  <a:cubicBezTo>
                    <a:pt x="2865" y="37"/>
                    <a:pt x="2804" y="1"/>
                    <a:pt x="27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" name="Google Shape;11011;p80">
              <a:extLst>
                <a:ext uri="{FF2B5EF4-FFF2-40B4-BE49-F238E27FC236}">
                  <a16:creationId xmlns:a16="http://schemas.microsoft.com/office/drawing/2014/main" id="{2E09B2CF-7CFA-7691-936C-F1422ABDFBEC}"/>
                </a:ext>
              </a:extLst>
            </p:cNvPr>
            <p:cNvSpPr/>
            <p:nvPr/>
          </p:nvSpPr>
          <p:spPr>
            <a:xfrm>
              <a:off x="8079074" y="3574928"/>
              <a:ext cx="141882" cy="10257"/>
            </a:xfrm>
            <a:custGeom>
              <a:avLst/>
              <a:gdLst/>
              <a:ahLst/>
              <a:cxnLst/>
              <a:rect l="l" t="t" r="r" b="b"/>
              <a:pathLst>
                <a:path w="4454" h="322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4287" y="322"/>
                  </a:lnTo>
                  <a:cubicBezTo>
                    <a:pt x="4370" y="322"/>
                    <a:pt x="4454" y="250"/>
                    <a:pt x="4454" y="155"/>
                  </a:cubicBezTo>
                  <a:cubicBezTo>
                    <a:pt x="4454" y="72"/>
                    <a:pt x="4370" y="0"/>
                    <a:pt x="4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7" name="Google Shape;11012;p80">
              <a:extLst>
                <a:ext uri="{FF2B5EF4-FFF2-40B4-BE49-F238E27FC236}">
                  <a16:creationId xmlns:a16="http://schemas.microsoft.com/office/drawing/2014/main" id="{484E74B6-E2A5-E2B2-0B70-47724BD9242D}"/>
                </a:ext>
              </a:extLst>
            </p:cNvPr>
            <p:cNvSpPr/>
            <p:nvPr/>
          </p:nvSpPr>
          <p:spPr>
            <a:xfrm>
              <a:off x="8079074" y="3619685"/>
              <a:ext cx="141882" cy="10640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7" y="334"/>
                  </a:cubicBezTo>
                  <a:lnTo>
                    <a:pt x="4287" y="334"/>
                  </a:lnTo>
                  <a:cubicBezTo>
                    <a:pt x="4370" y="334"/>
                    <a:pt x="4454" y="262"/>
                    <a:pt x="4454" y="167"/>
                  </a:cubicBezTo>
                  <a:cubicBezTo>
                    <a:pt x="4454" y="84"/>
                    <a:pt x="4370" y="0"/>
                    <a:pt x="4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11" name="Google Shape;11205;p80">
            <a:extLst>
              <a:ext uri="{FF2B5EF4-FFF2-40B4-BE49-F238E27FC236}">
                <a16:creationId xmlns:a16="http://schemas.microsoft.com/office/drawing/2014/main" id="{828118F7-F176-5F41-7BFE-AF26A416A4D7}"/>
              </a:ext>
            </a:extLst>
          </p:cNvPr>
          <p:cNvGrpSpPr/>
          <p:nvPr/>
        </p:nvGrpSpPr>
        <p:grpSpPr>
          <a:xfrm>
            <a:off x="16088839" y="9042457"/>
            <a:ext cx="864776" cy="828240"/>
            <a:chOff x="7101317" y="2441655"/>
            <a:chExt cx="367925" cy="352380"/>
          </a:xfrm>
          <a:solidFill>
            <a:schemeClr val="bg2"/>
          </a:solidFill>
        </p:grpSpPr>
        <p:sp>
          <p:nvSpPr>
            <p:cNvPr id="14" name="Google Shape;11206;p80">
              <a:extLst>
                <a:ext uri="{FF2B5EF4-FFF2-40B4-BE49-F238E27FC236}">
                  <a16:creationId xmlns:a16="http://schemas.microsoft.com/office/drawing/2014/main" id="{46D3D6BD-50D6-8551-65F2-31D73D334AF3}"/>
                </a:ext>
              </a:extLst>
            </p:cNvPr>
            <p:cNvSpPr/>
            <p:nvPr/>
          </p:nvSpPr>
          <p:spPr>
            <a:xfrm>
              <a:off x="7101317" y="2441655"/>
              <a:ext cx="367925" cy="352380"/>
            </a:xfrm>
            <a:custGeom>
              <a:avLst/>
              <a:gdLst/>
              <a:ahLst/>
              <a:cxnLst/>
              <a:rect l="l" t="t" r="r" b="b"/>
              <a:pathLst>
                <a:path w="11550" h="11062" extrusionOk="0">
                  <a:moveTo>
                    <a:pt x="7061" y="334"/>
                  </a:moveTo>
                  <a:cubicBezTo>
                    <a:pt x="7799" y="334"/>
                    <a:pt x="8406" y="941"/>
                    <a:pt x="8406" y="1679"/>
                  </a:cubicBezTo>
                  <a:lnTo>
                    <a:pt x="8406" y="3108"/>
                  </a:lnTo>
                  <a:lnTo>
                    <a:pt x="7906" y="3108"/>
                  </a:lnTo>
                  <a:lnTo>
                    <a:pt x="7906" y="1679"/>
                  </a:lnTo>
                  <a:cubicBezTo>
                    <a:pt x="7906" y="1227"/>
                    <a:pt x="7537" y="834"/>
                    <a:pt x="7061" y="834"/>
                  </a:cubicBezTo>
                  <a:lnTo>
                    <a:pt x="4465" y="834"/>
                  </a:lnTo>
                  <a:cubicBezTo>
                    <a:pt x="4001" y="834"/>
                    <a:pt x="3620" y="1203"/>
                    <a:pt x="3620" y="1679"/>
                  </a:cubicBezTo>
                  <a:lnTo>
                    <a:pt x="3620" y="2429"/>
                  </a:lnTo>
                  <a:cubicBezTo>
                    <a:pt x="3620" y="2513"/>
                    <a:pt x="3691" y="2596"/>
                    <a:pt x="3786" y="2596"/>
                  </a:cubicBezTo>
                  <a:cubicBezTo>
                    <a:pt x="3870" y="2596"/>
                    <a:pt x="3941" y="2513"/>
                    <a:pt x="3941" y="2429"/>
                  </a:cubicBezTo>
                  <a:lnTo>
                    <a:pt x="3941" y="1679"/>
                  </a:lnTo>
                  <a:cubicBezTo>
                    <a:pt x="3941" y="1406"/>
                    <a:pt x="4167" y="1179"/>
                    <a:pt x="4453" y="1179"/>
                  </a:cubicBezTo>
                  <a:lnTo>
                    <a:pt x="7037" y="1179"/>
                  </a:lnTo>
                  <a:cubicBezTo>
                    <a:pt x="7323" y="1179"/>
                    <a:pt x="7549" y="1406"/>
                    <a:pt x="7549" y="1679"/>
                  </a:cubicBezTo>
                  <a:lnTo>
                    <a:pt x="7549" y="3108"/>
                  </a:lnTo>
                  <a:lnTo>
                    <a:pt x="3108" y="3108"/>
                  </a:lnTo>
                  <a:lnTo>
                    <a:pt x="3120" y="1679"/>
                  </a:lnTo>
                  <a:cubicBezTo>
                    <a:pt x="3120" y="941"/>
                    <a:pt x="3727" y="334"/>
                    <a:pt x="4465" y="334"/>
                  </a:cubicBezTo>
                  <a:close/>
                  <a:moveTo>
                    <a:pt x="8382" y="3453"/>
                  </a:moveTo>
                  <a:cubicBezTo>
                    <a:pt x="9930" y="3453"/>
                    <a:pt x="11180" y="4704"/>
                    <a:pt x="11180" y="6251"/>
                  </a:cubicBezTo>
                  <a:lnTo>
                    <a:pt x="11180" y="9252"/>
                  </a:lnTo>
                  <a:lnTo>
                    <a:pt x="2905" y="9252"/>
                  </a:lnTo>
                  <a:cubicBezTo>
                    <a:pt x="2822" y="9252"/>
                    <a:pt x="2739" y="9335"/>
                    <a:pt x="2739" y="9418"/>
                  </a:cubicBezTo>
                  <a:cubicBezTo>
                    <a:pt x="2739" y="9514"/>
                    <a:pt x="2822" y="9585"/>
                    <a:pt x="2905" y="9585"/>
                  </a:cubicBezTo>
                  <a:lnTo>
                    <a:pt x="11180" y="9585"/>
                  </a:lnTo>
                  <a:lnTo>
                    <a:pt x="11180" y="10288"/>
                  </a:lnTo>
                  <a:cubicBezTo>
                    <a:pt x="11168" y="10538"/>
                    <a:pt x="10942" y="10728"/>
                    <a:pt x="10716" y="10728"/>
                  </a:cubicBezTo>
                  <a:cubicBezTo>
                    <a:pt x="10716" y="10716"/>
                    <a:pt x="822" y="10716"/>
                    <a:pt x="774" y="10716"/>
                  </a:cubicBezTo>
                  <a:cubicBezTo>
                    <a:pt x="536" y="10704"/>
                    <a:pt x="334" y="10490"/>
                    <a:pt x="334" y="10240"/>
                  </a:cubicBezTo>
                  <a:lnTo>
                    <a:pt x="334" y="9585"/>
                  </a:lnTo>
                  <a:lnTo>
                    <a:pt x="2072" y="9585"/>
                  </a:lnTo>
                  <a:cubicBezTo>
                    <a:pt x="2167" y="9585"/>
                    <a:pt x="2239" y="9514"/>
                    <a:pt x="2239" y="9418"/>
                  </a:cubicBezTo>
                  <a:cubicBezTo>
                    <a:pt x="2239" y="9335"/>
                    <a:pt x="2167" y="9252"/>
                    <a:pt x="2072" y="9252"/>
                  </a:cubicBezTo>
                  <a:lnTo>
                    <a:pt x="334" y="9252"/>
                  </a:lnTo>
                  <a:lnTo>
                    <a:pt x="334" y="6251"/>
                  </a:lnTo>
                  <a:cubicBezTo>
                    <a:pt x="334" y="4704"/>
                    <a:pt x="1584" y="3453"/>
                    <a:pt x="3132" y="3453"/>
                  </a:cubicBezTo>
                  <a:close/>
                  <a:moveTo>
                    <a:pt x="4465" y="1"/>
                  </a:moveTo>
                  <a:cubicBezTo>
                    <a:pt x="3536" y="1"/>
                    <a:pt x="2786" y="763"/>
                    <a:pt x="2786" y="1679"/>
                  </a:cubicBezTo>
                  <a:lnTo>
                    <a:pt x="2786" y="3132"/>
                  </a:lnTo>
                  <a:cubicBezTo>
                    <a:pt x="1227" y="3311"/>
                    <a:pt x="0" y="4632"/>
                    <a:pt x="0" y="6239"/>
                  </a:cubicBezTo>
                  <a:lnTo>
                    <a:pt x="0" y="10240"/>
                  </a:lnTo>
                  <a:cubicBezTo>
                    <a:pt x="0" y="10692"/>
                    <a:pt x="357" y="11061"/>
                    <a:pt x="822" y="11061"/>
                  </a:cubicBezTo>
                  <a:lnTo>
                    <a:pt x="10740" y="11061"/>
                  </a:lnTo>
                  <a:cubicBezTo>
                    <a:pt x="11180" y="11061"/>
                    <a:pt x="11549" y="10704"/>
                    <a:pt x="11549" y="10240"/>
                  </a:cubicBezTo>
                  <a:lnTo>
                    <a:pt x="11549" y="6239"/>
                  </a:lnTo>
                  <a:cubicBezTo>
                    <a:pt x="11526" y="4632"/>
                    <a:pt x="10299" y="3287"/>
                    <a:pt x="8739" y="3132"/>
                  </a:cubicBezTo>
                  <a:lnTo>
                    <a:pt x="8739" y="1679"/>
                  </a:lnTo>
                  <a:cubicBezTo>
                    <a:pt x="8739" y="751"/>
                    <a:pt x="7977" y="1"/>
                    <a:pt x="70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7" name="Google Shape;11207;p80">
              <a:extLst>
                <a:ext uri="{FF2B5EF4-FFF2-40B4-BE49-F238E27FC236}">
                  <a16:creationId xmlns:a16="http://schemas.microsoft.com/office/drawing/2014/main" id="{7125AEC8-35CD-EDB5-FE46-7A648B308792}"/>
                </a:ext>
              </a:extLst>
            </p:cNvPr>
            <p:cNvSpPr/>
            <p:nvPr/>
          </p:nvSpPr>
          <p:spPr>
            <a:xfrm>
              <a:off x="7222302" y="2588443"/>
              <a:ext cx="124426" cy="124043"/>
            </a:xfrm>
            <a:custGeom>
              <a:avLst/>
              <a:gdLst/>
              <a:ahLst/>
              <a:cxnLst/>
              <a:rect l="l" t="t" r="r" b="b"/>
              <a:pathLst>
                <a:path w="3906" h="3894" extrusionOk="0">
                  <a:moveTo>
                    <a:pt x="2441" y="334"/>
                  </a:moveTo>
                  <a:lnTo>
                    <a:pt x="2441" y="1286"/>
                  </a:lnTo>
                  <a:cubicBezTo>
                    <a:pt x="2441" y="1381"/>
                    <a:pt x="2513" y="1453"/>
                    <a:pt x="2608" y="1453"/>
                  </a:cubicBezTo>
                  <a:lnTo>
                    <a:pt x="3560" y="1453"/>
                  </a:lnTo>
                  <a:lnTo>
                    <a:pt x="3560" y="2429"/>
                  </a:lnTo>
                  <a:lnTo>
                    <a:pt x="2608" y="2429"/>
                  </a:lnTo>
                  <a:cubicBezTo>
                    <a:pt x="2513" y="2429"/>
                    <a:pt x="2441" y="2513"/>
                    <a:pt x="2441" y="2596"/>
                  </a:cubicBezTo>
                  <a:lnTo>
                    <a:pt x="2441" y="3548"/>
                  </a:lnTo>
                  <a:lnTo>
                    <a:pt x="1465" y="3548"/>
                  </a:lnTo>
                  <a:lnTo>
                    <a:pt x="1465" y="2596"/>
                  </a:lnTo>
                  <a:cubicBezTo>
                    <a:pt x="1465" y="2513"/>
                    <a:pt x="1382" y="2429"/>
                    <a:pt x="1298" y="2429"/>
                  </a:cubicBezTo>
                  <a:lnTo>
                    <a:pt x="346" y="2429"/>
                  </a:lnTo>
                  <a:lnTo>
                    <a:pt x="346" y="1453"/>
                  </a:lnTo>
                  <a:lnTo>
                    <a:pt x="1298" y="1453"/>
                  </a:lnTo>
                  <a:cubicBezTo>
                    <a:pt x="1382" y="1453"/>
                    <a:pt x="1465" y="1381"/>
                    <a:pt x="1465" y="1286"/>
                  </a:cubicBezTo>
                  <a:lnTo>
                    <a:pt x="1465" y="334"/>
                  </a:lnTo>
                  <a:close/>
                  <a:moveTo>
                    <a:pt x="1298" y="0"/>
                  </a:moveTo>
                  <a:cubicBezTo>
                    <a:pt x="1203" y="0"/>
                    <a:pt x="1131" y="84"/>
                    <a:pt x="1131" y="167"/>
                  </a:cubicBezTo>
                  <a:lnTo>
                    <a:pt x="1131" y="1120"/>
                  </a:lnTo>
                  <a:lnTo>
                    <a:pt x="179" y="1120"/>
                  </a:lnTo>
                  <a:cubicBezTo>
                    <a:pt x="96" y="1120"/>
                    <a:pt x="12" y="1191"/>
                    <a:pt x="12" y="1286"/>
                  </a:cubicBezTo>
                  <a:lnTo>
                    <a:pt x="12" y="2608"/>
                  </a:lnTo>
                  <a:cubicBezTo>
                    <a:pt x="0" y="2703"/>
                    <a:pt x="96" y="2774"/>
                    <a:pt x="179" y="2774"/>
                  </a:cubicBezTo>
                  <a:lnTo>
                    <a:pt x="1131" y="2774"/>
                  </a:lnTo>
                  <a:lnTo>
                    <a:pt x="1131" y="3727"/>
                  </a:lnTo>
                  <a:cubicBezTo>
                    <a:pt x="1131" y="3822"/>
                    <a:pt x="1203" y="3894"/>
                    <a:pt x="1298" y="3894"/>
                  </a:cubicBezTo>
                  <a:lnTo>
                    <a:pt x="2620" y="3894"/>
                  </a:lnTo>
                  <a:cubicBezTo>
                    <a:pt x="2715" y="3894"/>
                    <a:pt x="2786" y="3822"/>
                    <a:pt x="2786" y="3727"/>
                  </a:cubicBezTo>
                  <a:lnTo>
                    <a:pt x="2786" y="2774"/>
                  </a:lnTo>
                  <a:lnTo>
                    <a:pt x="3739" y="2774"/>
                  </a:lnTo>
                  <a:cubicBezTo>
                    <a:pt x="3822" y="2774"/>
                    <a:pt x="3906" y="2703"/>
                    <a:pt x="3906" y="2608"/>
                  </a:cubicBezTo>
                  <a:lnTo>
                    <a:pt x="3906" y="1286"/>
                  </a:lnTo>
                  <a:cubicBezTo>
                    <a:pt x="3906" y="1191"/>
                    <a:pt x="3822" y="1120"/>
                    <a:pt x="3739" y="1120"/>
                  </a:cubicBezTo>
                  <a:lnTo>
                    <a:pt x="2786" y="1120"/>
                  </a:lnTo>
                  <a:lnTo>
                    <a:pt x="2786" y="167"/>
                  </a:lnTo>
                  <a:cubicBezTo>
                    <a:pt x="2786" y="84"/>
                    <a:pt x="2715" y="0"/>
                    <a:pt x="26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pic>
        <p:nvPicPr>
          <p:cNvPr id="26" name="Picture Placeholder 25" descr="Close-up of a doctor wearing a stethoscope&#10;&#10;AI-generated content may be incorrect.">
            <a:extLst>
              <a:ext uri="{FF2B5EF4-FFF2-40B4-BE49-F238E27FC236}">
                <a16:creationId xmlns:a16="http://schemas.microsoft.com/office/drawing/2014/main" id="{4BB40D38-18D5-765C-E24F-EE7FB7993F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0" b="5700"/>
          <a:stretch>
            <a:fillRect/>
          </a:stretch>
        </p:blipFill>
        <p:spPr>
          <a:effectLst>
            <a:outerShdw blurRad="317500" dist="254000" dir="2700000" algn="t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2156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7" dur="8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14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50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3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9" grpId="1" animBg="1"/>
          <p:bldP spid="9" grpId="2" animBg="1"/>
          <p:bldP spid="10" grpId="0" animBg="1"/>
          <p:bldP spid="13" grpId="0" animBg="1"/>
          <p:bldP spid="15" grpId="0"/>
          <p:bldP spid="16" grpId="0"/>
          <p:bldP spid="18" grpId="0"/>
          <p:bldP spid="19" grpId="0"/>
          <p:bldP spid="20" grpId="0"/>
          <p:bldP spid="77" grpId="0" animBg="1"/>
          <p:bldP spid="79" grpId="0" animBg="1"/>
          <p:bldP spid="80" grpId="0"/>
          <p:bldP spid="81" grpId="0"/>
          <p:bldP spid="105" grpId="0" animBg="1"/>
          <p:bldP spid="107" grpId="0" animBg="1"/>
          <p:bldP spid="108" grpId="0"/>
          <p:bldP spid="109" grpId="0"/>
          <p:bldP spid="120" grpId="0" animBg="1"/>
          <p:bldP spid="122" grpId="0" animBg="1"/>
          <p:bldP spid="123" grpId="0"/>
          <p:bldP spid="124" grpId="0"/>
          <p:bldP spid="128" grpId="0" animBg="1"/>
          <p:bldP spid="130" grpId="0" animBg="1"/>
          <p:bldP spid="131" grpId="0"/>
          <p:bldP spid="1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7" dur="8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1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1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14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50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3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9" grpId="1" animBg="1"/>
          <p:bldP spid="9" grpId="2" animBg="1"/>
          <p:bldP spid="10" grpId="0" animBg="1"/>
          <p:bldP spid="13" grpId="0" animBg="1"/>
          <p:bldP spid="15" grpId="0"/>
          <p:bldP spid="16" grpId="0"/>
          <p:bldP spid="18" grpId="0"/>
          <p:bldP spid="19" grpId="0"/>
          <p:bldP spid="20" grpId="0"/>
          <p:bldP spid="77" grpId="0" animBg="1"/>
          <p:bldP spid="79" grpId="0" animBg="1"/>
          <p:bldP spid="80" grpId="0"/>
          <p:bldP spid="81" grpId="0"/>
          <p:bldP spid="105" grpId="0" animBg="1"/>
          <p:bldP spid="107" grpId="0" animBg="1"/>
          <p:bldP spid="108" grpId="0"/>
          <p:bldP spid="109" grpId="0"/>
          <p:bldP spid="120" grpId="0" animBg="1"/>
          <p:bldP spid="122" grpId="0" animBg="1"/>
          <p:bldP spid="123" grpId="0"/>
          <p:bldP spid="124" grpId="0"/>
          <p:bldP spid="128" grpId="0" animBg="1"/>
          <p:bldP spid="130" grpId="0" animBg="1"/>
          <p:bldP spid="131" grpId="0"/>
          <p:bldP spid="13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0EA714-ED60-554E-140E-8780AABEBA60}"/>
              </a:ext>
            </a:extLst>
          </p:cNvPr>
          <p:cNvCxnSpPr>
            <a:cxnSpLocks/>
          </p:cNvCxnSpPr>
          <p:nvPr/>
        </p:nvCxnSpPr>
        <p:spPr>
          <a:xfrm>
            <a:off x="13050275" y="9696450"/>
            <a:ext cx="1148405" cy="417773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6DEF2C92-3FB5-72DD-EEB1-42F44AC15E65}"/>
              </a:ext>
            </a:extLst>
          </p:cNvPr>
          <p:cNvSpPr/>
          <p:nvPr/>
        </p:nvSpPr>
        <p:spPr>
          <a:xfrm>
            <a:off x="4134466" y="2925098"/>
            <a:ext cx="9055509" cy="905550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DA774E9-FB53-7767-D96C-B32CEE72C6AA}"/>
              </a:ext>
            </a:extLst>
          </p:cNvPr>
          <p:cNvSpPr/>
          <p:nvPr/>
        </p:nvSpPr>
        <p:spPr>
          <a:xfrm>
            <a:off x="3721512" y="2512143"/>
            <a:ext cx="9881418" cy="9881418"/>
          </a:xfrm>
          <a:prstGeom prst="ellipse">
            <a:avLst/>
          </a:prstGeom>
          <a:noFill/>
          <a:ln w="63500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E9C40C4-BD5F-14A9-8928-92CC9822FC60}"/>
              </a:ext>
            </a:extLst>
          </p:cNvPr>
          <p:cNvSpPr/>
          <p:nvPr/>
        </p:nvSpPr>
        <p:spPr>
          <a:xfrm>
            <a:off x="16905411" y="6537173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E8E7EC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9EA63B-7C87-0597-415C-908FAD3ADA00}"/>
              </a:ext>
            </a:extLst>
          </p:cNvPr>
          <p:cNvCxnSpPr>
            <a:stCxn id="11" idx="6"/>
          </p:cNvCxnSpPr>
          <p:nvPr/>
        </p:nvCxnSpPr>
        <p:spPr>
          <a:xfrm>
            <a:off x="13602930" y="7452852"/>
            <a:ext cx="3185651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187A1CFE-4E9C-A67B-B2DB-CED0AA47D342}"/>
              </a:ext>
            </a:extLst>
          </p:cNvPr>
          <p:cNvSpPr/>
          <p:nvPr/>
        </p:nvSpPr>
        <p:spPr>
          <a:xfrm>
            <a:off x="16268841" y="6163837"/>
            <a:ext cx="1567536" cy="1567536"/>
          </a:xfrm>
          <a:prstGeom prst="ellipse">
            <a:avLst/>
          </a:prstGeom>
          <a:solidFill>
            <a:srgbClr val="817E96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7632AA-FF52-97E1-BCE7-246C324F9BD7}"/>
              </a:ext>
            </a:extLst>
          </p:cNvPr>
          <p:cNvSpPr txBox="1"/>
          <p:nvPr/>
        </p:nvSpPr>
        <p:spPr>
          <a:xfrm rot="10800000" flipV="1">
            <a:off x="18068161" y="6875726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817E96"/>
                </a:solidFill>
                <a:latin typeface="+mj-lt"/>
              </a:rPr>
              <a:t>Đa dạng xét nghiệm hỗ trợ chẩn đoán nhanh chóng.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817E96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CA409C-CA50-7860-68CD-906308CC8CA5}"/>
              </a:ext>
            </a:extLst>
          </p:cNvPr>
          <p:cNvSpPr txBox="1"/>
          <p:nvPr/>
        </p:nvSpPr>
        <p:spPr>
          <a:xfrm rot="10800000" flipV="1">
            <a:off x="18068161" y="5852901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rgbClr val="717290"/>
                </a:solidFill>
                <a:latin typeface="UTM Avo"/>
              </a:rPr>
              <a:t>TESTING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717290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B0823D-A340-E781-0348-BEB1EE2702A1}"/>
              </a:ext>
            </a:extLst>
          </p:cNvPr>
          <p:cNvSpPr txBox="1"/>
          <p:nvPr/>
        </p:nvSpPr>
        <p:spPr>
          <a:xfrm rot="10800000" flipV="1">
            <a:off x="9253343" y="4927800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0" b="1" dirty="0">
                <a:solidFill>
                  <a:srgbClr val="717290"/>
                </a:solidFill>
                <a:latin typeface="UTM Avo"/>
              </a:rPr>
              <a:t>ME</a:t>
            </a:r>
            <a:endParaRPr kumimoji="0" lang="en-US" sz="13000" b="1" i="0" u="none" strike="noStrike" kern="1200" cap="none" spc="0" normalizeH="0" baseline="0" noProof="0" dirty="0">
              <a:ln>
                <a:noFill/>
              </a:ln>
              <a:solidFill>
                <a:srgbClr val="717290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81AD29-7AF5-A2AD-34F6-35A49ECCD642}"/>
              </a:ext>
            </a:extLst>
          </p:cNvPr>
          <p:cNvSpPr txBox="1"/>
          <p:nvPr/>
        </p:nvSpPr>
        <p:spPr>
          <a:xfrm rot="10800000" flipV="1">
            <a:off x="8125180" y="7885023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0" b="1" dirty="0">
                <a:solidFill>
                  <a:srgbClr val="717290"/>
                </a:solidFill>
                <a:latin typeface="UTM Avo"/>
              </a:rPr>
              <a:t>CAL</a:t>
            </a:r>
            <a:endParaRPr kumimoji="0" lang="en-US" sz="13000" b="1" i="0" u="none" strike="noStrike" kern="1200" cap="none" spc="0" normalizeH="0" baseline="0" noProof="0" dirty="0">
              <a:ln>
                <a:noFill/>
              </a:ln>
              <a:solidFill>
                <a:srgbClr val="717290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849157-72BE-DEC9-2C5A-C98202DFF86A}"/>
              </a:ext>
            </a:extLst>
          </p:cNvPr>
          <p:cNvSpPr txBox="1"/>
          <p:nvPr/>
        </p:nvSpPr>
        <p:spPr>
          <a:xfrm rot="10800000" flipV="1">
            <a:off x="8689262" y="6406412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0" b="1" i="0" u="none" strike="noStrike" kern="1200" cap="none" spc="0" normalizeH="0" baseline="0" noProof="0" dirty="0">
                <a:ln>
                  <a:noFill/>
                </a:ln>
                <a:solidFill>
                  <a:srgbClr val="717290"/>
                </a:solidFill>
                <a:effectLst/>
                <a:uLnTx/>
                <a:uFillTx/>
                <a:latin typeface="UTM Avo"/>
              </a:rPr>
              <a:t>DI</a:t>
            </a:r>
          </a:p>
        </p:txBody>
      </p:sp>
      <p:sp>
        <p:nvSpPr>
          <p:cNvPr id="20" name="TextBox 25">
            <a:extLst>
              <a:ext uri="{FF2B5EF4-FFF2-40B4-BE49-F238E27FC236}">
                <a16:creationId xmlns:a16="http://schemas.microsoft.com/office/drawing/2014/main" id="{DADBC443-0C83-F4E1-EDF9-EEAA55FF3253}"/>
              </a:ext>
            </a:extLst>
          </p:cNvPr>
          <p:cNvSpPr txBox="1"/>
          <p:nvPr/>
        </p:nvSpPr>
        <p:spPr>
          <a:xfrm>
            <a:off x="7923449" y="977785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rgbClr val="C2B2A5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rgbClr val="C2B2A5"/>
                </a:solidFill>
                <a:latin typeface="+mn-lt"/>
              </a:rPr>
              <a:t>.net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5215E74-1196-E84B-1CC7-B0B02EA3C492}"/>
              </a:ext>
            </a:extLst>
          </p:cNvPr>
          <p:cNvSpPr/>
          <p:nvPr/>
        </p:nvSpPr>
        <p:spPr>
          <a:xfrm>
            <a:off x="16526429" y="9198544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E8E7EC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7A1EAFD-BEF6-B6C3-DC27-A6B1381B979F}"/>
              </a:ext>
            </a:extLst>
          </p:cNvPr>
          <p:cNvCxnSpPr>
            <a:cxnSpLocks/>
          </p:cNvCxnSpPr>
          <p:nvPr/>
        </p:nvCxnSpPr>
        <p:spPr>
          <a:xfrm>
            <a:off x="14198680" y="10114223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9E4C6279-8F4B-E644-4973-BA2D542F9BD2}"/>
              </a:ext>
            </a:extLst>
          </p:cNvPr>
          <p:cNvSpPr/>
          <p:nvPr/>
        </p:nvSpPr>
        <p:spPr>
          <a:xfrm>
            <a:off x="15889859" y="8825208"/>
            <a:ext cx="1567536" cy="1567536"/>
          </a:xfrm>
          <a:prstGeom prst="ellipse">
            <a:avLst/>
          </a:prstGeom>
          <a:solidFill>
            <a:srgbClr val="817E96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DCBF08-8290-ADA5-B657-BDA59656EF8D}"/>
              </a:ext>
            </a:extLst>
          </p:cNvPr>
          <p:cNvSpPr txBox="1"/>
          <p:nvPr/>
        </p:nvSpPr>
        <p:spPr>
          <a:xfrm rot="10800000" flipV="1">
            <a:off x="17689179" y="9537097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817E96"/>
                </a:solidFill>
                <a:latin typeface="+mj-lt"/>
              </a:rPr>
              <a:t>Điều trị, phẫu thuật với công nghệ hiện đại.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817E96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56FDA16-046C-D949-5021-AA3682EEA4D4}"/>
              </a:ext>
            </a:extLst>
          </p:cNvPr>
          <p:cNvSpPr txBox="1"/>
          <p:nvPr/>
        </p:nvSpPr>
        <p:spPr>
          <a:xfrm rot="10800000" flipV="1">
            <a:off x="17689179" y="8514272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717290"/>
                </a:solidFill>
                <a:latin typeface="UTM Avo"/>
              </a:rPr>
              <a:t>TREATMENT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717290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DBE46F4-D10E-9B9F-34B5-24E79AD2A9DB}"/>
              </a:ext>
            </a:extLst>
          </p:cNvPr>
          <p:cNvCxnSpPr>
            <a:cxnSpLocks/>
          </p:cNvCxnSpPr>
          <p:nvPr/>
        </p:nvCxnSpPr>
        <p:spPr>
          <a:xfrm flipV="1">
            <a:off x="13050275" y="4719956"/>
            <a:ext cx="1148405" cy="472289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1B71973-8A01-D8EE-266A-66C151F1E8F4}"/>
              </a:ext>
            </a:extLst>
          </p:cNvPr>
          <p:cNvSpPr/>
          <p:nvPr/>
        </p:nvSpPr>
        <p:spPr>
          <a:xfrm>
            <a:off x="16526429" y="3804277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E8E7EC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DEF6F30-8895-EFCF-7F5B-A12B592485D0}"/>
              </a:ext>
            </a:extLst>
          </p:cNvPr>
          <p:cNvCxnSpPr>
            <a:cxnSpLocks/>
          </p:cNvCxnSpPr>
          <p:nvPr/>
        </p:nvCxnSpPr>
        <p:spPr>
          <a:xfrm>
            <a:off x="14198680" y="4719956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34352594-65DA-81A4-1D55-51D2F7197FC5}"/>
              </a:ext>
            </a:extLst>
          </p:cNvPr>
          <p:cNvSpPr/>
          <p:nvPr/>
        </p:nvSpPr>
        <p:spPr>
          <a:xfrm>
            <a:off x="15889859" y="3430941"/>
            <a:ext cx="1567536" cy="1567536"/>
          </a:xfrm>
          <a:prstGeom prst="ellipse">
            <a:avLst/>
          </a:prstGeom>
          <a:solidFill>
            <a:srgbClr val="817E96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51CA15F-16AB-DF15-A5B1-53F7447DD1AE}"/>
              </a:ext>
            </a:extLst>
          </p:cNvPr>
          <p:cNvSpPr txBox="1"/>
          <p:nvPr/>
        </p:nvSpPr>
        <p:spPr>
          <a:xfrm rot="10800000" flipV="1">
            <a:off x="17689179" y="4142830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817E96"/>
                </a:solidFill>
                <a:latin typeface="+mj-lt"/>
              </a:rPr>
              <a:t>X-quang, MRI, CT, siêu âm cho kết quả chính xác.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817E96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F5BC2F-F6D2-8E69-C71C-5D4A5841E259}"/>
              </a:ext>
            </a:extLst>
          </p:cNvPr>
          <p:cNvSpPr txBox="1"/>
          <p:nvPr/>
        </p:nvSpPr>
        <p:spPr>
          <a:xfrm rot="10800000" flipV="1">
            <a:off x="17689179" y="3120005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rgbClr val="717290"/>
                </a:solidFill>
                <a:latin typeface="UTM Avo"/>
              </a:rPr>
              <a:t>IMAGING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717290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A495A8F-7700-AC66-D41E-D539704EAC34}"/>
              </a:ext>
            </a:extLst>
          </p:cNvPr>
          <p:cNvCxnSpPr>
            <a:cxnSpLocks/>
          </p:cNvCxnSpPr>
          <p:nvPr/>
        </p:nvCxnSpPr>
        <p:spPr>
          <a:xfrm>
            <a:off x="11310242" y="11620475"/>
            <a:ext cx="1541827" cy="1180063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17296CE-82D8-C598-D09D-B4D9332A2953}"/>
              </a:ext>
            </a:extLst>
          </p:cNvPr>
          <p:cNvSpPr/>
          <p:nvPr/>
        </p:nvSpPr>
        <p:spPr>
          <a:xfrm>
            <a:off x="15179818" y="11884859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E8E7EC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2C6C86C-AA80-565E-F699-F0C83654C5EC}"/>
              </a:ext>
            </a:extLst>
          </p:cNvPr>
          <p:cNvCxnSpPr>
            <a:cxnSpLocks/>
          </p:cNvCxnSpPr>
          <p:nvPr/>
        </p:nvCxnSpPr>
        <p:spPr>
          <a:xfrm>
            <a:off x="12852069" y="12800538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98A77C08-5F93-8FD2-A8A8-E0B06F15A65A}"/>
              </a:ext>
            </a:extLst>
          </p:cNvPr>
          <p:cNvSpPr/>
          <p:nvPr/>
        </p:nvSpPr>
        <p:spPr>
          <a:xfrm>
            <a:off x="14543248" y="11511523"/>
            <a:ext cx="1567536" cy="1567536"/>
          </a:xfrm>
          <a:prstGeom prst="ellipse">
            <a:avLst/>
          </a:prstGeom>
          <a:solidFill>
            <a:srgbClr val="817E96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5B611DC-EA1D-8B80-D01D-8AC4C2545BD5}"/>
              </a:ext>
            </a:extLst>
          </p:cNvPr>
          <p:cNvSpPr txBox="1"/>
          <p:nvPr/>
        </p:nvSpPr>
        <p:spPr>
          <a:xfrm rot="10800000" flipV="1">
            <a:off x="16342568" y="12223412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817E96"/>
                </a:solidFill>
                <a:latin typeface="+mj-lt"/>
              </a:rPr>
              <a:t>Tầm soát bệnh, tư vấn sức khỏe, nâng cao thể chất.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817E96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ACDB2F1-31E4-79AA-8E21-2B35F69558E4}"/>
              </a:ext>
            </a:extLst>
          </p:cNvPr>
          <p:cNvSpPr txBox="1"/>
          <p:nvPr/>
        </p:nvSpPr>
        <p:spPr>
          <a:xfrm rot="10800000" flipV="1">
            <a:off x="16342568" y="11200587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rgbClr val="717290"/>
                </a:solidFill>
                <a:latin typeface="UTM Avo"/>
              </a:rPr>
              <a:t>WELLNESS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717290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93D1C36-DB0D-FD14-FF37-8BEBCF6737D3}"/>
              </a:ext>
            </a:extLst>
          </p:cNvPr>
          <p:cNvCxnSpPr>
            <a:cxnSpLocks/>
          </p:cNvCxnSpPr>
          <p:nvPr/>
        </p:nvCxnSpPr>
        <p:spPr>
          <a:xfrm flipV="1">
            <a:off x="11293788" y="2103218"/>
            <a:ext cx="1558281" cy="1213104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8263D874-A3A5-FCED-9C92-DA44285CAC1B}"/>
              </a:ext>
            </a:extLst>
          </p:cNvPr>
          <p:cNvSpPr/>
          <p:nvPr/>
        </p:nvSpPr>
        <p:spPr>
          <a:xfrm>
            <a:off x="15179818" y="1187539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E8E7EC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6957A26-16FD-4083-6E7C-B6EFB476A0C4}"/>
              </a:ext>
            </a:extLst>
          </p:cNvPr>
          <p:cNvCxnSpPr>
            <a:cxnSpLocks/>
          </p:cNvCxnSpPr>
          <p:nvPr/>
        </p:nvCxnSpPr>
        <p:spPr>
          <a:xfrm>
            <a:off x="12852069" y="2103218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82C764C2-98A3-782E-C596-AD7AE801A0D5}"/>
              </a:ext>
            </a:extLst>
          </p:cNvPr>
          <p:cNvSpPr/>
          <p:nvPr/>
        </p:nvSpPr>
        <p:spPr>
          <a:xfrm>
            <a:off x="14543248" y="814203"/>
            <a:ext cx="1567536" cy="1567536"/>
          </a:xfrm>
          <a:prstGeom prst="ellipse">
            <a:avLst/>
          </a:prstGeom>
          <a:solidFill>
            <a:srgbClr val="817E96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70B908D-3DED-4885-AB6D-B551F93F5A3D}"/>
              </a:ext>
            </a:extLst>
          </p:cNvPr>
          <p:cNvSpPr txBox="1"/>
          <p:nvPr/>
        </p:nvSpPr>
        <p:spPr>
          <a:xfrm rot="10800000" flipV="1">
            <a:off x="16342568" y="1526092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817E96"/>
                </a:solidFill>
                <a:latin typeface="+mj-lt"/>
              </a:rPr>
              <a:t>Khám tổng quát và chuyên khoa với bác sĩ giàu kinh nghiệm.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817E96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CDC8A7-FD0D-658A-FB5F-6465884671BB}"/>
              </a:ext>
            </a:extLst>
          </p:cNvPr>
          <p:cNvSpPr txBox="1"/>
          <p:nvPr/>
        </p:nvSpPr>
        <p:spPr>
          <a:xfrm rot="10800000" flipV="1">
            <a:off x="16342568" y="503267"/>
            <a:ext cx="555820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rgbClr val="717290"/>
                </a:solidFill>
                <a:latin typeface="UTM Avo"/>
              </a:rPr>
              <a:t>CONSULTATION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717290"/>
              </a:solidFill>
              <a:effectLst/>
              <a:uLnTx/>
              <a:uFillTx/>
              <a:latin typeface="UTM Avo"/>
            </a:endParaRPr>
          </a:p>
        </p:txBody>
      </p:sp>
      <p:grpSp>
        <p:nvGrpSpPr>
          <p:cNvPr id="44" name="Google Shape;10888;p80">
            <a:extLst>
              <a:ext uri="{FF2B5EF4-FFF2-40B4-BE49-F238E27FC236}">
                <a16:creationId xmlns:a16="http://schemas.microsoft.com/office/drawing/2014/main" id="{07D55431-49E0-4BB1-EFA7-FE2FAD352AE4}"/>
              </a:ext>
            </a:extLst>
          </p:cNvPr>
          <p:cNvGrpSpPr/>
          <p:nvPr/>
        </p:nvGrpSpPr>
        <p:grpSpPr>
          <a:xfrm>
            <a:off x="16709394" y="6533037"/>
            <a:ext cx="686432" cy="829136"/>
            <a:chOff x="7571624" y="3808935"/>
            <a:chExt cx="292047" cy="352762"/>
          </a:xfrm>
          <a:solidFill>
            <a:schemeClr val="bg2"/>
          </a:solidFill>
        </p:grpSpPr>
        <p:sp>
          <p:nvSpPr>
            <p:cNvPr id="45" name="Google Shape;10889;p80">
              <a:extLst>
                <a:ext uri="{FF2B5EF4-FFF2-40B4-BE49-F238E27FC236}">
                  <a16:creationId xmlns:a16="http://schemas.microsoft.com/office/drawing/2014/main" id="{DE4D8CF5-A99E-9140-EF54-7334A325557F}"/>
                </a:ext>
              </a:extLst>
            </p:cNvPr>
            <p:cNvSpPr/>
            <p:nvPr/>
          </p:nvSpPr>
          <p:spPr>
            <a:xfrm>
              <a:off x="7802955" y="4057755"/>
              <a:ext cx="15227" cy="15195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239" y="0"/>
                  </a:moveTo>
                  <a:cubicBezTo>
                    <a:pt x="120" y="0"/>
                    <a:pt x="1" y="107"/>
                    <a:pt x="1" y="238"/>
                  </a:cubicBezTo>
                  <a:cubicBezTo>
                    <a:pt x="1" y="381"/>
                    <a:pt x="108" y="476"/>
                    <a:pt x="239" y="476"/>
                  </a:cubicBezTo>
                  <a:cubicBezTo>
                    <a:pt x="382" y="476"/>
                    <a:pt x="477" y="381"/>
                    <a:pt x="477" y="238"/>
                  </a:cubicBezTo>
                  <a:cubicBezTo>
                    <a:pt x="477" y="107"/>
                    <a:pt x="382" y="0"/>
                    <a:pt x="2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6" name="Google Shape;10890;p80">
              <a:extLst>
                <a:ext uri="{FF2B5EF4-FFF2-40B4-BE49-F238E27FC236}">
                  <a16:creationId xmlns:a16="http://schemas.microsoft.com/office/drawing/2014/main" id="{7CA1B4D3-F2AA-BC9F-B146-B45F920D7AD2}"/>
                </a:ext>
              </a:extLst>
            </p:cNvPr>
            <p:cNvSpPr/>
            <p:nvPr/>
          </p:nvSpPr>
          <p:spPr>
            <a:xfrm>
              <a:off x="7764665" y="4115763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1"/>
                  </a:moveTo>
                  <a:cubicBezTo>
                    <a:pt x="84" y="1"/>
                    <a:pt x="0" y="84"/>
                    <a:pt x="0" y="203"/>
                  </a:cubicBezTo>
                  <a:cubicBezTo>
                    <a:pt x="0" y="322"/>
                    <a:pt x="84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7" name="Google Shape;10891;p80">
              <a:extLst>
                <a:ext uri="{FF2B5EF4-FFF2-40B4-BE49-F238E27FC236}">
                  <a16:creationId xmlns:a16="http://schemas.microsoft.com/office/drawing/2014/main" id="{B37573B4-E6D8-1213-DB34-2A27DD728299}"/>
                </a:ext>
              </a:extLst>
            </p:cNvPr>
            <p:cNvSpPr/>
            <p:nvPr/>
          </p:nvSpPr>
          <p:spPr>
            <a:xfrm>
              <a:off x="7653141" y="4048262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cubicBezTo>
                    <a:pt x="334" y="417"/>
                    <a:pt x="418" y="334"/>
                    <a:pt x="418" y="215"/>
                  </a:cubicBezTo>
                  <a:cubicBezTo>
                    <a:pt x="418" y="96"/>
                    <a:pt x="334" y="0"/>
                    <a:pt x="2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8" name="Google Shape;10892;p80">
              <a:extLst>
                <a:ext uri="{FF2B5EF4-FFF2-40B4-BE49-F238E27FC236}">
                  <a16:creationId xmlns:a16="http://schemas.microsoft.com/office/drawing/2014/main" id="{92D766CB-0095-9315-7FE8-890C90EE0D6D}"/>
                </a:ext>
              </a:extLst>
            </p:cNvPr>
            <p:cNvSpPr/>
            <p:nvPr/>
          </p:nvSpPr>
          <p:spPr>
            <a:xfrm>
              <a:off x="7675917" y="4115763"/>
              <a:ext cx="13284" cy="13315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15" y="1"/>
                  </a:moveTo>
                  <a:cubicBezTo>
                    <a:pt x="96" y="1"/>
                    <a:pt x="0" y="84"/>
                    <a:pt x="0" y="203"/>
                  </a:cubicBezTo>
                  <a:cubicBezTo>
                    <a:pt x="0" y="322"/>
                    <a:pt x="96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9" name="Google Shape;10893;p80">
              <a:extLst>
                <a:ext uri="{FF2B5EF4-FFF2-40B4-BE49-F238E27FC236}">
                  <a16:creationId xmlns:a16="http://schemas.microsoft.com/office/drawing/2014/main" id="{31925A59-7FE5-7374-7F81-342ECAB14891}"/>
                </a:ext>
              </a:extLst>
            </p:cNvPr>
            <p:cNvSpPr/>
            <p:nvPr/>
          </p:nvSpPr>
          <p:spPr>
            <a:xfrm>
              <a:off x="7715736" y="4062660"/>
              <a:ext cx="16342" cy="15959"/>
            </a:xfrm>
            <a:custGeom>
              <a:avLst/>
              <a:gdLst/>
              <a:ahLst/>
              <a:cxnLst/>
              <a:rect l="l" t="t" r="r" b="b"/>
              <a:pathLst>
                <a:path w="513" h="501" extrusionOk="0">
                  <a:moveTo>
                    <a:pt x="262" y="1"/>
                  </a:moveTo>
                  <a:cubicBezTo>
                    <a:pt x="119" y="1"/>
                    <a:pt x="0" y="120"/>
                    <a:pt x="0" y="251"/>
                  </a:cubicBezTo>
                  <a:cubicBezTo>
                    <a:pt x="0" y="382"/>
                    <a:pt x="119" y="501"/>
                    <a:pt x="262" y="501"/>
                  </a:cubicBezTo>
                  <a:cubicBezTo>
                    <a:pt x="393" y="501"/>
                    <a:pt x="512" y="406"/>
                    <a:pt x="512" y="251"/>
                  </a:cubicBezTo>
                  <a:cubicBezTo>
                    <a:pt x="512" y="120"/>
                    <a:pt x="393" y="1"/>
                    <a:pt x="2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0" name="Google Shape;10894;p80">
              <a:extLst>
                <a:ext uri="{FF2B5EF4-FFF2-40B4-BE49-F238E27FC236}">
                  <a16:creationId xmlns:a16="http://schemas.microsoft.com/office/drawing/2014/main" id="{DB730790-8C61-9BC2-CE7F-DD3AAF461915}"/>
                </a:ext>
              </a:extLst>
            </p:cNvPr>
            <p:cNvSpPr/>
            <p:nvPr/>
          </p:nvSpPr>
          <p:spPr>
            <a:xfrm>
              <a:off x="7571624" y="3808935"/>
              <a:ext cx="292047" cy="352762"/>
            </a:xfrm>
            <a:custGeom>
              <a:avLst/>
              <a:gdLst/>
              <a:ahLst/>
              <a:cxnLst/>
              <a:rect l="l" t="t" r="r" b="b"/>
              <a:pathLst>
                <a:path w="9168" h="11074" extrusionOk="0">
                  <a:moveTo>
                    <a:pt x="3085" y="6536"/>
                  </a:moveTo>
                  <a:cubicBezTo>
                    <a:pt x="3680" y="6536"/>
                    <a:pt x="4251" y="6687"/>
                    <a:pt x="4786" y="7001"/>
                  </a:cubicBezTo>
                  <a:cubicBezTo>
                    <a:pt x="5364" y="7337"/>
                    <a:pt x="5926" y="7449"/>
                    <a:pt x="6422" y="7449"/>
                  </a:cubicBezTo>
                  <a:cubicBezTo>
                    <a:pt x="6805" y="7449"/>
                    <a:pt x="7149" y="7382"/>
                    <a:pt x="7430" y="7299"/>
                  </a:cubicBezTo>
                  <a:cubicBezTo>
                    <a:pt x="7858" y="7180"/>
                    <a:pt x="8192" y="7001"/>
                    <a:pt x="8382" y="6882"/>
                  </a:cubicBezTo>
                  <a:lnTo>
                    <a:pt x="8382" y="6882"/>
                  </a:lnTo>
                  <a:cubicBezTo>
                    <a:pt x="8739" y="8156"/>
                    <a:pt x="8430" y="9502"/>
                    <a:pt x="7477" y="10454"/>
                  </a:cubicBezTo>
                  <a:cubicBezTo>
                    <a:pt x="7287" y="10645"/>
                    <a:pt x="7013" y="10764"/>
                    <a:pt x="6727" y="10764"/>
                  </a:cubicBezTo>
                  <a:lnTo>
                    <a:pt x="3000" y="10764"/>
                  </a:lnTo>
                  <a:cubicBezTo>
                    <a:pt x="2715" y="10764"/>
                    <a:pt x="2441" y="10645"/>
                    <a:pt x="2250" y="10454"/>
                  </a:cubicBezTo>
                  <a:cubicBezTo>
                    <a:pt x="1393" y="9573"/>
                    <a:pt x="988" y="8311"/>
                    <a:pt x="1334" y="6966"/>
                  </a:cubicBezTo>
                  <a:cubicBezTo>
                    <a:pt x="1476" y="6894"/>
                    <a:pt x="1846" y="6716"/>
                    <a:pt x="2357" y="6609"/>
                  </a:cubicBezTo>
                  <a:cubicBezTo>
                    <a:pt x="2603" y="6561"/>
                    <a:pt x="2846" y="6536"/>
                    <a:pt x="3085" y="6536"/>
                  </a:cubicBezTo>
                  <a:close/>
                  <a:moveTo>
                    <a:pt x="3322" y="1"/>
                  </a:moveTo>
                  <a:cubicBezTo>
                    <a:pt x="3084" y="1"/>
                    <a:pt x="2893" y="191"/>
                    <a:pt x="2893" y="429"/>
                  </a:cubicBezTo>
                  <a:lnTo>
                    <a:pt x="2893" y="822"/>
                  </a:lnTo>
                  <a:cubicBezTo>
                    <a:pt x="2893" y="1060"/>
                    <a:pt x="3084" y="1251"/>
                    <a:pt x="3322" y="1251"/>
                  </a:cubicBezTo>
                  <a:lnTo>
                    <a:pt x="3548" y="1251"/>
                  </a:lnTo>
                  <a:lnTo>
                    <a:pt x="3548" y="2584"/>
                  </a:lnTo>
                  <a:cubicBezTo>
                    <a:pt x="3548" y="2679"/>
                    <a:pt x="3620" y="2751"/>
                    <a:pt x="3715" y="2751"/>
                  </a:cubicBezTo>
                  <a:cubicBezTo>
                    <a:pt x="3798" y="2751"/>
                    <a:pt x="3870" y="2679"/>
                    <a:pt x="3870" y="2584"/>
                  </a:cubicBezTo>
                  <a:lnTo>
                    <a:pt x="3870" y="1251"/>
                  </a:lnTo>
                  <a:lnTo>
                    <a:pt x="5822" y="1251"/>
                  </a:lnTo>
                  <a:lnTo>
                    <a:pt x="5822" y="3965"/>
                  </a:lnTo>
                  <a:cubicBezTo>
                    <a:pt x="5822" y="4203"/>
                    <a:pt x="5977" y="4418"/>
                    <a:pt x="6191" y="4513"/>
                  </a:cubicBezTo>
                  <a:cubicBezTo>
                    <a:pt x="7168" y="4894"/>
                    <a:pt x="7894" y="5656"/>
                    <a:pt x="8251" y="6597"/>
                  </a:cubicBezTo>
                  <a:cubicBezTo>
                    <a:pt x="8084" y="6704"/>
                    <a:pt x="7763" y="6894"/>
                    <a:pt x="7299" y="7025"/>
                  </a:cubicBezTo>
                  <a:cubicBezTo>
                    <a:pt x="6992" y="7113"/>
                    <a:pt x="6689" y="7157"/>
                    <a:pt x="6391" y="7157"/>
                  </a:cubicBezTo>
                  <a:cubicBezTo>
                    <a:pt x="5879" y="7157"/>
                    <a:pt x="5384" y="7027"/>
                    <a:pt x="4917" y="6763"/>
                  </a:cubicBezTo>
                  <a:cubicBezTo>
                    <a:pt x="4326" y="6419"/>
                    <a:pt x="3678" y="6255"/>
                    <a:pt x="3027" y="6255"/>
                  </a:cubicBezTo>
                  <a:cubicBezTo>
                    <a:pt x="2486" y="6255"/>
                    <a:pt x="1942" y="6368"/>
                    <a:pt x="1429" y="6585"/>
                  </a:cubicBezTo>
                  <a:cubicBezTo>
                    <a:pt x="1786" y="5656"/>
                    <a:pt x="2512" y="4894"/>
                    <a:pt x="3489" y="4513"/>
                  </a:cubicBezTo>
                  <a:cubicBezTo>
                    <a:pt x="3703" y="4418"/>
                    <a:pt x="3858" y="4215"/>
                    <a:pt x="3858" y="3977"/>
                  </a:cubicBezTo>
                  <a:lnTo>
                    <a:pt x="3858" y="3394"/>
                  </a:lnTo>
                  <a:cubicBezTo>
                    <a:pt x="3858" y="3310"/>
                    <a:pt x="3786" y="3227"/>
                    <a:pt x="3691" y="3227"/>
                  </a:cubicBezTo>
                  <a:cubicBezTo>
                    <a:pt x="3608" y="3227"/>
                    <a:pt x="3536" y="3310"/>
                    <a:pt x="3536" y="3394"/>
                  </a:cubicBezTo>
                  <a:lnTo>
                    <a:pt x="3536" y="3942"/>
                  </a:lnTo>
                  <a:cubicBezTo>
                    <a:pt x="3536" y="4049"/>
                    <a:pt x="3465" y="4156"/>
                    <a:pt x="3370" y="4180"/>
                  </a:cubicBezTo>
                  <a:cubicBezTo>
                    <a:pt x="714" y="5239"/>
                    <a:pt x="0" y="8668"/>
                    <a:pt x="1988" y="10669"/>
                  </a:cubicBezTo>
                  <a:cubicBezTo>
                    <a:pt x="2238" y="10930"/>
                    <a:pt x="2596" y="11073"/>
                    <a:pt x="2953" y="11073"/>
                  </a:cubicBezTo>
                  <a:lnTo>
                    <a:pt x="6703" y="11073"/>
                  </a:lnTo>
                  <a:cubicBezTo>
                    <a:pt x="7060" y="11073"/>
                    <a:pt x="7418" y="10930"/>
                    <a:pt x="7680" y="10657"/>
                  </a:cubicBezTo>
                  <a:cubicBezTo>
                    <a:pt x="9132" y="9240"/>
                    <a:pt x="9168" y="7097"/>
                    <a:pt x="8120" y="5596"/>
                  </a:cubicBezTo>
                  <a:cubicBezTo>
                    <a:pt x="7668" y="4954"/>
                    <a:pt x="7049" y="4477"/>
                    <a:pt x="6334" y="4203"/>
                  </a:cubicBezTo>
                  <a:cubicBezTo>
                    <a:pt x="6227" y="4156"/>
                    <a:pt x="6167" y="4061"/>
                    <a:pt x="6167" y="3965"/>
                  </a:cubicBezTo>
                  <a:lnTo>
                    <a:pt x="6167" y="1251"/>
                  </a:lnTo>
                  <a:lnTo>
                    <a:pt x="6394" y="1251"/>
                  </a:lnTo>
                  <a:cubicBezTo>
                    <a:pt x="6632" y="1251"/>
                    <a:pt x="6822" y="1060"/>
                    <a:pt x="6822" y="822"/>
                  </a:cubicBezTo>
                  <a:lnTo>
                    <a:pt x="6822" y="429"/>
                  </a:lnTo>
                  <a:cubicBezTo>
                    <a:pt x="6822" y="191"/>
                    <a:pt x="6632" y="1"/>
                    <a:pt x="6394" y="1"/>
                  </a:cubicBezTo>
                  <a:lnTo>
                    <a:pt x="5525" y="1"/>
                  </a:lnTo>
                  <a:cubicBezTo>
                    <a:pt x="5441" y="1"/>
                    <a:pt x="5358" y="72"/>
                    <a:pt x="5358" y="167"/>
                  </a:cubicBezTo>
                  <a:cubicBezTo>
                    <a:pt x="5358" y="251"/>
                    <a:pt x="5441" y="334"/>
                    <a:pt x="5525" y="334"/>
                  </a:cubicBezTo>
                  <a:lnTo>
                    <a:pt x="6394" y="334"/>
                  </a:lnTo>
                  <a:cubicBezTo>
                    <a:pt x="6453" y="334"/>
                    <a:pt x="6489" y="370"/>
                    <a:pt x="6489" y="429"/>
                  </a:cubicBezTo>
                  <a:lnTo>
                    <a:pt x="6489" y="822"/>
                  </a:lnTo>
                  <a:cubicBezTo>
                    <a:pt x="6489" y="882"/>
                    <a:pt x="6453" y="929"/>
                    <a:pt x="6394" y="929"/>
                  </a:cubicBezTo>
                  <a:lnTo>
                    <a:pt x="3322" y="929"/>
                  </a:lnTo>
                  <a:cubicBezTo>
                    <a:pt x="3262" y="929"/>
                    <a:pt x="3215" y="882"/>
                    <a:pt x="3215" y="822"/>
                  </a:cubicBezTo>
                  <a:lnTo>
                    <a:pt x="3215" y="429"/>
                  </a:lnTo>
                  <a:cubicBezTo>
                    <a:pt x="3215" y="370"/>
                    <a:pt x="3262" y="334"/>
                    <a:pt x="3322" y="334"/>
                  </a:cubicBezTo>
                  <a:lnTo>
                    <a:pt x="4739" y="334"/>
                  </a:lnTo>
                  <a:cubicBezTo>
                    <a:pt x="4822" y="334"/>
                    <a:pt x="4905" y="251"/>
                    <a:pt x="4905" y="167"/>
                  </a:cubicBezTo>
                  <a:cubicBezTo>
                    <a:pt x="4905" y="72"/>
                    <a:pt x="4822" y="1"/>
                    <a:pt x="4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51" name="Google Shape;11218;p80">
            <a:extLst>
              <a:ext uri="{FF2B5EF4-FFF2-40B4-BE49-F238E27FC236}">
                <a16:creationId xmlns:a16="http://schemas.microsoft.com/office/drawing/2014/main" id="{0D41BFFA-17EC-D3CD-D2A1-A741F3CD96B8}"/>
              </a:ext>
            </a:extLst>
          </p:cNvPr>
          <p:cNvGrpSpPr/>
          <p:nvPr/>
        </p:nvGrpSpPr>
        <p:grpSpPr>
          <a:xfrm>
            <a:off x="14887928" y="1165583"/>
            <a:ext cx="878178" cy="864776"/>
            <a:chOff x="7964906" y="2434073"/>
            <a:chExt cx="373627" cy="367925"/>
          </a:xfrm>
          <a:solidFill>
            <a:schemeClr val="bg2"/>
          </a:solidFill>
        </p:grpSpPr>
        <p:sp>
          <p:nvSpPr>
            <p:cNvPr id="52" name="Google Shape;11219;p80">
              <a:extLst>
                <a:ext uri="{FF2B5EF4-FFF2-40B4-BE49-F238E27FC236}">
                  <a16:creationId xmlns:a16="http://schemas.microsoft.com/office/drawing/2014/main" id="{52CC21B3-1538-2A3E-A953-2BE665E9D01E}"/>
                </a:ext>
              </a:extLst>
            </p:cNvPr>
            <p:cNvSpPr/>
            <p:nvPr/>
          </p:nvSpPr>
          <p:spPr>
            <a:xfrm>
              <a:off x="8252397" y="2622942"/>
              <a:ext cx="46699" cy="46317"/>
            </a:xfrm>
            <a:custGeom>
              <a:avLst/>
              <a:gdLst/>
              <a:ahLst/>
              <a:cxnLst/>
              <a:rect l="l" t="t" r="r" b="b"/>
              <a:pathLst>
                <a:path w="1466" h="1454" extrusionOk="0">
                  <a:moveTo>
                    <a:pt x="715" y="334"/>
                  </a:moveTo>
                  <a:cubicBezTo>
                    <a:pt x="941" y="358"/>
                    <a:pt x="1108" y="513"/>
                    <a:pt x="1108" y="727"/>
                  </a:cubicBezTo>
                  <a:cubicBezTo>
                    <a:pt x="1108" y="929"/>
                    <a:pt x="929" y="1108"/>
                    <a:pt x="715" y="1108"/>
                  </a:cubicBezTo>
                  <a:cubicBezTo>
                    <a:pt x="513" y="1108"/>
                    <a:pt x="334" y="929"/>
                    <a:pt x="334" y="727"/>
                  </a:cubicBezTo>
                  <a:cubicBezTo>
                    <a:pt x="334" y="513"/>
                    <a:pt x="513" y="334"/>
                    <a:pt x="715" y="334"/>
                  </a:cubicBezTo>
                  <a:close/>
                  <a:moveTo>
                    <a:pt x="739" y="1"/>
                  </a:moveTo>
                  <a:cubicBezTo>
                    <a:pt x="334" y="13"/>
                    <a:pt x="1" y="334"/>
                    <a:pt x="1" y="727"/>
                  </a:cubicBezTo>
                  <a:cubicBezTo>
                    <a:pt x="1" y="1132"/>
                    <a:pt x="334" y="1453"/>
                    <a:pt x="739" y="1453"/>
                  </a:cubicBezTo>
                  <a:cubicBezTo>
                    <a:pt x="1132" y="1453"/>
                    <a:pt x="1465" y="1132"/>
                    <a:pt x="1465" y="727"/>
                  </a:cubicBezTo>
                  <a:cubicBezTo>
                    <a:pt x="1465" y="322"/>
                    <a:pt x="1132" y="1"/>
                    <a:pt x="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3" name="Google Shape;11220;p80">
              <a:extLst>
                <a:ext uri="{FF2B5EF4-FFF2-40B4-BE49-F238E27FC236}">
                  <a16:creationId xmlns:a16="http://schemas.microsoft.com/office/drawing/2014/main" id="{7E8CD0A0-6844-4ECE-5EE4-67231B6C36AC}"/>
                </a:ext>
              </a:extLst>
            </p:cNvPr>
            <p:cNvSpPr/>
            <p:nvPr/>
          </p:nvSpPr>
          <p:spPr>
            <a:xfrm>
              <a:off x="7964906" y="2434073"/>
              <a:ext cx="373627" cy="367925"/>
            </a:xfrm>
            <a:custGeom>
              <a:avLst/>
              <a:gdLst/>
              <a:ahLst/>
              <a:cxnLst/>
              <a:rect l="l" t="t" r="r" b="b"/>
              <a:pathLst>
                <a:path w="11729" h="11550" extrusionOk="0">
                  <a:moveTo>
                    <a:pt x="2525" y="358"/>
                  </a:moveTo>
                  <a:cubicBezTo>
                    <a:pt x="2835" y="358"/>
                    <a:pt x="3096" y="608"/>
                    <a:pt x="3096" y="929"/>
                  </a:cubicBezTo>
                  <a:lnTo>
                    <a:pt x="3096" y="941"/>
                  </a:lnTo>
                  <a:cubicBezTo>
                    <a:pt x="3096" y="1251"/>
                    <a:pt x="2835" y="1501"/>
                    <a:pt x="2525" y="1501"/>
                  </a:cubicBezTo>
                  <a:lnTo>
                    <a:pt x="2299" y="1501"/>
                  </a:lnTo>
                  <a:cubicBezTo>
                    <a:pt x="2227" y="1501"/>
                    <a:pt x="2168" y="1441"/>
                    <a:pt x="2168" y="1370"/>
                  </a:cubicBezTo>
                  <a:lnTo>
                    <a:pt x="2168" y="489"/>
                  </a:lnTo>
                  <a:cubicBezTo>
                    <a:pt x="2168" y="417"/>
                    <a:pt x="2227" y="358"/>
                    <a:pt x="2299" y="358"/>
                  </a:cubicBezTo>
                  <a:close/>
                  <a:moveTo>
                    <a:pt x="5704" y="358"/>
                  </a:moveTo>
                  <a:cubicBezTo>
                    <a:pt x="5787" y="358"/>
                    <a:pt x="5847" y="417"/>
                    <a:pt x="5847" y="512"/>
                  </a:cubicBezTo>
                  <a:lnTo>
                    <a:pt x="5847" y="1358"/>
                  </a:lnTo>
                  <a:cubicBezTo>
                    <a:pt x="5847" y="1429"/>
                    <a:pt x="5787" y="1501"/>
                    <a:pt x="5704" y="1501"/>
                  </a:cubicBezTo>
                  <a:lnTo>
                    <a:pt x="5490" y="1501"/>
                  </a:lnTo>
                  <a:cubicBezTo>
                    <a:pt x="5180" y="1501"/>
                    <a:pt x="4918" y="1251"/>
                    <a:pt x="4918" y="941"/>
                  </a:cubicBezTo>
                  <a:lnTo>
                    <a:pt x="4918" y="929"/>
                  </a:lnTo>
                  <a:cubicBezTo>
                    <a:pt x="4918" y="608"/>
                    <a:pt x="5180" y="358"/>
                    <a:pt x="5490" y="358"/>
                  </a:cubicBezTo>
                  <a:close/>
                  <a:moveTo>
                    <a:pt x="5478" y="0"/>
                  </a:moveTo>
                  <a:cubicBezTo>
                    <a:pt x="4966" y="0"/>
                    <a:pt x="4561" y="405"/>
                    <a:pt x="4561" y="905"/>
                  </a:cubicBezTo>
                  <a:lnTo>
                    <a:pt x="4561" y="929"/>
                  </a:lnTo>
                  <a:cubicBezTo>
                    <a:pt x="4561" y="1429"/>
                    <a:pt x="4966" y="1834"/>
                    <a:pt x="5478" y="1834"/>
                  </a:cubicBezTo>
                  <a:lnTo>
                    <a:pt x="5692" y="1834"/>
                  </a:lnTo>
                  <a:cubicBezTo>
                    <a:pt x="5966" y="1834"/>
                    <a:pt x="6168" y="1620"/>
                    <a:pt x="6168" y="1358"/>
                  </a:cubicBezTo>
                  <a:lnTo>
                    <a:pt x="6168" y="1084"/>
                  </a:lnTo>
                  <a:lnTo>
                    <a:pt x="6561" y="1084"/>
                  </a:lnTo>
                  <a:cubicBezTo>
                    <a:pt x="6930" y="1084"/>
                    <a:pt x="7228" y="1382"/>
                    <a:pt x="7228" y="1763"/>
                  </a:cubicBezTo>
                  <a:lnTo>
                    <a:pt x="7228" y="2667"/>
                  </a:lnTo>
                  <a:cubicBezTo>
                    <a:pt x="6966" y="2715"/>
                    <a:pt x="6740" y="2918"/>
                    <a:pt x="6692" y="3215"/>
                  </a:cubicBezTo>
                  <a:lnTo>
                    <a:pt x="6466" y="4953"/>
                  </a:lnTo>
                  <a:cubicBezTo>
                    <a:pt x="6383" y="5668"/>
                    <a:pt x="5775" y="6204"/>
                    <a:pt x="5061" y="6204"/>
                  </a:cubicBezTo>
                  <a:lnTo>
                    <a:pt x="4323" y="6204"/>
                  </a:lnTo>
                  <a:cubicBezTo>
                    <a:pt x="4239" y="6204"/>
                    <a:pt x="4168" y="6287"/>
                    <a:pt x="4168" y="6370"/>
                  </a:cubicBezTo>
                  <a:cubicBezTo>
                    <a:pt x="4168" y="6466"/>
                    <a:pt x="4239" y="6537"/>
                    <a:pt x="4323" y="6537"/>
                  </a:cubicBezTo>
                  <a:lnTo>
                    <a:pt x="5061" y="6537"/>
                  </a:lnTo>
                  <a:cubicBezTo>
                    <a:pt x="5954" y="6537"/>
                    <a:pt x="6704" y="5870"/>
                    <a:pt x="6811" y="4989"/>
                  </a:cubicBezTo>
                  <a:lnTo>
                    <a:pt x="7037" y="3251"/>
                  </a:lnTo>
                  <a:cubicBezTo>
                    <a:pt x="7049" y="3093"/>
                    <a:pt x="7189" y="2988"/>
                    <a:pt x="7335" y="2988"/>
                  </a:cubicBezTo>
                  <a:cubicBezTo>
                    <a:pt x="7343" y="2988"/>
                    <a:pt x="7351" y="2988"/>
                    <a:pt x="7359" y="2989"/>
                  </a:cubicBezTo>
                  <a:cubicBezTo>
                    <a:pt x="7526" y="3013"/>
                    <a:pt x="7633" y="3156"/>
                    <a:pt x="7621" y="3322"/>
                  </a:cubicBezTo>
                  <a:lnTo>
                    <a:pt x="7395" y="5061"/>
                  </a:lnTo>
                  <a:cubicBezTo>
                    <a:pt x="7240" y="6239"/>
                    <a:pt x="6252" y="7120"/>
                    <a:pt x="5061" y="7120"/>
                  </a:cubicBezTo>
                  <a:lnTo>
                    <a:pt x="4442" y="7120"/>
                  </a:lnTo>
                  <a:cubicBezTo>
                    <a:pt x="4359" y="7120"/>
                    <a:pt x="4287" y="7192"/>
                    <a:pt x="4287" y="7275"/>
                  </a:cubicBezTo>
                  <a:lnTo>
                    <a:pt x="4287" y="8156"/>
                  </a:lnTo>
                  <a:cubicBezTo>
                    <a:pt x="4287" y="8323"/>
                    <a:pt x="4144" y="8454"/>
                    <a:pt x="3989" y="8454"/>
                  </a:cubicBezTo>
                  <a:cubicBezTo>
                    <a:pt x="3823" y="8454"/>
                    <a:pt x="3692" y="8323"/>
                    <a:pt x="3692" y="8156"/>
                  </a:cubicBezTo>
                  <a:lnTo>
                    <a:pt x="3692" y="7275"/>
                  </a:lnTo>
                  <a:cubicBezTo>
                    <a:pt x="3692" y="7192"/>
                    <a:pt x="3608" y="7120"/>
                    <a:pt x="3525" y="7120"/>
                  </a:cubicBezTo>
                  <a:lnTo>
                    <a:pt x="2918" y="7120"/>
                  </a:lnTo>
                  <a:cubicBezTo>
                    <a:pt x="1727" y="7120"/>
                    <a:pt x="727" y="6227"/>
                    <a:pt x="572" y="5061"/>
                  </a:cubicBezTo>
                  <a:lnTo>
                    <a:pt x="358" y="3322"/>
                  </a:lnTo>
                  <a:cubicBezTo>
                    <a:pt x="334" y="3156"/>
                    <a:pt x="441" y="3013"/>
                    <a:pt x="608" y="2989"/>
                  </a:cubicBezTo>
                  <a:cubicBezTo>
                    <a:pt x="616" y="2988"/>
                    <a:pt x="625" y="2988"/>
                    <a:pt x="633" y="2988"/>
                  </a:cubicBezTo>
                  <a:cubicBezTo>
                    <a:pt x="789" y="2988"/>
                    <a:pt x="918" y="3093"/>
                    <a:pt x="930" y="3251"/>
                  </a:cubicBezTo>
                  <a:lnTo>
                    <a:pt x="1156" y="4989"/>
                  </a:lnTo>
                  <a:cubicBezTo>
                    <a:pt x="1263" y="5882"/>
                    <a:pt x="2025" y="6537"/>
                    <a:pt x="2918" y="6537"/>
                  </a:cubicBezTo>
                  <a:lnTo>
                    <a:pt x="3644" y="6537"/>
                  </a:lnTo>
                  <a:cubicBezTo>
                    <a:pt x="3727" y="6537"/>
                    <a:pt x="3811" y="6466"/>
                    <a:pt x="3811" y="6370"/>
                  </a:cubicBezTo>
                  <a:cubicBezTo>
                    <a:pt x="3811" y="6287"/>
                    <a:pt x="3727" y="6204"/>
                    <a:pt x="3644" y="6204"/>
                  </a:cubicBezTo>
                  <a:lnTo>
                    <a:pt x="2918" y="6204"/>
                  </a:lnTo>
                  <a:cubicBezTo>
                    <a:pt x="2203" y="6204"/>
                    <a:pt x="1584" y="5668"/>
                    <a:pt x="1501" y="4953"/>
                  </a:cubicBezTo>
                  <a:lnTo>
                    <a:pt x="1275" y="3215"/>
                  </a:lnTo>
                  <a:cubicBezTo>
                    <a:pt x="1251" y="2929"/>
                    <a:pt x="1025" y="2727"/>
                    <a:pt x="775" y="2679"/>
                  </a:cubicBezTo>
                  <a:lnTo>
                    <a:pt x="775" y="1775"/>
                  </a:lnTo>
                  <a:cubicBezTo>
                    <a:pt x="775" y="1405"/>
                    <a:pt x="1072" y="1108"/>
                    <a:pt x="1441" y="1108"/>
                  </a:cubicBezTo>
                  <a:lnTo>
                    <a:pt x="1822" y="1108"/>
                  </a:lnTo>
                  <a:lnTo>
                    <a:pt x="1822" y="1370"/>
                  </a:lnTo>
                  <a:cubicBezTo>
                    <a:pt x="1822" y="1644"/>
                    <a:pt x="2037" y="1846"/>
                    <a:pt x="2299" y="1846"/>
                  </a:cubicBezTo>
                  <a:lnTo>
                    <a:pt x="2525" y="1846"/>
                  </a:lnTo>
                  <a:cubicBezTo>
                    <a:pt x="3037" y="1846"/>
                    <a:pt x="3430" y="1441"/>
                    <a:pt x="3430" y="941"/>
                  </a:cubicBezTo>
                  <a:lnTo>
                    <a:pt x="3430" y="929"/>
                  </a:lnTo>
                  <a:cubicBezTo>
                    <a:pt x="3430" y="417"/>
                    <a:pt x="3037" y="12"/>
                    <a:pt x="2525" y="12"/>
                  </a:cubicBezTo>
                  <a:lnTo>
                    <a:pt x="2299" y="12"/>
                  </a:lnTo>
                  <a:cubicBezTo>
                    <a:pt x="2037" y="12"/>
                    <a:pt x="1822" y="227"/>
                    <a:pt x="1822" y="489"/>
                  </a:cubicBezTo>
                  <a:lnTo>
                    <a:pt x="1822" y="762"/>
                  </a:lnTo>
                  <a:lnTo>
                    <a:pt x="1441" y="762"/>
                  </a:lnTo>
                  <a:cubicBezTo>
                    <a:pt x="870" y="762"/>
                    <a:pt x="429" y="1227"/>
                    <a:pt x="429" y="1775"/>
                  </a:cubicBezTo>
                  <a:lnTo>
                    <a:pt x="429" y="2715"/>
                  </a:lnTo>
                  <a:cubicBezTo>
                    <a:pt x="156" y="2810"/>
                    <a:pt x="1" y="3084"/>
                    <a:pt x="25" y="3382"/>
                  </a:cubicBezTo>
                  <a:lnTo>
                    <a:pt x="251" y="5120"/>
                  </a:lnTo>
                  <a:cubicBezTo>
                    <a:pt x="418" y="6466"/>
                    <a:pt x="1561" y="7478"/>
                    <a:pt x="2918" y="7478"/>
                  </a:cubicBezTo>
                  <a:lnTo>
                    <a:pt x="3358" y="7478"/>
                  </a:lnTo>
                  <a:lnTo>
                    <a:pt x="3358" y="8192"/>
                  </a:lnTo>
                  <a:cubicBezTo>
                    <a:pt x="3358" y="8466"/>
                    <a:pt x="3549" y="8728"/>
                    <a:pt x="3823" y="8799"/>
                  </a:cubicBezTo>
                  <a:lnTo>
                    <a:pt x="3823" y="9418"/>
                  </a:lnTo>
                  <a:cubicBezTo>
                    <a:pt x="3823" y="10597"/>
                    <a:pt x="4775" y="11550"/>
                    <a:pt x="5954" y="11550"/>
                  </a:cubicBezTo>
                  <a:lnTo>
                    <a:pt x="7799" y="11550"/>
                  </a:lnTo>
                  <a:cubicBezTo>
                    <a:pt x="8966" y="11550"/>
                    <a:pt x="9919" y="10597"/>
                    <a:pt x="9919" y="9418"/>
                  </a:cubicBezTo>
                  <a:lnTo>
                    <a:pt x="9919" y="8454"/>
                  </a:lnTo>
                  <a:cubicBezTo>
                    <a:pt x="10335" y="8430"/>
                    <a:pt x="10740" y="8252"/>
                    <a:pt x="11038" y="7930"/>
                  </a:cubicBezTo>
                  <a:cubicBezTo>
                    <a:pt x="11633" y="7335"/>
                    <a:pt x="11728" y="6382"/>
                    <a:pt x="11264" y="5668"/>
                  </a:cubicBezTo>
                  <a:cubicBezTo>
                    <a:pt x="11235" y="5624"/>
                    <a:pt x="11184" y="5598"/>
                    <a:pt x="11129" y="5598"/>
                  </a:cubicBezTo>
                  <a:cubicBezTo>
                    <a:pt x="11095" y="5598"/>
                    <a:pt x="11058" y="5609"/>
                    <a:pt x="11026" y="5632"/>
                  </a:cubicBezTo>
                  <a:cubicBezTo>
                    <a:pt x="10955" y="5668"/>
                    <a:pt x="10919" y="5775"/>
                    <a:pt x="10978" y="5870"/>
                  </a:cubicBezTo>
                  <a:cubicBezTo>
                    <a:pt x="11609" y="6799"/>
                    <a:pt x="10966" y="8109"/>
                    <a:pt x="9740" y="8109"/>
                  </a:cubicBezTo>
                  <a:cubicBezTo>
                    <a:pt x="8478" y="8109"/>
                    <a:pt x="7823" y="6549"/>
                    <a:pt x="8728" y="5632"/>
                  </a:cubicBezTo>
                  <a:cubicBezTo>
                    <a:pt x="9013" y="5347"/>
                    <a:pt x="9379" y="5201"/>
                    <a:pt x="9749" y="5201"/>
                  </a:cubicBezTo>
                  <a:cubicBezTo>
                    <a:pt x="10029" y="5201"/>
                    <a:pt x="10311" y="5285"/>
                    <a:pt x="10562" y="5454"/>
                  </a:cubicBezTo>
                  <a:cubicBezTo>
                    <a:pt x="10587" y="5466"/>
                    <a:pt x="10618" y="5473"/>
                    <a:pt x="10649" y="5473"/>
                  </a:cubicBezTo>
                  <a:cubicBezTo>
                    <a:pt x="10704" y="5473"/>
                    <a:pt x="10762" y="5452"/>
                    <a:pt x="10800" y="5406"/>
                  </a:cubicBezTo>
                  <a:cubicBezTo>
                    <a:pt x="10847" y="5334"/>
                    <a:pt x="10836" y="5227"/>
                    <a:pt x="10752" y="5168"/>
                  </a:cubicBezTo>
                  <a:cubicBezTo>
                    <a:pt x="10439" y="4961"/>
                    <a:pt x="10099" y="4867"/>
                    <a:pt x="9768" y="4867"/>
                  </a:cubicBezTo>
                  <a:cubicBezTo>
                    <a:pt x="8839" y="4867"/>
                    <a:pt x="7978" y="5606"/>
                    <a:pt x="7978" y="6668"/>
                  </a:cubicBezTo>
                  <a:cubicBezTo>
                    <a:pt x="7978" y="7609"/>
                    <a:pt x="8692" y="8371"/>
                    <a:pt x="9585" y="8454"/>
                  </a:cubicBezTo>
                  <a:lnTo>
                    <a:pt x="9585" y="9406"/>
                  </a:lnTo>
                  <a:cubicBezTo>
                    <a:pt x="9585" y="10395"/>
                    <a:pt x="8776" y="11192"/>
                    <a:pt x="7799" y="11192"/>
                  </a:cubicBezTo>
                  <a:lnTo>
                    <a:pt x="5954" y="11192"/>
                  </a:lnTo>
                  <a:cubicBezTo>
                    <a:pt x="4966" y="11192"/>
                    <a:pt x="4168" y="10395"/>
                    <a:pt x="4168" y="9406"/>
                  </a:cubicBezTo>
                  <a:lnTo>
                    <a:pt x="4168" y="8787"/>
                  </a:lnTo>
                  <a:cubicBezTo>
                    <a:pt x="4430" y="8704"/>
                    <a:pt x="4620" y="8466"/>
                    <a:pt x="4620" y="8168"/>
                  </a:cubicBezTo>
                  <a:lnTo>
                    <a:pt x="4620" y="7478"/>
                  </a:lnTo>
                  <a:lnTo>
                    <a:pt x="5073" y="7478"/>
                  </a:lnTo>
                  <a:cubicBezTo>
                    <a:pt x="6418" y="7478"/>
                    <a:pt x="7573" y="6466"/>
                    <a:pt x="7740" y="5120"/>
                  </a:cubicBezTo>
                  <a:lnTo>
                    <a:pt x="7954" y="3382"/>
                  </a:lnTo>
                  <a:cubicBezTo>
                    <a:pt x="7990" y="3096"/>
                    <a:pt x="7823" y="2834"/>
                    <a:pt x="7573" y="2727"/>
                  </a:cubicBezTo>
                  <a:lnTo>
                    <a:pt x="7573" y="1763"/>
                  </a:lnTo>
                  <a:cubicBezTo>
                    <a:pt x="7573" y="1191"/>
                    <a:pt x="7109" y="751"/>
                    <a:pt x="6561" y="751"/>
                  </a:cubicBezTo>
                  <a:lnTo>
                    <a:pt x="6168" y="751"/>
                  </a:lnTo>
                  <a:lnTo>
                    <a:pt x="6168" y="477"/>
                  </a:lnTo>
                  <a:cubicBezTo>
                    <a:pt x="6168" y="215"/>
                    <a:pt x="5966" y="0"/>
                    <a:pt x="56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54" name="Google Shape;11143;p80">
            <a:extLst>
              <a:ext uri="{FF2B5EF4-FFF2-40B4-BE49-F238E27FC236}">
                <a16:creationId xmlns:a16="http://schemas.microsoft.com/office/drawing/2014/main" id="{A83FA3E1-4482-3926-E8E7-11CB90B4E24F}"/>
              </a:ext>
            </a:extLst>
          </p:cNvPr>
          <p:cNvGrpSpPr/>
          <p:nvPr/>
        </p:nvGrpSpPr>
        <p:grpSpPr>
          <a:xfrm>
            <a:off x="16239891" y="3841620"/>
            <a:ext cx="867472" cy="746178"/>
            <a:chOff x="6196730" y="1525346"/>
            <a:chExt cx="369072" cy="317467"/>
          </a:xfrm>
          <a:solidFill>
            <a:schemeClr val="bg2"/>
          </a:solidFill>
        </p:grpSpPr>
        <p:sp>
          <p:nvSpPr>
            <p:cNvPr id="55" name="Google Shape;11144;p80">
              <a:extLst>
                <a:ext uri="{FF2B5EF4-FFF2-40B4-BE49-F238E27FC236}">
                  <a16:creationId xmlns:a16="http://schemas.microsoft.com/office/drawing/2014/main" id="{16805A79-1958-B3B9-6E37-45382D32C95E}"/>
                </a:ext>
              </a:extLst>
            </p:cNvPr>
            <p:cNvSpPr/>
            <p:nvPr/>
          </p:nvSpPr>
          <p:spPr>
            <a:xfrm>
              <a:off x="6285478" y="1697140"/>
              <a:ext cx="193870" cy="145673"/>
            </a:xfrm>
            <a:custGeom>
              <a:avLst/>
              <a:gdLst/>
              <a:ahLst/>
              <a:cxnLst/>
              <a:rect l="l" t="t" r="r" b="b"/>
              <a:pathLst>
                <a:path w="6086" h="4573" extrusionOk="0">
                  <a:moveTo>
                    <a:pt x="2972" y="1"/>
                  </a:moveTo>
                  <a:cubicBezTo>
                    <a:pt x="2790" y="1"/>
                    <a:pt x="2608" y="72"/>
                    <a:pt x="2477" y="215"/>
                  </a:cubicBezTo>
                  <a:cubicBezTo>
                    <a:pt x="1580" y="1144"/>
                    <a:pt x="674" y="1192"/>
                    <a:pt x="471" y="1192"/>
                  </a:cubicBezTo>
                  <a:cubicBezTo>
                    <a:pt x="447" y="1192"/>
                    <a:pt x="433" y="1191"/>
                    <a:pt x="430" y="1191"/>
                  </a:cubicBezTo>
                  <a:cubicBezTo>
                    <a:pt x="346" y="1191"/>
                    <a:pt x="275" y="1275"/>
                    <a:pt x="275" y="1358"/>
                  </a:cubicBezTo>
                  <a:cubicBezTo>
                    <a:pt x="275" y="1453"/>
                    <a:pt x="346" y="1525"/>
                    <a:pt x="430" y="1525"/>
                  </a:cubicBezTo>
                  <a:cubicBezTo>
                    <a:pt x="430" y="1525"/>
                    <a:pt x="608" y="1525"/>
                    <a:pt x="846" y="1501"/>
                  </a:cubicBezTo>
                  <a:lnTo>
                    <a:pt x="846" y="1501"/>
                  </a:lnTo>
                  <a:cubicBezTo>
                    <a:pt x="822" y="1691"/>
                    <a:pt x="751" y="1953"/>
                    <a:pt x="465" y="2037"/>
                  </a:cubicBezTo>
                  <a:cubicBezTo>
                    <a:pt x="268" y="2070"/>
                    <a:pt x="303" y="2365"/>
                    <a:pt x="486" y="2365"/>
                  </a:cubicBezTo>
                  <a:cubicBezTo>
                    <a:pt x="502" y="2365"/>
                    <a:pt x="519" y="2363"/>
                    <a:pt x="537" y="2358"/>
                  </a:cubicBezTo>
                  <a:cubicBezTo>
                    <a:pt x="1025" y="2239"/>
                    <a:pt x="1180" y="1751"/>
                    <a:pt x="1203" y="1418"/>
                  </a:cubicBezTo>
                  <a:cubicBezTo>
                    <a:pt x="1346" y="1382"/>
                    <a:pt x="1489" y="1334"/>
                    <a:pt x="1620" y="1275"/>
                  </a:cubicBezTo>
                  <a:cubicBezTo>
                    <a:pt x="1620" y="1275"/>
                    <a:pt x="1906" y="1120"/>
                    <a:pt x="1954" y="1096"/>
                  </a:cubicBezTo>
                  <a:cubicBezTo>
                    <a:pt x="2044" y="2566"/>
                    <a:pt x="2059" y="2743"/>
                    <a:pt x="2061" y="2760"/>
                  </a:cubicBezTo>
                  <a:lnTo>
                    <a:pt x="2061" y="2760"/>
                  </a:lnTo>
                  <a:cubicBezTo>
                    <a:pt x="2061" y="2760"/>
                    <a:pt x="2061" y="2761"/>
                    <a:pt x="2061" y="2763"/>
                  </a:cubicBezTo>
                  <a:cubicBezTo>
                    <a:pt x="2120" y="3549"/>
                    <a:pt x="1501" y="4239"/>
                    <a:pt x="703" y="4239"/>
                  </a:cubicBezTo>
                  <a:lnTo>
                    <a:pt x="168" y="4239"/>
                  </a:lnTo>
                  <a:cubicBezTo>
                    <a:pt x="72" y="4239"/>
                    <a:pt x="1" y="4311"/>
                    <a:pt x="1" y="4394"/>
                  </a:cubicBezTo>
                  <a:cubicBezTo>
                    <a:pt x="1" y="4489"/>
                    <a:pt x="72" y="4561"/>
                    <a:pt x="168" y="4561"/>
                  </a:cubicBezTo>
                  <a:lnTo>
                    <a:pt x="703" y="4561"/>
                  </a:lnTo>
                  <a:cubicBezTo>
                    <a:pt x="1680" y="4561"/>
                    <a:pt x="2477" y="3715"/>
                    <a:pt x="2394" y="2727"/>
                  </a:cubicBezTo>
                  <a:lnTo>
                    <a:pt x="2275" y="858"/>
                  </a:lnTo>
                  <a:cubicBezTo>
                    <a:pt x="2442" y="739"/>
                    <a:pt x="2597" y="608"/>
                    <a:pt x="2739" y="441"/>
                  </a:cubicBezTo>
                  <a:cubicBezTo>
                    <a:pt x="2799" y="370"/>
                    <a:pt x="2906" y="334"/>
                    <a:pt x="2989" y="334"/>
                  </a:cubicBezTo>
                  <a:cubicBezTo>
                    <a:pt x="3228" y="334"/>
                    <a:pt x="3216" y="489"/>
                    <a:pt x="3740" y="882"/>
                  </a:cubicBezTo>
                  <a:lnTo>
                    <a:pt x="3620" y="2751"/>
                  </a:lnTo>
                  <a:cubicBezTo>
                    <a:pt x="3573" y="3215"/>
                    <a:pt x="3740" y="3680"/>
                    <a:pt x="4061" y="4025"/>
                  </a:cubicBezTo>
                  <a:cubicBezTo>
                    <a:pt x="4382" y="4370"/>
                    <a:pt x="4835" y="4573"/>
                    <a:pt x="5311" y="4573"/>
                  </a:cubicBezTo>
                  <a:lnTo>
                    <a:pt x="5930" y="4573"/>
                  </a:lnTo>
                  <a:cubicBezTo>
                    <a:pt x="6014" y="4573"/>
                    <a:pt x="6085" y="4501"/>
                    <a:pt x="6085" y="4406"/>
                  </a:cubicBezTo>
                  <a:cubicBezTo>
                    <a:pt x="6049" y="4311"/>
                    <a:pt x="5966" y="4239"/>
                    <a:pt x="5883" y="4239"/>
                  </a:cubicBezTo>
                  <a:lnTo>
                    <a:pt x="5275" y="4239"/>
                  </a:lnTo>
                  <a:cubicBezTo>
                    <a:pt x="4883" y="4239"/>
                    <a:pt x="4525" y="4085"/>
                    <a:pt x="4275" y="3799"/>
                  </a:cubicBezTo>
                  <a:cubicBezTo>
                    <a:pt x="4025" y="3537"/>
                    <a:pt x="3906" y="3192"/>
                    <a:pt x="3918" y="2763"/>
                  </a:cubicBezTo>
                  <a:lnTo>
                    <a:pt x="4025" y="1108"/>
                  </a:lnTo>
                  <a:lnTo>
                    <a:pt x="4204" y="1203"/>
                  </a:lnTo>
                  <a:cubicBezTo>
                    <a:pt x="4335" y="1275"/>
                    <a:pt x="4478" y="1346"/>
                    <a:pt x="4716" y="1406"/>
                  </a:cubicBezTo>
                  <a:cubicBezTo>
                    <a:pt x="4740" y="1727"/>
                    <a:pt x="4883" y="2239"/>
                    <a:pt x="5394" y="2346"/>
                  </a:cubicBezTo>
                  <a:cubicBezTo>
                    <a:pt x="5409" y="2349"/>
                    <a:pt x="5422" y="2351"/>
                    <a:pt x="5435" y="2351"/>
                  </a:cubicBezTo>
                  <a:cubicBezTo>
                    <a:pt x="5616" y="2351"/>
                    <a:pt x="5655" y="2057"/>
                    <a:pt x="5466" y="2013"/>
                  </a:cubicBezTo>
                  <a:cubicBezTo>
                    <a:pt x="5180" y="1953"/>
                    <a:pt x="5097" y="1679"/>
                    <a:pt x="5073" y="1477"/>
                  </a:cubicBezTo>
                  <a:lnTo>
                    <a:pt x="5073" y="1477"/>
                  </a:lnTo>
                  <a:cubicBezTo>
                    <a:pt x="5311" y="1525"/>
                    <a:pt x="5514" y="1525"/>
                    <a:pt x="5514" y="1525"/>
                  </a:cubicBezTo>
                  <a:cubicBezTo>
                    <a:pt x="5597" y="1525"/>
                    <a:pt x="5668" y="1453"/>
                    <a:pt x="5668" y="1358"/>
                  </a:cubicBezTo>
                  <a:cubicBezTo>
                    <a:pt x="5668" y="1275"/>
                    <a:pt x="5597" y="1191"/>
                    <a:pt x="5514" y="1191"/>
                  </a:cubicBezTo>
                  <a:cubicBezTo>
                    <a:pt x="4752" y="1179"/>
                    <a:pt x="4025" y="798"/>
                    <a:pt x="3466" y="215"/>
                  </a:cubicBezTo>
                  <a:cubicBezTo>
                    <a:pt x="3335" y="72"/>
                    <a:pt x="3153" y="1"/>
                    <a:pt x="29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6" name="Google Shape;11145;p80">
              <a:extLst>
                <a:ext uri="{FF2B5EF4-FFF2-40B4-BE49-F238E27FC236}">
                  <a16:creationId xmlns:a16="http://schemas.microsoft.com/office/drawing/2014/main" id="{971D2077-2E9C-426C-23C0-7C24A18704BE}"/>
                </a:ext>
              </a:extLst>
            </p:cNvPr>
            <p:cNvSpPr/>
            <p:nvPr/>
          </p:nvSpPr>
          <p:spPr>
            <a:xfrm>
              <a:off x="6391301" y="1525346"/>
              <a:ext cx="174502" cy="317467"/>
            </a:xfrm>
            <a:custGeom>
              <a:avLst/>
              <a:gdLst/>
              <a:ahLst/>
              <a:cxnLst/>
              <a:rect l="l" t="t" r="r" b="b"/>
              <a:pathLst>
                <a:path w="5478" h="9966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941"/>
                  </a:lnTo>
                  <a:cubicBezTo>
                    <a:pt x="1" y="4120"/>
                    <a:pt x="37" y="4310"/>
                    <a:pt x="144" y="4465"/>
                  </a:cubicBezTo>
                  <a:cubicBezTo>
                    <a:pt x="263" y="4656"/>
                    <a:pt x="441" y="4894"/>
                    <a:pt x="560" y="5025"/>
                  </a:cubicBezTo>
                  <a:cubicBezTo>
                    <a:pt x="822" y="5322"/>
                    <a:pt x="1072" y="5501"/>
                    <a:pt x="1322" y="5656"/>
                  </a:cubicBezTo>
                  <a:cubicBezTo>
                    <a:pt x="1334" y="5656"/>
                    <a:pt x="1334" y="5668"/>
                    <a:pt x="1346" y="5668"/>
                  </a:cubicBezTo>
                  <a:cubicBezTo>
                    <a:pt x="1346" y="5668"/>
                    <a:pt x="1394" y="5679"/>
                    <a:pt x="1418" y="5703"/>
                  </a:cubicBezTo>
                  <a:cubicBezTo>
                    <a:pt x="1644" y="5822"/>
                    <a:pt x="1965" y="5906"/>
                    <a:pt x="2227" y="5906"/>
                  </a:cubicBezTo>
                  <a:cubicBezTo>
                    <a:pt x="2263" y="5906"/>
                    <a:pt x="2275" y="5894"/>
                    <a:pt x="2287" y="5882"/>
                  </a:cubicBezTo>
                  <a:cubicBezTo>
                    <a:pt x="2311" y="5882"/>
                    <a:pt x="2334" y="5882"/>
                    <a:pt x="2346" y="5858"/>
                  </a:cubicBezTo>
                  <a:cubicBezTo>
                    <a:pt x="2453" y="5763"/>
                    <a:pt x="2382" y="5584"/>
                    <a:pt x="2227" y="5584"/>
                  </a:cubicBezTo>
                  <a:cubicBezTo>
                    <a:pt x="2156" y="5584"/>
                    <a:pt x="2072" y="5560"/>
                    <a:pt x="1989" y="5548"/>
                  </a:cubicBezTo>
                  <a:cubicBezTo>
                    <a:pt x="2144" y="5441"/>
                    <a:pt x="2311" y="5263"/>
                    <a:pt x="2382" y="4989"/>
                  </a:cubicBezTo>
                  <a:cubicBezTo>
                    <a:pt x="2406" y="4894"/>
                    <a:pt x="2346" y="4810"/>
                    <a:pt x="2263" y="4775"/>
                  </a:cubicBezTo>
                  <a:cubicBezTo>
                    <a:pt x="2249" y="4771"/>
                    <a:pt x="2234" y="4769"/>
                    <a:pt x="2221" y="4769"/>
                  </a:cubicBezTo>
                  <a:cubicBezTo>
                    <a:pt x="2144" y="4769"/>
                    <a:pt x="2079" y="4823"/>
                    <a:pt x="2049" y="4894"/>
                  </a:cubicBezTo>
                  <a:cubicBezTo>
                    <a:pt x="1953" y="5310"/>
                    <a:pt x="1608" y="5370"/>
                    <a:pt x="1513" y="5382"/>
                  </a:cubicBezTo>
                  <a:cubicBezTo>
                    <a:pt x="1275" y="5251"/>
                    <a:pt x="1060" y="5072"/>
                    <a:pt x="882" y="4882"/>
                  </a:cubicBezTo>
                  <a:lnTo>
                    <a:pt x="941" y="4072"/>
                  </a:lnTo>
                  <a:cubicBezTo>
                    <a:pt x="977" y="3584"/>
                    <a:pt x="1846" y="3167"/>
                    <a:pt x="2382" y="3167"/>
                  </a:cubicBezTo>
                  <a:cubicBezTo>
                    <a:pt x="2573" y="3167"/>
                    <a:pt x="2763" y="3227"/>
                    <a:pt x="2930" y="3334"/>
                  </a:cubicBezTo>
                  <a:cubicBezTo>
                    <a:pt x="4430" y="4334"/>
                    <a:pt x="4763" y="6739"/>
                    <a:pt x="5109" y="9299"/>
                  </a:cubicBezTo>
                  <a:lnTo>
                    <a:pt x="5109" y="9347"/>
                  </a:lnTo>
                  <a:cubicBezTo>
                    <a:pt x="5120" y="9418"/>
                    <a:pt x="5085" y="9489"/>
                    <a:pt x="5049" y="9549"/>
                  </a:cubicBezTo>
                  <a:cubicBezTo>
                    <a:pt x="5001" y="9608"/>
                    <a:pt x="4930" y="9644"/>
                    <a:pt x="4847" y="9644"/>
                  </a:cubicBezTo>
                  <a:lnTo>
                    <a:pt x="3346" y="9644"/>
                  </a:lnTo>
                  <a:cubicBezTo>
                    <a:pt x="3263" y="9644"/>
                    <a:pt x="3180" y="9716"/>
                    <a:pt x="3180" y="9811"/>
                  </a:cubicBezTo>
                  <a:cubicBezTo>
                    <a:pt x="3180" y="9894"/>
                    <a:pt x="3263" y="9966"/>
                    <a:pt x="3346" y="9966"/>
                  </a:cubicBezTo>
                  <a:lnTo>
                    <a:pt x="4847" y="9966"/>
                  </a:lnTo>
                  <a:cubicBezTo>
                    <a:pt x="5025" y="9966"/>
                    <a:pt x="5192" y="9894"/>
                    <a:pt x="5311" y="9763"/>
                  </a:cubicBezTo>
                  <a:cubicBezTo>
                    <a:pt x="5430" y="9632"/>
                    <a:pt x="5478" y="9454"/>
                    <a:pt x="5466" y="9287"/>
                  </a:cubicBezTo>
                  <a:lnTo>
                    <a:pt x="5382" y="9239"/>
                  </a:lnTo>
                  <a:cubicBezTo>
                    <a:pt x="5025" y="6608"/>
                    <a:pt x="4704" y="4120"/>
                    <a:pt x="3061" y="3036"/>
                  </a:cubicBezTo>
                  <a:cubicBezTo>
                    <a:pt x="2846" y="2881"/>
                    <a:pt x="2584" y="2810"/>
                    <a:pt x="2334" y="2810"/>
                  </a:cubicBezTo>
                  <a:cubicBezTo>
                    <a:pt x="1668" y="2810"/>
                    <a:pt x="620" y="3322"/>
                    <a:pt x="560" y="4036"/>
                  </a:cubicBezTo>
                  <a:lnTo>
                    <a:pt x="537" y="4477"/>
                  </a:lnTo>
                  <a:cubicBezTo>
                    <a:pt x="418" y="4298"/>
                    <a:pt x="322" y="4167"/>
                    <a:pt x="322" y="3953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7" name="Google Shape;11146;p80">
              <a:extLst>
                <a:ext uri="{FF2B5EF4-FFF2-40B4-BE49-F238E27FC236}">
                  <a16:creationId xmlns:a16="http://schemas.microsoft.com/office/drawing/2014/main" id="{C596B70B-3E20-689B-F9CF-B28F1BD32A11}"/>
                </a:ext>
              </a:extLst>
            </p:cNvPr>
            <p:cNvSpPr/>
            <p:nvPr/>
          </p:nvSpPr>
          <p:spPr>
            <a:xfrm>
              <a:off x="6196730" y="1525346"/>
              <a:ext cx="172622" cy="317467"/>
            </a:xfrm>
            <a:custGeom>
              <a:avLst/>
              <a:gdLst/>
              <a:ahLst/>
              <a:cxnLst/>
              <a:rect l="l" t="t" r="r" b="b"/>
              <a:pathLst>
                <a:path w="5419" h="9966" extrusionOk="0">
                  <a:moveTo>
                    <a:pt x="5252" y="0"/>
                  </a:moveTo>
                  <a:cubicBezTo>
                    <a:pt x="5168" y="0"/>
                    <a:pt x="5097" y="72"/>
                    <a:pt x="5097" y="155"/>
                  </a:cubicBezTo>
                  <a:lnTo>
                    <a:pt x="5097" y="3953"/>
                  </a:lnTo>
                  <a:cubicBezTo>
                    <a:pt x="5097" y="4227"/>
                    <a:pt x="4942" y="4370"/>
                    <a:pt x="4906" y="4429"/>
                  </a:cubicBezTo>
                  <a:lnTo>
                    <a:pt x="4871" y="4024"/>
                  </a:lnTo>
                  <a:cubicBezTo>
                    <a:pt x="4811" y="3310"/>
                    <a:pt x="3763" y="2810"/>
                    <a:pt x="3097" y="2810"/>
                  </a:cubicBezTo>
                  <a:cubicBezTo>
                    <a:pt x="2835" y="2810"/>
                    <a:pt x="2573" y="2881"/>
                    <a:pt x="2370" y="3036"/>
                  </a:cubicBezTo>
                  <a:cubicBezTo>
                    <a:pt x="632" y="4179"/>
                    <a:pt x="346" y="7037"/>
                    <a:pt x="49" y="9287"/>
                  </a:cubicBezTo>
                  <a:cubicBezTo>
                    <a:pt x="1" y="9644"/>
                    <a:pt x="287" y="9966"/>
                    <a:pt x="644" y="9966"/>
                  </a:cubicBezTo>
                  <a:lnTo>
                    <a:pt x="1977" y="9966"/>
                  </a:lnTo>
                  <a:cubicBezTo>
                    <a:pt x="2073" y="9966"/>
                    <a:pt x="2144" y="9894"/>
                    <a:pt x="2144" y="9799"/>
                  </a:cubicBezTo>
                  <a:cubicBezTo>
                    <a:pt x="2144" y="9716"/>
                    <a:pt x="2073" y="9644"/>
                    <a:pt x="1977" y="9644"/>
                  </a:cubicBezTo>
                  <a:lnTo>
                    <a:pt x="644" y="9644"/>
                  </a:lnTo>
                  <a:cubicBezTo>
                    <a:pt x="572" y="9644"/>
                    <a:pt x="489" y="9608"/>
                    <a:pt x="453" y="9549"/>
                  </a:cubicBezTo>
                  <a:cubicBezTo>
                    <a:pt x="346" y="9442"/>
                    <a:pt x="394" y="9311"/>
                    <a:pt x="394" y="9299"/>
                  </a:cubicBezTo>
                  <a:cubicBezTo>
                    <a:pt x="691" y="6727"/>
                    <a:pt x="1013" y="4310"/>
                    <a:pt x="2525" y="3322"/>
                  </a:cubicBezTo>
                  <a:cubicBezTo>
                    <a:pt x="2680" y="3215"/>
                    <a:pt x="2858" y="3155"/>
                    <a:pt x="3073" y="3155"/>
                  </a:cubicBezTo>
                  <a:cubicBezTo>
                    <a:pt x="3597" y="3155"/>
                    <a:pt x="4466" y="3572"/>
                    <a:pt x="4513" y="4060"/>
                  </a:cubicBezTo>
                  <a:lnTo>
                    <a:pt x="4573" y="4846"/>
                  </a:lnTo>
                  <a:lnTo>
                    <a:pt x="4394" y="5025"/>
                  </a:lnTo>
                  <a:cubicBezTo>
                    <a:pt x="4251" y="5167"/>
                    <a:pt x="4323" y="5132"/>
                    <a:pt x="4049" y="5310"/>
                  </a:cubicBezTo>
                  <a:lnTo>
                    <a:pt x="3918" y="5406"/>
                  </a:lnTo>
                  <a:cubicBezTo>
                    <a:pt x="3859" y="5406"/>
                    <a:pt x="3489" y="5346"/>
                    <a:pt x="3370" y="4906"/>
                  </a:cubicBezTo>
                  <a:cubicBezTo>
                    <a:pt x="3340" y="4835"/>
                    <a:pt x="3275" y="4781"/>
                    <a:pt x="3198" y="4781"/>
                  </a:cubicBezTo>
                  <a:cubicBezTo>
                    <a:pt x="3185" y="4781"/>
                    <a:pt x="3170" y="4783"/>
                    <a:pt x="3156" y="4786"/>
                  </a:cubicBezTo>
                  <a:cubicBezTo>
                    <a:pt x="3073" y="4822"/>
                    <a:pt x="3013" y="4906"/>
                    <a:pt x="3037" y="5001"/>
                  </a:cubicBezTo>
                  <a:cubicBezTo>
                    <a:pt x="3120" y="5275"/>
                    <a:pt x="3275" y="5465"/>
                    <a:pt x="3430" y="5560"/>
                  </a:cubicBezTo>
                  <a:cubicBezTo>
                    <a:pt x="3358" y="5584"/>
                    <a:pt x="3275" y="5596"/>
                    <a:pt x="3204" y="5596"/>
                  </a:cubicBezTo>
                  <a:cubicBezTo>
                    <a:pt x="3061" y="5596"/>
                    <a:pt x="2977" y="5775"/>
                    <a:pt x="3085" y="5870"/>
                  </a:cubicBezTo>
                  <a:cubicBezTo>
                    <a:pt x="3097" y="5894"/>
                    <a:pt x="3120" y="5894"/>
                    <a:pt x="3132" y="5894"/>
                  </a:cubicBezTo>
                  <a:cubicBezTo>
                    <a:pt x="3156" y="5906"/>
                    <a:pt x="3168" y="5918"/>
                    <a:pt x="3204" y="5918"/>
                  </a:cubicBezTo>
                  <a:cubicBezTo>
                    <a:pt x="3454" y="5918"/>
                    <a:pt x="3859" y="5799"/>
                    <a:pt x="4061" y="5691"/>
                  </a:cubicBezTo>
                  <a:cubicBezTo>
                    <a:pt x="4573" y="5429"/>
                    <a:pt x="5002" y="4917"/>
                    <a:pt x="5275" y="4477"/>
                  </a:cubicBezTo>
                  <a:cubicBezTo>
                    <a:pt x="5359" y="4322"/>
                    <a:pt x="5418" y="4132"/>
                    <a:pt x="5418" y="3953"/>
                  </a:cubicBezTo>
                  <a:lnTo>
                    <a:pt x="5418" y="155"/>
                  </a:lnTo>
                  <a:cubicBezTo>
                    <a:pt x="5418" y="72"/>
                    <a:pt x="5347" y="0"/>
                    <a:pt x="52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58" name="Google Shape;11008;p80">
            <a:extLst>
              <a:ext uri="{FF2B5EF4-FFF2-40B4-BE49-F238E27FC236}">
                <a16:creationId xmlns:a16="http://schemas.microsoft.com/office/drawing/2014/main" id="{C8B07DAD-F8D4-B73E-4B67-1CF9C49C22D1}"/>
              </a:ext>
            </a:extLst>
          </p:cNvPr>
          <p:cNvGrpSpPr/>
          <p:nvPr/>
        </p:nvGrpSpPr>
        <p:grpSpPr>
          <a:xfrm>
            <a:off x="14999374" y="11882070"/>
            <a:ext cx="655284" cy="826442"/>
            <a:chOff x="8010427" y="3348503"/>
            <a:chExt cx="278795" cy="351615"/>
          </a:xfrm>
          <a:solidFill>
            <a:schemeClr val="bg2"/>
          </a:solidFill>
        </p:grpSpPr>
        <p:sp>
          <p:nvSpPr>
            <p:cNvPr id="59" name="Google Shape;11009;p80">
              <a:extLst>
                <a:ext uri="{FF2B5EF4-FFF2-40B4-BE49-F238E27FC236}">
                  <a16:creationId xmlns:a16="http://schemas.microsoft.com/office/drawing/2014/main" id="{14AC08FA-1FF2-EDE7-2E21-854DE4D30A77}"/>
                </a:ext>
              </a:extLst>
            </p:cNvPr>
            <p:cNvSpPr/>
            <p:nvPr/>
          </p:nvSpPr>
          <p:spPr>
            <a:xfrm>
              <a:off x="8010427" y="3348503"/>
              <a:ext cx="278795" cy="351615"/>
            </a:xfrm>
            <a:custGeom>
              <a:avLst/>
              <a:gdLst/>
              <a:ahLst/>
              <a:cxnLst/>
              <a:rect l="l" t="t" r="r" b="b"/>
              <a:pathLst>
                <a:path w="8752" h="11038" extrusionOk="0">
                  <a:moveTo>
                    <a:pt x="6216" y="322"/>
                  </a:moveTo>
                  <a:cubicBezTo>
                    <a:pt x="6323" y="322"/>
                    <a:pt x="6406" y="405"/>
                    <a:pt x="6406" y="512"/>
                  </a:cubicBezTo>
                  <a:lnTo>
                    <a:pt x="6406" y="1215"/>
                  </a:lnTo>
                  <a:cubicBezTo>
                    <a:pt x="6406" y="1310"/>
                    <a:pt x="6323" y="1405"/>
                    <a:pt x="6216" y="1405"/>
                  </a:cubicBezTo>
                  <a:lnTo>
                    <a:pt x="5311" y="1405"/>
                  </a:lnTo>
                  <a:cubicBezTo>
                    <a:pt x="5216" y="1405"/>
                    <a:pt x="5144" y="1477"/>
                    <a:pt x="5144" y="1572"/>
                  </a:cubicBezTo>
                  <a:cubicBezTo>
                    <a:pt x="5144" y="1893"/>
                    <a:pt x="4882" y="2144"/>
                    <a:pt x="4561" y="2144"/>
                  </a:cubicBezTo>
                  <a:lnTo>
                    <a:pt x="4203" y="2144"/>
                  </a:lnTo>
                  <a:cubicBezTo>
                    <a:pt x="3882" y="2144"/>
                    <a:pt x="3632" y="1882"/>
                    <a:pt x="3632" y="1572"/>
                  </a:cubicBezTo>
                  <a:cubicBezTo>
                    <a:pt x="3632" y="1477"/>
                    <a:pt x="3549" y="1405"/>
                    <a:pt x="3465" y="1405"/>
                  </a:cubicBezTo>
                  <a:lnTo>
                    <a:pt x="2560" y="1405"/>
                  </a:lnTo>
                  <a:cubicBezTo>
                    <a:pt x="2453" y="1405"/>
                    <a:pt x="2358" y="1310"/>
                    <a:pt x="2358" y="1215"/>
                  </a:cubicBezTo>
                  <a:lnTo>
                    <a:pt x="2346" y="512"/>
                  </a:lnTo>
                  <a:cubicBezTo>
                    <a:pt x="2346" y="405"/>
                    <a:pt x="2441" y="322"/>
                    <a:pt x="2537" y="322"/>
                  </a:cubicBezTo>
                  <a:close/>
                  <a:moveTo>
                    <a:pt x="2525" y="0"/>
                  </a:moveTo>
                  <a:cubicBezTo>
                    <a:pt x="2239" y="0"/>
                    <a:pt x="2025" y="227"/>
                    <a:pt x="2025" y="512"/>
                  </a:cubicBezTo>
                  <a:lnTo>
                    <a:pt x="632" y="512"/>
                  </a:lnTo>
                  <a:cubicBezTo>
                    <a:pt x="274" y="512"/>
                    <a:pt x="1" y="798"/>
                    <a:pt x="1" y="1143"/>
                  </a:cubicBezTo>
                  <a:lnTo>
                    <a:pt x="1" y="7656"/>
                  </a:lnTo>
                  <a:cubicBezTo>
                    <a:pt x="1" y="7739"/>
                    <a:pt x="72" y="7823"/>
                    <a:pt x="155" y="7823"/>
                  </a:cubicBezTo>
                  <a:cubicBezTo>
                    <a:pt x="251" y="7823"/>
                    <a:pt x="322" y="7739"/>
                    <a:pt x="322" y="7656"/>
                  </a:cubicBezTo>
                  <a:lnTo>
                    <a:pt x="322" y="1143"/>
                  </a:lnTo>
                  <a:cubicBezTo>
                    <a:pt x="322" y="965"/>
                    <a:pt x="477" y="822"/>
                    <a:pt x="655" y="822"/>
                  </a:cubicBezTo>
                  <a:lnTo>
                    <a:pt x="1036" y="822"/>
                  </a:lnTo>
                  <a:lnTo>
                    <a:pt x="1036" y="9918"/>
                  </a:lnTo>
                  <a:cubicBezTo>
                    <a:pt x="1036" y="10002"/>
                    <a:pt x="1108" y="10085"/>
                    <a:pt x="1203" y="10085"/>
                  </a:cubicBezTo>
                  <a:lnTo>
                    <a:pt x="7573" y="10085"/>
                  </a:lnTo>
                  <a:cubicBezTo>
                    <a:pt x="7656" y="10085"/>
                    <a:pt x="7728" y="10002"/>
                    <a:pt x="7728" y="9918"/>
                  </a:cubicBezTo>
                  <a:lnTo>
                    <a:pt x="7728" y="822"/>
                  </a:lnTo>
                  <a:lnTo>
                    <a:pt x="8121" y="822"/>
                  </a:lnTo>
                  <a:cubicBezTo>
                    <a:pt x="8299" y="822"/>
                    <a:pt x="8442" y="965"/>
                    <a:pt x="8442" y="1143"/>
                  </a:cubicBezTo>
                  <a:lnTo>
                    <a:pt x="8442" y="10395"/>
                  </a:lnTo>
                  <a:cubicBezTo>
                    <a:pt x="8442" y="10573"/>
                    <a:pt x="8299" y="10716"/>
                    <a:pt x="8121" y="10716"/>
                  </a:cubicBezTo>
                  <a:lnTo>
                    <a:pt x="667" y="10716"/>
                  </a:lnTo>
                  <a:cubicBezTo>
                    <a:pt x="489" y="10716"/>
                    <a:pt x="334" y="10573"/>
                    <a:pt x="334" y="10395"/>
                  </a:cubicBezTo>
                  <a:lnTo>
                    <a:pt x="334" y="8418"/>
                  </a:lnTo>
                  <a:cubicBezTo>
                    <a:pt x="334" y="8323"/>
                    <a:pt x="263" y="8251"/>
                    <a:pt x="167" y="8251"/>
                  </a:cubicBezTo>
                  <a:cubicBezTo>
                    <a:pt x="84" y="8251"/>
                    <a:pt x="12" y="8323"/>
                    <a:pt x="12" y="8418"/>
                  </a:cubicBezTo>
                  <a:lnTo>
                    <a:pt x="12" y="10395"/>
                  </a:lnTo>
                  <a:cubicBezTo>
                    <a:pt x="12" y="10752"/>
                    <a:pt x="298" y="11037"/>
                    <a:pt x="644" y="11037"/>
                  </a:cubicBezTo>
                  <a:lnTo>
                    <a:pt x="8109" y="11037"/>
                  </a:lnTo>
                  <a:cubicBezTo>
                    <a:pt x="8466" y="11037"/>
                    <a:pt x="8740" y="10752"/>
                    <a:pt x="8740" y="10395"/>
                  </a:cubicBezTo>
                  <a:lnTo>
                    <a:pt x="8740" y="1143"/>
                  </a:lnTo>
                  <a:cubicBezTo>
                    <a:pt x="8752" y="810"/>
                    <a:pt x="8454" y="512"/>
                    <a:pt x="8109" y="512"/>
                  </a:cubicBezTo>
                  <a:lnTo>
                    <a:pt x="7299" y="512"/>
                  </a:lnTo>
                  <a:cubicBezTo>
                    <a:pt x="7216" y="512"/>
                    <a:pt x="7144" y="584"/>
                    <a:pt x="7144" y="679"/>
                  </a:cubicBezTo>
                  <a:cubicBezTo>
                    <a:pt x="7144" y="762"/>
                    <a:pt x="7216" y="834"/>
                    <a:pt x="7299" y="834"/>
                  </a:cubicBezTo>
                  <a:lnTo>
                    <a:pt x="7406" y="834"/>
                  </a:lnTo>
                  <a:lnTo>
                    <a:pt x="7406" y="9764"/>
                  </a:lnTo>
                  <a:lnTo>
                    <a:pt x="1370" y="9764"/>
                  </a:lnTo>
                  <a:lnTo>
                    <a:pt x="1370" y="834"/>
                  </a:lnTo>
                  <a:lnTo>
                    <a:pt x="2037" y="834"/>
                  </a:lnTo>
                  <a:lnTo>
                    <a:pt x="2037" y="1215"/>
                  </a:lnTo>
                  <a:cubicBezTo>
                    <a:pt x="2037" y="1489"/>
                    <a:pt x="2263" y="1715"/>
                    <a:pt x="2537" y="1715"/>
                  </a:cubicBezTo>
                  <a:lnTo>
                    <a:pt x="3299" y="1715"/>
                  </a:lnTo>
                  <a:cubicBezTo>
                    <a:pt x="3370" y="2132"/>
                    <a:pt x="3751" y="2465"/>
                    <a:pt x="4192" y="2465"/>
                  </a:cubicBezTo>
                  <a:lnTo>
                    <a:pt x="4549" y="2465"/>
                  </a:lnTo>
                  <a:cubicBezTo>
                    <a:pt x="5001" y="2465"/>
                    <a:pt x="5370" y="2132"/>
                    <a:pt x="5442" y="1715"/>
                  </a:cubicBezTo>
                  <a:lnTo>
                    <a:pt x="6204" y="1715"/>
                  </a:lnTo>
                  <a:cubicBezTo>
                    <a:pt x="6489" y="1715"/>
                    <a:pt x="6704" y="1489"/>
                    <a:pt x="6704" y="1215"/>
                  </a:cubicBezTo>
                  <a:lnTo>
                    <a:pt x="6704" y="512"/>
                  </a:lnTo>
                  <a:cubicBezTo>
                    <a:pt x="6704" y="227"/>
                    <a:pt x="6489" y="0"/>
                    <a:pt x="62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0" name="Google Shape;11010;p80">
              <a:extLst>
                <a:ext uri="{FF2B5EF4-FFF2-40B4-BE49-F238E27FC236}">
                  <a16:creationId xmlns:a16="http://schemas.microsoft.com/office/drawing/2014/main" id="{0F0921C7-8809-083C-7336-4C1F685FDAF9}"/>
                </a:ext>
              </a:extLst>
            </p:cNvPr>
            <p:cNvSpPr/>
            <p:nvPr/>
          </p:nvSpPr>
          <p:spPr>
            <a:xfrm>
              <a:off x="8078692" y="3438653"/>
              <a:ext cx="142264" cy="100216"/>
            </a:xfrm>
            <a:custGeom>
              <a:avLst/>
              <a:gdLst/>
              <a:ahLst/>
              <a:cxnLst/>
              <a:rect l="l" t="t" r="r" b="b"/>
              <a:pathLst>
                <a:path w="4466" h="3146" extrusionOk="0">
                  <a:moveTo>
                    <a:pt x="2742" y="1"/>
                  </a:moveTo>
                  <a:cubicBezTo>
                    <a:pt x="2676" y="1"/>
                    <a:pt x="2609" y="43"/>
                    <a:pt x="2584" y="123"/>
                  </a:cubicBezTo>
                  <a:lnTo>
                    <a:pt x="1989" y="2433"/>
                  </a:lnTo>
                  <a:lnTo>
                    <a:pt x="1429" y="778"/>
                  </a:lnTo>
                  <a:cubicBezTo>
                    <a:pt x="1403" y="705"/>
                    <a:pt x="1335" y="665"/>
                    <a:pt x="1268" y="665"/>
                  </a:cubicBezTo>
                  <a:cubicBezTo>
                    <a:pt x="1216" y="665"/>
                    <a:pt x="1163" y="690"/>
                    <a:pt x="1132" y="742"/>
                  </a:cubicBezTo>
                  <a:lnTo>
                    <a:pt x="656" y="1600"/>
                  </a:lnTo>
                  <a:lnTo>
                    <a:pt x="155" y="1600"/>
                  </a:lnTo>
                  <a:cubicBezTo>
                    <a:pt x="72" y="1600"/>
                    <a:pt x="1" y="1671"/>
                    <a:pt x="1" y="1754"/>
                  </a:cubicBezTo>
                  <a:cubicBezTo>
                    <a:pt x="1" y="1850"/>
                    <a:pt x="72" y="1921"/>
                    <a:pt x="155" y="1921"/>
                  </a:cubicBezTo>
                  <a:lnTo>
                    <a:pt x="739" y="1921"/>
                  </a:lnTo>
                  <a:cubicBezTo>
                    <a:pt x="798" y="1921"/>
                    <a:pt x="846" y="1897"/>
                    <a:pt x="894" y="1838"/>
                  </a:cubicBezTo>
                  <a:lnTo>
                    <a:pt x="1227" y="1219"/>
                  </a:lnTo>
                  <a:lnTo>
                    <a:pt x="1858" y="3040"/>
                  </a:lnTo>
                  <a:cubicBezTo>
                    <a:pt x="1887" y="3110"/>
                    <a:pt x="1951" y="3146"/>
                    <a:pt x="2013" y="3146"/>
                  </a:cubicBezTo>
                  <a:cubicBezTo>
                    <a:pt x="2079" y="3146"/>
                    <a:pt x="2143" y="3107"/>
                    <a:pt x="2168" y="3028"/>
                  </a:cubicBezTo>
                  <a:lnTo>
                    <a:pt x="2763" y="683"/>
                  </a:lnTo>
                  <a:lnTo>
                    <a:pt x="3168" y="1802"/>
                  </a:lnTo>
                  <a:cubicBezTo>
                    <a:pt x="3192" y="1861"/>
                    <a:pt x="3251" y="1909"/>
                    <a:pt x="3311" y="1909"/>
                  </a:cubicBezTo>
                  <a:lnTo>
                    <a:pt x="4287" y="1909"/>
                  </a:lnTo>
                  <a:cubicBezTo>
                    <a:pt x="4370" y="1909"/>
                    <a:pt x="4442" y="1838"/>
                    <a:pt x="4442" y="1742"/>
                  </a:cubicBezTo>
                  <a:cubicBezTo>
                    <a:pt x="4466" y="1671"/>
                    <a:pt x="4382" y="1600"/>
                    <a:pt x="4299" y="1600"/>
                  </a:cubicBezTo>
                  <a:lnTo>
                    <a:pt x="3454" y="1600"/>
                  </a:lnTo>
                  <a:lnTo>
                    <a:pt x="2894" y="111"/>
                  </a:lnTo>
                  <a:cubicBezTo>
                    <a:pt x="2865" y="37"/>
                    <a:pt x="2804" y="1"/>
                    <a:pt x="27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1" name="Google Shape;11011;p80">
              <a:extLst>
                <a:ext uri="{FF2B5EF4-FFF2-40B4-BE49-F238E27FC236}">
                  <a16:creationId xmlns:a16="http://schemas.microsoft.com/office/drawing/2014/main" id="{2EB6BF4B-BD47-3C2A-8B6B-52ECD2A6788B}"/>
                </a:ext>
              </a:extLst>
            </p:cNvPr>
            <p:cNvSpPr/>
            <p:nvPr/>
          </p:nvSpPr>
          <p:spPr>
            <a:xfrm>
              <a:off x="8079074" y="3574928"/>
              <a:ext cx="141882" cy="10257"/>
            </a:xfrm>
            <a:custGeom>
              <a:avLst/>
              <a:gdLst/>
              <a:ahLst/>
              <a:cxnLst/>
              <a:rect l="l" t="t" r="r" b="b"/>
              <a:pathLst>
                <a:path w="4454" h="322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4287" y="322"/>
                  </a:lnTo>
                  <a:cubicBezTo>
                    <a:pt x="4370" y="322"/>
                    <a:pt x="4454" y="250"/>
                    <a:pt x="4454" y="155"/>
                  </a:cubicBezTo>
                  <a:cubicBezTo>
                    <a:pt x="4454" y="72"/>
                    <a:pt x="4370" y="0"/>
                    <a:pt x="4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2" name="Google Shape;11012;p80">
              <a:extLst>
                <a:ext uri="{FF2B5EF4-FFF2-40B4-BE49-F238E27FC236}">
                  <a16:creationId xmlns:a16="http://schemas.microsoft.com/office/drawing/2014/main" id="{40184CAC-07D6-81F3-89EC-FFFACFC109AC}"/>
                </a:ext>
              </a:extLst>
            </p:cNvPr>
            <p:cNvSpPr/>
            <p:nvPr/>
          </p:nvSpPr>
          <p:spPr>
            <a:xfrm>
              <a:off x="8079074" y="3619685"/>
              <a:ext cx="141882" cy="10640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7" y="334"/>
                  </a:cubicBezTo>
                  <a:lnTo>
                    <a:pt x="4287" y="334"/>
                  </a:lnTo>
                  <a:cubicBezTo>
                    <a:pt x="4370" y="334"/>
                    <a:pt x="4454" y="262"/>
                    <a:pt x="4454" y="167"/>
                  </a:cubicBezTo>
                  <a:cubicBezTo>
                    <a:pt x="4454" y="84"/>
                    <a:pt x="4370" y="0"/>
                    <a:pt x="4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63" name="Google Shape;11205;p80">
            <a:extLst>
              <a:ext uri="{FF2B5EF4-FFF2-40B4-BE49-F238E27FC236}">
                <a16:creationId xmlns:a16="http://schemas.microsoft.com/office/drawing/2014/main" id="{A511D3AF-FB4D-1058-B6FF-4507F4D8EAC1}"/>
              </a:ext>
            </a:extLst>
          </p:cNvPr>
          <p:cNvGrpSpPr/>
          <p:nvPr/>
        </p:nvGrpSpPr>
        <p:grpSpPr>
          <a:xfrm>
            <a:off x="16241239" y="9194857"/>
            <a:ext cx="864776" cy="828240"/>
            <a:chOff x="7101317" y="2441655"/>
            <a:chExt cx="367925" cy="352380"/>
          </a:xfrm>
          <a:solidFill>
            <a:schemeClr val="bg2"/>
          </a:solidFill>
        </p:grpSpPr>
        <p:sp>
          <p:nvSpPr>
            <p:cNvPr id="64" name="Google Shape;11206;p80">
              <a:extLst>
                <a:ext uri="{FF2B5EF4-FFF2-40B4-BE49-F238E27FC236}">
                  <a16:creationId xmlns:a16="http://schemas.microsoft.com/office/drawing/2014/main" id="{AA883C9E-4BF8-C2E9-C25E-470E5416F013}"/>
                </a:ext>
              </a:extLst>
            </p:cNvPr>
            <p:cNvSpPr/>
            <p:nvPr/>
          </p:nvSpPr>
          <p:spPr>
            <a:xfrm>
              <a:off x="7101317" y="2441655"/>
              <a:ext cx="367925" cy="352380"/>
            </a:xfrm>
            <a:custGeom>
              <a:avLst/>
              <a:gdLst/>
              <a:ahLst/>
              <a:cxnLst/>
              <a:rect l="l" t="t" r="r" b="b"/>
              <a:pathLst>
                <a:path w="11550" h="11062" extrusionOk="0">
                  <a:moveTo>
                    <a:pt x="7061" y="334"/>
                  </a:moveTo>
                  <a:cubicBezTo>
                    <a:pt x="7799" y="334"/>
                    <a:pt x="8406" y="941"/>
                    <a:pt x="8406" y="1679"/>
                  </a:cubicBezTo>
                  <a:lnTo>
                    <a:pt x="8406" y="3108"/>
                  </a:lnTo>
                  <a:lnTo>
                    <a:pt x="7906" y="3108"/>
                  </a:lnTo>
                  <a:lnTo>
                    <a:pt x="7906" y="1679"/>
                  </a:lnTo>
                  <a:cubicBezTo>
                    <a:pt x="7906" y="1227"/>
                    <a:pt x="7537" y="834"/>
                    <a:pt x="7061" y="834"/>
                  </a:cubicBezTo>
                  <a:lnTo>
                    <a:pt x="4465" y="834"/>
                  </a:lnTo>
                  <a:cubicBezTo>
                    <a:pt x="4001" y="834"/>
                    <a:pt x="3620" y="1203"/>
                    <a:pt x="3620" y="1679"/>
                  </a:cubicBezTo>
                  <a:lnTo>
                    <a:pt x="3620" y="2429"/>
                  </a:lnTo>
                  <a:cubicBezTo>
                    <a:pt x="3620" y="2513"/>
                    <a:pt x="3691" y="2596"/>
                    <a:pt x="3786" y="2596"/>
                  </a:cubicBezTo>
                  <a:cubicBezTo>
                    <a:pt x="3870" y="2596"/>
                    <a:pt x="3941" y="2513"/>
                    <a:pt x="3941" y="2429"/>
                  </a:cubicBezTo>
                  <a:lnTo>
                    <a:pt x="3941" y="1679"/>
                  </a:lnTo>
                  <a:cubicBezTo>
                    <a:pt x="3941" y="1406"/>
                    <a:pt x="4167" y="1179"/>
                    <a:pt x="4453" y="1179"/>
                  </a:cubicBezTo>
                  <a:lnTo>
                    <a:pt x="7037" y="1179"/>
                  </a:lnTo>
                  <a:cubicBezTo>
                    <a:pt x="7323" y="1179"/>
                    <a:pt x="7549" y="1406"/>
                    <a:pt x="7549" y="1679"/>
                  </a:cubicBezTo>
                  <a:lnTo>
                    <a:pt x="7549" y="3108"/>
                  </a:lnTo>
                  <a:lnTo>
                    <a:pt x="3108" y="3108"/>
                  </a:lnTo>
                  <a:lnTo>
                    <a:pt x="3120" y="1679"/>
                  </a:lnTo>
                  <a:cubicBezTo>
                    <a:pt x="3120" y="941"/>
                    <a:pt x="3727" y="334"/>
                    <a:pt x="4465" y="334"/>
                  </a:cubicBezTo>
                  <a:close/>
                  <a:moveTo>
                    <a:pt x="8382" y="3453"/>
                  </a:moveTo>
                  <a:cubicBezTo>
                    <a:pt x="9930" y="3453"/>
                    <a:pt x="11180" y="4704"/>
                    <a:pt x="11180" y="6251"/>
                  </a:cubicBezTo>
                  <a:lnTo>
                    <a:pt x="11180" y="9252"/>
                  </a:lnTo>
                  <a:lnTo>
                    <a:pt x="2905" y="9252"/>
                  </a:lnTo>
                  <a:cubicBezTo>
                    <a:pt x="2822" y="9252"/>
                    <a:pt x="2739" y="9335"/>
                    <a:pt x="2739" y="9418"/>
                  </a:cubicBezTo>
                  <a:cubicBezTo>
                    <a:pt x="2739" y="9514"/>
                    <a:pt x="2822" y="9585"/>
                    <a:pt x="2905" y="9585"/>
                  </a:cubicBezTo>
                  <a:lnTo>
                    <a:pt x="11180" y="9585"/>
                  </a:lnTo>
                  <a:lnTo>
                    <a:pt x="11180" y="10288"/>
                  </a:lnTo>
                  <a:cubicBezTo>
                    <a:pt x="11168" y="10538"/>
                    <a:pt x="10942" y="10728"/>
                    <a:pt x="10716" y="10728"/>
                  </a:cubicBezTo>
                  <a:cubicBezTo>
                    <a:pt x="10716" y="10716"/>
                    <a:pt x="822" y="10716"/>
                    <a:pt x="774" y="10716"/>
                  </a:cubicBezTo>
                  <a:cubicBezTo>
                    <a:pt x="536" y="10704"/>
                    <a:pt x="334" y="10490"/>
                    <a:pt x="334" y="10240"/>
                  </a:cubicBezTo>
                  <a:lnTo>
                    <a:pt x="334" y="9585"/>
                  </a:lnTo>
                  <a:lnTo>
                    <a:pt x="2072" y="9585"/>
                  </a:lnTo>
                  <a:cubicBezTo>
                    <a:pt x="2167" y="9585"/>
                    <a:pt x="2239" y="9514"/>
                    <a:pt x="2239" y="9418"/>
                  </a:cubicBezTo>
                  <a:cubicBezTo>
                    <a:pt x="2239" y="9335"/>
                    <a:pt x="2167" y="9252"/>
                    <a:pt x="2072" y="9252"/>
                  </a:cubicBezTo>
                  <a:lnTo>
                    <a:pt x="334" y="9252"/>
                  </a:lnTo>
                  <a:lnTo>
                    <a:pt x="334" y="6251"/>
                  </a:lnTo>
                  <a:cubicBezTo>
                    <a:pt x="334" y="4704"/>
                    <a:pt x="1584" y="3453"/>
                    <a:pt x="3132" y="3453"/>
                  </a:cubicBezTo>
                  <a:close/>
                  <a:moveTo>
                    <a:pt x="4465" y="1"/>
                  </a:moveTo>
                  <a:cubicBezTo>
                    <a:pt x="3536" y="1"/>
                    <a:pt x="2786" y="763"/>
                    <a:pt x="2786" y="1679"/>
                  </a:cubicBezTo>
                  <a:lnTo>
                    <a:pt x="2786" y="3132"/>
                  </a:lnTo>
                  <a:cubicBezTo>
                    <a:pt x="1227" y="3311"/>
                    <a:pt x="0" y="4632"/>
                    <a:pt x="0" y="6239"/>
                  </a:cubicBezTo>
                  <a:lnTo>
                    <a:pt x="0" y="10240"/>
                  </a:lnTo>
                  <a:cubicBezTo>
                    <a:pt x="0" y="10692"/>
                    <a:pt x="357" y="11061"/>
                    <a:pt x="822" y="11061"/>
                  </a:cubicBezTo>
                  <a:lnTo>
                    <a:pt x="10740" y="11061"/>
                  </a:lnTo>
                  <a:cubicBezTo>
                    <a:pt x="11180" y="11061"/>
                    <a:pt x="11549" y="10704"/>
                    <a:pt x="11549" y="10240"/>
                  </a:cubicBezTo>
                  <a:lnTo>
                    <a:pt x="11549" y="6239"/>
                  </a:lnTo>
                  <a:cubicBezTo>
                    <a:pt x="11526" y="4632"/>
                    <a:pt x="10299" y="3287"/>
                    <a:pt x="8739" y="3132"/>
                  </a:cubicBezTo>
                  <a:lnTo>
                    <a:pt x="8739" y="1679"/>
                  </a:lnTo>
                  <a:cubicBezTo>
                    <a:pt x="8739" y="751"/>
                    <a:pt x="7977" y="1"/>
                    <a:pt x="70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5" name="Google Shape;11207;p80">
              <a:extLst>
                <a:ext uri="{FF2B5EF4-FFF2-40B4-BE49-F238E27FC236}">
                  <a16:creationId xmlns:a16="http://schemas.microsoft.com/office/drawing/2014/main" id="{7C95E20B-544F-1EEC-41FB-94CA4010EB0A}"/>
                </a:ext>
              </a:extLst>
            </p:cNvPr>
            <p:cNvSpPr/>
            <p:nvPr/>
          </p:nvSpPr>
          <p:spPr>
            <a:xfrm>
              <a:off x="7222302" y="2588443"/>
              <a:ext cx="124426" cy="124043"/>
            </a:xfrm>
            <a:custGeom>
              <a:avLst/>
              <a:gdLst/>
              <a:ahLst/>
              <a:cxnLst/>
              <a:rect l="l" t="t" r="r" b="b"/>
              <a:pathLst>
                <a:path w="3906" h="3894" extrusionOk="0">
                  <a:moveTo>
                    <a:pt x="2441" y="334"/>
                  </a:moveTo>
                  <a:lnTo>
                    <a:pt x="2441" y="1286"/>
                  </a:lnTo>
                  <a:cubicBezTo>
                    <a:pt x="2441" y="1381"/>
                    <a:pt x="2513" y="1453"/>
                    <a:pt x="2608" y="1453"/>
                  </a:cubicBezTo>
                  <a:lnTo>
                    <a:pt x="3560" y="1453"/>
                  </a:lnTo>
                  <a:lnTo>
                    <a:pt x="3560" y="2429"/>
                  </a:lnTo>
                  <a:lnTo>
                    <a:pt x="2608" y="2429"/>
                  </a:lnTo>
                  <a:cubicBezTo>
                    <a:pt x="2513" y="2429"/>
                    <a:pt x="2441" y="2513"/>
                    <a:pt x="2441" y="2596"/>
                  </a:cubicBezTo>
                  <a:lnTo>
                    <a:pt x="2441" y="3548"/>
                  </a:lnTo>
                  <a:lnTo>
                    <a:pt x="1465" y="3548"/>
                  </a:lnTo>
                  <a:lnTo>
                    <a:pt x="1465" y="2596"/>
                  </a:lnTo>
                  <a:cubicBezTo>
                    <a:pt x="1465" y="2513"/>
                    <a:pt x="1382" y="2429"/>
                    <a:pt x="1298" y="2429"/>
                  </a:cubicBezTo>
                  <a:lnTo>
                    <a:pt x="346" y="2429"/>
                  </a:lnTo>
                  <a:lnTo>
                    <a:pt x="346" y="1453"/>
                  </a:lnTo>
                  <a:lnTo>
                    <a:pt x="1298" y="1453"/>
                  </a:lnTo>
                  <a:cubicBezTo>
                    <a:pt x="1382" y="1453"/>
                    <a:pt x="1465" y="1381"/>
                    <a:pt x="1465" y="1286"/>
                  </a:cubicBezTo>
                  <a:lnTo>
                    <a:pt x="1465" y="334"/>
                  </a:lnTo>
                  <a:close/>
                  <a:moveTo>
                    <a:pt x="1298" y="0"/>
                  </a:moveTo>
                  <a:cubicBezTo>
                    <a:pt x="1203" y="0"/>
                    <a:pt x="1131" y="84"/>
                    <a:pt x="1131" y="167"/>
                  </a:cubicBezTo>
                  <a:lnTo>
                    <a:pt x="1131" y="1120"/>
                  </a:lnTo>
                  <a:lnTo>
                    <a:pt x="179" y="1120"/>
                  </a:lnTo>
                  <a:cubicBezTo>
                    <a:pt x="96" y="1120"/>
                    <a:pt x="12" y="1191"/>
                    <a:pt x="12" y="1286"/>
                  </a:cubicBezTo>
                  <a:lnTo>
                    <a:pt x="12" y="2608"/>
                  </a:lnTo>
                  <a:cubicBezTo>
                    <a:pt x="0" y="2703"/>
                    <a:pt x="96" y="2774"/>
                    <a:pt x="179" y="2774"/>
                  </a:cubicBezTo>
                  <a:lnTo>
                    <a:pt x="1131" y="2774"/>
                  </a:lnTo>
                  <a:lnTo>
                    <a:pt x="1131" y="3727"/>
                  </a:lnTo>
                  <a:cubicBezTo>
                    <a:pt x="1131" y="3822"/>
                    <a:pt x="1203" y="3894"/>
                    <a:pt x="1298" y="3894"/>
                  </a:cubicBezTo>
                  <a:lnTo>
                    <a:pt x="2620" y="3894"/>
                  </a:lnTo>
                  <a:cubicBezTo>
                    <a:pt x="2715" y="3894"/>
                    <a:pt x="2786" y="3822"/>
                    <a:pt x="2786" y="3727"/>
                  </a:cubicBezTo>
                  <a:lnTo>
                    <a:pt x="2786" y="2774"/>
                  </a:lnTo>
                  <a:lnTo>
                    <a:pt x="3739" y="2774"/>
                  </a:lnTo>
                  <a:cubicBezTo>
                    <a:pt x="3822" y="2774"/>
                    <a:pt x="3906" y="2703"/>
                    <a:pt x="3906" y="2608"/>
                  </a:cubicBezTo>
                  <a:lnTo>
                    <a:pt x="3906" y="1286"/>
                  </a:lnTo>
                  <a:cubicBezTo>
                    <a:pt x="3906" y="1191"/>
                    <a:pt x="3822" y="1120"/>
                    <a:pt x="3739" y="1120"/>
                  </a:cubicBezTo>
                  <a:lnTo>
                    <a:pt x="2786" y="1120"/>
                  </a:lnTo>
                  <a:lnTo>
                    <a:pt x="2786" y="167"/>
                  </a:lnTo>
                  <a:cubicBezTo>
                    <a:pt x="2786" y="84"/>
                    <a:pt x="2715" y="0"/>
                    <a:pt x="26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pic>
        <p:nvPicPr>
          <p:cNvPr id="8" name="Picture Placeholder 7" descr="A doctor wearing a stethoscope around his neck&#10;&#10;AI-generated content may be incorrect.">
            <a:extLst>
              <a:ext uri="{FF2B5EF4-FFF2-40B4-BE49-F238E27FC236}">
                <a16:creationId xmlns:a16="http://schemas.microsoft.com/office/drawing/2014/main" id="{D29C65C0-75B1-D1F1-D875-490C8BE3FE6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59" r="37004" b="11227"/>
          <a:stretch>
            <a:fillRect/>
          </a:stretch>
        </p:blipFill>
        <p:spPr>
          <a:xfrm>
            <a:off x="1" y="-71481"/>
            <a:ext cx="10374073" cy="13787481"/>
          </a:xfrm>
        </p:spPr>
      </p:pic>
    </p:spTree>
    <p:extLst>
      <p:ext uri="{BB962C8B-B14F-4D97-AF65-F5344CB8AC3E}">
        <p14:creationId xmlns:p14="http://schemas.microsoft.com/office/powerpoint/2010/main" val="951831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7" dur="8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50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1" grpId="1" animBg="1"/>
          <p:bldP spid="11" grpId="2" animBg="1"/>
          <p:bldP spid="12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1" grpId="0" animBg="1"/>
          <p:bldP spid="23" grpId="0" animBg="1"/>
          <p:bldP spid="24" grpId="0"/>
          <p:bldP spid="25" grpId="0"/>
          <p:bldP spid="27" grpId="0" animBg="1"/>
          <p:bldP spid="29" grpId="0" animBg="1"/>
          <p:bldP spid="30" grpId="0"/>
          <p:bldP spid="31" grpId="0"/>
          <p:bldP spid="33" grpId="0" animBg="1"/>
          <p:bldP spid="35" grpId="0" animBg="1"/>
          <p:bldP spid="36" grpId="0"/>
          <p:bldP spid="37" grpId="0"/>
          <p:bldP spid="39" grpId="0" animBg="1"/>
          <p:bldP spid="41" grpId="0" animBg="1"/>
          <p:bldP spid="42" grpId="0"/>
          <p:bldP spid="4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7" dur="8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50" dur="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1" grpId="1" animBg="1"/>
          <p:bldP spid="11" grpId="2" animBg="1"/>
          <p:bldP spid="12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1" grpId="0" animBg="1"/>
          <p:bldP spid="23" grpId="0" animBg="1"/>
          <p:bldP spid="24" grpId="0"/>
          <p:bldP spid="25" grpId="0"/>
          <p:bldP spid="27" grpId="0" animBg="1"/>
          <p:bldP spid="29" grpId="0" animBg="1"/>
          <p:bldP spid="30" grpId="0"/>
          <p:bldP spid="31" grpId="0"/>
          <p:bldP spid="33" grpId="0" animBg="1"/>
          <p:bldP spid="35" grpId="0" animBg="1"/>
          <p:bldP spid="36" grpId="0"/>
          <p:bldP spid="37" grpId="0"/>
          <p:bldP spid="39" grpId="0" animBg="1"/>
          <p:bldP spid="41" grpId="0" animBg="1"/>
          <p:bldP spid="42" grpId="0"/>
          <p:bldP spid="43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F1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4ABAD5-879E-B710-A730-79BDCD73806A}"/>
              </a:ext>
            </a:extLst>
          </p:cNvPr>
          <p:cNvCxnSpPr>
            <a:cxnSpLocks/>
          </p:cNvCxnSpPr>
          <p:nvPr/>
        </p:nvCxnSpPr>
        <p:spPr>
          <a:xfrm>
            <a:off x="13050275" y="9696450"/>
            <a:ext cx="1148405" cy="417773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6002EEF5-5579-3624-16AD-212EE8908FFA}"/>
              </a:ext>
            </a:extLst>
          </p:cNvPr>
          <p:cNvSpPr/>
          <p:nvPr/>
        </p:nvSpPr>
        <p:spPr>
          <a:xfrm>
            <a:off x="4134466" y="2925098"/>
            <a:ext cx="9055509" cy="905550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BA6E85C-39AE-8B0E-88CB-002EDDD5063D}"/>
              </a:ext>
            </a:extLst>
          </p:cNvPr>
          <p:cNvSpPr/>
          <p:nvPr/>
        </p:nvSpPr>
        <p:spPr>
          <a:xfrm>
            <a:off x="3721512" y="2512143"/>
            <a:ext cx="9881418" cy="9881418"/>
          </a:xfrm>
          <a:prstGeom prst="ellipse">
            <a:avLst/>
          </a:prstGeom>
          <a:noFill/>
          <a:ln w="63500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2AC6F68-6255-5661-63AA-D180BFF6420F}"/>
              </a:ext>
            </a:extLst>
          </p:cNvPr>
          <p:cNvSpPr/>
          <p:nvPr/>
        </p:nvSpPr>
        <p:spPr>
          <a:xfrm>
            <a:off x="16905411" y="6537173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BF1FC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587B732-B5B7-AB4E-C126-78F21513A68C}"/>
              </a:ext>
            </a:extLst>
          </p:cNvPr>
          <p:cNvCxnSpPr>
            <a:stCxn id="7" idx="6"/>
          </p:cNvCxnSpPr>
          <p:nvPr/>
        </p:nvCxnSpPr>
        <p:spPr>
          <a:xfrm>
            <a:off x="13602930" y="7452852"/>
            <a:ext cx="3185651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D0806B14-79EA-3E8C-4620-6BA5A173BC03}"/>
              </a:ext>
            </a:extLst>
          </p:cNvPr>
          <p:cNvSpPr/>
          <p:nvPr/>
        </p:nvSpPr>
        <p:spPr>
          <a:xfrm>
            <a:off x="16268841" y="6163837"/>
            <a:ext cx="1567536" cy="1567536"/>
          </a:xfrm>
          <a:prstGeom prst="ellipse">
            <a:avLst/>
          </a:prstGeom>
          <a:solidFill>
            <a:srgbClr val="23B4E0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C390BC-5590-AF58-964F-547A6D6D6824}"/>
              </a:ext>
            </a:extLst>
          </p:cNvPr>
          <p:cNvSpPr txBox="1"/>
          <p:nvPr/>
        </p:nvSpPr>
        <p:spPr>
          <a:xfrm rot="10800000" flipV="1">
            <a:off x="18068161" y="6875726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23B4E0"/>
                </a:solidFill>
                <a:latin typeface="+mj-lt"/>
              </a:rPr>
              <a:t>Đa dạng xét nghiệm hỗ trợ chẩn đoán nhanh chóng.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3B4E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A72C93-0DC2-6411-51AD-85FCCA09E37B}"/>
              </a:ext>
            </a:extLst>
          </p:cNvPr>
          <p:cNvSpPr txBox="1"/>
          <p:nvPr/>
        </p:nvSpPr>
        <p:spPr>
          <a:xfrm rot="10800000" flipV="1">
            <a:off x="18068161" y="5852901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rgbClr val="005C86"/>
                </a:solidFill>
                <a:latin typeface="UTM Avo"/>
              </a:rPr>
              <a:t>TESTING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5C86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436D13-2750-11E2-222B-7FD93E883BD0}"/>
              </a:ext>
            </a:extLst>
          </p:cNvPr>
          <p:cNvSpPr txBox="1"/>
          <p:nvPr/>
        </p:nvSpPr>
        <p:spPr>
          <a:xfrm rot="10800000" flipV="1">
            <a:off x="9253343" y="4927800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0" b="1" dirty="0">
                <a:solidFill>
                  <a:srgbClr val="23B4E0"/>
                </a:solidFill>
                <a:latin typeface="UTM Avo"/>
              </a:rPr>
              <a:t>ME</a:t>
            </a:r>
            <a:endParaRPr kumimoji="0" lang="en-US" sz="13000" b="1" i="0" u="none" strike="noStrike" kern="1200" cap="none" spc="0" normalizeH="0" baseline="0" noProof="0" dirty="0">
              <a:ln>
                <a:noFill/>
              </a:ln>
              <a:solidFill>
                <a:srgbClr val="23B4E0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D1F000-444F-AB36-3685-C766B4864E41}"/>
              </a:ext>
            </a:extLst>
          </p:cNvPr>
          <p:cNvSpPr txBox="1"/>
          <p:nvPr/>
        </p:nvSpPr>
        <p:spPr>
          <a:xfrm rot="10800000" flipV="1">
            <a:off x="8125180" y="7885023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0" b="1" dirty="0">
                <a:solidFill>
                  <a:srgbClr val="23B4E0"/>
                </a:solidFill>
                <a:latin typeface="UTM Avo"/>
              </a:rPr>
              <a:t>CAL</a:t>
            </a:r>
            <a:endParaRPr kumimoji="0" lang="en-US" sz="13000" b="1" i="0" u="none" strike="noStrike" kern="1200" cap="none" spc="0" normalizeH="0" baseline="0" noProof="0" dirty="0">
              <a:ln>
                <a:noFill/>
              </a:ln>
              <a:solidFill>
                <a:srgbClr val="23B4E0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9843FD-33C4-9D5B-1E4E-BB2F736E2957}"/>
              </a:ext>
            </a:extLst>
          </p:cNvPr>
          <p:cNvSpPr txBox="1"/>
          <p:nvPr/>
        </p:nvSpPr>
        <p:spPr>
          <a:xfrm rot="10800000" flipV="1">
            <a:off x="8689262" y="6406412"/>
            <a:ext cx="4260022" cy="20928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0" b="1" i="0" u="none" strike="noStrike" kern="1200" cap="none" spc="0" normalizeH="0" baseline="0" noProof="0" dirty="0">
                <a:ln>
                  <a:noFill/>
                </a:ln>
                <a:solidFill>
                  <a:srgbClr val="23B4E0"/>
                </a:solidFill>
                <a:effectLst/>
                <a:uLnTx/>
                <a:uFillTx/>
                <a:latin typeface="UTM Avo"/>
              </a:rPr>
              <a:t>DI</a:t>
            </a: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id="{1412D45E-D3D4-76DC-5F81-9832CB677F19}"/>
              </a:ext>
            </a:extLst>
          </p:cNvPr>
          <p:cNvSpPr txBox="1"/>
          <p:nvPr/>
        </p:nvSpPr>
        <p:spPr>
          <a:xfrm>
            <a:off x="7923449" y="977785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u="none" dirty="0">
                <a:solidFill>
                  <a:srgbClr val="CBF1FC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rgbClr val="CBF1FC"/>
                </a:solidFill>
                <a:latin typeface="+mn-lt"/>
              </a:rPr>
              <a:t>.net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6E319BA-E1A5-9990-CD21-4F127B4F58BC}"/>
              </a:ext>
            </a:extLst>
          </p:cNvPr>
          <p:cNvSpPr/>
          <p:nvPr/>
        </p:nvSpPr>
        <p:spPr>
          <a:xfrm>
            <a:off x="16526429" y="9198544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BF1FC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47D651-FD2F-467D-C4D1-0754227CCF7E}"/>
              </a:ext>
            </a:extLst>
          </p:cNvPr>
          <p:cNvCxnSpPr>
            <a:cxnSpLocks/>
          </p:cNvCxnSpPr>
          <p:nvPr/>
        </p:nvCxnSpPr>
        <p:spPr>
          <a:xfrm>
            <a:off x="14198680" y="10114223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59A85B1A-10A1-A743-4802-E2BB38911189}"/>
              </a:ext>
            </a:extLst>
          </p:cNvPr>
          <p:cNvSpPr/>
          <p:nvPr/>
        </p:nvSpPr>
        <p:spPr>
          <a:xfrm>
            <a:off x="15889859" y="8825208"/>
            <a:ext cx="1567536" cy="1567536"/>
          </a:xfrm>
          <a:prstGeom prst="ellipse">
            <a:avLst/>
          </a:prstGeom>
          <a:solidFill>
            <a:srgbClr val="23B4E0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EC5734C-E169-B61E-2814-BD949342BAD8}"/>
              </a:ext>
            </a:extLst>
          </p:cNvPr>
          <p:cNvSpPr txBox="1"/>
          <p:nvPr/>
        </p:nvSpPr>
        <p:spPr>
          <a:xfrm rot="10800000" flipV="1">
            <a:off x="17689179" y="9537097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23B4E0"/>
                </a:solidFill>
                <a:latin typeface="+mj-lt"/>
              </a:rPr>
              <a:t>Điều trị, phẫu thuật với công nghệ hiện đại.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3B4E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21478E-C38F-6EA0-5C5F-2D531E02F954}"/>
              </a:ext>
            </a:extLst>
          </p:cNvPr>
          <p:cNvSpPr txBox="1"/>
          <p:nvPr/>
        </p:nvSpPr>
        <p:spPr>
          <a:xfrm rot="10800000" flipV="1">
            <a:off x="17689179" y="8514272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rgbClr val="005C86"/>
                </a:solidFill>
                <a:latin typeface="UTM Avo"/>
              </a:rPr>
              <a:t>TREATMENT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5C86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734B0DA-C399-5978-5EFD-3BF6E5D0F9AB}"/>
              </a:ext>
            </a:extLst>
          </p:cNvPr>
          <p:cNvCxnSpPr>
            <a:cxnSpLocks/>
          </p:cNvCxnSpPr>
          <p:nvPr/>
        </p:nvCxnSpPr>
        <p:spPr>
          <a:xfrm flipV="1">
            <a:off x="13050275" y="4719956"/>
            <a:ext cx="1148405" cy="472289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1C2397B-B32D-C1CA-2839-CB5C2DF09A9E}"/>
              </a:ext>
            </a:extLst>
          </p:cNvPr>
          <p:cNvSpPr/>
          <p:nvPr/>
        </p:nvSpPr>
        <p:spPr>
          <a:xfrm>
            <a:off x="16526429" y="3804277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BF1FC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ED35F41-D83F-571D-91D8-3522B1397364}"/>
              </a:ext>
            </a:extLst>
          </p:cNvPr>
          <p:cNvCxnSpPr>
            <a:cxnSpLocks/>
          </p:cNvCxnSpPr>
          <p:nvPr/>
        </p:nvCxnSpPr>
        <p:spPr>
          <a:xfrm>
            <a:off x="14198680" y="4719956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790DA2F8-D244-8619-EC3F-F1CB8006E64D}"/>
              </a:ext>
            </a:extLst>
          </p:cNvPr>
          <p:cNvSpPr/>
          <p:nvPr/>
        </p:nvSpPr>
        <p:spPr>
          <a:xfrm>
            <a:off x="15889859" y="3430941"/>
            <a:ext cx="1567536" cy="1567536"/>
          </a:xfrm>
          <a:prstGeom prst="ellipse">
            <a:avLst/>
          </a:prstGeom>
          <a:solidFill>
            <a:srgbClr val="23B4E0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D633163-9FC0-ED3E-F9D8-8B4C61922482}"/>
              </a:ext>
            </a:extLst>
          </p:cNvPr>
          <p:cNvSpPr txBox="1"/>
          <p:nvPr/>
        </p:nvSpPr>
        <p:spPr>
          <a:xfrm rot="10800000" flipV="1">
            <a:off x="17689179" y="4142830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23B4E0"/>
                </a:solidFill>
                <a:latin typeface="+mj-lt"/>
              </a:rPr>
              <a:t>X-quang, MRI, CT, siêu âm cho kết quả chính xác.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3B4E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62FE15-55B6-1231-3141-AE6F0612EA0A}"/>
              </a:ext>
            </a:extLst>
          </p:cNvPr>
          <p:cNvSpPr txBox="1"/>
          <p:nvPr/>
        </p:nvSpPr>
        <p:spPr>
          <a:xfrm rot="10800000" flipV="1">
            <a:off x="17689179" y="3120005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rgbClr val="005C86"/>
                </a:solidFill>
                <a:latin typeface="UTM Avo"/>
              </a:rPr>
              <a:t>IMAGING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5C86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40EACEC-D0FE-6C3A-A8F0-C948D42AB5E5}"/>
              </a:ext>
            </a:extLst>
          </p:cNvPr>
          <p:cNvCxnSpPr>
            <a:cxnSpLocks/>
          </p:cNvCxnSpPr>
          <p:nvPr/>
        </p:nvCxnSpPr>
        <p:spPr>
          <a:xfrm>
            <a:off x="11310242" y="11620475"/>
            <a:ext cx="1541827" cy="1180063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9BB0C5D-2346-D8C8-0D34-3BF7B6844B52}"/>
              </a:ext>
            </a:extLst>
          </p:cNvPr>
          <p:cNvSpPr/>
          <p:nvPr/>
        </p:nvSpPr>
        <p:spPr>
          <a:xfrm>
            <a:off x="15179818" y="11884859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BF1FC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3A74021-F923-4FE4-353B-74C209B20350}"/>
              </a:ext>
            </a:extLst>
          </p:cNvPr>
          <p:cNvCxnSpPr>
            <a:cxnSpLocks/>
          </p:cNvCxnSpPr>
          <p:nvPr/>
        </p:nvCxnSpPr>
        <p:spPr>
          <a:xfrm>
            <a:off x="12852069" y="12800538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DF54E902-A37E-3103-F777-9086D7C3D040}"/>
              </a:ext>
            </a:extLst>
          </p:cNvPr>
          <p:cNvSpPr/>
          <p:nvPr/>
        </p:nvSpPr>
        <p:spPr>
          <a:xfrm>
            <a:off x="14543248" y="11511523"/>
            <a:ext cx="1567536" cy="1567536"/>
          </a:xfrm>
          <a:prstGeom prst="ellipse">
            <a:avLst/>
          </a:prstGeom>
          <a:solidFill>
            <a:srgbClr val="23B4E0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E6DAC3-A763-C7B1-B859-1173CB8F3B46}"/>
              </a:ext>
            </a:extLst>
          </p:cNvPr>
          <p:cNvSpPr txBox="1"/>
          <p:nvPr/>
        </p:nvSpPr>
        <p:spPr>
          <a:xfrm rot="10800000" flipV="1">
            <a:off x="16342568" y="12223412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23B4E0"/>
                </a:solidFill>
                <a:latin typeface="+mj-lt"/>
              </a:rPr>
              <a:t>Tầm soát bệnh, tư vấn sức khỏe, nâng cao thể chất.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3B4E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C2708F2-4EB3-A9FF-3940-7665656BA9BF}"/>
              </a:ext>
            </a:extLst>
          </p:cNvPr>
          <p:cNvSpPr txBox="1"/>
          <p:nvPr/>
        </p:nvSpPr>
        <p:spPr>
          <a:xfrm rot="10800000" flipV="1">
            <a:off x="16342568" y="11200587"/>
            <a:ext cx="491572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>
                <a:solidFill>
                  <a:srgbClr val="005C86"/>
                </a:solidFill>
                <a:latin typeface="UTM Avo"/>
              </a:rPr>
              <a:t>WELLNESS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5C86"/>
              </a:solidFill>
              <a:effectLst/>
              <a:uLnTx/>
              <a:uFillTx/>
              <a:latin typeface="UTM Avo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F3979B6-765F-E4D5-40BB-8AB1BDBCA5CF}"/>
              </a:ext>
            </a:extLst>
          </p:cNvPr>
          <p:cNvCxnSpPr>
            <a:cxnSpLocks/>
          </p:cNvCxnSpPr>
          <p:nvPr/>
        </p:nvCxnSpPr>
        <p:spPr>
          <a:xfrm flipV="1">
            <a:off x="11293788" y="2103218"/>
            <a:ext cx="1558281" cy="1213104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D9B6BB5-F99B-9012-FEE9-7FFAF6A102C3}"/>
              </a:ext>
            </a:extLst>
          </p:cNvPr>
          <p:cNvSpPr/>
          <p:nvPr/>
        </p:nvSpPr>
        <p:spPr>
          <a:xfrm>
            <a:off x="15179818" y="1187539"/>
            <a:ext cx="6457454" cy="1387968"/>
          </a:xfrm>
          <a:prstGeom prst="roundRect">
            <a:avLst>
              <a:gd name="adj" fmla="val 50000"/>
            </a:avLst>
          </a:prstGeom>
          <a:solidFill>
            <a:srgbClr val="CBF1FC"/>
          </a:solidFill>
          <a:ln w="63500">
            <a:solidFill>
              <a:schemeClr val="bg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541E482-5CF2-8F15-2A63-29AA4C6635A0}"/>
              </a:ext>
            </a:extLst>
          </p:cNvPr>
          <p:cNvCxnSpPr>
            <a:cxnSpLocks/>
          </p:cNvCxnSpPr>
          <p:nvPr/>
        </p:nvCxnSpPr>
        <p:spPr>
          <a:xfrm>
            <a:off x="12852069" y="2103218"/>
            <a:ext cx="2210919" cy="0"/>
          </a:xfrm>
          <a:prstGeom prst="line">
            <a:avLst/>
          </a:prstGeom>
          <a:noFill/>
          <a:ln w="63500" cap="rnd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C690C27B-1839-0881-5856-60CE1BB51CF9}"/>
              </a:ext>
            </a:extLst>
          </p:cNvPr>
          <p:cNvSpPr/>
          <p:nvPr/>
        </p:nvSpPr>
        <p:spPr>
          <a:xfrm>
            <a:off x="14543248" y="814203"/>
            <a:ext cx="1567536" cy="1567536"/>
          </a:xfrm>
          <a:prstGeom prst="ellipse">
            <a:avLst/>
          </a:prstGeom>
          <a:solidFill>
            <a:srgbClr val="23B4E0"/>
          </a:solidFill>
          <a:ln>
            <a:solidFill>
              <a:schemeClr val="bg2"/>
            </a:solidFill>
          </a:ln>
          <a:effectLst>
            <a:outerShdw blurRad="101600" dist="1016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C2A3809-B47F-B236-DC33-9AD7B682EBC3}"/>
              </a:ext>
            </a:extLst>
          </p:cNvPr>
          <p:cNvSpPr txBox="1"/>
          <p:nvPr/>
        </p:nvSpPr>
        <p:spPr>
          <a:xfrm rot="10800000" flipV="1">
            <a:off x="16342568" y="1526092"/>
            <a:ext cx="4915722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000" dirty="0">
                <a:solidFill>
                  <a:srgbClr val="23B4E0"/>
                </a:solidFill>
                <a:latin typeface="+mj-lt"/>
              </a:rPr>
              <a:t>Khám tổng quát và chuyên khoa với bác sĩ giàu kinh nghiệm.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3B4E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1287D2-3E9F-90EC-3F24-0019AC4A79D3}"/>
              </a:ext>
            </a:extLst>
          </p:cNvPr>
          <p:cNvSpPr txBox="1"/>
          <p:nvPr/>
        </p:nvSpPr>
        <p:spPr>
          <a:xfrm rot="10800000" flipV="1">
            <a:off x="16342568" y="503267"/>
            <a:ext cx="5558208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3200" b="1" dirty="0">
                <a:solidFill>
                  <a:srgbClr val="005C86"/>
                </a:solidFill>
                <a:latin typeface="UTM Avo"/>
              </a:rPr>
              <a:t>CONSULTATION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5C86"/>
              </a:solidFill>
              <a:effectLst/>
              <a:uLnTx/>
              <a:uFillTx/>
              <a:latin typeface="UTM Avo"/>
            </a:endParaRPr>
          </a:p>
        </p:txBody>
      </p:sp>
      <p:grpSp>
        <p:nvGrpSpPr>
          <p:cNvPr id="40" name="Google Shape;10888;p80">
            <a:extLst>
              <a:ext uri="{FF2B5EF4-FFF2-40B4-BE49-F238E27FC236}">
                <a16:creationId xmlns:a16="http://schemas.microsoft.com/office/drawing/2014/main" id="{C2C4A350-C3B9-CA2C-D224-FFA1AFB78A0E}"/>
              </a:ext>
            </a:extLst>
          </p:cNvPr>
          <p:cNvGrpSpPr/>
          <p:nvPr/>
        </p:nvGrpSpPr>
        <p:grpSpPr>
          <a:xfrm>
            <a:off x="16709394" y="6533037"/>
            <a:ext cx="686432" cy="829136"/>
            <a:chOff x="7571624" y="3808935"/>
            <a:chExt cx="292047" cy="352762"/>
          </a:xfrm>
          <a:solidFill>
            <a:schemeClr val="bg2"/>
          </a:solidFill>
        </p:grpSpPr>
        <p:sp>
          <p:nvSpPr>
            <p:cNvPr id="41" name="Google Shape;10889;p80">
              <a:extLst>
                <a:ext uri="{FF2B5EF4-FFF2-40B4-BE49-F238E27FC236}">
                  <a16:creationId xmlns:a16="http://schemas.microsoft.com/office/drawing/2014/main" id="{CA637799-0F27-D0DC-9491-AD3C9DA09A73}"/>
                </a:ext>
              </a:extLst>
            </p:cNvPr>
            <p:cNvSpPr/>
            <p:nvPr/>
          </p:nvSpPr>
          <p:spPr>
            <a:xfrm>
              <a:off x="7802955" y="4057755"/>
              <a:ext cx="15227" cy="15195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239" y="0"/>
                  </a:moveTo>
                  <a:cubicBezTo>
                    <a:pt x="120" y="0"/>
                    <a:pt x="1" y="107"/>
                    <a:pt x="1" y="238"/>
                  </a:cubicBezTo>
                  <a:cubicBezTo>
                    <a:pt x="1" y="381"/>
                    <a:pt x="108" y="476"/>
                    <a:pt x="239" y="476"/>
                  </a:cubicBezTo>
                  <a:cubicBezTo>
                    <a:pt x="382" y="476"/>
                    <a:pt x="477" y="381"/>
                    <a:pt x="477" y="238"/>
                  </a:cubicBezTo>
                  <a:cubicBezTo>
                    <a:pt x="477" y="107"/>
                    <a:pt x="382" y="0"/>
                    <a:pt x="23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" name="Google Shape;10890;p80">
              <a:extLst>
                <a:ext uri="{FF2B5EF4-FFF2-40B4-BE49-F238E27FC236}">
                  <a16:creationId xmlns:a16="http://schemas.microsoft.com/office/drawing/2014/main" id="{EDF29358-A9D2-F817-81A7-1BABBE809BD7}"/>
                </a:ext>
              </a:extLst>
            </p:cNvPr>
            <p:cNvSpPr/>
            <p:nvPr/>
          </p:nvSpPr>
          <p:spPr>
            <a:xfrm>
              <a:off x="7764665" y="4115763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1"/>
                  </a:moveTo>
                  <a:cubicBezTo>
                    <a:pt x="84" y="1"/>
                    <a:pt x="0" y="84"/>
                    <a:pt x="0" y="203"/>
                  </a:cubicBezTo>
                  <a:cubicBezTo>
                    <a:pt x="0" y="322"/>
                    <a:pt x="84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0891;p80">
              <a:extLst>
                <a:ext uri="{FF2B5EF4-FFF2-40B4-BE49-F238E27FC236}">
                  <a16:creationId xmlns:a16="http://schemas.microsoft.com/office/drawing/2014/main" id="{FB2978E6-0B63-D694-3E92-75A8C3471991}"/>
                </a:ext>
              </a:extLst>
            </p:cNvPr>
            <p:cNvSpPr/>
            <p:nvPr/>
          </p:nvSpPr>
          <p:spPr>
            <a:xfrm>
              <a:off x="7653141" y="4048262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cubicBezTo>
                    <a:pt x="334" y="417"/>
                    <a:pt x="418" y="334"/>
                    <a:pt x="418" y="215"/>
                  </a:cubicBezTo>
                  <a:cubicBezTo>
                    <a:pt x="418" y="96"/>
                    <a:pt x="334" y="0"/>
                    <a:pt x="2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4" name="Google Shape;10892;p80">
              <a:extLst>
                <a:ext uri="{FF2B5EF4-FFF2-40B4-BE49-F238E27FC236}">
                  <a16:creationId xmlns:a16="http://schemas.microsoft.com/office/drawing/2014/main" id="{0E93B9AB-DC93-F206-2519-893B0FD63440}"/>
                </a:ext>
              </a:extLst>
            </p:cNvPr>
            <p:cNvSpPr/>
            <p:nvPr/>
          </p:nvSpPr>
          <p:spPr>
            <a:xfrm>
              <a:off x="7675917" y="4115763"/>
              <a:ext cx="13284" cy="13315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15" y="1"/>
                  </a:moveTo>
                  <a:cubicBezTo>
                    <a:pt x="96" y="1"/>
                    <a:pt x="0" y="84"/>
                    <a:pt x="0" y="203"/>
                  </a:cubicBezTo>
                  <a:cubicBezTo>
                    <a:pt x="0" y="322"/>
                    <a:pt x="96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5" name="Google Shape;10893;p80">
              <a:extLst>
                <a:ext uri="{FF2B5EF4-FFF2-40B4-BE49-F238E27FC236}">
                  <a16:creationId xmlns:a16="http://schemas.microsoft.com/office/drawing/2014/main" id="{2DBD2463-1F7D-B238-4B07-CC08BB9AEDD2}"/>
                </a:ext>
              </a:extLst>
            </p:cNvPr>
            <p:cNvSpPr/>
            <p:nvPr/>
          </p:nvSpPr>
          <p:spPr>
            <a:xfrm>
              <a:off x="7715736" y="4062660"/>
              <a:ext cx="16342" cy="15959"/>
            </a:xfrm>
            <a:custGeom>
              <a:avLst/>
              <a:gdLst/>
              <a:ahLst/>
              <a:cxnLst/>
              <a:rect l="l" t="t" r="r" b="b"/>
              <a:pathLst>
                <a:path w="513" h="501" extrusionOk="0">
                  <a:moveTo>
                    <a:pt x="262" y="1"/>
                  </a:moveTo>
                  <a:cubicBezTo>
                    <a:pt x="119" y="1"/>
                    <a:pt x="0" y="120"/>
                    <a:pt x="0" y="251"/>
                  </a:cubicBezTo>
                  <a:cubicBezTo>
                    <a:pt x="0" y="382"/>
                    <a:pt x="119" y="501"/>
                    <a:pt x="262" y="501"/>
                  </a:cubicBezTo>
                  <a:cubicBezTo>
                    <a:pt x="393" y="501"/>
                    <a:pt x="512" y="406"/>
                    <a:pt x="512" y="251"/>
                  </a:cubicBezTo>
                  <a:cubicBezTo>
                    <a:pt x="512" y="120"/>
                    <a:pt x="393" y="1"/>
                    <a:pt x="2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6" name="Google Shape;10894;p80">
              <a:extLst>
                <a:ext uri="{FF2B5EF4-FFF2-40B4-BE49-F238E27FC236}">
                  <a16:creationId xmlns:a16="http://schemas.microsoft.com/office/drawing/2014/main" id="{DBC7CAD7-2739-8E50-2F06-4FEBB3085BF0}"/>
                </a:ext>
              </a:extLst>
            </p:cNvPr>
            <p:cNvSpPr/>
            <p:nvPr/>
          </p:nvSpPr>
          <p:spPr>
            <a:xfrm>
              <a:off x="7571624" y="3808935"/>
              <a:ext cx="292047" cy="352762"/>
            </a:xfrm>
            <a:custGeom>
              <a:avLst/>
              <a:gdLst/>
              <a:ahLst/>
              <a:cxnLst/>
              <a:rect l="l" t="t" r="r" b="b"/>
              <a:pathLst>
                <a:path w="9168" h="11074" extrusionOk="0">
                  <a:moveTo>
                    <a:pt x="3085" y="6536"/>
                  </a:moveTo>
                  <a:cubicBezTo>
                    <a:pt x="3680" y="6536"/>
                    <a:pt x="4251" y="6687"/>
                    <a:pt x="4786" y="7001"/>
                  </a:cubicBezTo>
                  <a:cubicBezTo>
                    <a:pt x="5364" y="7337"/>
                    <a:pt x="5926" y="7449"/>
                    <a:pt x="6422" y="7449"/>
                  </a:cubicBezTo>
                  <a:cubicBezTo>
                    <a:pt x="6805" y="7449"/>
                    <a:pt x="7149" y="7382"/>
                    <a:pt x="7430" y="7299"/>
                  </a:cubicBezTo>
                  <a:cubicBezTo>
                    <a:pt x="7858" y="7180"/>
                    <a:pt x="8192" y="7001"/>
                    <a:pt x="8382" y="6882"/>
                  </a:cubicBezTo>
                  <a:lnTo>
                    <a:pt x="8382" y="6882"/>
                  </a:lnTo>
                  <a:cubicBezTo>
                    <a:pt x="8739" y="8156"/>
                    <a:pt x="8430" y="9502"/>
                    <a:pt x="7477" y="10454"/>
                  </a:cubicBezTo>
                  <a:cubicBezTo>
                    <a:pt x="7287" y="10645"/>
                    <a:pt x="7013" y="10764"/>
                    <a:pt x="6727" y="10764"/>
                  </a:cubicBezTo>
                  <a:lnTo>
                    <a:pt x="3000" y="10764"/>
                  </a:lnTo>
                  <a:cubicBezTo>
                    <a:pt x="2715" y="10764"/>
                    <a:pt x="2441" y="10645"/>
                    <a:pt x="2250" y="10454"/>
                  </a:cubicBezTo>
                  <a:cubicBezTo>
                    <a:pt x="1393" y="9573"/>
                    <a:pt x="988" y="8311"/>
                    <a:pt x="1334" y="6966"/>
                  </a:cubicBezTo>
                  <a:cubicBezTo>
                    <a:pt x="1476" y="6894"/>
                    <a:pt x="1846" y="6716"/>
                    <a:pt x="2357" y="6609"/>
                  </a:cubicBezTo>
                  <a:cubicBezTo>
                    <a:pt x="2603" y="6561"/>
                    <a:pt x="2846" y="6536"/>
                    <a:pt x="3085" y="6536"/>
                  </a:cubicBezTo>
                  <a:close/>
                  <a:moveTo>
                    <a:pt x="3322" y="1"/>
                  </a:moveTo>
                  <a:cubicBezTo>
                    <a:pt x="3084" y="1"/>
                    <a:pt x="2893" y="191"/>
                    <a:pt x="2893" y="429"/>
                  </a:cubicBezTo>
                  <a:lnTo>
                    <a:pt x="2893" y="822"/>
                  </a:lnTo>
                  <a:cubicBezTo>
                    <a:pt x="2893" y="1060"/>
                    <a:pt x="3084" y="1251"/>
                    <a:pt x="3322" y="1251"/>
                  </a:cubicBezTo>
                  <a:lnTo>
                    <a:pt x="3548" y="1251"/>
                  </a:lnTo>
                  <a:lnTo>
                    <a:pt x="3548" y="2584"/>
                  </a:lnTo>
                  <a:cubicBezTo>
                    <a:pt x="3548" y="2679"/>
                    <a:pt x="3620" y="2751"/>
                    <a:pt x="3715" y="2751"/>
                  </a:cubicBezTo>
                  <a:cubicBezTo>
                    <a:pt x="3798" y="2751"/>
                    <a:pt x="3870" y="2679"/>
                    <a:pt x="3870" y="2584"/>
                  </a:cubicBezTo>
                  <a:lnTo>
                    <a:pt x="3870" y="1251"/>
                  </a:lnTo>
                  <a:lnTo>
                    <a:pt x="5822" y="1251"/>
                  </a:lnTo>
                  <a:lnTo>
                    <a:pt x="5822" y="3965"/>
                  </a:lnTo>
                  <a:cubicBezTo>
                    <a:pt x="5822" y="4203"/>
                    <a:pt x="5977" y="4418"/>
                    <a:pt x="6191" y="4513"/>
                  </a:cubicBezTo>
                  <a:cubicBezTo>
                    <a:pt x="7168" y="4894"/>
                    <a:pt x="7894" y="5656"/>
                    <a:pt x="8251" y="6597"/>
                  </a:cubicBezTo>
                  <a:cubicBezTo>
                    <a:pt x="8084" y="6704"/>
                    <a:pt x="7763" y="6894"/>
                    <a:pt x="7299" y="7025"/>
                  </a:cubicBezTo>
                  <a:cubicBezTo>
                    <a:pt x="6992" y="7113"/>
                    <a:pt x="6689" y="7157"/>
                    <a:pt x="6391" y="7157"/>
                  </a:cubicBezTo>
                  <a:cubicBezTo>
                    <a:pt x="5879" y="7157"/>
                    <a:pt x="5384" y="7027"/>
                    <a:pt x="4917" y="6763"/>
                  </a:cubicBezTo>
                  <a:cubicBezTo>
                    <a:pt x="4326" y="6419"/>
                    <a:pt x="3678" y="6255"/>
                    <a:pt x="3027" y="6255"/>
                  </a:cubicBezTo>
                  <a:cubicBezTo>
                    <a:pt x="2486" y="6255"/>
                    <a:pt x="1942" y="6368"/>
                    <a:pt x="1429" y="6585"/>
                  </a:cubicBezTo>
                  <a:cubicBezTo>
                    <a:pt x="1786" y="5656"/>
                    <a:pt x="2512" y="4894"/>
                    <a:pt x="3489" y="4513"/>
                  </a:cubicBezTo>
                  <a:cubicBezTo>
                    <a:pt x="3703" y="4418"/>
                    <a:pt x="3858" y="4215"/>
                    <a:pt x="3858" y="3977"/>
                  </a:cubicBezTo>
                  <a:lnTo>
                    <a:pt x="3858" y="3394"/>
                  </a:lnTo>
                  <a:cubicBezTo>
                    <a:pt x="3858" y="3310"/>
                    <a:pt x="3786" y="3227"/>
                    <a:pt x="3691" y="3227"/>
                  </a:cubicBezTo>
                  <a:cubicBezTo>
                    <a:pt x="3608" y="3227"/>
                    <a:pt x="3536" y="3310"/>
                    <a:pt x="3536" y="3394"/>
                  </a:cubicBezTo>
                  <a:lnTo>
                    <a:pt x="3536" y="3942"/>
                  </a:lnTo>
                  <a:cubicBezTo>
                    <a:pt x="3536" y="4049"/>
                    <a:pt x="3465" y="4156"/>
                    <a:pt x="3370" y="4180"/>
                  </a:cubicBezTo>
                  <a:cubicBezTo>
                    <a:pt x="714" y="5239"/>
                    <a:pt x="0" y="8668"/>
                    <a:pt x="1988" y="10669"/>
                  </a:cubicBezTo>
                  <a:cubicBezTo>
                    <a:pt x="2238" y="10930"/>
                    <a:pt x="2596" y="11073"/>
                    <a:pt x="2953" y="11073"/>
                  </a:cubicBezTo>
                  <a:lnTo>
                    <a:pt x="6703" y="11073"/>
                  </a:lnTo>
                  <a:cubicBezTo>
                    <a:pt x="7060" y="11073"/>
                    <a:pt x="7418" y="10930"/>
                    <a:pt x="7680" y="10657"/>
                  </a:cubicBezTo>
                  <a:cubicBezTo>
                    <a:pt x="9132" y="9240"/>
                    <a:pt x="9168" y="7097"/>
                    <a:pt x="8120" y="5596"/>
                  </a:cubicBezTo>
                  <a:cubicBezTo>
                    <a:pt x="7668" y="4954"/>
                    <a:pt x="7049" y="4477"/>
                    <a:pt x="6334" y="4203"/>
                  </a:cubicBezTo>
                  <a:cubicBezTo>
                    <a:pt x="6227" y="4156"/>
                    <a:pt x="6167" y="4061"/>
                    <a:pt x="6167" y="3965"/>
                  </a:cubicBezTo>
                  <a:lnTo>
                    <a:pt x="6167" y="1251"/>
                  </a:lnTo>
                  <a:lnTo>
                    <a:pt x="6394" y="1251"/>
                  </a:lnTo>
                  <a:cubicBezTo>
                    <a:pt x="6632" y="1251"/>
                    <a:pt x="6822" y="1060"/>
                    <a:pt x="6822" y="822"/>
                  </a:cubicBezTo>
                  <a:lnTo>
                    <a:pt x="6822" y="429"/>
                  </a:lnTo>
                  <a:cubicBezTo>
                    <a:pt x="6822" y="191"/>
                    <a:pt x="6632" y="1"/>
                    <a:pt x="6394" y="1"/>
                  </a:cubicBezTo>
                  <a:lnTo>
                    <a:pt x="5525" y="1"/>
                  </a:lnTo>
                  <a:cubicBezTo>
                    <a:pt x="5441" y="1"/>
                    <a:pt x="5358" y="72"/>
                    <a:pt x="5358" y="167"/>
                  </a:cubicBezTo>
                  <a:cubicBezTo>
                    <a:pt x="5358" y="251"/>
                    <a:pt x="5441" y="334"/>
                    <a:pt x="5525" y="334"/>
                  </a:cubicBezTo>
                  <a:lnTo>
                    <a:pt x="6394" y="334"/>
                  </a:lnTo>
                  <a:cubicBezTo>
                    <a:pt x="6453" y="334"/>
                    <a:pt x="6489" y="370"/>
                    <a:pt x="6489" y="429"/>
                  </a:cubicBezTo>
                  <a:lnTo>
                    <a:pt x="6489" y="822"/>
                  </a:lnTo>
                  <a:cubicBezTo>
                    <a:pt x="6489" y="882"/>
                    <a:pt x="6453" y="929"/>
                    <a:pt x="6394" y="929"/>
                  </a:cubicBezTo>
                  <a:lnTo>
                    <a:pt x="3322" y="929"/>
                  </a:lnTo>
                  <a:cubicBezTo>
                    <a:pt x="3262" y="929"/>
                    <a:pt x="3215" y="882"/>
                    <a:pt x="3215" y="822"/>
                  </a:cubicBezTo>
                  <a:lnTo>
                    <a:pt x="3215" y="429"/>
                  </a:lnTo>
                  <a:cubicBezTo>
                    <a:pt x="3215" y="370"/>
                    <a:pt x="3262" y="334"/>
                    <a:pt x="3322" y="334"/>
                  </a:cubicBezTo>
                  <a:lnTo>
                    <a:pt x="4739" y="334"/>
                  </a:lnTo>
                  <a:cubicBezTo>
                    <a:pt x="4822" y="334"/>
                    <a:pt x="4905" y="251"/>
                    <a:pt x="4905" y="167"/>
                  </a:cubicBezTo>
                  <a:cubicBezTo>
                    <a:pt x="4905" y="72"/>
                    <a:pt x="4822" y="1"/>
                    <a:pt x="4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7" name="Google Shape;11218;p80">
            <a:extLst>
              <a:ext uri="{FF2B5EF4-FFF2-40B4-BE49-F238E27FC236}">
                <a16:creationId xmlns:a16="http://schemas.microsoft.com/office/drawing/2014/main" id="{C37F6A80-F39A-8BA9-E23C-7B1A3BBC6ABD}"/>
              </a:ext>
            </a:extLst>
          </p:cNvPr>
          <p:cNvGrpSpPr/>
          <p:nvPr/>
        </p:nvGrpSpPr>
        <p:grpSpPr>
          <a:xfrm>
            <a:off x="14887928" y="1165583"/>
            <a:ext cx="878178" cy="864776"/>
            <a:chOff x="7964906" y="2434073"/>
            <a:chExt cx="373627" cy="367925"/>
          </a:xfrm>
          <a:solidFill>
            <a:schemeClr val="bg2"/>
          </a:solidFill>
        </p:grpSpPr>
        <p:sp>
          <p:nvSpPr>
            <p:cNvPr id="48" name="Google Shape;11219;p80">
              <a:extLst>
                <a:ext uri="{FF2B5EF4-FFF2-40B4-BE49-F238E27FC236}">
                  <a16:creationId xmlns:a16="http://schemas.microsoft.com/office/drawing/2014/main" id="{754C5C6F-C07D-33F3-83EB-826D2018E3A7}"/>
                </a:ext>
              </a:extLst>
            </p:cNvPr>
            <p:cNvSpPr/>
            <p:nvPr/>
          </p:nvSpPr>
          <p:spPr>
            <a:xfrm>
              <a:off x="8252397" y="2622942"/>
              <a:ext cx="46699" cy="46317"/>
            </a:xfrm>
            <a:custGeom>
              <a:avLst/>
              <a:gdLst/>
              <a:ahLst/>
              <a:cxnLst/>
              <a:rect l="l" t="t" r="r" b="b"/>
              <a:pathLst>
                <a:path w="1466" h="1454" extrusionOk="0">
                  <a:moveTo>
                    <a:pt x="715" y="334"/>
                  </a:moveTo>
                  <a:cubicBezTo>
                    <a:pt x="941" y="358"/>
                    <a:pt x="1108" y="513"/>
                    <a:pt x="1108" y="727"/>
                  </a:cubicBezTo>
                  <a:cubicBezTo>
                    <a:pt x="1108" y="929"/>
                    <a:pt x="929" y="1108"/>
                    <a:pt x="715" y="1108"/>
                  </a:cubicBezTo>
                  <a:cubicBezTo>
                    <a:pt x="513" y="1108"/>
                    <a:pt x="334" y="929"/>
                    <a:pt x="334" y="727"/>
                  </a:cubicBezTo>
                  <a:cubicBezTo>
                    <a:pt x="334" y="513"/>
                    <a:pt x="513" y="334"/>
                    <a:pt x="715" y="334"/>
                  </a:cubicBezTo>
                  <a:close/>
                  <a:moveTo>
                    <a:pt x="739" y="1"/>
                  </a:moveTo>
                  <a:cubicBezTo>
                    <a:pt x="334" y="13"/>
                    <a:pt x="1" y="334"/>
                    <a:pt x="1" y="727"/>
                  </a:cubicBezTo>
                  <a:cubicBezTo>
                    <a:pt x="1" y="1132"/>
                    <a:pt x="334" y="1453"/>
                    <a:pt x="739" y="1453"/>
                  </a:cubicBezTo>
                  <a:cubicBezTo>
                    <a:pt x="1132" y="1453"/>
                    <a:pt x="1465" y="1132"/>
                    <a:pt x="1465" y="727"/>
                  </a:cubicBezTo>
                  <a:cubicBezTo>
                    <a:pt x="1465" y="322"/>
                    <a:pt x="1132" y="1"/>
                    <a:pt x="73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9" name="Google Shape;11220;p80">
              <a:extLst>
                <a:ext uri="{FF2B5EF4-FFF2-40B4-BE49-F238E27FC236}">
                  <a16:creationId xmlns:a16="http://schemas.microsoft.com/office/drawing/2014/main" id="{D0FD39B8-6C55-53E5-824A-D069E106E0C3}"/>
                </a:ext>
              </a:extLst>
            </p:cNvPr>
            <p:cNvSpPr/>
            <p:nvPr/>
          </p:nvSpPr>
          <p:spPr>
            <a:xfrm>
              <a:off x="7964906" y="2434073"/>
              <a:ext cx="373627" cy="367925"/>
            </a:xfrm>
            <a:custGeom>
              <a:avLst/>
              <a:gdLst/>
              <a:ahLst/>
              <a:cxnLst/>
              <a:rect l="l" t="t" r="r" b="b"/>
              <a:pathLst>
                <a:path w="11729" h="11550" extrusionOk="0">
                  <a:moveTo>
                    <a:pt x="2525" y="358"/>
                  </a:moveTo>
                  <a:cubicBezTo>
                    <a:pt x="2835" y="358"/>
                    <a:pt x="3096" y="608"/>
                    <a:pt x="3096" y="929"/>
                  </a:cubicBezTo>
                  <a:lnTo>
                    <a:pt x="3096" y="941"/>
                  </a:lnTo>
                  <a:cubicBezTo>
                    <a:pt x="3096" y="1251"/>
                    <a:pt x="2835" y="1501"/>
                    <a:pt x="2525" y="1501"/>
                  </a:cubicBezTo>
                  <a:lnTo>
                    <a:pt x="2299" y="1501"/>
                  </a:lnTo>
                  <a:cubicBezTo>
                    <a:pt x="2227" y="1501"/>
                    <a:pt x="2168" y="1441"/>
                    <a:pt x="2168" y="1370"/>
                  </a:cubicBezTo>
                  <a:lnTo>
                    <a:pt x="2168" y="489"/>
                  </a:lnTo>
                  <a:cubicBezTo>
                    <a:pt x="2168" y="417"/>
                    <a:pt x="2227" y="358"/>
                    <a:pt x="2299" y="358"/>
                  </a:cubicBezTo>
                  <a:close/>
                  <a:moveTo>
                    <a:pt x="5704" y="358"/>
                  </a:moveTo>
                  <a:cubicBezTo>
                    <a:pt x="5787" y="358"/>
                    <a:pt x="5847" y="417"/>
                    <a:pt x="5847" y="512"/>
                  </a:cubicBezTo>
                  <a:lnTo>
                    <a:pt x="5847" y="1358"/>
                  </a:lnTo>
                  <a:cubicBezTo>
                    <a:pt x="5847" y="1429"/>
                    <a:pt x="5787" y="1501"/>
                    <a:pt x="5704" y="1501"/>
                  </a:cubicBezTo>
                  <a:lnTo>
                    <a:pt x="5490" y="1501"/>
                  </a:lnTo>
                  <a:cubicBezTo>
                    <a:pt x="5180" y="1501"/>
                    <a:pt x="4918" y="1251"/>
                    <a:pt x="4918" y="941"/>
                  </a:cubicBezTo>
                  <a:lnTo>
                    <a:pt x="4918" y="929"/>
                  </a:lnTo>
                  <a:cubicBezTo>
                    <a:pt x="4918" y="608"/>
                    <a:pt x="5180" y="358"/>
                    <a:pt x="5490" y="358"/>
                  </a:cubicBezTo>
                  <a:close/>
                  <a:moveTo>
                    <a:pt x="5478" y="0"/>
                  </a:moveTo>
                  <a:cubicBezTo>
                    <a:pt x="4966" y="0"/>
                    <a:pt x="4561" y="405"/>
                    <a:pt x="4561" y="905"/>
                  </a:cubicBezTo>
                  <a:lnTo>
                    <a:pt x="4561" y="929"/>
                  </a:lnTo>
                  <a:cubicBezTo>
                    <a:pt x="4561" y="1429"/>
                    <a:pt x="4966" y="1834"/>
                    <a:pt x="5478" y="1834"/>
                  </a:cubicBezTo>
                  <a:lnTo>
                    <a:pt x="5692" y="1834"/>
                  </a:lnTo>
                  <a:cubicBezTo>
                    <a:pt x="5966" y="1834"/>
                    <a:pt x="6168" y="1620"/>
                    <a:pt x="6168" y="1358"/>
                  </a:cubicBezTo>
                  <a:lnTo>
                    <a:pt x="6168" y="1084"/>
                  </a:lnTo>
                  <a:lnTo>
                    <a:pt x="6561" y="1084"/>
                  </a:lnTo>
                  <a:cubicBezTo>
                    <a:pt x="6930" y="1084"/>
                    <a:pt x="7228" y="1382"/>
                    <a:pt x="7228" y="1763"/>
                  </a:cubicBezTo>
                  <a:lnTo>
                    <a:pt x="7228" y="2667"/>
                  </a:lnTo>
                  <a:cubicBezTo>
                    <a:pt x="6966" y="2715"/>
                    <a:pt x="6740" y="2918"/>
                    <a:pt x="6692" y="3215"/>
                  </a:cubicBezTo>
                  <a:lnTo>
                    <a:pt x="6466" y="4953"/>
                  </a:lnTo>
                  <a:cubicBezTo>
                    <a:pt x="6383" y="5668"/>
                    <a:pt x="5775" y="6204"/>
                    <a:pt x="5061" y="6204"/>
                  </a:cubicBezTo>
                  <a:lnTo>
                    <a:pt x="4323" y="6204"/>
                  </a:lnTo>
                  <a:cubicBezTo>
                    <a:pt x="4239" y="6204"/>
                    <a:pt x="4168" y="6287"/>
                    <a:pt x="4168" y="6370"/>
                  </a:cubicBezTo>
                  <a:cubicBezTo>
                    <a:pt x="4168" y="6466"/>
                    <a:pt x="4239" y="6537"/>
                    <a:pt x="4323" y="6537"/>
                  </a:cubicBezTo>
                  <a:lnTo>
                    <a:pt x="5061" y="6537"/>
                  </a:lnTo>
                  <a:cubicBezTo>
                    <a:pt x="5954" y="6537"/>
                    <a:pt x="6704" y="5870"/>
                    <a:pt x="6811" y="4989"/>
                  </a:cubicBezTo>
                  <a:lnTo>
                    <a:pt x="7037" y="3251"/>
                  </a:lnTo>
                  <a:cubicBezTo>
                    <a:pt x="7049" y="3093"/>
                    <a:pt x="7189" y="2988"/>
                    <a:pt x="7335" y="2988"/>
                  </a:cubicBezTo>
                  <a:cubicBezTo>
                    <a:pt x="7343" y="2988"/>
                    <a:pt x="7351" y="2988"/>
                    <a:pt x="7359" y="2989"/>
                  </a:cubicBezTo>
                  <a:cubicBezTo>
                    <a:pt x="7526" y="3013"/>
                    <a:pt x="7633" y="3156"/>
                    <a:pt x="7621" y="3322"/>
                  </a:cubicBezTo>
                  <a:lnTo>
                    <a:pt x="7395" y="5061"/>
                  </a:lnTo>
                  <a:cubicBezTo>
                    <a:pt x="7240" y="6239"/>
                    <a:pt x="6252" y="7120"/>
                    <a:pt x="5061" y="7120"/>
                  </a:cubicBezTo>
                  <a:lnTo>
                    <a:pt x="4442" y="7120"/>
                  </a:lnTo>
                  <a:cubicBezTo>
                    <a:pt x="4359" y="7120"/>
                    <a:pt x="4287" y="7192"/>
                    <a:pt x="4287" y="7275"/>
                  </a:cubicBezTo>
                  <a:lnTo>
                    <a:pt x="4287" y="8156"/>
                  </a:lnTo>
                  <a:cubicBezTo>
                    <a:pt x="4287" y="8323"/>
                    <a:pt x="4144" y="8454"/>
                    <a:pt x="3989" y="8454"/>
                  </a:cubicBezTo>
                  <a:cubicBezTo>
                    <a:pt x="3823" y="8454"/>
                    <a:pt x="3692" y="8323"/>
                    <a:pt x="3692" y="8156"/>
                  </a:cubicBezTo>
                  <a:lnTo>
                    <a:pt x="3692" y="7275"/>
                  </a:lnTo>
                  <a:cubicBezTo>
                    <a:pt x="3692" y="7192"/>
                    <a:pt x="3608" y="7120"/>
                    <a:pt x="3525" y="7120"/>
                  </a:cubicBezTo>
                  <a:lnTo>
                    <a:pt x="2918" y="7120"/>
                  </a:lnTo>
                  <a:cubicBezTo>
                    <a:pt x="1727" y="7120"/>
                    <a:pt x="727" y="6227"/>
                    <a:pt x="572" y="5061"/>
                  </a:cubicBezTo>
                  <a:lnTo>
                    <a:pt x="358" y="3322"/>
                  </a:lnTo>
                  <a:cubicBezTo>
                    <a:pt x="334" y="3156"/>
                    <a:pt x="441" y="3013"/>
                    <a:pt x="608" y="2989"/>
                  </a:cubicBezTo>
                  <a:cubicBezTo>
                    <a:pt x="616" y="2988"/>
                    <a:pt x="625" y="2988"/>
                    <a:pt x="633" y="2988"/>
                  </a:cubicBezTo>
                  <a:cubicBezTo>
                    <a:pt x="789" y="2988"/>
                    <a:pt x="918" y="3093"/>
                    <a:pt x="930" y="3251"/>
                  </a:cubicBezTo>
                  <a:lnTo>
                    <a:pt x="1156" y="4989"/>
                  </a:lnTo>
                  <a:cubicBezTo>
                    <a:pt x="1263" y="5882"/>
                    <a:pt x="2025" y="6537"/>
                    <a:pt x="2918" y="6537"/>
                  </a:cubicBezTo>
                  <a:lnTo>
                    <a:pt x="3644" y="6537"/>
                  </a:lnTo>
                  <a:cubicBezTo>
                    <a:pt x="3727" y="6537"/>
                    <a:pt x="3811" y="6466"/>
                    <a:pt x="3811" y="6370"/>
                  </a:cubicBezTo>
                  <a:cubicBezTo>
                    <a:pt x="3811" y="6287"/>
                    <a:pt x="3727" y="6204"/>
                    <a:pt x="3644" y="6204"/>
                  </a:cubicBezTo>
                  <a:lnTo>
                    <a:pt x="2918" y="6204"/>
                  </a:lnTo>
                  <a:cubicBezTo>
                    <a:pt x="2203" y="6204"/>
                    <a:pt x="1584" y="5668"/>
                    <a:pt x="1501" y="4953"/>
                  </a:cubicBezTo>
                  <a:lnTo>
                    <a:pt x="1275" y="3215"/>
                  </a:lnTo>
                  <a:cubicBezTo>
                    <a:pt x="1251" y="2929"/>
                    <a:pt x="1025" y="2727"/>
                    <a:pt x="775" y="2679"/>
                  </a:cubicBezTo>
                  <a:lnTo>
                    <a:pt x="775" y="1775"/>
                  </a:lnTo>
                  <a:cubicBezTo>
                    <a:pt x="775" y="1405"/>
                    <a:pt x="1072" y="1108"/>
                    <a:pt x="1441" y="1108"/>
                  </a:cubicBezTo>
                  <a:lnTo>
                    <a:pt x="1822" y="1108"/>
                  </a:lnTo>
                  <a:lnTo>
                    <a:pt x="1822" y="1370"/>
                  </a:lnTo>
                  <a:cubicBezTo>
                    <a:pt x="1822" y="1644"/>
                    <a:pt x="2037" y="1846"/>
                    <a:pt x="2299" y="1846"/>
                  </a:cubicBezTo>
                  <a:lnTo>
                    <a:pt x="2525" y="1846"/>
                  </a:lnTo>
                  <a:cubicBezTo>
                    <a:pt x="3037" y="1846"/>
                    <a:pt x="3430" y="1441"/>
                    <a:pt x="3430" y="941"/>
                  </a:cubicBezTo>
                  <a:lnTo>
                    <a:pt x="3430" y="929"/>
                  </a:lnTo>
                  <a:cubicBezTo>
                    <a:pt x="3430" y="417"/>
                    <a:pt x="3037" y="12"/>
                    <a:pt x="2525" y="12"/>
                  </a:cubicBezTo>
                  <a:lnTo>
                    <a:pt x="2299" y="12"/>
                  </a:lnTo>
                  <a:cubicBezTo>
                    <a:pt x="2037" y="12"/>
                    <a:pt x="1822" y="227"/>
                    <a:pt x="1822" y="489"/>
                  </a:cubicBezTo>
                  <a:lnTo>
                    <a:pt x="1822" y="762"/>
                  </a:lnTo>
                  <a:lnTo>
                    <a:pt x="1441" y="762"/>
                  </a:lnTo>
                  <a:cubicBezTo>
                    <a:pt x="870" y="762"/>
                    <a:pt x="429" y="1227"/>
                    <a:pt x="429" y="1775"/>
                  </a:cubicBezTo>
                  <a:lnTo>
                    <a:pt x="429" y="2715"/>
                  </a:lnTo>
                  <a:cubicBezTo>
                    <a:pt x="156" y="2810"/>
                    <a:pt x="1" y="3084"/>
                    <a:pt x="25" y="3382"/>
                  </a:cubicBezTo>
                  <a:lnTo>
                    <a:pt x="251" y="5120"/>
                  </a:lnTo>
                  <a:cubicBezTo>
                    <a:pt x="418" y="6466"/>
                    <a:pt x="1561" y="7478"/>
                    <a:pt x="2918" y="7478"/>
                  </a:cubicBezTo>
                  <a:lnTo>
                    <a:pt x="3358" y="7478"/>
                  </a:lnTo>
                  <a:lnTo>
                    <a:pt x="3358" y="8192"/>
                  </a:lnTo>
                  <a:cubicBezTo>
                    <a:pt x="3358" y="8466"/>
                    <a:pt x="3549" y="8728"/>
                    <a:pt x="3823" y="8799"/>
                  </a:cubicBezTo>
                  <a:lnTo>
                    <a:pt x="3823" y="9418"/>
                  </a:lnTo>
                  <a:cubicBezTo>
                    <a:pt x="3823" y="10597"/>
                    <a:pt x="4775" y="11550"/>
                    <a:pt x="5954" y="11550"/>
                  </a:cubicBezTo>
                  <a:lnTo>
                    <a:pt x="7799" y="11550"/>
                  </a:lnTo>
                  <a:cubicBezTo>
                    <a:pt x="8966" y="11550"/>
                    <a:pt x="9919" y="10597"/>
                    <a:pt x="9919" y="9418"/>
                  </a:cubicBezTo>
                  <a:lnTo>
                    <a:pt x="9919" y="8454"/>
                  </a:lnTo>
                  <a:cubicBezTo>
                    <a:pt x="10335" y="8430"/>
                    <a:pt x="10740" y="8252"/>
                    <a:pt x="11038" y="7930"/>
                  </a:cubicBezTo>
                  <a:cubicBezTo>
                    <a:pt x="11633" y="7335"/>
                    <a:pt x="11728" y="6382"/>
                    <a:pt x="11264" y="5668"/>
                  </a:cubicBezTo>
                  <a:cubicBezTo>
                    <a:pt x="11235" y="5624"/>
                    <a:pt x="11184" y="5598"/>
                    <a:pt x="11129" y="5598"/>
                  </a:cubicBezTo>
                  <a:cubicBezTo>
                    <a:pt x="11095" y="5598"/>
                    <a:pt x="11058" y="5609"/>
                    <a:pt x="11026" y="5632"/>
                  </a:cubicBezTo>
                  <a:cubicBezTo>
                    <a:pt x="10955" y="5668"/>
                    <a:pt x="10919" y="5775"/>
                    <a:pt x="10978" y="5870"/>
                  </a:cubicBezTo>
                  <a:cubicBezTo>
                    <a:pt x="11609" y="6799"/>
                    <a:pt x="10966" y="8109"/>
                    <a:pt x="9740" y="8109"/>
                  </a:cubicBezTo>
                  <a:cubicBezTo>
                    <a:pt x="8478" y="8109"/>
                    <a:pt x="7823" y="6549"/>
                    <a:pt x="8728" y="5632"/>
                  </a:cubicBezTo>
                  <a:cubicBezTo>
                    <a:pt x="9013" y="5347"/>
                    <a:pt x="9379" y="5201"/>
                    <a:pt x="9749" y="5201"/>
                  </a:cubicBezTo>
                  <a:cubicBezTo>
                    <a:pt x="10029" y="5201"/>
                    <a:pt x="10311" y="5285"/>
                    <a:pt x="10562" y="5454"/>
                  </a:cubicBezTo>
                  <a:cubicBezTo>
                    <a:pt x="10587" y="5466"/>
                    <a:pt x="10618" y="5473"/>
                    <a:pt x="10649" y="5473"/>
                  </a:cubicBezTo>
                  <a:cubicBezTo>
                    <a:pt x="10704" y="5473"/>
                    <a:pt x="10762" y="5452"/>
                    <a:pt x="10800" y="5406"/>
                  </a:cubicBezTo>
                  <a:cubicBezTo>
                    <a:pt x="10847" y="5334"/>
                    <a:pt x="10836" y="5227"/>
                    <a:pt x="10752" y="5168"/>
                  </a:cubicBezTo>
                  <a:cubicBezTo>
                    <a:pt x="10439" y="4961"/>
                    <a:pt x="10099" y="4867"/>
                    <a:pt x="9768" y="4867"/>
                  </a:cubicBezTo>
                  <a:cubicBezTo>
                    <a:pt x="8839" y="4867"/>
                    <a:pt x="7978" y="5606"/>
                    <a:pt x="7978" y="6668"/>
                  </a:cubicBezTo>
                  <a:cubicBezTo>
                    <a:pt x="7978" y="7609"/>
                    <a:pt x="8692" y="8371"/>
                    <a:pt x="9585" y="8454"/>
                  </a:cubicBezTo>
                  <a:lnTo>
                    <a:pt x="9585" y="9406"/>
                  </a:lnTo>
                  <a:cubicBezTo>
                    <a:pt x="9585" y="10395"/>
                    <a:pt x="8776" y="11192"/>
                    <a:pt x="7799" y="11192"/>
                  </a:cubicBezTo>
                  <a:lnTo>
                    <a:pt x="5954" y="11192"/>
                  </a:lnTo>
                  <a:cubicBezTo>
                    <a:pt x="4966" y="11192"/>
                    <a:pt x="4168" y="10395"/>
                    <a:pt x="4168" y="9406"/>
                  </a:cubicBezTo>
                  <a:lnTo>
                    <a:pt x="4168" y="8787"/>
                  </a:lnTo>
                  <a:cubicBezTo>
                    <a:pt x="4430" y="8704"/>
                    <a:pt x="4620" y="8466"/>
                    <a:pt x="4620" y="8168"/>
                  </a:cubicBezTo>
                  <a:lnTo>
                    <a:pt x="4620" y="7478"/>
                  </a:lnTo>
                  <a:lnTo>
                    <a:pt x="5073" y="7478"/>
                  </a:lnTo>
                  <a:cubicBezTo>
                    <a:pt x="6418" y="7478"/>
                    <a:pt x="7573" y="6466"/>
                    <a:pt x="7740" y="5120"/>
                  </a:cubicBezTo>
                  <a:lnTo>
                    <a:pt x="7954" y="3382"/>
                  </a:lnTo>
                  <a:cubicBezTo>
                    <a:pt x="7990" y="3096"/>
                    <a:pt x="7823" y="2834"/>
                    <a:pt x="7573" y="2727"/>
                  </a:cubicBezTo>
                  <a:lnTo>
                    <a:pt x="7573" y="1763"/>
                  </a:lnTo>
                  <a:cubicBezTo>
                    <a:pt x="7573" y="1191"/>
                    <a:pt x="7109" y="751"/>
                    <a:pt x="6561" y="751"/>
                  </a:cubicBezTo>
                  <a:lnTo>
                    <a:pt x="6168" y="751"/>
                  </a:lnTo>
                  <a:lnTo>
                    <a:pt x="6168" y="477"/>
                  </a:lnTo>
                  <a:cubicBezTo>
                    <a:pt x="6168" y="215"/>
                    <a:pt x="5966" y="0"/>
                    <a:pt x="56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50" name="Google Shape;11143;p80">
            <a:extLst>
              <a:ext uri="{FF2B5EF4-FFF2-40B4-BE49-F238E27FC236}">
                <a16:creationId xmlns:a16="http://schemas.microsoft.com/office/drawing/2014/main" id="{5603B7F0-B9D3-130D-D483-16A70F08122E}"/>
              </a:ext>
            </a:extLst>
          </p:cNvPr>
          <p:cNvGrpSpPr/>
          <p:nvPr/>
        </p:nvGrpSpPr>
        <p:grpSpPr>
          <a:xfrm>
            <a:off x="16239891" y="3841620"/>
            <a:ext cx="867472" cy="746178"/>
            <a:chOff x="6196730" y="1525346"/>
            <a:chExt cx="369072" cy="317467"/>
          </a:xfrm>
          <a:solidFill>
            <a:schemeClr val="bg2"/>
          </a:solidFill>
        </p:grpSpPr>
        <p:sp>
          <p:nvSpPr>
            <p:cNvPr id="51" name="Google Shape;11144;p80">
              <a:extLst>
                <a:ext uri="{FF2B5EF4-FFF2-40B4-BE49-F238E27FC236}">
                  <a16:creationId xmlns:a16="http://schemas.microsoft.com/office/drawing/2014/main" id="{ECF3BA01-168B-CF18-7885-FAD66D8A0EC6}"/>
                </a:ext>
              </a:extLst>
            </p:cNvPr>
            <p:cNvSpPr/>
            <p:nvPr/>
          </p:nvSpPr>
          <p:spPr>
            <a:xfrm>
              <a:off x="6285478" y="1697140"/>
              <a:ext cx="193870" cy="145673"/>
            </a:xfrm>
            <a:custGeom>
              <a:avLst/>
              <a:gdLst/>
              <a:ahLst/>
              <a:cxnLst/>
              <a:rect l="l" t="t" r="r" b="b"/>
              <a:pathLst>
                <a:path w="6086" h="4573" extrusionOk="0">
                  <a:moveTo>
                    <a:pt x="2972" y="1"/>
                  </a:moveTo>
                  <a:cubicBezTo>
                    <a:pt x="2790" y="1"/>
                    <a:pt x="2608" y="72"/>
                    <a:pt x="2477" y="215"/>
                  </a:cubicBezTo>
                  <a:cubicBezTo>
                    <a:pt x="1580" y="1144"/>
                    <a:pt x="674" y="1192"/>
                    <a:pt x="471" y="1192"/>
                  </a:cubicBezTo>
                  <a:cubicBezTo>
                    <a:pt x="447" y="1192"/>
                    <a:pt x="433" y="1191"/>
                    <a:pt x="430" y="1191"/>
                  </a:cubicBezTo>
                  <a:cubicBezTo>
                    <a:pt x="346" y="1191"/>
                    <a:pt x="275" y="1275"/>
                    <a:pt x="275" y="1358"/>
                  </a:cubicBezTo>
                  <a:cubicBezTo>
                    <a:pt x="275" y="1453"/>
                    <a:pt x="346" y="1525"/>
                    <a:pt x="430" y="1525"/>
                  </a:cubicBezTo>
                  <a:cubicBezTo>
                    <a:pt x="430" y="1525"/>
                    <a:pt x="608" y="1525"/>
                    <a:pt x="846" y="1501"/>
                  </a:cubicBezTo>
                  <a:lnTo>
                    <a:pt x="846" y="1501"/>
                  </a:lnTo>
                  <a:cubicBezTo>
                    <a:pt x="822" y="1691"/>
                    <a:pt x="751" y="1953"/>
                    <a:pt x="465" y="2037"/>
                  </a:cubicBezTo>
                  <a:cubicBezTo>
                    <a:pt x="268" y="2070"/>
                    <a:pt x="303" y="2365"/>
                    <a:pt x="486" y="2365"/>
                  </a:cubicBezTo>
                  <a:cubicBezTo>
                    <a:pt x="502" y="2365"/>
                    <a:pt x="519" y="2363"/>
                    <a:pt x="537" y="2358"/>
                  </a:cubicBezTo>
                  <a:cubicBezTo>
                    <a:pt x="1025" y="2239"/>
                    <a:pt x="1180" y="1751"/>
                    <a:pt x="1203" y="1418"/>
                  </a:cubicBezTo>
                  <a:cubicBezTo>
                    <a:pt x="1346" y="1382"/>
                    <a:pt x="1489" y="1334"/>
                    <a:pt x="1620" y="1275"/>
                  </a:cubicBezTo>
                  <a:cubicBezTo>
                    <a:pt x="1620" y="1275"/>
                    <a:pt x="1906" y="1120"/>
                    <a:pt x="1954" y="1096"/>
                  </a:cubicBezTo>
                  <a:cubicBezTo>
                    <a:pt x="2044" y="2566"/>
                    <a:pt x="2059" y="2743"/>
                    <a:pt x="2061" y="2760"/>
                  </a:cubicBezTo>
                  <a:lnTo>
                    <a:pt x="2061" y="2760"/>
                  </a:lnTo>
                  <a:cubicBezTo>
                    <a:pt x="2061" y="2760"/>
                    <a:pt x="2061" y="2761"/>
                    <a:pt x="2061" y="2763"/>
                  </a:cubicBezTo>
                  <a:cubicBezTo>
                    <a:pt x="2120" y="3549"/>
                    <a:pt x="1501" y="4239"/>
                    <a:pt x="703" y="4239"/>
                  </a:cubicBezTo>
                  <a:lnTo>
                    <a:pt x="168" y="4239"/>
                  </a:lnTo>
                  <a:cubicBezTo>
                    <a:pt x="72" y="4239"/>
                    <a:pt x="1" y="4311"/>
                    <a:pt x="1" y="4394"/>
                  </a:cubicBezTo>
                  <a:cubicBezTo>
                    <a:pt x="1" y="4489"/>
                    <a:pt x="72" y="4561"/>
                    <a:pt x="168" y="4561"/>
                  </a:cubicBezTo>
                  <a:lnTo>
                    <a:pt x="703" y="4561"/>
                  </a:lnTo>
                  <a:cubicBezTo>
                    <a:pt x="1680" y="4561"/>
                    <a:pt x="2477" y="3715"/>
                    <a:pt x="2394" y="2727"/>
                  </a:cubicBezTo>
                  <a:lnTo>
                    <a:pt x="2275" y="858"/>
                  </a:lnTo>
                  <a:cubicBezTo>
                    <a:pt x="2442" y="739"/>
                    <a:pt x="2597" y="608"/>
                    <a:pt x="2739" y="441"/>
                  </a:cubicBezTo>
                  <a:cubicBezTo>
                    <a:pt x="2799" y="370"/>
                    <a:pt x="2906" y="334"/>
                    <a:pt x="2989" y="334"/>
                  </a:cubicBezTo>
                  <a:cubicBezTo>
                    <a:pt x="3228" y="334"/>
                    <a:pt x="3216" y="489"/>
                    <a:pt x="3740" y="882"/>
                  </a:cubicBezTo>
                  <a:lnTo>
                    <a:pt x="3620" y="2751"/>
                  </a:lnTo>
                  <a:cubicBezTo>
                    <a:pt x="3573" y="3215"/>
                    <a:pt x="3740" y="3680"/>
                    <a:pt x="4061" y="4025"/>
                  </a:cubicBezTo>
                  <a:cubicBezTo>
                    <a:pt x="4382" y="4370"/>
                    <a:pt x="4835" y="4573"/>
                    <a:pt x="5311" y="4573"/>
                  </a:cubicBezTo>
                  <a:lnTo>
                    <a:pt x="5930" y="4573"/>
                  </a:lnTo>
                  <a:cubicBezTo>
                    <a:pt x="6014" y="4573"/>
                    <a:pt x="6085" y="4501"/>
                    <a:pt x="6085" y="4406"/>
                  </a:cubicBezTo>
                  <a:cubicBezTo>
                    <a:pt x="6049" y="4311"/>
                    <a:pt x="5966" y="4239"/>
                    <a:pt x="5883" y="4239"/>
                  </a:cubicBezTo>
                  <a:lnTo>
                    <a:pt x="5275" y="4239"/>
                  </a:lnTo>
                  <a:cubicBezTo>
                    <a:pt x="4883" y="4239"/>
                    <a:pt x="4525" y="4085"/>
                    <a:pt x="4275" y="3799"/>
                  </a:cubicBezTo>
                  <a:cubicBezTo>
                    <a:pt x="4025" y="3537"/>
                    <a:pt x="3906" y="3192"/>
                    <a:pt x="3918" y="2763"/>
                  </a:cubicBezTo>
                  <a:lnTo>
                    <a:pt x="4025" y="1108"/>
                  </a:lnTo>
                  <a:lnTo>
                    <a:pt x="4204" y="1203"/>
                  </a:lnTo>
                  <a:cubicBezTo>
                    <a:pt x="4335" y="1275"/>
                    <a:pt x="4478" y="1346"/>
                    <a:pt x="4716" y="1406"/>
                  </a:cubicBezTo>
                  <a:cubicBezTo>
                    <a:pt x="4740" y="1727"/>
                    <a:pt x="4883" y="2239"/>
                    <a:pt x="5394" y="2346"/>
                  </a:cubicBezTo>
                  <a:cubicBezTo>
                    <a:pt x="5409" y="2349"/>
                    <a:pt x="5422" y="2351"/>
                    <a:pt x="5435" y="2351"/>
                  </a:cubicBezTo>
                  <a:cubicBezTo>
                    <a:pt x="5616" y="2351"/>
                    <a:pt x="5655" y="2057"/>
                    <a:pt x="5466" y="2013"/>
                  </a:cubicBezTo>
                  <a:cubicBezTo>
                    <a:pt x="5180" y="1953"/>
                    <a:pt x="5097" y="1679"/>
                    <a:pt x="5073" y="1477"/>
                  </a:cubicBezTo>
                  <a:lnTo>
                    <a:pt x="5073" y="1477"/>
                  </a:lnTo>
                  <a:cubicBezTo>
                    <a:pt x="5311" y="1525"/>
                    <a:pt x="5514" y="1525"/>
                    <a:pt x="5514" y="1525"/>
                  </a:cubicBezTo>
                  <a:cubicBezTo>
                    <a:pt x="5597" y="1525"/>
                    <a:pt x="5668" y="1453"/>
                    <a:pt x="5668" y="1358"/>
                  </a:cubicBezTo>
                  <a:cubicBezTo>
                    <a:pt x="5668" y="1275"/>
                    <a:pt x="5597" y="1191"/>
                    <a:pt x="5514" y="1191"/>
                  </a:cubicBezTo>
                  <a:cubicBezTo>
                    <a:pt x="4752" y="1179"/>
                    <a:pt x="4025" y="798"/>
                    <a:pt x="3466" y="215"/>
                  </a:cubicBezTo>
                  <a:cubicBezTo>
                    <a:pt x="3335" y="72"/>
                    <a:pt x="3153" y="1"/>
                    <a:pt x="29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2" name="Google Shape;11145;p80">
              <a:extLst>
                <a:ext uri="{FF2B5EF4-FFF2-40B4-BE49-F238E27FC236}">
                  <a16:creationId xmlns:a16="http://schemas.microsoft.com/office/drawing/2014/main" id="{A03B0895-5815-DCFA-56A9-3BE4D7BF0040}"/>
                </a:ext>
              </a:extLst>
            </p:cNvPr>
            <p:cNvSpPr/>
            <p:nvPr/>
          </p:nvSpPr>
          <p:spPr>
            <a:xfrm>
              <a:off x="6391301" y="1525346"/>
              <a:ext cx="174502" cy="317467"/>
            </a:xfrm>
            <a:custGeom>
              <a:avLst/>
              <a:gdLst/>
              <a:ahLst/>
              <a:cxnLst/>
              <a:rect l="l" t="t" r="r" b="b"/>
              <a:pathLst>
                <a:path w="5478" h="9966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941"/>
                  </a:lnTo>
                  <a:cubicBezTo>
                    <a:pt x="1" y="4120"/>
                    <a:pt x="37" y="4310"/>
                    <a:pt x="144" y="4465"/>
                  </a:cubicBezTo>
                  <a:cubicBezTo>
                    <a:pt x="263" y="4656"/>
                    <a:pt x="441" y="4894"/>
                    <a:pt x="560" y="5025"/>
                  </a:cubicBezTo>
                  <a:cubicBezTo>
                    <a:pt x="822" y="5322"/>
                    <a:pt x="1072" y="5501"/>
                    <a:pt x="1322" y="5656"/>
                  </a:cubicBezTo>
                  <a:cubicBezTo>
                    <a:pt x="1334" y="5656"/>
                    <a:pt x="1334" y="5668"/>
                    <a:pt x="1346" y="5668"/>
                  </a:cubicBezTo>
                  <a:cubicBezTo>
                    <a:pt x="1346" y="5668"/>
                    <a:pt x="1394" y="5679"/>
                    <a:pt x="1418" y="5703"/>
                  </a:cubicBezTo>
                  <a:cubicBezTo>
                    <a:pt x="1644" y="5822"/>
                    <a:pt x="1965" y="5906"/>
                    <a:pt x="2227" y="5906"/>
                  </a:cubicBezTo>
                  <a:cubicBezTo>
                    <a:pt x="2263" y="5906"/>
                    <a:pt x="2275" y="5894"/>
                    <a:pt x="2287" y="5882"/>
                  </a:cubicBezTo>
                  <a:cubicBezTo>
                    <a:pt x="2311" y="5882"/>
                    <a:pt x="2334" y="5882"/>
                    <a:pt x="2346" y="5858"/>
                  </a:cubicBezTo>
                  <a:cubicBezTo>
                    <a:pt x="2453" y="5763"/>
                    <a:pt x="2382" y="5584"/>
                    <a:pt x="2227" y="5584"/>
                  </a:cubicBezTo>
                  <a:cubicBezTo>
                    <a:pt x="2156" y="5584"/>
                    <a:pt x="2072" y="5560"/>
                    <a:pt x="1989" y="5548"/>
                  </a:cubicBezTo>
                  <a:cubicBezTo>
                    <a:pt x="2144" y="5441"/>
                    <a:pt x="2311" y="5263"/>
                    <a:pt x="2382" y="4989"/>
                  </a:cubicBezTo>
                  <a:cubicBezTo>
                    <a:pt x="2406" y="4894"/>
                    <a:pt x="2346" y="4810"/>
                    <a:pt x="2263" y="4775"/>
                  </a:cubicBezTo>
                  <a:cubicBezTo>
                    <a:pt x="2249" y="4771"/>
                    <a:pt x="2234" y="4769"/>
                    <a:pt x="2221" y="4769"/>
                  </a:cubicBezTo>
                  <a:cubicBezTo>
                    <a:pt x="2144" y="4769"/>
                    <a:pt x="2079" y="4823"/>
                    <a:pt x="2049" y="4894"/>
                  </a:cubicBezTo>
                  <a:cubicBezTo>
                    <a:pt x="1953" y="5310"/>
                    <a:pt x="1608" y="5370"/>
                    <a:pt x="1513" y="5382"/>
                  </a:cubicBezTo>
                  <a:cubicBezTo>
                    <a:pt x="1275" y="5251"/>
                    <a:pt x="1060" y="5072"/>
                    <a:pt x="882" y="4882"/>
                  </a:cubicBezTo>
                  <a:lnTo>
                    <a:pt x="941" y="4072"/>
                  </a:lnTo>
                  <a:cubicBezTo>
                    <a:pt x="977" y="3584"/>
                    <a:pt x="1846" y="3167"/>
                    <a:pt x="2382" y="3167"/>
                  </a:cubicBezTo>
                  <a:cubicBezTo>
                    <a:pt x="2573" y="3167"/>
                    <a:pt x="2763" y="3227"/>
                    <a:pt x="2930" y="3334"/>
                  </a:cubicBezTo>
                  <a:cubicBezTo>
                    <a:pt x="4430" y="4334"/>
                    <a:pt x="4763" y="6739"/>
                    <a:pt x="5109" y="9299"/>
                  </a:cubicBezTo>
                  <a:lnTo>
                    <a:pt x="5109" y="9347"/>
                  </a:lnTo>
                  <a:cubicBezTo>
                    <a:pt x="5120" y="9418"/>
                    <a:pt x="5085" y="9489"/>
                    <a:pt x="5049" y="9549"/>
                  </a:cubicBezTo>
                  <a:cubicBezTo>
                    <a:pt x="5001" y="9608"/>
                    <a:pt x="4930" y="9644"/>
                    <a:pt x="4847" y="9644"/>
                  </a:cubicBezTo>
                  <a:lnTo>
                    <a:pt x="3346" y="9644"/>
                  </a:lnTo>
                  <a:cubicBezTo>
                    <a:pt x="3263" y="9644"/>
                    <a:pt x="3180" y="9716"/>
                    <a:pt x="3180" y="9811"/>
                  </a:cubicBezTo>
                  <a:cubicBezTo>
                    <a:pt x="3180" y="9894"/>
                    <a:pt x="3263" y="9966"/>
                    <a:pt x="3346" y="9966"/>
                  </a:cubicBezTo>
                  <a:lnTo>
                    <a:pt x="4847" y="9966"/>
                  </a:lnTo>
                  <a:cubicBezTo>
                    <a:pt x="5025" y="9966"/>
                    <a:pt x="5192" y="9894"/>
                    <a:pt x="5311" y="9763"/>
                  </a:cubicBezTo>
                  <a:cubicBezTo>
                    <a:pt x="5430" y="9632"/>
                    <a:pt x="5478" y="9454"/>
                    <a:pt x="5466" y="9287"/>
                  </a:cubicBezTo>
                  <a:lnTo>
                    <a:pt x="5382" y="9239"/>
                  </a:lnTo>
                  <a:cubicBezTo>
                    <a:pt x="5025" y="6608"/>
                    <a:pt x="4704" y="4120"/>
                    <a:pt x="3061" y="3036"/>
                  </a:cubicBezTo>
                  <a:cubicBezTo>
                    <a:pt x="2846" y="2881"/>
                    <a:pt x="2584" y="2810"/>
                    <a:pt x="2334" y="2810"/>
                  </a:cubicBezTo>
                  <a:cubicBezTo>
                    <a:pt x="1668" y="2810"/>
                    <a:pt x="620" y="3322"/>
                    <a:pt x="560" y="4036"/>
                  </a:cubicBezTo>
                  <a:lnTo>
                    <a:pt x="537" y="4477"/>
                  </a:lnTo>
                  <a:cubicBezTo>
                    <a:pt x="418" y="4298"/>
                    <a:pt x="322" y="4167"/>
                    <a:pt x="322" y="3953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3" name="Google Shape;11146;p80">
              <a:extLst>
                <a:ext uri="{FF2B5EF4-FFF2-40B4-BE49-F238E27FC236}">
                  <a16:creationId xmlns:a16="http://schemas.microsoft.com/office/drawing/2014/main" id="{34E81752-B98F-B796-ADD8-4EF250875EC6}"/>
                </a:ext>
              </a:extLst>
            </p:cNvPr>
            <p:cNvSpPr/>
            <p:nvPr/>
          </p:nvSpPr>
          <p:spPr>
            <a:xfrm>
              <a:off x="6196730" y="1525346"/>
              <a:ext cx="172622" cy="317467"/>
            </a:xfrm>
            <a:custGeom>
              <a:avLst/>
              <a:gdLst/>
              <a:ahLst/>
              <a:cxnLst/>
              <a:rect l="l" t="t" r="r" b="b"/>
              <a:pathLst>
                <a:path w="5419" h="9966" extrusionOk="0">
                  <a:moveTo>
                    <a:pt x="5252" y="0"/>
                  </a:moveTo>
                  <a:cubicBezTo>
                    <a:pt x="5168" y="0"/>
                    <a:pt x="5097" y="72"/>
                    <a:pt x="5097" y="155"/>
                  </a:cubicBezTo>
                  <a:lnTo>
                    <a:pt x="5097" y="3953"/>
                  </a:lnTo>
                  <a:cubicBezTo>
                    <a:pt x="5097" y="4227"/>
                    <a:pt x="4942" y="4370"/>
                    <a:pt x="4906" y="4429"/>
                  </a:cubicBezTo>
                  <a:lnTo>
                    <a:pt x="4871" y="4024"/>
                  </a:lnTo>
                  <a:cubicBezTo>
                    <a:pt x="4811" y="3310"/>
                    <a:pt x="3763" y="2810"/>
                    <a:pt x="3097" y="2810"/>
                  </a:cubicBezTo>
                  <a:cubicBezTo>
                    <a:pt x="2835" y="2810"/>
                    <a:pt x="2573" y="2881"/>
                    <a:pt x="2370" y="3036"/>
                  </a:cubicBezTo>
                  <a:cubicBezTo>
                    <a:pt x="632" y="4179"/>
                    <a:pt x="346" y="7037"/>
                    <a:pt x="49" y="9287"/>
                  </a:cubicBezTo>
                  <a:cubicBezTo>
                    <a:pt x="1" y="9644"/>
                    <a:pt x="287" y="9966"/>
                    <a:pt x="644" y="9966"/>
                  </a:cubicBezTo>
                  <a:lnTo>
                    <a:pt x="1977" y="9966"/>
                  </a:lnTo>
                  <a:cubicBezTo>
                    <a:pt x="2073" y="9966"/>
                    <a:pt x="2144" y="9894"/>
                    <a:pt x="2144" y="9799"/>
                  </a:cubicBezTo>
                  <a:cubicBezTo>
                    <a:pt x="2144" y="9716"/>
                    <a:pt x="2073" y="9644"/>
                    <a:pt x="1977" y="9644"/>
                  </a:cubicBezTo>
                  <a:lnTo>
                    <a:pt x="644" y="9644"/>
                  </a:lnTo>
                  <a:cubicBezTo>
                    <a:pt x="572" y="9644"/>
                    <a:pt x="489" y="9608"/>
                    <a:pt x="453" y="9549"/>
                  </a:cubicBezTo>
                  <a:cubicBezTo>
                    <a:pt x="346" y="9442"/>
                    <a:pt x="394" y="9311"/>
                    <a:pt x="394" y="9299"/>
                  </a:cubicBezTo>
                  <a:cubicBezTo>
                    <a:pt x="691" y="6727"/>
                    <a:pt x="1013" y="4310"/>
                    <a:pt x="2525" y="3322"/>
                  </a:cubicBezTo>
                  <a:cubicBezTo>
                    <a:pt x="2680" y="3215"/>
                    <a:pt x="2858" y="3155"/>
                    <a:pt x="3073" y="3155"/>
                  </a:cubicBezTo>
                  <a:cubicBezTo>
                    <a:pt x="3597" y="3155"/>
                    <a:pt x="4466" y="3572"/>
                    <a:pt x="4513" y="4060"/>
                  </a:cubicBezTo>
                  <a:lnTo>
                    <a:pt x="4573" y="4846"/>
                  </a:lnTo>
                  <a:lnTo>
                    <a:pt x="4394" y="5025"/>
                  </a:lnTo>
                  <a:cubicBezTo>
                    <a:pt x="4251" y="5167"/>
                    <a:pt x="4323" y="5132"/>
                    <a:pt x="4049" y="5310"/>
                  </a:cubicBezTo>
                  <a:lnTo>
                    <a:pt x="3918" y="5406"/>
                  </a:lnTo>
                  <a:cubicBezTo>
                    <a:pt x="3859" y="5406"/>
                    <a:pt x="3489" y="5346"/>
                    <a:pt x="3370" y="4906"/>
                  </a:cubicBezTo>
                  <a:cubicBezTo>
                    <a:pt x="3340" y="4835"/>
                    <a:pt x="3275" y="4781"/>
                    <a:pt x="3198" y="4781"/>
                  </a:cubicBezTo>
                  <a:cubicBezTo>
                    <a:pt x="3185" y="4781"/>
                    <a:pt x="3170" y="4783"/>
                    <a:pt x="3156" y="4786"/>
                  </a:cubicBezTo>
                  <a:cubicBezTo>
                    <a:pt x="3073" y="4822"/>
                    <a:pt x="3013" y="4906"/>
                    <a:pt x="3037" y="5001"/>
                  </a:cubicBezTo>
                  <a:cubicBezTo>
                    <a:pt x="3120" y="5275"/>
                    <a:pt x="3275" y="5465"/>
                    <a:pt x="3430" y="5560"/>
                  </a:cubicBezTo>
                  <a:cubicBezTo>
                    <a:pt x="3358" y="5584"/>
                    <a:pt x="3275" y="5596"/>
                    <a:pt x="3204" y="5596"/>
                  </a:cubicBezTo>
                  <a:cubicBezTo>
                    <a:pt x="3061" y="5596"/>
                    <a:pt x="2977" y="5775"/>
                    <a:pt x="3085" y="5870"/>
                  </a:cubicBezTo>
                  <a:cubicBezTo>
                    <a:pt x="3097" y="5894"/>
                    <a:pt x="3120" y="5894"/>
                    <a:pt x="3132" y="5894"/>
                  </a:cubicBezTo>
                  <a:cubicBezTo>
                    <a:pt x="3156" y="5906"/>
                    <a:pt x="3168" y="5918"/>
                    <a:pt x="3204" y="5918"/>
                  </a:cubicBezTo>
                  <a:cubicBezTo>
                    <a:pt x="3454" y="5918"/>
                    <a:pt x="3859" y="5799"/>
                    <a:pt x="4061" y="5691"/>
                  </a:cubicBezTo>
                  <a:cubicBezTo>
                    <a:pt x="4573" y="5429"/>
                    <a:pt x="5002" y="4917"/>
                    <a:pt x="5275" y="4477"/>
                  </a:cubicBezTo>
                  <a:cubicBezTo>
                    <a:pt x="5359" y="4322"/>
                    <a:pt x="5418" y="4132"/>
                    <a:pt x="5418" y="3953"/>
                  </a:cubicBezTo>
                  <a:lnTo>
                    <a:pt x="5418" y="155"/>
                  </a:lnTo>
                  <a:cubicBezTo>
                    <a:pt x="5418" y="72"/>
                    <a:pt x="5347" y="0"/>
                    <a:pt x="525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54" name="Google Shape;11008;p80">
            <a:extLst>
              <a:ext uri="{FF2B5EF4-FFF2-40B4-BE49-F238E27FC236}">
                <a16:creationId xmlns:a16="http://schemas.microsoft.com/office/drawing/2014/main" id="{7B686CB9-ECFB-440D-DB40-83E1B6029F1B}"/>
              </a:ext>
            </a:extLst>
          </p:cNvPr>
          <p:cNvGrpSpPr/>
          <p:nvPr/>
        </p:nvGrpSpPr>
        <p:grpSpPr>
          <a:xfrm>
            <a:off x="14999374" y="11882070"/>
            <a:ext cx="655284" cy="826442"/>
            <a:chOff x="8010427" y="3348503"/>
            <a:chExt cx="278795" cy="351615"/>
          </a:xfrm>
          <a:solidFill>
            <a:schemeClr val="bg2"/>
          </a:solidFill>
        </p:grpSpPr>
        <p:sp>
          <p:nvSpPr>
            <p:cNvPr id="55" name="Google Shape;11009;p80">
              <a:extLst>
                <a:ext uri="{FF2B5EF4-FFF2-40B4-BE49-F238E27FC236}">
                  <a16:creationId xmlns:a16="http://schemas.microsoft.com/office/drawing/2014/main" id="{7782D490-D6F4-E822-F7A5-50EC51C1F06B}"/>
                </a:ext>
              </a:extLst>
            </p:cNvPr>
            <p:cNvSpPr/>
            <p:nvPr/>
          </p:nvSpPr>
          <p:spPr>
            <a:xfrm>
              <a:off x="8010427" y="3348503"/>
              <a:ext cx="278795" cy="351615"/>
            </a:xfrm>
            <a:custGeom>
              <a:avLst/>
              <a:gdLst/>
              <a:ahLst/>
              <a:cxnLst/>
              <a:rect l="l" t="t" r="r" b="b"/>
              <a:pathLst>
                <a:path w="8752" h="11038" extrusionOk="0">
                  <a:moveTo>
                    <a:pt x="6216" y="322"/>
                  </a:moveTo>
                  <a:cubicBezTo>
                    <a:pt x="6323" y="322"/>
                    <a:pt x="6406" y="405"/>
                    <a:pt x="6406" y="512"/>
                  </a:cubicBezTo>
                  <a:lnTo>
                    <a:pt x="6406" y="1215"/>
                  </a:lnTo>
                  <a:cubicBezTo>
                    <a:pt x="6406" y="1310"/>
                    <a:pt x="6323" y="1405"/>
                    <a:pt x="6216" y="1405"/>
                  </a:cubicBezTo>
                  <a:lnTo>
                    <a:pt x="5311" y="1405"/>
                  </a:lnTo>
                  <a:cubicBezTo>
                    <a:pt x="5216" y="1405"/>
                    <a:pt x="5144" y="1477"/>
                    <a:pt x="5144" y="1572"/>
                  </a:cubicBezTo>
                  <a:cubicBezTo>
                    <a:pt x="5144" y="1893"/>
                    <a:pt x="4882" y="2144"/>
                    <a:pt x="4561" y="2144"/>
                  </a:cubicBezTo>
                  <a:lnTo>
                    <a:pt x="4203" y="2144"/>
                  </a:lnTo>
                  <a:cubicBezTo>
                    <a:pt x="3882" y="2144"/>
                    <a:pt x="3632" y="1882"/>
                    <a:pt x="3632" y="1572"/>
                  </a:cubicBezTo>
                  <a:cubicBezTo>
                    <a:pt x="3632" y="1477"/>
                    <a:pt x="3549" y="1405"/>
                    <a:pt x="3465" y="1405"/>
                  </a:cubicBezTo>
                  <a:lnTo>
                    <a:pt x="2560" y="1405"/>
                  </a:lnTo>
                  <a:cubicBezTo>
                    <a:pt x="2453" y="1405"/>
                    <a:pt x="2358" y="1310"/>
                    <a:pt x="2358" y="1215"/>
                  </a:cubicBezTo>
                  <a:lnTo>
                    <a:pt x="2346" y="512"/>
                  </a:lnTo>
                  <a:cubicBezTo>
                    <a:pt x="2346" y="405"/>
                    <a:pt x="2441" y="322"/>
                    <a:pt x="2537" y="322"/>
                  </a:cubicBezTo>
                  <a:close/>
                  <a:moveTo>
                    <a:pt x="2525" y="0"/>
                  </a:moveTo>
                  <a:cubicBezTo>
                    <a:pt x="2239" y="0"/>
                    <a:pt x="2025" y="227"/>
                    <a:pt x="2025" y="512"/>
                  </a:cubicBezTo>
                  <a:lnTo>
                    <a:pt x="632" y="512"/>
                  </a:lnTo>
                  <a:cubicBezTo>
                    <a:pt x="274" y="512"/>
                    <a:pt x="1" y="798"/>
                    <a:pt x="1" y="1143"/>
                  </a:cubicBezTo>
                  <a:lnTo>
                    <a:pt x="1" y="7656"/>
                  </a:lnTo>
                  <a:cubicBezTo>
                    <a:pt x="1" y="7739"/>
                    <a:pt x="72" y="7823"/>
                    <a:pt x="155" y="7823"/>
                  </a:cubicBezTo>
                  <a:cubicBezTo>
                    <a:pt x="251" y="7823"/>
                    <a:pt x="322" y="7739"/>
                    <a:pt x="322" y="7656"/>
                  </a:cubicBezTo>
                  <a:lnTo>
                    <a:pt x="322" y="1143"/>
                  </a:lnTo>
                  <a:cubicBezTo>
                    <a:pt x="322" y="965"/>
                    <a:pt x="477" y="822"/>
                    <a:pt x="655" y="822"/>
                  </a:cubicBezTo>
                  <a:lnTo>
                    <a:pt x="1036" y="822"/>
                  </a:lnTo>
                  <a:lnTo>
                    <a:pt x="1036" y="9918"/>
                  </a:lnTo>
                  <a:cubicBezTo>
                    <a:pt x="1036" y="10002"/>
                    <a:pt x="1108" y="10085"/>
                    <a:pt x="1203" y="10085"/>
                  </a:cubicBezTo>
                  <a:lnTo>
                    <a:pt x="7573" y="10085"/>
                  </a:lnTo>
                  <a:cubicBezTo>
                    <a:pt x="7656" y="10085"/>
                    <a:pt x="7728" y="10002"/>
                    <a:pt x="7728" y="9918"/>
                  </a:cubicBezTo>
                  <a:lnTo>
                    <a:pt x="7728" y="822"/>
                  </a:lnTo>
                  <a:lnTo>
                    <a:pt x="8121" y="822"/>
                  </a:lnTo>
                  <a:cubicBezTo>
                    <a:pt x="8299" y="822"/>
                    <a:pt x="8442" y="965"/>
                    <a:pt x="8442" y="1143"/>
                  </a:cubicBezTo>
                  <a:lnTo>
                    <a:pt x="8442" y="10395"/>
                  </a:lnTo>
                  <a:cubicBezTo>
                    <a:pt x="8442" y="10573"/>
                    <a:pt x="8299" y="10716"/>
                    <a:pt x="8121" y="10716"/>
                  </a:cubicBezTo>
                  <a:lnTo>
                    <a:pt x="667" y="10716"/>
                  </a:lnTo>
                  <a:cubicBezTo>
                    <a:pt x="489" y="10716"/>
                    <a:pt x="334" y="10573"/>
                    <a:pt x="334" y="10395"/>
                  </a:cubicBezTo>
                  <a:lnTo>
                    <a:pt x="334" y="8418"/>
                  </a:lnTo>
                  <a:cubicBezTo>
                    <a:pt x="334" y="8323"/>
                    <a:pt x="263" y="8251"/>
                    <a:pt x="167" y="8251"/>
                  </a:cubicBezTo>
                  <a:cubicBezTo>
                    <a:pt x="84" y="8251"/>
                    <a:pt x="12" y="8323"/>
                    <a:pt x="12" y="8418"/>
                  </a:cubicBezTo>
                  <a:lnTo>
                    <a:pt x="12" y="10395"/>
                  </a:lnTo>
                  <a:cubicBezTo>
                    <a:pt x="12" y="10752"/>
                    <a:pt x="298" y="11037"/>
                    <a:pt x="644" y="11037"/>
                  </a:cubicBezTo>
                  <a:lnTo>
                    <a:pt x="8109" y="11037"/>
                  </a:lnTo>
                  <a:cubicBezTo>
                    <a:pt x="8466" y="11037"/>
                    <a:pt x="8740" y="10752"/>
                    <a:pt x="8740" y="10395"/>
                  </a:cubicBezTo>
                  <a:lnTo>
                    <a:pt x="8740" y="1143"/>
                  </a:lnTo>
                  <a:cubicBezTo>
                    <a:pt x="8752" y="810"/>
                    <a:pt x="8454" y="512"/>
                    <a:pt x="8109" y="512"/>
                  </a:cubicBezTo>
                  <a:lnTo>
                    <a:pt x="7299" y="512"/>
                  </a:lnTo>
                  <a:cubicBezTo>
                    <a:pt x="7216" y="512"/>
                    <a:pt x="7144" y="584"/>
                    <a:pt x="7144" y="679"/>
                  </a:cubicBezTo>
                  <a:cubicBezTo>
                    <a:pt x="7144" y="762"/>
                    <a:pt x="7216" y="834"/>
                    <a:pt x="7299" y="834"/>
                  </a:cubicBezTo>
                  <a:lnTo>
                    <a:pt x="7406" y="834"/>
                  </a:lnTo>
                  <a:lnTo>
                    <a:pt x="7406" y="9764"/>
                  </a:lnTo>
                  <a:lnTo>
                    <a:pt x="1370" y="9764"/>
                  </a:lnTo>
                  <a:lnTo>
                    <a:pt x="1370" y="834"/>
                  </a:lnTo>
                  <a:lnTo>
                    <a:pt x="2037" y="834"/>
                  </a:lnTo>
                  <a:lnTo>
                    <a:pt x="2037" y="1215"/>
                  </a:lnTo>
                  <a:cubicBezTo>
                    <a:pt x="2037" y="1489"/>
                    <a:pt x="2263" y="1715"/>
                    <a:pt x="2537" y="1715"/>
                  </a:cubicBezTo>
                  <a:lnTo>
                    <a:pt x="3299" y="1715"/>
                  </a:lnTo>
                  <a:cubicBezTo>
                    <a:pt x="3370" y="2132"/>
                    <a:pt x="3751" y="2465"/>
                    <a:pt x="4192" y="2465"/>
                  </a:cubicBezTo>
                  <a:lnTo>
                    <a:pt x="4549" y="2465"/>
                  </a:lnTo>
                  <a:cubicBezTo>
                    <a:pt x="5001" y="2465"/>
                    <a:pt x="5370" y="2132"/>
                    <a:pt x="5442" y="1715"/>
                  </a:cubicBezTo>
                  <a:lnTo>
                    <a:pt x="6204" y="1715"/>
                  </a:lnTo>
                  <a:cubicBezTo>
                    <a:pt x="6489" y="1715"/>
                    <a:pt x="6704" y="1489"/>
                    <a:pt x="6704" y="1215"/>
                  </a:cubicBezTo>
                  <a:lnTo>
                    <a:pt x="6704" y="512"/>
                  </a:lnTo>
                  <a:cubicBezTo>
                    <a:pt x="6704" y="227"/>
                    <a:pt x="6489" y="0"/>
                    <a:pt x="62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6" name="Google Shape;11010;p80">
              <a:extLst>
                <a:ext uri="{FF2B5EF4-FFF2-40B4-BE49-F238E27FC236}">
                  <a16:creationId xmlns:a16="http://schemas.microsoft.com/office/drawing/2014/main" id="{D0407E05-034F-418C-BDCB-7B6AB963CBB8}"/>
                </a:ext>
              </a:extLst>
            </p:cNvPr>
            <p:cNvSpPr/>
            <p:nvPr/>
          </p:nvSpPr>
          <p:spPr>
            <a:xfrm>
              <a:off x="8078692" y="3438653"/>
              <a:ext cx="142264" cy="100216"/>
            </a:xfrm>
            <a:custGeom>
              <a:avLst/>
              <a:gdLst/>
              <a:ahLst/>
              <a:cxnLst/>
              <a:rect l="l" t="t" r="r" b="b"/>
              <a:pathLst>
                <a:path w="4466" h="3146" extrusionOk="0">
                  <a:moveTo>
                    <a:pt x="2742" y="1"/>
                  </a:moveTo>
                  <a:cubicBezTo>
                    <a:pt x="2676" y="1"/>
                    <a:pt x="2609" y="43"/>
                    <a:pt x="2584" y="123"/>
                  </a:cubicBezTo>
                  <a:lnTo>
                    <a:pt x="1989" y="2433"/>
                  </a:lnTo>
                  <a:lnTo>
                    <a:pt x="1429" y="778"/>
                  </a:lnTo>
                  <a:cubicBezTo>
                    <a:pt x="1403" y="705"/>
                    <a:pt x="1335" y="665"/>
                    <a:pt x="1268" y="665"/>
                  </a:cubicBezTo>
                  <a:cubicBezTo>
                    <a:pt x="1216" y="665"/>
                    <a:pt x="1163" y="690"/>
                    <a:pt x="1132" y="742"/>
                  </a:cubicBezTo>
                  <a:lnTo>
                    <a:pt x="656" y="1600"/>
                  </a:lnTo>
                  <a:lnTo>
                    <a:pt x="155" y="1600"/>
                  </a:lnTo>
                  <a:cubicBezTo>
                    <a:pt x="72" y="1600"/>
                    <a:pt x="1" y="1671"/>
                    <a:pt x="1" y="1754"/>
                  </a:cubicBezTo>
                  <a:cubicBezTo>
                    <a:pt x="1" y="1850"/>
                    <a:pt x="72" y="1921"/>
                    <a:pt x="155" y="1921"/>
                  </a:cubicBezTo>
                  <a:lnTo>
                    <a:pt x="739" y="1921"/>
                  </a:lnTo>
                  <a:cubicBezTo>
                    <a:pt x="798" y="1921"/>
                    <a:pt x="846" y="1897"/>
                    <a:pt x="894" y="1838"/>
                  </a:cubicBezTo>
                  <a:lnTo>
                    <a:pt x="1227" y="1219"/>
                  </a:lnTo>
                  <a:lnTo>
                    <a:pt x="1858" y="3040"/>
                  </a:lnTo>
                  <a:cubicBezTo>
                    <a:pt x="1887" y="3110"/>
                    <a:pt x="1951" y="3146"/>
                    <a:pt x="2013" y="3146"/>
                  </a:cubicBezTo>
                  <a:cubicBezTo>
                    <a:pt x="2079" y="3146"/>
                    <a:pt x="2143" y="3107"/>
                    <a:pt x="2168" y="3028"/>
                  </a:cubicBezTo>
                  <a:lnTo>
                    <a:pt x="2763" y="683"/>
                  </a:lnTo>
                  <a:lnTo>
                    <a:pt x="3168" y="1802"/>
                  </a:lnTo>
                  <a:cubicBezTo>
                    <a:pt x="3192" y="1861"/>
                    <a:pt x="3251" y="1909"/>
                    <a:pt x="3311" y="1909"/>
                  </a:cubicBezTo>
                  <a:lnTo>
                    <a:pt x="4287" y="1909"/>
                  </a:lnTo>
                  <a:cubicBezTo>
                    <a:pt x="4370" y="1909"/>
                    <a:pt x="4442" y="1838"/>
                    <a:pt x="4442" y="1742"/>
                  </a:cubicBezTo>
                  <a:cubicBezTo>
                    <a:pt x="4466" y="1671"/>
                    <a:pt x="4382" y="1600"/>
                    <a:pt x="4299" y="1600"/>
                  </a:cubicBezTo>
                  <a:lnTo>
                    <a:pt x="3454" y="1600"/>
                  </a:lnTo>
                  <a:lnTo>
                    <a:pt x="2894" y="111"/>
                  </a:lnTo>
                  <a:cubicBezTo>
                    <a:pt x="2865" y="37"/>
                    <a:pt x="2804" y="1"/>
                    <a:pt x="274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7" name="Google Shape;11011;p80">
              <a:extLst>
                <a:ext uri="{FF2B5EF4-FFF2-40B4-BE49-F238E27FC236}">
                  <a16:creationId xmlns:a16="http://schemas.microsoft.com/office/drawing/2014/main" id="{CE0346A7-88F7-F1A7-2EBD-0B6CE6B202ED}"/>
                </a:ext>
              </a:extLst>
            </p:cNvPr>
            <p:cNvSpPr/>
            <p:nvPr/>
          </p:nvSpPr>
          <p:spPr>
            <a:xfrm>
              <a:off x="8079074" y="3574928"/>
              <a:ext cx="141882" cy="10257"/>
            </a:xfrm>
            <a:custGeom>
              <a:avLst/>
              <a:gdLst/>
              <a:ahLst/>
              <a:cxnLst/>
              <a:rect l="l" t="t" r="r" b="b"/>
              <a:pathLst>
                <a:path w="4454" h="322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4287" y="322"/>
                  </a:lnTo>
                  <a:cubicBezTo>
                    <a:pt x="4370" y="322"/>
                    <a:pt x="4454" y="250"/>
                    <a:pt x="4454" y="155"/>
                  </a:cubicBezTo>
                  <a:cubicBezTo>
                    <a:pt x="4454" y="72"/>
                    <a:pt x="4370" y="0"/>
                    <a:pt x="4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8" name="Google Shape;11012;p80">
              <a:extLst>
                <a:ext uri="{FF2B5EF4-FFF2-40B4-BE49-F238E27FC236}">
                  <a16:creationId xmlns:a16="http://schemas.microsoft.com/office/drawing/2014/main" id="{0E6378EC-A033-A72D-711D-55465F37295F}"/>
                </a:ext>
              </a:extLst>
            </p:cNvPr>
            <p:cNvSpPr/>
            <p:nvPr/>
          </p:nvSpPr>
          <p:spPr>
            <a:xfrm>
              <a:off x="8079074" y="3619685"/>
              <a:ext cx="141882" cy="10640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7" y="334"/>
                  </a:cubicBezTo>
                  <a:lnTo>
                    <a:pt x="4287" y="334"/>
                  </a:lnTo>
                  <a:cubicBezTo>
                    <a:pt x="4370" y="334"/>
                    <a:pt x="4454" y="262"/>
                    <a:pt x="4454" y="167"/>
                  </a:cubicBezTo>
                  <a:cubicBezTo>
                    <a:pt x="4454" y="84"/>
                    <a:pt x="4370" y="0"/>
                    <a:pt x="4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59" name="Google Shape;11205;p80">
            <a:extLst>
              <a:ext uri="{FF2B5EF4-FFF2-40B4-BE49-F238E27FC236}">
                <a16:creationId xmlns:a16="http://schemas.microsoft.com/office/drawing/2014/main" id="{A06CED56-4011-E004-0160-4BCD05ABA5B8}"/>
              </a:ext>
            </a:extLst>
          </p:cNvPr>
          <p:cNvGrpSpPr/>
          <p:nvPr/>
        </p:nvGrpSpPr>
        <p:grpSpPr>
          <a:xfrm>
            <a:off x="16241239" y="9194857"/>
            <a:ext cx="864776" cy="828240"/>
            <a:chOff x="7101317" y="2441655"/>
            <a:chExt cx="367925" cy="352380"/>
          </a:xfrm>
          <a:solidFill>
            <a:schemeClr val="bg2"/>
          </a:solidFill>
        </p:grpSpPr>
        <p:sp>
          <p:nvSpPr>
            <p:cNvPr id="60" name="Google Shape;11206;p80">
              <a:extLst>
                <a:ext uri="{FF2B5EF4-FFF2-40B4-BE49-F238E27FC236}">
                  <a16:creationId xmlns:a16="http://schemas.microsoft.com/office/drawing/2014/main" id="{F66EA5BE-404B-F63E-9116-50B5591FA9E6}"/>
                </a:ext>
              </a:extLst>
            </p:cNvPr>
            <p:cNvSpPr/>
            <p:nvPr/>
          </p:nvSpPr>
          <p:spPr>
            <a:xfrm>
              <a:off x="7101317" y="2441655"/>
              <a:ext cx="367925" cy="352380"/>
            </a:xfrm>
            <a:custGeom>
              <a:avLst/>
              <a:gdLst/>
              <a:ahLst/>
              <a:cxnLst/>
              <a:rect l="l" t="t" r="r" b="b"/>
              <a:pathLst>
                <a:path w="11550" h="11062" extrusionOk="0">
                  <a:moveTo>
                    <a:pt x="7061" y="334"/>
                  </a:moveTo>
                  <a:cubicBezTo>
                    <a:pt x="7799" y="334"/>
                    <a:pt x="8406" y="941"/>
                    <a:pt x="8406" y="1679"/>
                  </a:cubicBezTo>
                  <a:lnTo>
                    <a:pt x="8406" y="3108"/>
                  </a:lnTo>
                  <a:lnTo>
                    <a:pt x="7906" y="3108"/>
                  </a:lnTo>
                  <a:lnTo>
                    <a:pt x="7906" y="1679"/>
                  </a:lnTo>
                  <a:cubicBezTo>
                    <a:pt x="7906" y="1227"/>
                    <a:pt x="7537" y="834"/>
                    <a:pt x="7061" y="834"/>
                  </a:cubicBezTo>
                  <a:lnTo>
                    <a:pt x="4465" y="834"/>
                  </a:lnTo>
                  <a:cubicBezTo>
                    <a:pt x="4001" y="834"/>
                    <a:pt x="3620" y="1203"/>
                    <a:pt x="3620" y="1679"/>
                  </a:cubicBezTo>
                  <a:lnTo>
                    <a:pt x="3620" y="2429"/>
                  </a:lnTo>
                  <a:cubicBezTo>
                    <a:pt x="3620" y="2513"/>
                    <a:pt x="3691" y="2596"/>
                    <a:pt x="3786" y="2596"/>
                  </a:cubicBezTo>
                  <a:cubicBezTo>
                    <a:pt x="3870" y="2596"/>
                    <a:pt x="3941" y="2513"/>
                    <a:pt x="3941" y="2429"/>
                  </a:cubicBezTo>
                  <a:lnTo>
                    <a:pt x="3941" y="1679"/>
                  </a:lnTo>
                  <a:cubicBezTo>
                    <a:pt x="3941" y="1406"/>
                    <a:pt x="4167" y="1179"/>
                    <a:pt x="4453" y="1179"/>
                  </a:cubicBezTo>
                  <a:lnTo>
                    <a:pt x="7037" y="1179"/>
                  </a:lnTo>
                  <a:cubicBezTo>
                    <a:pt x="7323" y="1179"/>
                    <a:pt x="7549" y="1406"/>
                    <a:pt x="7549" y="1679"/>
                  </a:cubicBezTo>
                  <a:lnTo>
                    <a:pt x="7549" y="3108"/>
                  </a:lnTo>
                  <a:lnTo>
                    <a:pt x="3108" y="3108"/>
                  </a:lnTo>
                  <a:lnTo>
                    <a:pt x="3120" y="1679"/>
                  </a:lnTo>
                  <a:cubicBezTo>
                    <a:pt x="3120" y="941"/>
                    <a:pt x="3727" y="334"/>
                    <a:pt x="4465" y="334"/>
                  </a:cubicBezTo>
                  <a:close/>
                  <a:moveTo>
                    <a:pt x="8382" y="3453"/>
                  </a:moveTo>
                  <a:cubicBezTo>
                    <a:pt x="9930" y="3453"/>
                    <a:pt x="11180" y="4704"/>
                    <a:pt x="11180" y="6251"/>
                  </a:cubicBezTo>
                  <a:lnTo>
                    <a:pt x="11180" y="9252"/>
                  </a:lnTo>
                  <a:lnTo>
                    <a:pt x="2905" y="9252"/>
                  </a:lnTo>
                  <a:cubicBezTo>
                    <a:pt x="2822" y="9252"/>
                    <a:pt x="2739" y="9335"/>
                    <a:pt x="2739" y="9418"/>
                  </a:cubicBezTo>
                  <a:cubicBezTo>
                    <a:pt x="2739" y="9514"/>
                    <a:pt x="2822" y="9585"/>
                    <a:pt x="2905" y="9585"/>
                  </a:cubicBezTo>
                  <a:lnTo>
                    <a:pt x="11180" y="9585"/>
                  </a:lnTo>
                  <a:lnTo>
                    <a:pt x="11180" y="10288"/>
                  </a:lnTo>
                  <a:cubicBezTo>
                    <a:pt x="11168" y="10538"/>
                    <a:pt x="10942" y="10728"/>
                    <a:pt x="10716" y="10728"/>
                  </a:cubicBezTo>
                  <a:cubicBezTo>
                    <a:pt x="10716" y="10716"/>
                    <a:pt x="822" y="10716"/>
                    <a:pt x="774" y="10716"/>
                  </a:cubicBezTo>
                  <a:cubicBezTo>
                    <a:pt x="536" y="10704"/>
                    <a:pt x="334" y="10490"/>
                    <a:pt x="334" y="10240"/>
                  </a:cubicBezTo>
                  <a:lnTo>
                    <a:pt x="334" y="9585"/>
                  </a:lnTo>
                  <a:lnTo>
                    <a:pt x="2072" y="9585"/>
                  </a:lnTo>
                  <a:cubicBezTo>
                    <a:pt x="2167" y="9585"/>
                    <a:pt x="2239" y="9514"/>
                    <a:pt x="2239" y="9418"/>
                  </a:cubicBezTo>
                  <a:cubicBezTo>
                    <a:pt x="2239" y="9335"/>
                    <a:pt x="2167" y="9252"/>
                    <a:pt x="2072" y="9252"/>
                  </a:cubicBezTo>
                  <a:lnTo>
                    <a:pt x="334" y="9252"/>
                  </a:lnTo>
                  <a:lnTo>
                    <a:pt x="334" y="6251"/>
                  </a:lnTo>
                  <a:cubicBezTo>
                    <a:pt x="334" y="4704"/>
                    <a:pt x="1584" y="3453"/>
                    <a:pt x="3132" y="3453"/>
                  </a:cubicBezTo>
                  <a:close/>
                  <a:moveTo>
                    <a:pt x="4465" y="1"/>
                  </a:moveTo>
                  <a:cubicBezTo>
                    <a:pt x="3536" y="1"/>
                    <a:pt x="2786" y="763"/>
                    <a:pt x="2786" y="1679"/>
                  </a:cubicBezTo>
                  <a:lnTo>
                    <a:pt x="2786" y="3132"/>
                  </a:lnTo>
                  <a:cubicBezTo>
                    <a:pt x="1227" y="3311"/>
                    <a:pt x="0" y="4632"/>
                    <a:pt x="0" y="6239"/>
                  </a:cubicBezTo>
                  <a:lnTo>
                    <a:pt x="0" y="10240"/>
                  </a:lnTo>
                  <a:cubicBezTo>
                    <a:pt x="0" y="10692"/>
                    <a:pt x="357" y="11061"/>
                    <a:pt x="822" y="11061"/>
                  </a:cubicBezTo>
                  <a:lnTo>
                    <a:pt x="10740" y="11061"/>
                  </a:lnTo>
                  <a:cubicBezTo>
                    <a:pt x="11180" y="11061"/>
                    <a:pt x="11549" y="10704"/>
                    <a:pt x="11549" y="10240"/>
                  </a:cubicBezTo>
                  <a:lnTo>
                    <a:pt x="11549" y="6239"/>
                  </a:lnTo>
                  <a:cubicBezTo>
                    <a:pt x="11526" y="4632"/>
                    <a:pt x="10299" y="3287"/>
                    <a:pt x="8739" y="3132"/>
                  </a:cubicBezTo>
                  <a:lnTo>
                    <a:pt x="8739" y="1679"/>
                  </a:lnTo>
                  <a:cubicBezTo>
                    <a:pt x="8739" y="751"/>
                    <a:pt x="7977" y="1"/>
                    <a:pt x="706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1" name="Google Shape;11207;p80">
              <a:extLst>
                <a:ext uri="{FF2B5EF4-FFF2-40B4-BE49-F238E27FC236}">
                  <a16:creationId xmlns:a16="http://schemas.microsoft.com/office/drawing/2014/main" id="{8946F139-1FEE-1604-B0A1-A661C91BDA3F}"/>
                </a:ext>
              </a:extLst>
            </p:cNvPr>
            <p:cNvSpPr/>
            <p:nvPr/>
          </p:nvSpPr>
          <p:spPr>
            <a:xfrm>
              <a:off x="7222302" y="2588443"/>
              <a:ext cx="124426" cy="124043"/>
            </a:xfrm>
            <a:custGeom>
              <a:avLst/>
              <a:gdLst/>
              <a:ahLst/>
              <a:cxnLst/>
              <a:rect l="l" t="t" r="r" b="b"/>
              <a:pathLst>
                <a:path w="3906" h="3894" extrusionOk="0">
                  <a:moveTo>
                    <a:pt x="2441" y="334"/>
                  </a:moveTo>
                  <a:lnTo>
                    <a:pt x="2441" y="1286"/>
                  </a:lnTo>
                  <a:cubicBezTo>
                    <a:pt x="2441" y="1381"/>
                    <a:pt x="2513" y="1453"/>
                    <a:pt x="2608" y="1453"/>
                  </a:cubicBezTo>
                  <a:lnTo>
                    <a:pt x="3560" y="1453"/>
                  </a:lnTo>
                  <a:lnTo>
                    <a:pt x="3560" y="2429"/>
                  </a:lnTo>
                  <a:lnTo>
                    <a:pt x="2608" y="2429"/>
                  </a:lnTo>
                  <a:cubicBezTo>
                    <a:pt x="2513" y="2429"/>
                    <a:pt x="2441" y="2513"/>
                    <a:pt x="2441" y="2596"/>
                  </a:cubicBezTo>
                  <a:lnTo>
                    <a:pt x="2441" y="3548"/>
                  </a:lnTo>
                  <a:lnTo>
                    <a:pt x="1465" y="3548"/>
                  </a:lnTo>
                  <a:lnTo>
                    <a:pt x="1465" y="2596"/>
                  </a:lnTo>
                  <a:cubicBezTo>
                    <a:pt x="1465" y="2513"/>
                    <a:pt x="1382" y="2429"/>
                    <a:pt x="1298" y="2429"/>
                  </a:cubicBezTo>
                  <a:lnTo>
                    <a:pt x="346" y="2429"/>
                  </a:lnTo>
                  <a:lnTo>
                    <a:pt x="346" y="1453"/>
                  </a:lnTo>
                  <a:lnTo>
                    <a:pt x="1298" y="1453"/>
                  </a:lnTo>
                  <a:cubicBezTo>
                    <a:pt x="1382" y="1453"/>
                    <a:pt x="1465" y="1381"/>
                    <a:pt x="1465" y="1286"/>
                  </a:cubicBezTo>
                  <a:lnTo>
                    <a:pt x="1465" y="334"/>
                  </a:lnTo>
                  <a:close/>
                  <a:moveTo>
                    <a:pt x="1298" y="0"/>
                  </a:moveTo>
                  <a:cubicBezTo>
                    <a:pt x="1203" y="0"/>
                    <a:pt x="1131" y="84"/>
                    <a:pt x="1131" y="167"/>
                  </a:cubicBezTo>
                  <a:lnTo>
                    <a:pt x="1131" y="1120"/>
                  </a:lnTo>
                  <a:lnTo>
                    <a:pt x="179" y="1120"/>
                  </a:lnTo>
                  <a:cubicBezTo>
                    <a:pt x="96" y="1120"/>
                    <a:pt x="12" y="1191"/>
                    <a:pt x="12" y="1286"/>
                  </a:cubicBezTo>
                  <a:lnTo>
                    <a:pt x="12" y="2608"/>
                  </a:lnTo>
                  <a:cubicBezTo>
                    <a:pt x="0" y="2703"/>
                    <a:pt x="96" y="2774"/>
                    <a:pt x="179" y="2774"/>
                  </a:cubicBezTo>
                  <a:lnTo>
                    <a:pt x="1131" y="2774"/>
                  </a:lnTo>
                  <a:lnTo>
                    <a:pt x="1131" y="3727"/>
                  </a:lnTo>
                  <a:cubicBezTo>
                    <a:pt x="1131" y="3822"/>
                    <a:pt x="1203" y="3894"/>
                    <a:pt x="1298" y="3894"/>
                  </a:cubicBezTo>
                  <a:lnTo>
                    <a:pt x="2620" y="3894"/>
                  </a:lnTo>
                  <a:cubicBezTo>
                    <a:pt x="2715" y="3894"/>
                    <a:pt x="2786" y="3822"/>
                    <a:pt x="2786" y="3727"/>
                  </a:cubicBezTo>
                  <a:lnTo>
                    <a:pt x="2786" y="2774"/>
                  </a:lnTo>
                  <a:lnTo>
                    <a:pt x="3739" y="2774"/>
                  </a:lnTo>
                  <a:cubicBezTo>
                    <a:pt x="3822" y="2774"/>
                    <a:pt x="3906" y="2703"/>
                    <a:pt x="3906" y="2608"/>
                  </a:cubicBezTo>
                  <a:lnTo>
                    <a:pt x="3906" y="1286"/>
                  </a:lnTo>
                  <a:cubicBezTo>
                    <a:pt x="3906" y="1191"/>
                    <a:pt x="3822" y="1120"/>
                    <a:pt x="3739" y="1120"/>
                  </a:cubicBezTo>
                  <a:lnTo>
                    <a:pt x="2786" y="1120"/>
                  </a:lnTo>
                  <a:lnTo>
                    <a:pt x="2786" y="167"/>
                  </a:lnTo>
                  <a:cubicBezTo>
                    <a:pt x="2786" y="84"/>
                    <a:pt x="2715" y="0"/>
                    <a:pt x="26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pic>
        <p:nvPicPr>
          <p:cNvPr id="4" name="Picture Placeholder 3" descr="A close-up of a doctor's chest&#10;&#10;AI-generated content may be incorrect.">
            <a:extLst>
              <a:ext uri="{FF2B5EF4-FFF2-40B4-BE49-F238E27FC236}">
                <a16:creationId xmlns:a16="http://schemas.microsoft.com/office/drawing/2014/main" id="{25809D8A-D8FC-689D-1849-577A0DAE18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6" r="11830"/>
          <a:stretch>
            <a:fillRect/>
          </a:stretch>
        </p:blipFill>
        <p:spPr>
          <a:xfrm>
            <a:off x="1" y="-71481"/>
            <a:ext cx="10374073" cy="13787481"/>
          </a:xfrm>
          <a:effectLst>
            <a:outerShdw blurRad="317500" dist="254000" dir="2700000" algn="tl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9017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7" dur="8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5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7" grpId="1" animBg="1"/>
          <p:bldP spid="7" grpId="2" animBg="1"/>
          <p:bldP spid="8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  <p:bldP spid="17" grpId="0" animBg="1"/>
          <p:bldP spid="19" grpId="0" animBg="1"/>
          <p:bldP spid="20" grpId="0"/>
          <p:bldP spid="21" grpId="0"/>
          <p:bldP spid="23" grpId="0" animBg="1"/>
          <p:bldP spid="25" grpId="0" animBg="1"/>
          <p:bldP spid="26" grpId="0"/>
          <p:bldP spid="27" grpId="0"/>
          <p:bldP spid="29" grpId="0" animBg="1"/>
          <p:bldP spid="31" grpId="0" animBg="1"/>
          <p:bldP spid="32" grpId="0"/>
          <p:bldP spid="33" grpId="0"/>
          <p:bldP spid="35" grpId="0" animBg="1"/>
          <p:bldP spid="37" grpId="0" animBg="1"/>
          <p:bldP spid="38" grpId="0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autoRev="1" fill="hold" grpId="2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8" presetClass="emph" presetSubtype="0" repeatCount="indefinite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7" dur="8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22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6" presetClass="emph" presetSubtype="0" autoRev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Scale>
                                          <p:cBhvr>
                                            <p:cTn id="150" dur="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1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7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6" presetClass="emph" presetSubtype="0" autoRev="1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81" dur="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7" grpId="1" animBg="1"/>
          <p:bldP spid="7" grpId="2" animBg="1"/>
          <p:bldP spid="8" grpId="0" animBg="1"/>
          <p:bldP spid="10" grpId="0" animBg="1"/>
          <p:bldP spid="11" grpId="0"/>
          <p:bldP spid="12" grpId="0"/>
          <p:bldP spid="13" grpId="0"/>
          <p:bldP spid="14" grpId="0"/>
          <p:bldP spid="15" grpId="0"/>
          <p:bldP spid="17" grpId="0" animBg="1"/>
          <p:bldP spid="19" grpId="0" animBg="1"/>
          <p:bldP spid="20" grpId="0"/>
          <p:bldP spid="21" grpId="0"/>
          <p:bldP spid="23" grpId="0" animBg="1"/>
          <p:bldP spid="25" grpId="0" animBg="1"/>
          <p:bldP spid="26" grpId="0"/>
          <p:bldP spid="27" grpId="0"/>
          <p:bldP spid="29" grpId="0" animBg="1"/>
          <p:bldP spid="31" grpId="0" animBg="1"/>
          <p:bldP spid="32" grpId="0"/>
          <p:bldP spid="33" grpId="0"/>
          <p:bldP spid="35" grpId="0" animBg="1"/>
          <p:bldP spid="37" grpId="0" animBg="1"/>
          <p:bldP spid="38" grpId="0"/>
          <p:bldP spid="39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6">
  <a:themeElements>
    <a:clrScheme name="CP_L_43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10C37"/>
      </a:accent1>
      <a:accent2>
        <a:srgbClr val="3C2E7A"/>
      </a:accent2>
      <a:accent3>
        <a:srgbClr val="B22948"/>
      </a:accent3>
      <a:accent4>
        <a:srgbClr val="81395F"/>
      </a:accent4>
      <a:accent5>
        <a:srgbClr val="F08EA5"/>
      </a:accent5>
      <a:accent6>
        <a:srgbClr val="FFEB78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5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8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4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5">
  <a:themeElements>
    <a:clrScheme name="CP_L_1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F0B23"/>
      </a:accent1>
      <a:accent2>
        <a:srgbClr val="D4764E"/>
      </a:accent2>
      <a:accent3>
        <a:srgbClr val="8487A0"/>
      </a:accent3>
      <a:accent4>
        <a:srgbClr val="44587C"/>
      </a:accent4>
      <a:accent5>
        <a:srgbClr val="411D3F"/>
      </a:accent5>
      <a:accent6>
        <a:srgbClr val="601C3A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7">
  <a:themeElements>
    <a:clrScheme name="SlideOcean - Light 27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4860</TotalTime>
  <Words>370</Words>
  <Application>Microsoft Office PowerPoint</Application>
  <PresentationFormat>Custom</PresentationFormat>
  <Paragraphs>70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5</vt:i4>
      </vt:variant>
    </vt:vector>
  </HeadingPairs>
  <TitlesOfParts>
    <vt:vector size="24" baseType="lpstr">
      <vt:lpstr>Aptos</vt:lpstr>
      <vt:lpstr>Arial</vt:lpstr>
      <vt:lpstr>Calibri</vt:lpstr>
      <vt:lpstr>Open Sans Light</vt:lpstr>
      <vt:lpstr>UTM Avo</vt:lpstr>
      <vt:lpstr>SO 02</vt:lpstr>
      <vt:lpstr>SO 01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26 - Medical Services</dc:title>
  <dc:creator>Slide Ocean</dc:creator>
  <cp:lastModifiedBy>SO</cp:lastModifiedBy>
  <cp:revision>738</cp:revision>
  <dcterms:created xsi:type="dcterms:W3CDTF">2024-04-24T08:43:56Z</dcterms:created>
  <dcterms:modified xsi:type="dcterms:W3CDTF">2025-08-29T13:52:19Z</dcterms:modified>
</cp:coreProperties>
</file>