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theme/theme6.xml" ContentType="application/vnd.openxmlformats-officedocument.theme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theme/theme7.xml" ContentType="application/vnd.openxmlformats-officedocument.theme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60" r:id="rId2"/>
    <p:sldMasterId id="2147483684" r:id="rId3"/>
    <p:sldMasterId id="2147483696" r:id="rId4"/>
    <p:sldMasterId id="2147483708" r:id="rId5"/>
    <p:sldMasterId id="2147483720" r:id="rId6"/>
    <p:sldMasterId id="2147483733" r:id="rId7"/>
    <p:sldMasterId id="2147483745" r:id="rId8"/>
  </p:sldMasterIdLst>
  <p:notesMasterIdLst>
    <p:notesMasterId r:id="rId17"/>
  </p:notesMasterIdLst>
  <p:handoutMasterIdLst>
    <p:handoutMasterId r:id="rId18"/>
  </p:handoutMasterIdLst>
  <p:sldIdLst>
    <p:sldId id="2147378113" r:id="rId9"/>
    <p:sldId id="2147378072" r:id="rId10"/>
    <p:sldId id="2147378074" r:id="rId11"/>
    <p:sldId id="2147378114" r:id="rId12"/>
    <p:sldId id="2147378104" r:id="rId13"/>
    <p:sldId id="2147378073" r:id="rId14"/>
    <p:sldId id="2147378076" r:id="rId15"/>
    <p:sldId id="2147378077" r:id="rId1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4F6"/>
    <a:srgbClr val="0B0A0E"/>
    <a:srgbClr val="BEC9D9"/>
    <a:srgbClr val="DFDFDF"/>
    <a:srgbClr val="000000"/>
    <a:srgbClr val="ABBDC1"/>
    <a:srgbClr val="C7CFD1"/>
    <a:srgbClr val="F7FBFC"/>
    <a:srgbClr val="BFBFBF"/>
    <a:srgbClr val="840AA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945" autoAdjust="0"/>
    <p:restoredTop sz="75666" autoAdjust="0"/>
  </p:normalViewPr>
  <p:slideViewPr>
    <p:cSldViewPr snapToGrid="0">
      <p:cViewPr>
        <p:scale>
          <a:sx n="33" d="100"/>
          <a:sy n="33" d="100"/>
        </p:scale>
        <p:origin x="1680" y="1002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5.xml"/><Relationship Id="rId18" Type="http://schemas.openxmlformats.org/officeDocument/2006/relationships/handoutMaster" Target="handoutMasters/handoutMaster1.xml"/><Relationship Id="rId3" Type="http://schemas.openxmlformats.org/officeDocument/2006/relationships/slideMaster" Target="slideMasters/slideMaster3.xml"/><Relationship Id="rId21" Type="http://schemas.openxmlformats.org/officeDocument/2006/relationships/theme" Target="theme/theme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4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8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3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7.xml"/><Relationship Id="rId10" Type="http://schemas.openxmlformats.org/officeDocument/2006/relationships/slide" Target="slides/slide2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1.xml"/><Relationship Id="rId14" Type="http://schemas.openxmlformats.org/officeDocument/2006/relationships/slide" Target="slides/slide6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0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8/27/2025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83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84617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50420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5050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5628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372661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516472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06663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89878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5" Type="http://schemas.openxmlformats.org/officeDocument/2006/relationships/slideLayout" Target="../slideLayouts/slideLayout50.xml"/><Relationship Id="rId10" Type="http://schemas.openxmlformats.org/officeDocument/2006/relationships/theme" Target="../theme/theme6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2.xml"/><Relationship Id="rId3" Type="http://schemas.openxmlformats.org/officeDocument/2006/relationships/slideLayout" Target="../slideLayouts/slideLayout57.xml"/><Relationship Id="rId7" Type="http://schemas.openxmlformats.org/officeDocument/2006/relationships/slideLayout" Target="../slideLayouts/slideLayout61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6.xml"/><Relationship Id="rId1" Type="http://schemas.openxmlformats.org/officeDocument/2006/relationships/slideLayout" Target="../slideLayouts/slideLayout55.xml"/><Relationship Id="rId6" Type="http://schemas.openxmlformats.org/officeDocument/2006/relationships/slideLayout" Target="../slideLayouts/slideLayout60.xml"/><Relationship Id="rId11" Type="http://schemas.openxmlformats.org/officeDocument/2006/relationships/slideLayout" Target="../slideLayouts/slideLayout65.xml"/><Relationship Id="rId5" Type="http://schemas.openxmlformats.org/officeDocument/2006/relationships/slideLayout" Target="../slideLayouts/slideLayout59.xml"/><Relationship Id="rId10" Type="http://schemas.openxmlformats.org/officeDocument/2006/relationships/slideLayout" Target="../slideLayouts/slideLayout64.xml"/><Relationship Id="rId4" Type="http://schemas.openxmlformats.org/officeDocument/2006/relationships/slideLayout" Target="../slideLayouts/slideLayout58.xml"/><Relationship Id="rId9" Type="http://schemas.openxmlformats.org/officeDocument/2006/relationships/slideLayout" Target="../slideLayouts/slideLayout63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3.xml"/><Relationship Id="rId3" Type="http://schemas.openxmlformats.org/officeDocument/2006/relationships/slideLayout" Target="../slideLayouts/slideLayout68.xml"/><Relationship Id="rId7" Type="http://schemas.openxmlformats.org/officeDocument/2006/relationships/slideLayout" Target="../slideLayouts/slideLayout72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7.xml"/><Relationship Id="rId1" Type="http://schemas.openxmlformats.org/officeDocument/2006/relationships/slideLayout" Target="../slideLayouts/slideLayout66.xml"/><Relationship Id="rId6" Type="http://schemas.openxmlformats.org/officeDocument/2006/relationships/slideLayout" Target="../slideLayouts/slideLayout71.xml"/><Relationship Id="rId11" Type="http://schemas.openxmlformats.org/officeDocument/2006/relationships/slideLayout" Target="../slideLayouts/slideLayout76.xml"/><Relationship Id="rId5" Type="http://schemas.openxmlformats.org/officeDocument/2006/relationships/slideLayout" Target="../slideLayouts/slideLayout70.xml"/><Relationship Id="rId10" Type="http://schemas.openxmlformats.org/officeDocument/2006/relationships/slideLayout" Target="../slideLayouts/slideLayout75.xml"/><Relationship Id="rId4" Type="http://schemas.openxmlformats.org/officeDocument/2006/relationships/slideLayout" Target="../slideLayouts/slideLayout69.xml"/><Relationship Id="rId9" Type="http://schemas.openxmlformats.org/officeDocument/2006/relationships/slideLayout" Target="../slideLayouts/slideLayout7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40291939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8/27/2025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Group 21">
            <a:extLst>
              <a:ext uri="{FF2B5EF4-FFF2-40B4-BE49-F238E27FC236}">
                <a16:creationId xmlns:a16="http://schemas.microsoft.com/office/drawing/2014/main" id="{3E842017-C060-E859-534B-15FA177F783E}"/>
              </a:ext>
            </a:extLst>
          </p:cNvPr>
          <p:cNvGrpSpPr/>
          <p:nvPr/>
        </p:nvGrpSpPr>
        <p:grpSpPr>
          <a:xfrm>
            <a:off x="8313614" y="4094695"/>
            <a:ext cx="7746594" cy="7746594"/>
            <a:chOff x="-1399478" y="2233820"/>
            <a:chExt cx="8728032" cy="8728032"/>
          </a:xfrm>
        </p:grpSpPr>
        <p:sp>
          <p:nvSpPr>
            <p:cNvPr id="17" name="Circle: Hollow 16">
              <a:extLst>
                <a:ext uri="{FF2B5EF4-FFF2-40B4-BE49-F238E27FC236}">
                  <a16:creationId xmlns:a16="http://schemas.microsoft.com/office/drawing/2014/main" id="{40D01FE1-3D4D-DB37-5252-A8B9AE3060A1}"/>
                </a:ext>
              </a:extLst>
            </p:cNvPr>
            <p:cNvSpPr/>
            <p:nvPr/>
          </p:nvSpPr>
          <p:spPr>
            <a:xfrm>
              <a:off x="-1399478" y="2233820"/>
              <a:ext cx="8728032" cy="8728032"/>
            </a:xfrm>
            <a:prstGeom prst="donu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20" name="Arc 19">
              <a:extLst>
                <a:ext uri="{FF2B5EF4-FFF2-40B4-BE49-F238E27FC236}">
                  <a16:creationId xmlns:a16="http://schemas.microsoft.com/office/drawing/2014/main" id="{CC228D7D-BBD2-9611-8480-E1BF936894E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297266" y="3336033"/>
              <a:ext cx="6523608" cy="6523606"/>
            </a:xfrm>
            <a:prstGeom prst="arc">
              <a:avLst>
                <a:gd name="adj1" fmla="val 5870225"/>
                <a:gd name="adj2" fmla="val 14026844"/>
              </a:avLst>
            </a:prstGeom>
            <a:ln w="1930400" cap="rnd">
              <a:gradFill flip="none" rotWithShape="1">
                <a:gsLst>
                  <a:gs pos="17000">
                    <a:schemeClr val="accent6"/>
                  </a:gs>
                  <a:gs pos="80000">
                    <a:schemeClr val="accent1">
                      <a:alpha val="0"/>
                    </a:schemeClr>
                  </a:gs>
                </a:gsLst>
                <a:lin ang="5400000" scaled="0"/>
                <a:tileRect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3" name="Circle: Hollow 12">
            <a:extLst>
              <a:ext uri="{FF2B5EF4-FFF2-40B4-BE49-F238E27FC236}">
                <a16:creationId xmlns:a16="http://schemas.microsoft.com/office/drawing/2014/main" id="{FC389994-3A33-E6D5-121C-BBD5BC394970}"/>
              </a:ext>
            </a:extLst>
          </p:cNvPr>
          <p:cNvSpPr/>
          <p:nvPr/>
        </p:nvSpPr>
        <p:spPr>
          <a:xfrm>
            <a:off x="9687246" y="5468327"/>
            <a:ext cx="4999329" cy="4999329"/>
          </a:xfrm>
          <a:prstGeom prst="donut">
            <a:avLst>
              <a:gd name="adj" fmla="val 10881"/>
            </a:avLst>
          </a:prstGeom>
          <a:gradFill>
            <a:gsLst>
              <a:gs pos="0">
                <a:schemeClr val="accent1">
                  <a:lumMod val="75000"/>
                  <a:alpha val="50000"/>
                </a:schemeClr>
              </a:gs>
              <a:gs pos="100000">
                <a:schemeClr val="accent1">
                  <a:lumMod val="50000"/>
                  <a:alpha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A2CB1E2D-0632-922E-8AD0-C4B12975F382}"/>
              </a:ext>
            </a:extLst>
          </p:cNvPr>
          <p:cNvSpPr/>
          <p:nvPr/>
        </p:nvSpPr>
        <p:spPr>
          <a:xfrm>
            <a:off x="10249489" y="6030570"/>
            <a:ext cx="3874841" cy="3874841"/>
          </a:xfrm>
          <a:prstGeom prst="ellipse">
            <a:avLst/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Block Arc 2">
            <a:extLst>
              <a:ext uri="{FF2B5EF4-FFF2-40B4-BE49-F238E27FC236}">
                <a16:creationId xmlns:a16="http://schemas.microsoft.com/office/drawing/2014/main" id="{F1A9DFC8-3990-8990-AAC4-4031B9B6ADC1}"/>
              </a:ext>
            </a:extLst>
          </p:cNvPr>
          <p:cNvSpPr/>
          <p:nvPr/>
        </p:nvSpPr>
        <p:spPr>
          <a:xfrm>
            <a:off x="8039100" y="3810000"/>
            <a:ext cx="8305800" cy="8305800"/>
          </a:xfrm>
          <a:prstGeom prst="blockArc">
            <a:avLst>
              <a:gd name="adj1" fmla="val 2153716"/>
              <a:gd name="adj2" fmla="val 16204043"/>
              <a:gd name="adj3" fmla="val 27270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outerShdw blurRad="698500" dist="5715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" name="Block Arc 3">
            <a:extLst>
              <a:ext uri="{FF2B5EF4-FFF2-40B4-BE49-F238E27FC236}">
                <a16:creationId xmlns:a16="http://schemas.microsoft.com/office/drawing/2014/main" id="{341F7733-9CB4-D7E8-8384-00E4AF1B367E}"/>
              </a:ext>
            </a:extLst>
          </p:cNvPr>
          <p:cNvSpPr/>
          <p:nvPr/>
        </p:nvSpPr>
        <p:spPr>
          <a:xfrm>
            <a:off x="9533758" y="5288427"/>
            <a:ext cx="5316483" cy="5316483"/>
          </a:xfrm>
          <a:prstGeom prst="blockArc">
            <a:avLst>
              <a:gd name="adj1" fmla="val 2153716"/>
              <a:gd name="adj2" fmla="val 16211731"/>
              <a:gd name="adj3" fmla="val 15137"/>
            </a:avLst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5C5095B6-504B-459A-8FA7-D5ED486C4B6D}"/>
              </a:ext>
            </a:extLst>
          </p:cNvPr>
          <p:cNvSpPr>
            <a:spLocks noChangeAspect="1"/>
          </p:cNvSpPr>
          <p:nvPr/>
        </p:nvSpPr>
        <p:spPr>
          <a:xfrm>
            <a:off x="10200619" y="5981700"/>
            <a:ext cx="3972582" cy="3972582"/>
          </a:xfrm>
          <a:prstGeom prst="ellipse">
            <a:avLst/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66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48">
            <a:extLst>
              <a:ext uri="{FF2B5EF4-FFF2-40B4-BE49-F238E27FC236}">
                <a16:creationId xmlns:a16="http://schemas.microsoft.com/office/drawing/2014/main" id="{F2F46A9F-9A13-870C-D5E3-5676263E532B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we sell CONFIDENCE not templates</a:t>
            </a:r>
          </a:p>
        </p:txBody>
      </p:sp>
      <p:sp>
        <p:nvSpPr>
          <p:cNvPr id="26" name="TextBox 48">
            <a:extLst>
              <a:ext uri="{FF2B5EF4-FFF2-40B4-BE49-F238E27FC236}">
                <a16:creationId xmlns:a16="http://schemas.microsoft.com/office/drawing/2014/main" id="{289C56D2-0285-76D8-ECDA-B96ABA3171BA}"/>
              </a:ext>
            </a:extLst>
          </p:cNvPr>
          <p:cNvSpPr txBox="1"/>
          <p:nvPr/>
        </p:nvSpPr>
        <p:spPr>
          <a:xfrm>
            <a:off x="4846886" y="818641"/>
            <a:ext cx="14690240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THIẾT BỊ</a:t>
            </a:r>
            <a:r>
              <a:rPr lang="en-US" sz="8000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accent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SỨC KHỎE</a:t>
            </a:r>
            <a:r>
              <a:rPr lang="en-US" sz="8000" b="1" dirty="0">
                <a:solidFill>
                  <a:schemeClr val="accent6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CÁ NHÂN</a:t>
            </a:r>
          </a:p>
        </p:txBody>
      </p:sp>
      <p:sp>
        <p:nvSpPr>
          <p:cNvPr id="28" name="TextBox 25">
            <a:extLst>
              <a:ext uri="{FF2B5EF4-FFF2-40B4-BE49-F238E27FC236}">
                <a16:creationId xmlns:a16="http://schemas.microsoft.com/office/drawing/2014/main" id="{9ADDE576-AD65-B7C1-B846-91D7FABA3FA4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35" name="Circle: Hollow 34">
            <a:extLst>
              <a:ext uri="{FF2B5EF4-FFF2-40B4-BE49-F238E27FC236}">
                <a16:creationId xmlns:a16="http://schemas.microsoft.com/office/drawing/2014/main" id="{DD6946AE-523B-8B47-3123-F0199A22659B}"/>
              </a:ext>
            </a:extLst>
          </p:cNvPr>
          <p:cNvSpPr/>
          <p:nvPr/>
        </p:nvSpPr>
        <p:spPr>
          <a:xfrm>
            <a:off x="8219240" y="5851783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3E9DE0AB-5A37-C472-4BD9-CAA92B6A03BE}"/>
              </a:ext>
            </a:extLst>
          </p:cNvPr>
          <p:cNvSpPr txBox="1"/>
          <p:nvPr/>
        </p:nvSpPr>
        <p:spPr>
          <a:xfrm>
            <a:off x="1800600" y="7593843"/>
            <a:ext cx="5130552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Được chọn nhiều nhờ khả năng theo dõi thời gian thực: nhịp tim, bước đi, giấc ngủ, luôn đeo trên tay</a:t>
            </a:r>
            <a:endParaRPr lang="en-US" sz="32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D58E38A6-F6C4-3B9C-E943-289E0ACAE23D}"/>
              </a:ext>
            </a:extLst>
          </p:cNvPr>
          <p:cNvGrpSpPr/>
          <p:nvPr/>
        </p:nvGrpSpPr>
        <p:grpSpPr>
          <a:xfrm>
            <a:off x="1691537" y="6124692"/>
            <a:ext cx="6527703" cy="561051"/>
            <a:chOff x="1691537" y="6124692"/>
            <a:chExt cx="6527703" cy="561051"/>
          </a:xfrm>
        </p:grpSpPr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1D370F01-FBB4-7939-E8BC-273A4EC57933}"/>
                </a:ext>
              </a:extLst>
            </p:cNvPr>
            <p:cNvCxnSpPr>
              <a:cxnSpLocks/>
              <a:stCxn id="35" idx="2"/>
            </p:cNvCxnSpPr>
            <p:nvPr/>
          </p:nvCxnSpPr>
          <p:spPr>
            <a:xfrm flipH="1">
              <a:off x="1691537" y="6124692"/>
              <a:ext cx="652770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0A31D88C-7DC2-2C63-33E7-BD8283049380}"/>
                </a:ext>
              </a:extLst>
            </p:cNvPr>
            <p:cNvCxnSpPr>
              <a:cxnSpLocks/>
            </p:cNvCxnSpPr>
            <p:nvPr/>
          </p:nvCxnSpPr>
          <p:spPr>
            <a:xfrm>
              <a:off x="1691537" y="6124692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C4A376AF-91AC-1194-0134-1985B4F20CBE}"/>
              </a:ext>
            </a:extLst>
          </p:cNvPr>
          <p:cNvSpPr txBox="1"/>
          <p:nvPr/>
        </p:nvSpPr>
        <p:spPr>
          <a:xfrm>
            <a:off x="1826008" y="6155672"/>
            <a:ext cx="462129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6"/>
                </a:solidFill>
                <a:latin typeface="+mj-lt"/>
              </a:rPr>
              <a:t>SMART WATCH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690BC285-4C36-FD46-0E4A-370774A58BC4}"/>
              </a:ext>
            </a:extLst>
          </p:cNvPr>
          <p:cNvSpPr txBox="1"/>
          <p:nvPr/>
        </p:nvSpPr>
        <p:spPr>
          <a:xfrm>
            <a:off x="17611344" y="5600518"/>
            <a:ext cx="4994147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Ưu tiên để dùng ứng dụng sức khỏe, phân tích dữ liệu, màn hình lớn, dễ tích hợp với quản lý lối sống.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D9033C28-F420-4106-25DA-04DC1CBA6738}"/>
              </a:ext>
            </a:extLst>
          </p:cNvPr>
          <p:cNvSpPr txBox="1"/>
          <p:nvPr/>
        </p:nvSpPr>
        <p:spPr>
          <a:xfrm>
            <a:off x="18105120" y="8547146"/>
            <a:ext cx="4500371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1"/>
                </a:solidFill>
                <a:latin typeface="+mj-lt"/>
              </a:rPr>
              <a:t>MOBILE PHONE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AACFDCBE-900E-7D19-874C-FCADCD2B324F}"/>
              </a:ext>
            </a:extLst>
          </p:cNvPr>
          <p:cNvSpPr txBox="1"/>
          <p:nvPr/>
        </p:nvSpPr>
        <p:spPr>
          <a:xfrm>
            <a:off x="1691537" y="4456634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8800" dirty="0">
                <a:solidFill>
                  <a:schemeClr val="accent6"/>
                </a:solidFill>
                <a:latin typeface="+mj-lt"/>
              </a:rPr>
              <a:t>72%</a:t>
            </a:r>
          </a:p>
        </p:txBody>
      </p:sp>
      <p:sp>
        <p:nvSpPr>
          <p:cNvPr id="44" name="Circle: Hollow 43">
            <a:extLst>
              <a:ext uri="{FF2B5EF4-FFF2-40B4-BE49-F238E27FC236}">
                <a16:creationId xmlns:a16="http://schemas.microsoft.com/office/drawing/2014/main" id="{7DF6EF77-6E32-448A-3E7B-285F645B8DE2}"/>
              </a:ext>
            </a:extLst>
          </p:cNvPr>
          <p:cNvSpPr/>
          <p:nvPr/>
        </p:nvSpPr>
        <p:spPr>
          <a:xfrm>
            <a:off x="15587173" y="8922896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CBDB115F-923E-79F0-2842-6880D967411C}"/>
              </a:ext>
            </a:extLst>
          </p:cNvPr>
          <p:cNvGrpSpPr/>
          <p:nvPr/>
        </p:nvGrpSpPr>
        <p:grpSpPr>
          <a:xfrm>
            <a:off x="16132991" y="8654537"/>
            <a:ext cx="6604453" cy="561051"/>
            <a:chOff x="16132991" y="8654537"/>
            <a:chExt cx="6604453" cy="561051"/>
          </a:xfrm>
        </p:grpSpPr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50415B18-B001-0F31-C954-19188D6A9DE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132991" y="9214093"/>
              <a:ext cx="660445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B4F512D-50A4-9A75-A141-D898970705A6}"/>
                </a:ext>
              </a:extLst>
            </p:cNvPr>
            <p:cNvCxnSpPr>
              <a:cxnSpLocks/>
            </p:cNvCxnSpPr>
            <p:nvPr/>
          </p:nvCxnSpPr>
          <p:spPr>
            <a:xfrm>
              <a:off x="22737444" y="8654537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49" name="TextBox 48">
            <a:extLst>
              <a:ext uri="{FF2B5EF4-FFF2-40B4-BE49-F238E27FC236}">
                <a16:creationId xmlns:a16="http://schemas.microsoft.com/office/drawing/2014/main" id="{E9A2D85A-A74A-FE3C-3C06-6E07856FA617}"/>
              </a:ext>
            </a:extLst>
          </p:cNvPr>
          <p:cNvSpPr txBox="1"/>
          <p:nvPr/>
        </p:nvSpPr>
        <p:spPr>
          <a:xfrm>
            <a:off x="19536899" y="9381672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 algn="r"/>
            <a:r>
              <a:rPr lang="en-US" sz="8800" dirty="0">
                <a:solidFill>
                  <a:schemeClr val="accent1"/>
                </a:solidFill>
                <a:latin typeface="+mj-lt"/>
              </a:rPr>
              <a:t>28%</a:t>
            </a:r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AD8E04C6-DC38-053C-0CF9-9C711296A0F0}"/>
              </a:ext>
            </a:extLst>
          </p:cNvPr>
          <p:cNvSpPr/>
          <p:nvPr/>
        </p:nvSpPr>
        <p:spPr>
          <a:xfrm>
            <a:off x="11603971" y="7394891"/>
            <a:ext cx="1165880" cy="1021016"/>
          </a:xfrm>
          <a:custGeom>
            <a:avLst/>
            <a:gdLst>
              <a:gd name="connsiteX0" fmla="*/ 196085 w 438667"/>
              <a:gd name="connsiteY0" fmla="*/ 143665 h 384161"/>
              <a:gd name="connsiteX1" fmla="*/ 196085 w 438667"/>
              <a:gd name="connsiteY1" fmla="*/ 200189 h 384161"/>
              <a:gd name="connsiteX2" fmla="*/ 139359 w 438667"/>
              <a:gd name="connsiteY2" fmla="*/ 200189 h 384161"/>
              <a:gd name="connsiteX3" fmla="*/ 139359 w 438667"/>
              <a:gd name="connsiteY3" fmla="*/ 246619 h 384161"/>
              <a:gd name="connsiteX4" fmla="*/ 196085 w 438667"/>
              <a:gd name="connsiteY4" fmla="*/ 246619 h 384161"/>
              <a:gd name="connsiteX5" fmla="*/ 196085 w 438667"/>
              <a:gd name="connsiteY5" fmla="*/ 303346 h 384161"/>
              <a:gd name="connsiteX6" fmla="*/ 242582 w 438667"/>
              <a:gd name="connsiteY6" fmla="*/ 303346 h 384161"/>
              <a:gd name="connsiteX7" fmla="*/ 242582 w 438667"/>
              <a:gd name="connsiteY7" fmla="*/ 246619 h 384161"/>
              <a:gd name="connsiteX8" fmla="*/ 299308 w 438667"/>
              <a:gd name="connsiteY8" fmla="*/ 246619 h 384161"/>
              <a:gd name="connsiteX9" fmla="*/ 299308 w 438667"/>
              <a:gd name="connsiteY9" fmla="*/ 200189 h 384161"/>
              <a:gd name="connsiteX10" fmla="*/ 242582 w 438667"/>
              <a:gd name="connsiteY10" fmla="*/ 200391 h 384161"/>
              <a:gd name="connsiteX11" fmla="*/ 242582 w 438667"/>
              <a:gd name="connsiteY11" fmla="*/ 143665 h 384161"/>
              <a:gd name="connsiteX12" fmla="*/ 187000 w 438667"/>
              <a:gd name="connsiteY12" fmla="*/ 134379 h 384161"/>
              <a:gd name="connsiteX13" fmla="*/ 251666 w 438667"/>
              <a:gd name="connsiteY13" fmla="*/ 134379 h 384161"/>
              <a:gd name="connsiteX14" fmla="*/ 251599 w 438667"/>
              <a:gd name="connsiteY14" fmla="*/ 191105 h 384161"/>
              <a:gd name="connsiteX15" fmla="*/ 308325 w 438667"/>
              <a:gd name="connsiteY15" fmla="*/ 191105 h 384161"/>
              <a:gd name="connsiteX16" fmla="*/ 308325 w 438667"/>
              <a:gd name="connsiteY16" fmla="*/ 255771 h 384161"/>
              <a:gd name="connsiteX17" fmla="*/ 251599 w 438667"/>
              <a:gd name="connsiteY17" fmla="*/ 255771 h 384161"/>
              <a:gd name="connsiteX18" fmla="*/ 251599 w 438667"/>
              <a:gd name="connsiteY18" fmla="*/ 312430 h 384161"/>
              <a:gd name="connsiteX19" fmla="*/ 186933 w 438667"/>
              <a:gd name="connsiteY19" fmla="*/ 312430 h 384161"/>
              <a:gd name="connsiteX20" fmla="*/ 186933 w 438667"/>
              <a:gd name="connsiteY20" fmla="*/ 255771 h 384161"/>
              <a:gd name="connsiteX21" fmla="*/ 130207 w 438667"/>
              <a:gd name="connsiteY21" fmla="*/ 255771 h 384161"/>
              <a:gd name="connsiteX22" fmla="*/ 130207 w 438667"/>
              <a:gd name="connsiteY22" fmla="*/ 191105 h 384161"/>
              <a:gd name="connsiteX23" fmla="*/ 187000 w 438667"/>
              <a:gd name="connsiteY23" fmla="*/ 191105 h 384161"/>
              <a:gd name="connsiteX24" fmla="*/ 58745 w 438667"/>
              <a:gd name="connsiteY24" fmla="*/ 77115 h 384161"/>
              <a:gd name="connsiteX25" fmla="*/ 9084 w 438667"/>
              <a:gd name="connsiteY25" fmla="*/ 126843 h 384161"/>
              <a:gd name="connsiteX26" fmla="*/ 9084 w 438667"/>
              <a:gd name="connsiteY26" fmla="*/ 325349 h 384161"/>
              <a:gd name="connsiteX27" fmla="*/ 58745 w 438667"/>
              <a:gd name="connsiteY27" fmla="*/ 375077 h 384161"/>
              <a:gd name="connsiteX28" fmla="*/ 379922 w 438667"/>
              <a:gd name="connsiteY28" fmla="*/ 375077 h 384161"/>
              <a:gd name="connsiteX29" fmla="*/ 429582 w 438667"/>
              <a:gd name="connsiteY29" fmla="*/ 325349 h 384161"/>
              <a:gd name="connsiteX30" fmla="*/ 429582 w 438667"/>
              <a:gd name="connsiteY30" fmla="*/ 126843 h 384161"/>
              <a:gd name="connsiteX31" fmla="*/ 379922 w 438667"/>
              <a:gd name="connsiteY31" fmla="*/ 77115 h 384161"/>
              <a:gd name="connsiteX32" fmla="*/ 183232 w 438667"/>
              <a:gd name="connsiteY32" fmla="*/ 36068 h 384161"/>
              <a:gd name="connsiteX33" fmla="*/ 173542 w 438667"/>
              <a:gd name="connsiteY33" fmla="*/ 45758 h 384161"/>
              <a:gd name="connsiteX34" fmla="*/ 173542 w 438667"/>
              <a:gd name="connsiteY34" fmla="*/ 68031 h 384161"/>
              <a:gd name="connsiteX35" fmla="*/ 267749 w 438667"/>
              <a:gd name="connsiteY35" fmla="*/ 68031 h 384161"/>
              <a:gd name="connsiteX36" fmla="*/ 267749 w 438667"/>
              <a:gd name="connsiteY36" fmla="*/ 45758 h 384161"/>
              <a:gd name="connsiteX37" fmla="*/ 258059 w 438667"/>
              <a:gd name="connsiteY37" fmla="*/ 36068 h 384161"/>
              <a:gd name="connsiteX38" fmla="*/ 183300 w 438667"/>
              <a:gd name="connsiteY38" fmla="*/ 36068 h 384161"/>
              <a:gd name="connsiteX39" fmla="*/ 183232 w 438667"/>
              <a:gd name="connsiteY39" fmla="*/ 36068 h 384161"/>
              <a:gd name="connsiteX40" fmla="*/ 171524 w 438667"/>
              <a:gd name="connsiteY40" fmla="*/ 9084 h 384161"/>
              <a:gd name="connsiteX41" fmla="*/ 141310 w 438667"/>
              <a:gd name="connsiteY41" fmla="*/ 39298 h 384161"/>
              <a:gd name="connsiteX42" fmla="*/ 141310 w 438667"/>
              <a:gd name="connsiteY42" fmla="*/ 68031 h 384161"/>
              <a:gd name="connsiteX43" fmla="*/ 164660 w 438667"/>
              <a:gd name="connsiteY43" fmla="*/ 68031 h 384161"/>
              <a:gd name="connsiteX44" fmla="*/ 164660 w 438667"/>
              <a:gd name="connsiteY44" fmla="*/ 45758 h 384161"/>
              <a:gd name="connsiteX45" fmla="*/ 183501 w 438667"/>
              <a:gd name="connsiteY45" fmla="*/ 26916 h 384161"/>
              <a:gd name="connsiteX46" fmla="*/ 258059 w 438667"/>
              <a:gd name="connsiteY46" fmla="*/ 26916 h 384161"/>
              <a:gd name="connsiteX47" fmla="*/ 276833 w 438667"/>
              <a:gd name="connsiteY47" fmla="*/ 45758 h 384161"/>
              <a:gd name="connsiteX48" fmla="*/ 276833 w 438667"/>
              <a:gd name="connsiteY48" fmla="*/ 68031 h 384161"/>
              <a:gd name="connsiteX49" fmla="*/ 300250 w 438667"/>
              <a:gd name="connsiteY49" fmla="*/ 68031 h 384161"/>
              <a:gd name="connsiteX50" fmla="*/ 300250 w 438667"/>
              <a:gd name="connsiteY50" fmla="*/ 39298 h 384161"/>
              <a:gd name="connsiteX51" fmla="*/ 269969 w 438667"/>
              <a:gd name="connsiteY51" fmla="*/ 9084 h 384161"/>
              <a:gd name="connsiteX52" fmla="*/ 171524 w 438667"/>
              <a:gd name="connsiteY52" fmla="*/ 0 h 384161"/>
              <a:gd name="connsiteX53" fmla="*/ 269969 w 438667"/>
              <a:gd name="connsiteY53" fmla="*/ 0 h 384161"/>
              <a:gd name="connsiteX54" fmla="*/ 309334 w 438667"/>
              <a:gd name="connsiteY54" fmla="*/ 39298 h 384161"/>
              <a:gd name="connsiteX55" fmla="*/ 309334 w 438667"/>
              <a:gd name="connsiteY55" fmla="*/ 68031 h 384161"/>
              <a:gd name="connsiteX56" fmla="*/ 379922 w 438667"/>
              <a:gd name="connsiteY56" fmla="*/ 68031 h 384161"/>
              <a:gd name="connsiteX57" fmla="*/ 438667 w 438667"/>
              <a:gd name="connsiteY57" fmla="*/ 126843 h 384161"/>
              <a:gd name="connsiteX58" fmla="*/ 438667 w 438667"/>
              <a:gd name="connsiteY58" fmla="*/ 325349 h 384161"/>
              <a:gd name="connsiteX59" fmla="*/ 379922 w 438667"/>
              <a:gd name="connsiteY59" fmla="*/ 384161 h 384161"/>
              <a:gd name="connsiteX60" fmla="*/ 58745 w 438667"/>
              <a:gd name="connsiteY60" fmla="*/ 384161 h 384161"/>
              <a:gd name="connsiteX61" fmla="*/ 0 w 438667"/>
              <a:gd name="connsiteY61" fmla="*/ 325349 h 384161"/>
              <a:gd name="connsiteX62" fmla="*/ 0 w 438667"/>
              <a:gd name="connsiteY62" fmla="*/ 126843 h 384161"/>
              <a:gd name="connsiteX63" fmla="*/ 58745 w 438667"/>
              <a:gd name="connsiteY63" fmla="*/ 68031 h 384161"/>
              <a:gd name="connsiteX64" fmla="*/ 132226 w 438667"/>
              <a:gd name="connsiteY64" fmla="*/ 68031 h 384161"/>
              <a:gd name="connsiteX65" fmla="*/ 132226 w 438667"/>
              <a:gd name="connsiteY65" fmla="*/ 39298 h 384161"/>
              <a:gd name="connsiteX66" fmla="*/ 171524 w 438667"/>
              <a:gd name="connsiteY66" fmla="*/ 0 h 384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438667" h="384161">
                <a:moveTo>
                  <a:pt x="196085" y="143665"/>
                </a:moveTo>
                <a:lnTo>
                  <a:pt x="196085" y="200189"/>
                </a:lnTo>
                <a:lnTo>
                  <a:pt x="139359" y="200189"/>
                </a:lnTo>
                <a:lnTo>
                  <a:pt x="139359" y="246619"/>
                </a:lnTo>
                <a:lnTo>
                  <a:pt x="196085" y="246619"/>
                </a:lnTo>
                <a:lnTo>
                  <a:pt x="196085" y="303346"/>
                </a:lnTo>
                <a:lnTo>
                  <a:pt x="242582" y="303346"/>
                </a:lnTo>
                <a:lnTo>
                  <a:pt x="242582" y="246619"/>
                </a:lnTo>
                <a:lnTo>
                  <a:pt x="299308" y="246619"/>
                </a:lnTo>
                <a:lnTo>
                  <a:pt x="299308" y="200189"/>
                </a:lnTo>
                <a:lnTo>
                  <a:pt x="242582" y="200391"/>
                </a:lnTo>
                <a:lnTo>
                  <a:pt x="242582" y="143665"/>
                </a:lnTo>
                <a:close/>
                <a:moveTo>
                  <a:pt x="187000" y="134379"/>
                </a:moveTo>
                <a:lnTo>
                  <a:pt x="251666" y="134379"/>
                </a:lnTo>
                <a:lnTo>
                  <a:pt x="251599" y="191105"/>
                </a:lnTo>
                <a:lnTo>
                  <a:pt x="308325" y="191105"/>
                </a:lnTo>
                <a:lnTo>
                  <a:pt x="308325" y="255771"/>
                </a:lnTo>
                <a:lnTo>
                  <a:pt x="251599" y="255771"/>
                </a:lnTo>
                <a:lnTo>
                  <a:pt x="251599" y="312430"/>
                </a:lnTo>
                <a:lnTo>
                  <a:pt x="186933" y="312430"/>
                </a:lnTo>
                <a:lnTo>
                  <a:pt x="186933" y="255771"/>
                </a:lnTo>
                <a:lnTo>
                  <a:pt x="130207" y="255771"/>
                </a:lnTo>
                <a:lnTo>
                  <a:pt x="130207" y="191105"/>
                </a:lnTo>
                <a:lnTo>
                  <a:pt x="187000" y="191105"/>
                </a:lnTo>
                <a:close/>
                <a:moveTo>
                  <a:pt x="58745" y="77115"/>
                </a:moveTo>
                <a:cubicBezTo>
                  <a:pt x="31324" y="77189"/>
                  <a:pt x="9118" y="99422"/>
                  <a:pt x="9084" y="126843"/>
                </a:cubicBezTo>
                <a:lnTo>
                  <a:pt x="9084" y="325349"/>
                </a:lnTo>
                <a:cubicBezTo>
                  <a:pt x="9118" y="352770"/>
                  <a:pt x="31324" y="375003"/>
                  <a:pt x="58745" y="375077"/>
                </a:cubicBezTo>
                <a:lnTo>
                  <a:pt x="379922" y="375077"/>
                </a:lnTo>
                <a:cubicBezTo>
                  <a:pt x="407343" y="375003"/>
                  <a:pt x="429542" y="352770"/>
                  <a:pt x="429582" y="325349"/>
                </a:cubicBezTo>
                <a:lnTo>
                  <a:pt x="429582" y="126843"/>
                </a:lnTo>
                <a:cubicBezTo>
                  <a:pt x="429542" y="99422"/>
                  <a:pt x="407343" y="77189"/>
                  <a:pt x="379922" y="77115"/>
                </a:cubicBezTo>
                <a:close/>
                <a:moveTo>
                  <a:pt x="183232" y="36068"/>
                </a:moveTo>
                <a:cubicBezTo>
                  <a:pt x="177882" y="36068"/>
                  <a:pt x="173542" y="40408"/>
                  <a:pt x="173542" y="45758"/>
                </a:cubicBezTo>
                <a:lnTo>
                  <a:pt x="173542" y="68031"/>
                </a:lnTo>
                <a:lnTo>
                  <a:pt x="267749" y="68031"/>
                </a:lnTo>
                <a:lnTo>
                  <a:pt x="267749" y="45758"/>
                </a:lnTo>
                <a:cubicBezTo>
                  <a:pt x="267749" y="40408"/>
                  <a:pt x="263409" y="36068"/>
                  <a:pt x="258059" y="36068"/>
                </a:cubicBezTo>
                <a:lnTo>
                  <a:pt x="183300" y="36068"/>
                </a:lnTo>
                <a:cubicBezTo>
                  <a:pt x="183279" y="36068"/>
                  <a:pt x="183252" y="36068"/>
                  <a:pt x="183232" y="36068"/>
                </a:cubicBezTo>
                <a:close/>
                <a:moveTo>
                  <a:pt x="171524" y="9084"/>
                </a:moveTo>
                <a:cubicBezTo>
                  <a:pt x="154856" y="9118"/>
                  <a:pt x="141344" y="22630"/>
                  <a:pt x="141310" y="39298"/>
                </a:cubicBezTo>
                <a:lnTo>
                  <a:pt x="141310" y="68031"/>
                </a:lnTo>
                <a:lnTo>
                  <a:pt x="164660" y="68031"/>
                </a:lnTo>
                <a:lnTo>
                  <a:pt x="164660" y="45758"/>
                </a:lnTo>
                <a:cubicBezTo>
                  <a:pt x="164660" y="35354"/>
                  <a:pt x="173098" y="26916"/>
                  <a:pt x="183501" y="26916"/>
                </a:cubicBezTo>
                <a:lnTo>
                  <a:pt x="258059" y="26916"/>
                </a:lnTo>
                <a:cubicBezTo>
                  <a:pt x="268442" y="26957"/>
                  <a:pt x="276833" y="35381"/>
                  <a:pt x="276833" y="45758"/>
                </a:cubicBezTo>
                <a:lnTo>
                  <a:pt x="276833" y="68031"/>
                </a:lnTo>
                <a:lnTo>
                  <a:pt x="300250" y="68031"/>
                </a:lnTo>
                <a:lnTo>
                  <a:pt x="300250" y="39298"/>
                </a:lnTo>
                <a:cubicBezTo>
                  <a:pt x="300210" y="22603"/>
                  <a:pt x="286664" y="9084"/>
                  <a:pt x="269969" y="9084"/>
                </a:cubicBezTo>
                <a:close/>
                <a:moveTo>
                  <a:pt x="171524" y="0"/>
                </a:moveTo>
                <a:lnTo>
                  <a:pt x="269969" y="0"/>
                </a:lnTo>
                <a:cubicBezTo>
                  <a:pt x="291684" y="0"/>
                  <a:pt x="309294" y="17583"/>
                  <a:pt x="309334" y="39298"/>
                </a:cubicBezTo>
                <a:lnTo>
                  <a:pt x="309334" y="68031"/>
                </a:lnTo>
                <a:lnTo>
                  <a:pt x="379922" y="68031"/>
                </a:lnTo>
                <a:cubicBezTo>
                  <a:pt x="412363" y="68105"/>
                  <a:pt x="438633" y="94402"/>
                  <a:pt x="438667" y="126843"/>
                </a:cubicBezTo>
                <a:lnTo>
                  <a:pt x="438667" y="325349"/>
                </a:lnTo>
                <a:cubicBezTo>
                  <a:pt x="438633" y="357790"/>
                  <a:pt x="412363" y="384087"/>
                  <a:pt x="379922" y="384161"/>
                </a:cubicBezTo>
                <a:lnTo>
                  <a:pt x="58745" y="384161"/>
                </a:lnTo>
                <a:cubicBezTo>
                  <a:pt x="26291" y="384121"/>
                  <a:pt x="0" y="357804"/>
                  <a:pt x="0" y="325349"/>
                </a:cubicBezTo>
                <a:lnTo>
                  <a:pt x="0" y="126843"/>
                </a:lnTo>
                <a:cubicBezTo>
                  <a:pt x="0" y="94388"/>
                  <a:pt x="26291" y="68071"/>
                  <a:pt x="58745" y="68031"/>
                </a:cubicBezTo>
                <a:lnTo>
                  <a:pt x="132226" y="68031"/>
                </a:lnTo>
                <a:lnTo>
                  <a:pt x="132226" y="39298"/>
                </a:lnTo>
                <a:cubicBezTo>
                  <a:pt x="132266" y="17610"/>
                  <a:pt x="149836" y="34"/>
                  <a:pt x="171524" y="0"/>
                </a:cubicBezTo>
                <a:close/>
              </a:path>
            </a:pathLst>
          </a:custGeom>
          <a:solidFill>
            <a:schemeClr val="tx2"/>
          </a:solidFill>
          <a:ln w="6713" cap="flat">
            <a:noFill/>
            <a:prstDash val="solid"/>
            <a:miter/>
          </a:ln>
          <a:effectLst>
            <a:outerShdw blurRad="127000" dist="127000" dir="5400000" algn="t" rotWithShape="0">
              <a:prstClr val="black">
                <a:alpha val="50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</p:spTree>
    <p:extLst>
      <p:ext uri="{BB962C8B-B14F-4D97-AF65-F5344CB8AC3E}">
        <p14:creationId xmlns:p14="http://schemas.microsoft.com/office/powerpoint/2010/main" val="27319560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4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1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2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3" grpId="1" animBg="1"/>
          <p:bldP spid="14" grpId="0" animBg="1"/>
          <p:bldP spid="3" grpId="0" animBg="1"/>
          <p:bldP spid="4" grpId="0" animBg="1"/>
          <p:bldP spid="15" grpId="0" animBg="1"/>
          <p:bldP spid="35" grpId="0" animBg="1"/>
          <p:bldP spid="37" grpId="0"/>
          <p:bldP spid="38" grpId="0"/>
          <p:bldP spid="39" grpId="0"/>
          <p:bldP spid="40" grpId="0"/>
          <p:bldP spid="41" grpId="0"/>
          <p:bldP spid="44" grpId="0" animBg="1"/>
          <p:bldP spid="49" grpId="0"/>
          <p:bldP spid="56" grpId="0" animBg="1"/>
          <p:bldP spid="56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4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2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3" grpId="1" animBg="1"/>
          <p:bldP spid="14" grpId="0" animBg="1"/>
          <p:bldP spid="3" grpId="0" animBg="1"/>
          <p:bldP spid="4" grpId="0" animBg="1"/>
          <p:bldP spid="15" grpId="0" animBg="1"/>
          <p:bldP spid="35" grpId="0" animBg="1"/>
          <p:bldP spid="37" grpId="0"/>
          <p:bldP spid="38" grpId="0"/>
          <p:bldP spid="39" grpId="0"/>
          <p:bldP spid="40" grpId="0"/>
          <p:bldP spid="41" grpId="0"/>
          <p:bldP spid="44" grpId="0" animBg="1"/>
          <p:bldP spid="49" grpId="0"/>
          <p:bldP spid="56" grpId="0" animBg="1"/>
          <p:bldP spid="56" grpId="1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7E76AEB2-603D-55C9-13B6-6ADB3BE2F5F3}"/>
              </a:ext>
            </a:extLst>
          </p:cNvPr>
          <p:cNvGrpSpPr/>
          <p:nvPr/>
        </p:nvGrpSpPr>
        <p:grpSpPr>
          <a:xfrm>
            <a:off x="8313614" y="4094695"/>
            <a:ext cx="7746594" cy="7746594"/>
            <a:chOff x="-1399478" y="2233820"/>
            <a:chExt cx="8728032" cy="8728032"/>
          </a:xfrm>
        </p:grpSpPr>
        <p:sp>
          <p:nvSpPr>
            <p:cNvPr id="33" name="Circle: Hollow 32">
              <a:extLst>
                <a:ext uri="{FF2B5EF4-FFF2-40B4-BE49-F238E27FC236}">
                  <a16:creationId xmlns:a16="http://schemas.microsoft.com/office/drawing/2014/main" id="{2A4D56B1-88E5-3D8B-C63F-460087C9BCB3}"/>
                </a:ext>
              </a:extLst>
            </p:cNvPr>
            <p:cNvSpPr/>
            <p:nvPr/>
          </p:nvSpPr>
          <p:spPr>
            <a:xfrm>
              <a:off x="-1399478" y="2233820"/>
              <a:ext cx="8728032" cy="8728032"/>
            </a:xfrm>
            <a:prstGeom prst="donu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34" name="Arc 33">
              <a:extLst>
                <a:ext uri="{FF2B5EF4-FFF2-40B4-BE49-F238E27FC236}">
                  <a16:creationId xmlns:a16="http://schemas.microsoft.com/office/drawing/2014/main" id="{2579E7D2-84B4-1BA2-0E93-AD54DBE42DA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297266" y="3336033"/>
              <a:ext cx="6523608" cy="6523606"/>
            </a:xfrm>
            <a:prstGeom prst="arc">
              <a:avLst>
                <a:gd name="adj1" fmla="val 5870225"/>
                <a:gd name="adj2" fmla="val 14026844"/>
              </a:avLst>
            </a:prstGeom>
            <a:ln w="1930400" cap="rnd">
              <a:gradFill flip="none" rotWithShape="1">
                <a:gsLst>
                  <a:gs pos="17000">
                    <a:schemeClr val="accent6"/>
                  </a:gs>
                  <a:gs pos="80000">
                    <a:schemeClr val="accent1">
                      <a:alpha val="0"/>
                    </a:schemeClr>
                  </a:gs>
                </a:gsLst>
                <a:lin ang="5400000" scaled="0"/>
                <a:tileRect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5" name="Circle: Hollow 34">
            <a:extLst>
              <a:ext uri="{FF2B5EF4-FFF2-40B4-BE49-F238E27FC236}">
                <a16:creationId xmlns:a16="http://schemas.microsoft.com/office/drawing/2014/main" id="{A6F37940-6F0D-10D0-75B2-FFBABCA06EFE}"/>
              </a:ext>
            </a:extLst>
          </p:cNvPr>
          <p:cNvSpPr/>
          <p:nvPr/>
        </p:nvSpPr>
        <p:spPr>
          <a:xfrm>
            <a:off x="9687246" y="5468327"/>
            <a:ext cx="4999329" cy="4999329"/>
          </a:xfrm>
          <a:prstGeom prst="donut">
            <a:avLst>
              <a:gd name="adj" fmla="val 10881"/>
            </a:avLst>
          </a:prstGeom>
          <a:gradFill>
            <a:gsLst>
              <a:gs pos="0">
                <a:schemeClr val="accent1">
                  <a:lumMod val="75000"/>
                  <a:alpha val="50000"/>
                </a:schemeClr>
              </a:gs>
              <a:gs pos="100000">
                <a:schemeClr val="accent1">
                  <a:lumMod val="50000"/>
                  <a:alpha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A47D8027-79DD-020A-BFE4-F3C0E9AE4C24}"/>
              </a:ext>
            </a:extLst>
          </p:cNvPr>
          <p:cNvSpPr/>
          <p:nvPr/>
        </p:nvSpPr>
        <p:spPr>
          <a:xfrm>
            <a:off x="10249489" y="6030570"/>
            <a:ext cx="3874841" cy="3874841"/>
          </a:xfrm>
          <a:prstGeom prst="ellipse">
            <a:avLst/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Block Arc 36">
            <a:extLst>
              <a:ext uri="{FF2B5EF4-FFF2-40B4-BE49-F238E27FC236}">
                <a16:creationId xmlns:a16="http://schemas.microsoft.com/office/drawing/2014/main" id="{5A3D6695-7B16-BCF8-7EA2-39E34651C930}"/>
              </a:ext>
            </a:extLst>
          </p:cNvPr>
          <p:cNvSpPr/>
          <p:nvPr/>
        </p:nvSpPr>
        <p:spPr>
          <a:xfrm>
            <a:off x="8039100" y="3810000"/>
            <a:ext cx="8305800" cy="8305800"/>
          </a:xfrm>
          <a:prstGeom prst="blockArc">
            <a:avLst>
              <a:gd name="adj1" fmla="val 2153716"/>
              <a:gd name="adj2" fmla="val 16204043"/>
              <a:gd name="adj3" fmla="val 27270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outerShdw blurRad="698500" dist="5715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Block Arc 37">
            <a:extLst>
              <a:ext uri="{FF2B5EF4-FFF2-40B4-BE49-F238E27FC236}">
                <a16:creationId xmlns:a16="http://schemas.microsoft.com/office/drawing/2014/main" id="{F5253C64-CA20-EF79-4C98-2CEEB0CBAA58}"/>
              </a:ext>
            </a:extLst>
          </p:cNvPr>
          <p:cNvSpPr/>
          <p:nvPr/>
        </p:nvSpPr>
        <p:spPr>
          <a:xfrm>
            <a:off x="9533758" y="5288427"/>
            <a:ext cx="5316483" cy="5316483"/>
          </a:xfrm>
          <a:prstGeom prst="blockArc">
            <a:avLst>
              <a:gd name="adj1" fmla="val 2153716"/>
              <a:gd name="adj2" fmla="val 16211731"/>
              <a:gd name="adj3" fmla="val 15137"/>
            </a:avLst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9BB505A7-EF81-DB26-35FA-C56CB46DADFC}"/>
              </a:ext>
            </a:extLst>
          </p:cNvPr>
          <p:cNvSpPr>
            <a:spLocks noChangeAspect="1"/>
          </p:cNvSpPr>
          <p:nvPr/>
        </p:nvSpPr>
        <p:spPr>
          <a:xfrm>
            <a:off x="10200619" y="5981700"/>
            <a:ext cx="3972582" cy="3972582"/>
          </a:xfrm>
          <a:prstGeom prst="ellipse">
            <a:avLst/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66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48">
            <a:extLst>
              <a:ext uri="{FF2B5EF4-FFF2-40B4-BE49-F238E27FC236}">
                <a16:creationId xmlns:a16="http://schemas.microsoft.com/office/drawing/2014/main" id="{60792803-AE9C-0BAC-C834-1ED8B6BF678B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we sell CONFIDENCE not templates</a:t>
            </a:r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D848C59A-0FBF-F5FB-08F4-EE796AD068B9}"/>
              </a:ext>
            </a:extLst>
          </p:cNvPr>
          <p:cNvSpPr txBox="1"/>
          <p:nvPr/>
        </p:nvSpPr>
        <p:spPr>
          <a:xfrm>
            <a:off x="4846886" y="818641"/>
            <a:ext cx="14690240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0" dirty="0"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THIẾT BỊ </a:t>
            </a:r>
            <a:r>
              <a:rPr lang="en-US" sz="8000" b="1" dirty="0">
                <a:solidFill>
                  <a:schemeClr val="accent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SỨC KHỎE</a:t>
            </a:r>
            <a:r>
              <a:rPr lang="en-US" sz="8000" b="1" dirty="0">
                <a:solidFill>
                  <a:schemeClr val="accent6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CÁ NHÂN</a:t>
            </a:r>
          </a:p>
        </p:txBody>
      </p:sp>
      <p:sp>
        <p:nvSpPr>
          <p:cNvPr id="42" name="TextBox 25">
            <a:extLst>
              <a:ext uri="{FF2B5EF4-FFF2-40B4-BE49-F238E27FC236}">
                <a16:creationId xmlns:a16="http://schemas.microsoft.com/office/drawing/2014/main" id="{E9B71BB7-001C-D2D8-A791-2FCFF2259EB3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3" name="Circle: Hollow 42">
            <a:extLst>
              <a:ext uri="{FF2B5EF4-FFF2-40B4-BE49-F238E27FC236}">
                <a16:creationId xmlns:a16="http://schemas.microsoft.com/office/drawing/2014/main" id="{18FB7F11-589F-FEA1-53CC-34EBCCFC23EA}"/>
              </a:ext>
            </a:extLst>
          </p:cNvPr>
          <p:cNvSpPr/>
          <p:nvPr/>
        </p:nvSpPr>
        <p:spPr>
          <a:xfrm>
            <a:off x="8219240" y="5851783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3E535957-60F3-0FAF-4A81-BDC5B82B7B61}"/>
              </a:ext>
            </a:extLst>
          </p:cNvPr>
          <p:cNvSpPr txBox="1"/>
          <p:nvPr/>
        </p:nvSpPr>
        <p:spPr>
          <a:xfrm>
            <a:off x="1800600" y="7593843"/>
            <a:ext cx="5130552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Được chọn nhiều nhờ khả năng theo dõi thời gian thực: nhịp tim, bước đi, giấc ngủ, luôn đeo trên tay</a:t>
            </a:r>
            <a:endParaRPr lang="en-US" sz="32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FAEE00C6-CA91-4A89-2F00-C86E8D8715D0}"/>
              </a:ext>
            </a:extLst>
          </p:cNvPr>
          <p:cNvGrpSpPr/>
          <p:nvPr/>
        </p:nvGrpSpPr>
        <p:grpSpPr>
          <a:xfrm>
            <a:off x="1691537" y="6124692"/>
            <a:ext cx="6527703" cy="561051"/>
            <a:chOff x="1691537" y="6124692"/>
            <a:chExt cx="6527703" cy="561051"/>
          </a:xfrm>
        </p:grpSpPr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B029C8C7-3C29-D3F7-4981-BF722DB3B404}"/>
                </a:ext>
              </a:extLst>
            </p:cNvPr>
            <p:cNvCxnSpPr>
              <a:cxnSpLocks/>
              <a:stCxn id="43" idx="2"/>
            </p:cNvCxnSpPr>
            <p:nvPr/>
          </p:nvCxnSpPr>
          <p:spPr>
            <a:xfrm flipH="1">
              <a:off x="1691537" y="6124692"/>
              <a:ext cx="652770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DC8D97A6-A12C-4B85-01F7-A38F2BA1D913}"/>
                </a:ext>
              </a:extLst>
            </p:cNvPr>
            <p:cNvCxnSpPr>
              <a:cxnSpLocks/>
            </p:cNvCxnSpPr>
            <p:nvPr/>
          </p:nvCxnSpPr>
          <p:spPr>
            <a:xfrm>
              <a:off x="1691537" y="6124692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E742E588-7561-BDED-4E7F-FED202036EFC}"/>
              </a:ext>
            </a:extLst>
          </p:cNvPr>
          <p:cNvSpPr txBox="1"/>
          <p:nvPr/>
        </p:nvSpPr>
        <p:spPr>
          <a:xfrm>
            <a:off x="1826008" y="6155672"/>
            <a:ext cx="462129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6"/>
                </a:solidFill>
                <a:latin typeface="+mj-lt"/>
              </a:rPr>
              <a:t>SMART WATCH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DBF5541-37A0-D074-7AC0-6A6BF3118A3F}"/>
              </a:ext>
            </a:extLst>
          </p:cNvPr>
          <p:cNvSpPr txBox="1"/>
          <p:nvPr/>
        </p:nvSpPr>
        <p:spPr>
          <a:xfrm>
            <a:off x="17611344" y="5600518"/>
            <a:ext cx="4994147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Ưu tiên để dùng ứng dụng sức khỏe, phân tích dữ liệu, màn hình lớn, dễ tích hợp với quản lý lối sống.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3E5ADCFF-F000-010C-8174-D649D0F3DD31}"/>
              </a:ext>
            </a:extLst>
          </p:cNvPr>
          <p:cNvSpPr txBox="1"/>
          <p:nvPr/>
        </p:nvSpPr>
        <p:spPr>
          <a:xfrm>
            <a:off x="18105120" y="8547146"/>
            <a:ext cx="4500371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1"/>
                </a:solidFill>
                <a:latin typeface="+mj-lt"/>
              </a:rPr>
              <a:t>MOBILE PHONE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C1FEBDCC-2D14-73AD-9D12-EF7A7FC3C984}"/>
              </a:ext>
            </a:extLst>
          </p:cNvPr>
          <p:cNvSpPr txBox="1"/>
          <p:nvPr/>
        </p:nvSpPr>
        <p:spPr>
          <a:xfrm>
            <a:off x="1691537" y="4456634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8800" dirty="0">
                <a:solidFill>
                  <a:schemeClr val="accent6"/>
                </a:solidFill>
                <a:latin typeface="+mj-lt"/>
              </a:rPr>
              <a:t>72%</a:t>
            </a:r>
          </a:p>
        </p:txBody>
      </p:sp>
      <p:sp>
        <p:nvSpPr>
          <p:cNvPr id="52" name="Circle: Hollow 51">
            <a:extLst>
              <a:ext uri="{FF2B5EF4-FFF2-40B4-BE49-F238E27FC236}">
                <a16:creationId xmlns:a16="http://schemas.microsoft.com/office/drawing/2014/main" id="{519AB55E-9CDC-42E3-77F7-B8A5DE058A53}"/>
              </a:ext>
            </a:extLst>
          </p:cNvPr>
          <p:cNvSpPr/>
          <p:nvPr/>
        </p:nvSpPr>
        <p:spPr>
          <a:xfrm>
            <a:off x="15587173" y="8922896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60F621F8-3390-C9A9-A9A0-12AC1A30ADCC}"/>
              </a:ext>
            </a:extLst>
          </p:cNvPr>
          <p:cNvGrpSpPr/>
          <p:nvPr/>
        </p:nvGrpSpPr>
        <p:grpSpPr>
          <a:xfrm>
            <a:off x="16132991" y="8654537"/>
            <a:ext cx="6604453" cy="561051"/>
            <a:chOff x="16132991" y="8654537"/>
            <a:chExt cx="6604453" cy="561051"/>
          </a:xfrm>
        </p:grpSpPr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C3AAD279-3160-5A41-1BCF-B8E78EDE6C49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132991" y="9214093"/>
              <a:ext cx="660445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C5774F6F-5147-501E-C96B-9359F3D7F5AD}"/>
                </a:ext>
              </a:extLst>
            </p:cNvPr>
            <p:cNvCxnSpPr>
              <a:cxnSpLocks/>
            </p:cNvCxnSpPr>
            <p:nvPr/>
          </p:nvCxnSpPr>
          <p:spPr>
            <a:xfrm>
              <a:off x="22737444" y="8654537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8F209808-C2CD-0DE1-47BD-4C7AB6BE2C9C}"/>
              </a:ext>
            </a:extLst>
          </p:cNvPr>
          <p:cNvSpPr txBox="1"/>
          <p:nvPr/>
        </p:nvSpPr>
        <p:spPr>
          <a:xfrm>
            <a:off x="19536899" y="9381672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 algn="r"/>
            <a:r>
              <a:rPr lang="en-US" sz="8800" dirty="0">
                <a:solidFill>
                  <a:schemeClr val="accent1"/>
                </a:solidFill>
                <a:latin typeface="+mj-lt"/>
              </a:rPr>
              <a:t>28%</a:t>
            </a:r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42F8AE7B-02EA-12BB-B5D1-4C0425BA6CBA}"/>
              </a:ext>
            </a:extLst>
          </p:cNvPr>
          <p:cNvSpPr/>
          <p:nvPr/>
        </p:nvSpPr>
        <p:spPr>
          <a:xfrm>
            <a:off x="11603971" y="7394891"/>
            <a:ext cx="1165880" cy="1021016"/>
          </a:xfrm>
          <a:custGeom>
            <a:avLst/>
            <a:gdLst>
              <a:gd name="connsiteX0" fmla="*/ 196085 w 438667"/>
              <a:gd name="connsiteY0" fmla="*/ 143665 h 384161"/>
              <a:gd name="connsiteX1" fmla="*/ 196085 w 438667"/>
              <a:gd name="connsiteY1" fmla="*/ 200189 h 384161"/>
              <a:gd name="connsiteX2" fmla="*/ 139359 w 438667"/>
              <a:gd name="connsiteY2" fmla="*/ 200189 h 384161"/>
              <a:gd name="connsiteX3" fmla="*/ 139359 w 438667"/>
              <a:gd name="connsiteY3" fmla="*/ 246619 h 384161"/>
              <a:gd name="connsiteX4" fmla="*/ 196085 w 438667"/>
              <a:gd name="connsiteY4" fmla="*/ 246619 h 384161"/>
              <a:gd name="connsiteX5" fmla="*/ 196085 w 438667"/>
              <a:gd name="connsiteY5" fmla="*/ 303346 h 384161"/>
              <a:gd name="connsiteX6" fmla="*/ 242582 w 438667"/>
              <a:gd name="connsiteY6" fmla="*/ 303346 h 384161"/>
              <a:gd name="connsiteX7" fmla="*/ 242582 w 438667"/>
              <a:gd name="connsiteY7" fmla="*/ 246619 h 384161"/>
              <a:gd name="connsiteX8" fmla="*/ 299308 w 438667"/>
              <a:gd name="connsiteY8" fmla="*/ 246619 h 384161"/>
              <a:gd name="connsiteX9" fmla="*/ 299308 w 438667"/>
              <a:gd name="connsiteY9" fmla="*/ 200189 h 384161"/>
              <a:gd name="connsiteX10" fmla="*/ 242582 w 438667"/>
              <a:gd name="connsiteY10" fmla="*/ 200391 h 384161"/>
              <a:gd name="connsiteX11" fmla="*/ 242582 w 438667"/>
              <a:gd name="connsiteY11" fmla="*/ 143665 h 384161"/>
              <a:gd name="connsiteX12" fmla="*/ 187000 w 438667"/>
              <a:gd name="connsiteY12" fmla="*/ 134379 h 384161"/>
              <a:gd name="connsiteX13" fmla="*/ 251666 w 438667"/>
              <a:gd name="connsiteY13" fmla="*/ 134379 h 384161"/>
              <a:gd name="connsiteX14" fmla="*/ 251599 w 438667"/>
              <a:gd name="connsiteY14" fmla="*/ 191105 h 384161"/>
              <a:gd name="connsiteX15" fmla="*/ 308325 w 438667"/>
              <a:gd name="connsiteY15" fmla="*/ 191105 h 384161"/>
              <a:gd name="connsiteX16" fmla="*/ 308325 w 438667"/>
              <a:gd name="connsiteY16" fmla="*/ 255771 h 384161"/>
              <a:gd name="connsiteX17" fmla="*/ 251599 w 438667"/>
              <a:gd name="connsiteY17" fmla="*/ 255771 h 384161"/>
              <a:gd name="connsiteX18" fmla="*/ 251599 w 438667"/>
              <a:gd name="connsiteY18" fmla="*/ 312430 h 384161"/>
              <a:gd name="connsiteX19" fmla="*/ 186933 w 438667"/>
              <a:gd name="connsiteY19" fmla="*/ 312430 h 384161"/>
              <a:gd name="connsiteX20" fmla="*/ 186933 w 438667"/>
              <a:gd name="connsiteY20" fmla="*/ 255771 h 384161"/>
              <a:gd name="connsiteX21" fmla="*/ 130207 w 438667"/>
              <a:gd name="connsiteY21" fmla="*/ 255771 h 384161"/>
              <a:gd name="connsiteX22" fmla="*/ 130207 w 438667"/>
              <a:gd name="connsiteY22" fmla="*/ 191105 h 384161"/>
              <a:gd name="connsiteX23" fmla="*/ 187000 w 438667"/>
              <a:gd name="connsiteY23" fmla="*/ 191105 h 384161"/>
              <a:gd name="connsiteX24" fmla="*/ 58745 w 438667"/>
              <a:gd name="connsiteY24" fmla="*/ 77115 h 384161"/>
              <a:gd name="connsiteX25" fmla="*/ 9084 w 438667"/>
              <a:gd name="connsiteY25" fmla="*/ 126843 h 384161"/>
              <a:gd name="connsiteX26" fmla="*/ 9084 w 438667"/>
              <a:gd name="connsiteY26" fmla="*/ 325349 h 384161"/>
              <a:gd name="connsiteX27" fmla="*/ 58745 w 438667"/>
              <a:gd name="connsiteY27" fmla="*/ 375077 h 384161"/>
              <a:gd name="connsiteX28" fmla="*/ 379922 w 438667"/>
              <a:gd name="connsiteY28" fmla="*/ 375077 h 384161"/>
              <a:gd name="connsiteX29" fmla="*/ 429582 w 438667"/>
              <a:gd name="connsiteY29" fmla="*/ 325349 h 384161"/>
              <a:gd name="connsiteX30" fmla="*/ 429582 w 438667"/>
              <a:gd name="connsiteY30" fmla="*/ 126843 h 384161"/>
              <a:gd name="connsiteX31" fmla="*/ 379922 w 438667"/>
              <a:gd name="connsiteY31" fmla="*/ 77115 h 384161"/>
              <a:gd name="connsiteX32" fmla="*/ 183232 w 438667"/>
              <a:gd name="connsiteY32" fmla="*/ 36068 h 384161"/>
              <a:gd name="connsiteX33" fmla="*/ 173542 w 438667"/>
              <a:gd name="connsiteY33" fmla="*/ 45758 h 384161"/>
              <a:gd name="connsiteX34" fmla="*/ 173542 w 438667"/>
              <a:gd name="connsiteY34" fmla="*/ 68031 h 384161"/>
              <a:gd name="connsiteX35" fmla="*/ 267749 w 438667"/>
              <a:gd name="connsiteY35" fmla="*/ 68031 h 384161"/>
              <a:gd name="connsiteX36" fmla="*/ 267749 w 438667"/>
              <a:gd name="connsiteY36" fmla="*/ 45758 h 384161"/>
              <a:gd name="connsiteX37" fmla="*/ 258059 w 438667"/>
              <a:gd name="connsiteY37" fmla="*/ 36068 h 384161"/>
              <a:gd name="connsiteX38" fmla="*/ 183300 w 438667"/>
              <a:gd name="connsiteY38" fmla="*/ 36068 h 384161"/>
              <a:gd name="connsiteX39" fmla="*/ 183232 w 438667"/>
              <a:gd name="connsiteY39" fmla="*/ 36068 h 384161"/>
              <a:gd name="connsiteX40" fmla="*/ 171524 w 438667"/>
              <a:gd name="connsiteY40" fmla="*/ 9084 h 384161"/>
              <a:gd name="connsiteX41" fmla="*/ 141310 w 438667"/>
              <a:gd name="connsiteY41" fmla="*/ 39298 h 384161"/>
              <a:gd name="connsiteX42" fmla="*/ 141310 w 438667"/>
              <a:gd name="connsiteY42" fmla="*/ 68031 h 384161"/>
              <a:gd name="connsiteX43" fmla="*/ 164660 w 438667"/>
              <a:gd name="connsiteY43" fmla="*/ 68031 h 384161"/>
              <a:gd name="connsiteX44" fmla="*/ 164660 w 438667"/>
              <a:gd name="connsiteY44" fmla="*/ 45758 h 384161"/>
              <a:gd name="connsiteX45" fmla="*/ 183501 w 438667"/>
              <a:gd name="connsiteY45" fmla="*/ 26916 h 384161"/>
              <a:gd name="connsiteX46" fmla="*/ 258059 w 438667"/>
              <a:gd name="connsiteY46" fmla="*/ 26916 h 384161"/>
              <a:gd name="connsiteX47" fmla="*/ 276833 w 438667"/>
              <a:gd name="connsiteY47" fmla="*/ 45758 h 384161"/>
              <a:gd name="connsiteX48" fmla="*/ 276833 w 438667"/>
              <a:gd name="connsiteY48" fmla="*/ 68031 h 384161"/>
              <a:gd name="connsiteX49" fmla="*/ 300250 w 438667"/>
              <a:gd name="connsiteY49" fmla="*/ 68031 h 384161"/>
              <a:gd name="connsiteX50" fmla="*/ 300250 w 438667"/>
              <a:gd name="connsiteY50" fmla="*/ 39298 h 384161"/>
              <a:gd name="connsiteX51" fmla="*/ 269969 w 438667"/>
              <a:gd name="connsiteY51" fmla="*/ 9084 h 384161"/>
              <a:gd name="connsiteX52" fmla="*/ 171524 w 438667"/>
              <a:gd name="connsiteY52" fmla="*/ 0 h 384161"/>
              <a:gd name="connsiteX53" fmla="*/ 269969 w 438667"/>
              <a:gd name="connsiteY53" fmla="*/ 0 h 384161"/>
              <a:gd name="connsiteX54" fmla="*/ 309334 w 438667"/>
              <a:gd name="connsiteY54" fmla="*/ 39298 h 384161"/>
              <a:gd name="connsiteX55" fmla="*/ 309334 w 438667"/>
              <a:gd name="connsiteY55" fmla="*/ 68031 h 384161"/>
              <a:gd name="connsiteX56" fmla="*/ 379922 w 438667"/>
              <a:gd name="connsiteY56" fmla="*/ 68031 h 384161"/>
              <a:gd name="connsiteX57" fmla="*/ 438667 w 438667"/>
              <a:gd name="connsiteY57" fmla="*/ 126843 h 384161"/>
              <a:gd name="connsiteX58" fmla="*/ 438667 w 438667"/>
              <a:gd name="connsiteY58" fmla="*/ 325349 h 384161"/>
              <a:gd name="connsiteX59" fmla="*/ 379922 w 438667"/>
              <a:gd name="connsiteY59" fmla="*/ 384161 h 384161"/>
              <a:gd name="connsiteX60" fmla="*/ 58745 w 438667"/>
              <a:gd name="connsiteY60" fmla="*/ 384161 h 384161"/>
              <a:gd name="connsiteX61" fmla="*/ 0 w 438667"/>
              <a:gd name="connsiteY61" fmla="*/ 325349 h 384161"/>
              <a:gd name="connsiteX62" fmla="*/ 0 w 438667"/>
              <a:gd name="connsiteY62" fmla="*/ 126843 h 384161"/>
              <a:gd name="connsiteX63" fmla="*/ 58745 w 438667"/>
              <a:gd name="connsiteY63" fmla="*/ 68031 h 384161"/>
              <a:gd name="connsiteX64" fmla="*/ 132226 w 438667"/>
              <a:gd name="connsiteY64" fmla="*/ 68031 h 384161"/>
              <a:gd name="connsiteX65" fmla="*/ 132226 w 438667"/>
              <a:gd name="connsiteY65" fmla="*/ 39298 h 384161"/>
              <a:gd name="connsiteX66" fmla="*/ 171524 w 438667"/>
              <a:gd name="connsiteY66" fmla="*/ 0 h 384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438667" h="384161">
                <a:moveTo>
                  <a:pt x="196085" y="143665"/>
                </a:moveTo>
                <a:lnTo>
                  <a:pt x="196085" y="200189"/>
                </a:lnTo>
                <a:lnTo>
                  <a:pt x="139359" y="200189"/>
                </a:lnTo>
                <a:lnTo>
                  <a:pt x="139359" y="246619"/>
                </a:lnTo>
                <a:lnTo>
                  <a:pt x="196085" y="246619"/>
                </a:lnTo>
                <a:lnTo>
                  <a:pt x="196085" y="303346"/>
                </a:lnTo>
                <a:lnTo>
                  <a:pt x="242582" y="303346"/>
                </a:lnTo>
                <a:lnTo>
                  <a:pt x="242582" y="246619"/>
                </a:lnTo>
                <a:lnTo>
                  <a:pt x="299308" y="246619"/>
                </a:lnTo>
                <a:lnTo>
                  <a:pt x="299308" y="200189"/>
                </a:lnTo>
                <a:lnTo>
                  <a:pt x="242582" y="200391"/>
                </a:lnTo>
                <a:lnTo>
                  <a:pt x="242582" y="143665"/>
                </a:lnTo>
                <a:close/>
                <a:moveTo>
                  <a:pt x="187000" y="134379"/>
                </a:moveTo>
                <a:lnTo>
                  <a:pt x="251666" y="134379"/>
                </a:lnTo>
                <a:lnTo>
                  <a:pt x="251599" y="191105"/>
                </a:lnTo>
                <a:lnTo>
                  <a:pt x="308325" y="191105"/>
                </a:lnTo>
                <a:lnTo>
                  <a:pt x="308325" y="255771"/>
                </a:lnTo>
                <a:lnTo>
                  <a:pt x="251599" y="255771"/>
                </a:lnTo>
                <a:lnTo>
                  <a:pt x="251599" y="312430"/>
                </a:lnTo>
                <a:lnTo>
                  <a:pt x="186933" y="312430"/>
                </a:lnTo>
                <a:lnTo>
                  <a:pt x="186933" y="255771"/>
                </a:lnTo>
                <a:lnTo>
                  <a:pt x="130207" y="255771"/>
                </a:lnTo>
                <a:lnTo>
                  <a:pt x="130207" y="191105"/>
                </a:lnTo>
                <a:lnTo>
                  <a:pt x="187000" y="191105"/>
                </a:lnTo>
                <a:close/>
                <a:moveTo>
                  <a:pt x="58745" y="77115"/>
                </a:moveTo>
                <a:cubicBezTo>
                  <a:pt x="31324" y="77189"/>
                  <a:pt x="9118" y="99422"/>
                  <a:pt x="9084" y="126843"/>
                </a:cubicBezTo>
                <a:lnTo>
                  <a:pt x="9084" y="325349"/>
                </a:lnTo>
                <a:cubicBezTo>
                  <a:pt x="9118" y="352770"/>
                  <a:pt x="31324" y="375003"/>
                  <a:pt x="58745" y="375077"/>
                </a:cubicBezTo>
                <a:lnTo>
                  <a:pt x="379922" y="375077"/>
                </a:lnTo>
                <a:cubicBezTo>
                  <a:pt x="407343" y="375003"/>
                  <a:pt x="429542" y="352770"/>
                  <a:pt x="429582" y="325349"/>
                </a:cubicBezTo>
                <a:lnTo>
                  <a:pt x="429582" y="126843"/>
                </a:lnTo>
                <a:cubicBezTo>
                  <a:pt x="429542" y="99422"/>
                  <a:pt x="407343" y="77189"/>
                  <a:pt x="379922" y="77115"/>
                </a:cubicBezTo>
                <a:close/>
                <a:moveTo>
                  <a:pt x="183232" y="36068"/>
                </a:moveTo>
                <a:cubicBezTo>
                  <a:pt x="177882" y="36068"/>
                  <a:pt x="173542" y="40408"/>
                  <a:pt x="173542" y="45758"/>
                </a:cubicBezTo>
                <a:lnTo>
                  <a:pt x="173542" y="68031"/>
                </a:lnTo>
                <a:lnTo>
                  <a:pt x="267749" y="68031"/>
                </a:lnTo>
                <a:lnTo>
                  <a:pt x="267749" y="45758"/>
                </a:lnTo>
                <a:cubicBezTo>
                  <a:pt x="267749" y="40408"/>
                  <a:pt x="263409" y="36068"/>
                  <a:pt x="258059" y="36068"/>
                </a:cubicBezTo>
                <a:lnTo>
                  <a:pt x="183300" y="36068"/>
                </a:lnTo>
                <a:cubicBezTo>
                  <a:pt x="183279" y="36068"/>
                  <a:pt x="183252" y="36068"/>
                  <a:pt x="183232" y="36068"/>
                </a:cubicBezTo>
                <a:close/>
                <a:moveTo>
                  <a:pt x="171524" y="9084"/>
                </a:moveTo>
                <a:cubicBezTo>
                  <a:pt x="154856" y="9118"/>
                  <a:pt x="141344" y="22630"/>
                  <a:pt x="141310" y="39298"/>
                </a:cubicBezTo>
                <a:lnTo>
                  <a:pt x="141310" y="68031"/>
                </a:lnTo>
                <a:lnTo>
                  <a:pt x="164660" y="68031"/>
                </a:lnTo>
                <a:lnTo>
                  <a:pt x="164660" y="45758"/>
                </a:lnTo>
                <a:cubicBezTo>
                  <a:pt x="164660" y="35354"/>
                  <a:pt x="173098" y="26916"/>
                  <a:pt x="183501" y="26916"/>
                </a:cubicBezTo>
                <a:lnTo>
                  <a:pt x="258059" y="26916"/>
                </a:lnTo>
                <a:cubicBezTo>
                  <a:pt x="268442" y="26957"/>
                  <a:pt x="276833" y="35381"/>
                  <a:pt x="276833" y="45758"/>
                </a:cubicBezTo>
                <a:lnTo>
                  <a:pt x="276833" y="68031"/>
                </a:lnTo>
                <a:lnTo>
                  <a:pt x="300250" y="68031"/>
                </a:lnTo>
                <a:lnTo>
                  <a:pt x="300250" y="39298"/>
                </a:lnTo>
                <a:cubicBezTo>
                  <a:pt x="300210" y="22603"/>
                  <a:pt x="286664" y="9084"/>
                  <a:pt x="269969" y="9084"/>
                </a:cubicBezTo>
                <a:close/>
                <a:moveTo>
                  <a:pt x="171524" y="0"/>
                </a:moveTo>
                <a:lnTo>
                  <a:pt x="269969" y="0"/>
                </a:lnTo>
                <a:cubicBezTo>
                  <a:pt x="291684" y="0"/>
                  <a:pt x="309294" y="17583"/>
                  <a:pt x="309334" y="39298"/>
                </a:cubicBezTo>
                <a:lnTo>
                  <a:pt x="309334" y="68031"/>
                </a:lnTo>
                <a:lnTo>
                  <a:pt x="379922" y="68031"/>
                </a:lnTo>
                <a:cubicBezTo>
                  <a:pt x="412363" y="68105"/>
                  <a:pt x="438633" y="94402"/>
                  <a:pt x="438667" y="126843"/>
                </a:cubicBezTo>
                <a:lnTo>
                  <a:pt x="438667" y="325349"/>
                </a:lnTo>
                <a:cubicBezTo>
                  <a:pt x="438633" y="357790"/>
                  <a:pt x="412363" y="384087"/>
                  <a:pt x="379922" y="384161"/>
                </a:cubicBezTo>
                <a:lnTo>
                  <a:pt x="58745" y="384161"/>
                </a:lnTo>
                <a:cubicBezTo>
                  <a:pt x="26291" y="384121"/>
                  <a:pt x="0" y="357804"/>
                  <a:pt x="0" y="325349"/>
                </a:cubicBezTo>
                <a:lnTo>
                  <a:pt x="0" y="126843"/>
                </a:lnTo>
                <a:cubicBezTo>
                  <a:pt x="0" y="94388"/>
                  <a:pt x="26291" y="68071"/>
                  <a:pt x="58745" y="68031"/>
                </a:cubicBezTo>
                <a:lnTo>
                  <a:pt x="132226" y="68031"/>
                </a:lnTo>
                <a:lnTo>
                  <a:pt x="132226" y="39298"/>
                </a:lnTo>
                <a:cubicBezTo>
                  <a:pt x="132266" y="17610"/>
                  <a:pt x="149836" y="34"/>
                  <a:pt x="171524" y="0"/>
                </a:cubicBezTo>
                <a:close/>
              </a:path>
            </a:pathLst>
          </a:custGeom>
          <a:solidFill>
            <a:schemeClr val="tx2"/>
          </a:solidFill>
          <a:ln w="6713" cap="flat">
            <a:noFill/>
            <a:prstDash val="solid"/>
            <a:miter/>
          </a:ln>
          <a:effectLst>
            <a:outerShdw blurRad="127000" dist="127000" dir="5400000" algn="t" rotWithShape="0">
              <a:prstClr val="black">
                <a:alpha val="50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</p:spTree>
    <p:extLst>
      <p:ext uri="{BB962C8B-B14F-4D97-AF65-F5344CB8AC3E}">
        <p14:creationId xmlns:p14="http://schemas.microsoft.com/office/powerpoint/2010/main" val="28592298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3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4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2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1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2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0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5" grpId="1" animBg="1"/>
          <p:bldP spid="36" grpId="0" animBg="1"/>
          <p:bldP spid="37" grpId="0" animBg="1"/>
          <p:bldP spid="38" grpId="0" animBg="1"/>
          <p:bldP spid="39" grpId="0" animBg="1"/>
          <p:bldP spid="43" grpId="0" animBg="1"/>
          <p:bldP spid="44" grpId="0"/>
          <p:bldP spid="48" grpId="0"/>
          <p:bldP spid="49" grpId="0"/>
          <p:bldP spid="50" grpId="0"/>
          <p:bldP spid="51" grpId="0"/>
          <p:bldP spid="52" grpId="0" animBg="1"/>
          <p:bldP spid="56" grpId="0"/>
          <p:bldP spid="57" grpId="0" animBg="1"/>
          <p:bldP spid="57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3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4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2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5" grpId="1" animBg="1"/>
          <p:bldP spid="36" grpId="0" animBg="1"/>
          <p:bldP spid="37" grpId="0" animBg="1"/>
          <p:bldP spid="38" grpId="0" animBg="1"/>
          <p:bldP spid="39" grpId="0" animBg="1"/>
          <p:bldP spid="43" grpId="0" animBg="1"/>
          <p:bldP spid="44" grpId="0"/>
          <p:bldP spid="48" grpId="0"/>
          <p:bldP spid="49" grpId="0"/>
          <p:bldP spid="50" grpId="0"/>
          <p:bldP spid="51" grpId="0"/>
          <p:bldP spid="52" grpId="0" animBg="1"/>
          <p:bldP spid="56" grpId="0"/>
          <p:bldP spid="57" grpId="0" animBg="1"/>
          <p:bldP spid="57" grpId="1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Group 24">
            <a:extLst>
              <a:ext uri="{FF2B5EF4-FFF2-40B4-BE49-F238E27FC236}">
                <a16:creationId xmlns:a16="http://schemas.microsoft.com/office/drawing/2014/main" id="{78703743-AB24-9BB5-99CA-D97CCF9D19ED}"/>
              </a:ext>
            </a:extLst>
          </p:cNvPr>
          <p:cNvGrpSpPr/>
          <p:nvPr/>
        </p:nvGrpSpPr>
        <p:grpSpPr>
          <a:xfrm>
            <a:off x="8313614" y="4094695"/>
            <a:ext cx="7746594" cy="7746594"/>
            <a:chOff x="-1399478" y="2233820"/>
            <a:chExt cx="8728032" cy="8728032"/>
          </a:xfrm>
        </p:grpSpPr>
        <p:sp>
          <p:nvSpPr>
            <p:cNvPr id="26" name="Circle: Hollow 25">
              <a:extLst>
                <a:ext uri="{FF2B5EF4-FFF2-40B4-BE49-F238E27FC236}">
                  <a16:creationId xmlns:a16="http://schemas.microsoft.com/office/drawing/2014/main" id="{AFA514C0-795D-375F-F49D-422FCC039D4B}"/>
                </a:ext>
              </a:extLst>
            </p:cNvPr>
            <p:cNvSpPr/>
            <p:nvPr/>
          </p:nvSpPr>
          <p:spPr>
            <a:xfrm>
              <a:off x="-1399478" y="2233820"/>
              <a:ext cx="8728032" cy="8728032"/>
            </a:xfrm>
            <a:prstGeom prst="donu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27" name="Arc 26">
              <a:extLst>
                <a:ext uri="{FF2B5EF4-FFF2-40B4-BE49-F238E27FC236}">
                  <a16:creationId xmlns:a16="http://schemas.microsoft.com/office/drawing/2014/main" id="{BA847CA3-C209-7011-08D1-E093E4727AB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297266" y="3336033"/>
              <a:ext cx="6523608" cy="6523606"/>
            </a:xfrm>
            <a:prstGeom prst="arc">
              <a:avLst>
                <a:gd name="adj1" fmla="val 5870225"/>
                <a:gd name="adj2" fmla="val 14026844"/>
              </a:avLst>
            </a:prstGeom>
            <a:ln w="1930400" cap="rnd">
              <a:gradFill flip="none" rotWithShape="1">
                <a:gsLst>
                  <a:gs pos="17000">
                    <a:schemeClr val="accent6"/>
                  </a:gs>
                  <a:gs pos="80000">
                    <a:schemeClr val="accent1">
                      <a:alpha val="0"/>
                    </a:schemeClr>
                  </a:gs>
                </a:gsLst>
                <a:lin ang="5400000" scaled="0"/>
                <a:tileRect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8" name="Circle: Hollow 27">
            <a:extLst>
              <a:ext uri="{FF2B5EF4-FFF2-40B4-BE49-F238E27FC236}">
                <a16:creationId xmlns:a16="http://schemas.microsoft.com/office/drawing/2014/main" id="{975ADAE1-7AF8-4AEE-2489-2BFE4B03605C}"/>
              </a:ext>
            </a:extLst>
          </p:cNvPr>
          <p:cNvSpPr/>
          <p:nvPr/>
        </p:nvSpPr>
        <p:spPr>
          <a:xfrm>
            <a:off x="9687246" y="5468327"/>
            <a:ext cx="4999329" cy="4999329"/>
          </a:xfrm>
          <a:prstGeom prst="donut">
            <a:avLst>
              <a:gd name="adj" fmla="val 10881"/>
            </a:avLst>
          </a:prstGeom>
          <a:gradFill>
            <a:gsLst>
              <a:gs pos="0">
                <a:schemeClr val="accent1">
                  <a:lumMod val="75000"/>
                  <a:alpha val="50000"/>
                </a:schemeClr>
              </a:gs>
              <a:gs pos="100000">
                <a:schemeClr val="accent1">
                  <a:lumMod val="50000"/>
                  <a:alpha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D66874A4-6757-FC7F-433D-CE5BBCFE03F0}"/>
              </a:ext>
            </a:extLst>
          </p:cNvPr>
          <p:cNvSpPr/>
          <p:nvPr/>
        </p:nvSpPr>
        <p:spPr>
          <a:xfrm>
            <a:off x="10249489" y="6030570"/>
            <a:ext cx="3874841" cy="3874841"/>
          </a:xfrm>
          <a:prstGeom prst="ellipse">
            <a:avLst/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Block Arc 29">
            <a:extLst>
              <a:ext uri="{FF2B5EF4-FFF2-40B4-BE49-F238E27FC236}">
                <a16:creationId xmlns:a16="http://schemas.microsoft.com/office/drawing/2014/main" id="{D7F8CFAE-2FDA-F3A7-226B-344732490988}"/>
              </a:ext>
            </a:extLst>
          </p:cNvPr>
          <p:cNvSpPr/>
          <p:nvPr/>
        </p:nvSpPr>
        <p:spPr>
          <a:xfrm>
            <a:off x="8039100" y="3810000"/>
            <a:ext cx="8305800" cy="8305800"/>
          </a:xfrm>
          <a:prstGeom prst="blockArc">
            <a:avLst>
              <a:gd name="adj1" fmla="val 2153716"/>
              <a:gd name="adj2" fmla="val 16204043"/>
              <a:gd name="adj3" fmla="val 27270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outerShdw blurRad="698500" dist="5715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1" name="Block Arc 30">
            <a:extLst>
              <a:ext uri="{FF2B5EF4-FFF2-40B4-BE49-F238E27FC236}">
                <a16:creationId xmlns:a16="http://schemas.microsoft.com/office/drawing/2014/main" id="{01A7C213-3408-E2CD-8A65-497B90F77725}"/>
              </a:ext>
            </a:extLst>
          </p:cNvPr>
          <p:cNvSpPr/>
          <p:nvPr/>
        </p:nvSpPr>
        <p:spPr>
          <a:xfrm>
            <a:off x="9533758" y="5288427"/>
            <a:ext cx="5316483" cy="5316483"/>
          </a:xfrm>
          <a:prstGeom prst="blockArc">
            <a:avLst>
              <a:gd name="adj1" fmla="val 2153716"/>
              <a:gd name="adj2" fmla="val 16211731"/>
              <a:gd name="adj3" fmla="val 15137"/>
            </a:avLst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377F2993-7FF8-F6A2-53E2-4919A97E2EA9}"/>
              </a:ext>
            </a:extLst>
          </p:cNvPr>
          <p:cNvSpPr>
            <a:spLocks noChangeAspect="1"/>
          </p:cNvSpPr>
          <p:nvPr/>
        </p:nvSpPr>
        <p:spPr>
          <a:xfrm>
            <a:off x="10200619" y="5981700"/>
            <a:ext cx="3972582" cy="3972582"/>
          </a:xfrm>
          <a:prstGeom prst="ellipse">
            <a:avLst/>
          </a:prstGeom>
          <a:solidFill>
            <a:schemeClr val="bg2">
              <a:lumMod val="50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66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TextBox 48">
            <a:extLst>
              <a:ext uri="{FF2B5EF4-FFF2-40B4-BE49-F238E27FC236}">
                <a16:creationId xmlns:a16="http://schemas.microsoft.com/office/drawing/2014/main" id="{589A275F-9A32-9810-A032-D3F73A431B14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we sell CONFIDENCE not templates</a:t>
            </a:r>
          </a:p>
        </p:txBody>
      </p:sp>
      <p:sp>
        <p:nvSpPr>
          <p:cNvPr id="129" name="TextBox 48">
            <a:extLst>
              <a:ext uri="{FF2B5EF4-FFF2-40B4-BE49-F238E27FC236}">
                <a16:creationId xmlns:a16="http://schemas.microsoft.com/office/drawing/2014/main" id="{9EF975CA-02BC-ECF9-0D01-0C13B347E0FA}"/>
              </a:ext>
            </a:extLst>
          </p:cNvPr>
          <p:cNvSpPr txBox="1"/>
          <p:nvPr/>
        </p:nvSpPr>
        <p:spPr>
          <a:xfrm>
            <a:off x="4846886" y="818641"/>
            <a:ext cx="14690240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THIẾT BỊ</a:t>
            </a:r>
            <a:r>
              <a:rPr lang="en-US" sz="8000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accent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SỨC KHỎE</a:t>
            </a:r>
            <a:r>
              <a:rPr lang="en-US" sz="8000" b="1" dirty="0">
                <a:solidFill>
                  <a:schemeClr val="accent6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CÁ NHÂN</a:t>
            </a:r>
          </a:p>
        </p:txBody>
      </p:sp>
      <p:sp>
        <p:nvSpPr>
          <p:cNvPr id="130" name="TextBox 25">
            <a:extLst>
              <a:ext uri="{FF2B5EF4-FFF2-40B4-BE49-F238E27FC236}">
                <a16:creationId xmlns:a16="http://schemas.microsoft.com/office/drawing/2014/main" id="{9F423BE3-1B6B-D519-0EC8-706A452EA498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1" name="Circle: Hollow 130">
            <a:extLst>
              <a:ext uri="{FF2B5EF4-FFF2-40B4-BE49-F238E27FC236}">
                <a16:creationId xmlns:a16="http://schemas.microsoft.com/office/drawing/2014/main" id="{FA7B147B-89A4-BD0E-F97A-106453D9A1FF}"/>
              </a:ext>
            </a:extLst>
          </p:cNvPr>
          <p:cNvSpPr/>
          <p:nvPr/>
        </p:nvSpPr>
        <p:spPr>
          <a:xfrm>
            <a:off x="8219240" y="5851783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C41256EA-5EE4-A84D-4705-5EA37E828F7A}"/>
              </a:ext>
            </a:extLst>
          </p:cNvPr>
          <p:cNvSpPr txBox="1"/>
          <p:nvPr/>
        </p:nvSpPr>
        <p:spPr>
          <a:xfrm>
            <a:off x="1800600" y="7593843"/>
            <a:ext cx="5130552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Được chọn nhiều nhờ khả năng theo dõi thời gian thực: nhịp tim, bước đi, giấc ngủ, luôn đeo trên tay</a:t>
            </a:r>
            <a:endParaRPr lang="en-US" sz="32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</p:txBody>
      </p: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A9E174EF-2C34-3CA3-E688-008BFD1D50B1}"/>
              </a:ext>
            </a:extLst>
          </p:cNvPr>
          <p:cNvGrpSpPr/>
          <p:nvPr/>
        </p:nvGrpSpPr>
        <p:grpSpPr>
          <a:xfrm>
            <a:off x="1691537" y="6124692"/>
            <a:ext cx="6527703" cy="561051"/>
            <a:chOff x="1691537" y="6124692"/>
            <a:chExt cx="6527703" cy="561051"/>
          </a:xfrm>
        </p:grpSpPr>
        <p:cxnSp>
          <p:nvCxnSpPr>
            <p:cNvPr id="134" name="Straight Connector 133">
              <a:extLst>
                <a:ext uri="{FF2B5EF4-FFF2-40B4-BE49-F238E27FC236}">
                  <a16:creationId xmlns:a16="http://schemas.microsoft.com/office/drawing/2014/main" id="{C7D0973E-0F6A-6886-C0D3-E58BCB5511FD}"/>
                </a:ext>
              </a:extLst>
            </p:cNvPr>
            <p:cNvCxnSpPr>
              <a:cxnSpLocks/>
              <a:stCxn id="131" idx="2"/>
            </p:cNvCxnSpPr>
            <p:nvPr/>
          </p:nvCxnSpPr>
          <p:spPr>
            <a:xfrm flipH="1">
              <a:off x="1691537" y="6124692"/>
              <a:ext cx="652770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Straight Connector 134">
              <a:extLst>
                <a:ext uri="{FF2B5EF4-FFF2-40B4-BE49-F238E27FC236}">
                  <a16:creationId xmlns:a16="http://schemas.microsoft.com/office/drawing/2014/main" id="{F8DCD8A7-EA52-9A3E-EFA0-5C563A791D59}"/>
                </a:ext>
              </a:extLst>
            </p:cNvPr>
            <p:cNvCxnSpPr>
              <a:cxnSpLocks/>
            </p:cNvCxnSpPr>
            <p:nvPr/>
          </p:nvCxnSpPr>
          <p:spPr>
            <a:xfrm>
              <a:off x="1691537" y="6124692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136" name="TextBox 135">
            <a:extLst>
              <a:ext uri="{FF2B5EF4-FFF2-40B4-BE49-F238E27FC236}">
                <a16:creationId xmlns:a16="http://schemas.microsoft.com/office/drawing/2014/main" id="{00BD3883-E465-A4D8-7799-5F872DAC87D9}"/>
              </a:ext>
            </a:extLst>
          </p:cNvPr>
          <p:cNvSpPr txBox="1"/>
          <p:nvPr/>
        </p:nvSpPr>
        <p:spPr>
          <a:xfrm>
            <a:off x="1826008" y="6155672"/>
            <a:ext cx="462129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6"/>
                </a:solidFill>
                <a:latin typeface="+mj-lt"/>
              </a:rPr>
              <a:t>SMART WATCH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84BFA505-0CCE-FB9D-3790-23EC5F92AFC0}"/>
              </a:ext>
            </a:extLst>
          </p:cNvPr>
          <p:cNvSpPr txBox="1"/>
          <p:nvPr/>
        </p:nvSpPr>
        <p:spPr>
          <a:xfrm>
            <a:off x="17611344" y="5600518"/>
            <a:ext cx="4994147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Ưu tiên để dùng ứng dụng sức khỏe, phân tích dữ liệu, màn hình lớn, dễ tích hợp với quản lý lối sống.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D823672E-9BAE-6C48-6C12-BA38FC9EADF1}"/>
              </a:ext>
            </a:extLst>
          </p:cNvPr>
          <p:cNvSpPr txBox="1"/>
          <p:nvPr/>
        </p:nvSpPr>
        <p:spPr>
          <a:xfrm>
            <a:off x="18105120" y="8547146"/>
            <a:ext cx="4500371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1"/>
                </a:solidFill>
                <a:latin typeface="+mj-lt"/>
              </a:rPr>
              <a:t>MOBILE PHONE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8D1FDD54-CB7E-4510-E74B-4EE747C97F4C}"/>
              </a:ext>
            </a:extLst>
          </p:cNvPr>
          <p:cNvSpPr txBox="1"/>
          <p:nvPr/>
        </p:nvSpPr>
        <p:spPr>
          <a:xfrm>
            <a:off x="1691537" y="4456634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8800" dirty="0">
                <a:solidFill>
                  <a:schemeClr val="accent6"/>
                </a:solidFill>
                <a:latin typeface="+mj-lt"/>
              </a:rPr>
              <a:t>72%</a:t>
            </a:r>
          </a:p>
        </p:txBody>
      </p:sp>
      <p:sp>
        <p:nvSpPr>
          <p:cNvPr id="163" name="Circle: Hollow 162">
            <a:extLst>
              <a:ext uri="{FF2B5EF4-FFF2-40B4-BE49-F238E27FC236}">
                <a16:creationId xmlns:a16="http://schemas.microsoft.com/office/drawing/2014/main" id="{29774F31-1A4A-C5D4-A8EB-E81880E1BEA3}"/>
              </a:ext>
            </a:extLst>
          </p:cNvPr>
          <p:cNvSpPr/>
          <p:nvPr/>
        </p:nvSpPr>
        <p:spPr>
          <a:xfrm>
            <a:off x="15587173" y="8922896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164" name="Group 163">
            <a:extLst>
              <a:ext uri="{FF2B5EF4-FFF2-40B4-BE49-F238E27FC236}">
                <a16:creationId xmlns:a16="http://schemas.microsoft.com/office/drawing/2014/main" id="{D27CC293-4E48-345F-37F1-BD4EE308B72B}"/>
              </a:ext>
            </a:extLst>
          </p:cNvPr>
          <p:cNvGrpSpPr/>
          <p:nvPr/>
        </p:nvGrpSpPr>
        <p:grpSpPr>
          <a:xfrm>
            <a:off x="16132991" y="8654537"/>
            <a:ext cx="6604453" cy="561051"/>
            <a:chOff x="16132991" y="8654537"/>
            <a:chExt cx="6604453" cy="561051"/>
          </a:xfrm>
        </p:grpSpPr>
        <p:cxnSp>
          <p:nvCxnSpPr>
            <p:cNvPr id="165" name="Straight Connector 164">
              <a:extLst>
                <a:ext uri="{FF2B5EF4-FFF2-40B4-BE49-F238E27FC236}">
                  <a16:creationId xmlns:a16="http://schemas.microsoft.com/office/drawing/2014/main" id="{E1E4192D-6EB1-089F-3B91-54E3AD2B923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132991" y="9214093"/>
              <a:ext cx="660445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>
              <a:extLst>
                <a:ext uri="{FF2B5EF4-FFF2-40B4-BE49-F238E27FC236}">
                  <a16:creationId xmlns:a16="http://schemas.microsoft.com/office/drawing/2014/main" id="{7E548B90-567A-AACF-8CD5-623A121A3305}"/>
                </a:ext>
              </a:extLst>
            </p:cNvPr>
            <p:cNvCxnSpPr>
              <a:cxnSpLocks/>
            </p:cNvCxnSpPr>
            <p:nvPr/>
          </p:nvCxnSpPr>
          <p:spPr>
            <a:xfrm>
              <a:off x="22737444" y="8654537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167" name="TextBox 166">
            <a:extLst>
              <a:ext uri="{FF2B5EF4-FFF2-40B4-BE49-F238E27FC236}">
                <a16:creationId xmlns:a16="http://schemas.microsoft.com/office/drawing/2014/main" id="{94D510B5-A4C3-7BBB-907D-FEEDAA7E516A}"/>
              </a:ext>
            </a:extLst>
          </p:cNvPr>
          <p:cNvSpPr txBox="1"/>
          <p:nvPr/>
        </p:nvSpPr>
        <p:spPr>
          <a:xfrm>
            <a:off x="19536899" y="9381672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 algn="r"/>
            <a:r>
              <a:rPr lang="en-US" sz="8800" dirty="0">
                <a:solidFill>
                  <a:schemeClr val="accent1"/>
                </a:solidFill>
                <a:latin typeface="+mj-lt"/>
              </a:rPr>
              <a:t>28%</a:t>
            </a:r>
          </a:p>
        </p:txBody>
      </p:sp>
      <p:sp>
        <p:nvSpPr>
          <p:cNvPr id="168" name="Freeform: Shape 167">
            <a:extLst>
              <a:ext uri="{FF2B5EF4-FFF2-40B4-BE49-F238E27FC236}">
                <a16:creationId xmlns:a16="http://schemas.microsoft.com/office/drawing/2014/main" id="{091B1BC2-E668-F4CB-5660-F1D194F678EA}"/>
              </a:ext>
            </a:extLst>
          </p:cNvPr>
          <p:cNvSpPr/>
          <p:nvPr/>
        </p:nvSpPr>
        <p:spPr>
          <a:xfrm>
            <a:off x="11603971" y="7394891"/>
            <a:ext cx="1165880" cy="1021016"/>
          </a:xfrm>
          <a:custGeom>
            <a:avLst/>
            <a:gdLst>
              <a:gd name="connsiteX0" fmla="*/ 196085 w 438667"/>
              <a:gd name="connsiteY0" fmla="*/ 143665 h 384161"/>
              <a:gd name="connsiteX1" fmla="*/ 196085 w 438667"/>
              <a:gd name="connsiteY1" fmla="*/ 200189 h 384161"/>
              <a:gd name="connsiteX2" fmla="*/ 139359 w 438667"/>
              <a:gd name="connsiteY2" fmla="*/ 200189 h 384161"/>
              <a:gd name="connsiteX3" fmla="*/ 139359 w 438667"/>
              <a:gd name="connsiteY3" fmla="*/ 246619 h 384161"/>
              <a:gd name="connsiteX4" fmla="*/ 196085 w 438667"/>
              <a:gd name="connsiteY4" fmla="*/ 246619 h 384161"/>
              <a:gd name="connsiteX5" fmla="*/ 196085 w 438667"/>
              <a:gd name="connsiteY5" fmla="*/ 303346 h 384161"/>
              <a:gd name="connsiteX6" fmla="*/ 242582 w 438667"/>
              <a:gd name="connsiteY6" fmla="*/ 303346 h 384161"/>
              <a:gd name="connsiteX7" fmla="*/ 242582 w 438667"/>
              <a:gd name="connsiteY7" fmla="*/ 246619 h 384161"/>
              <a:gd name="connsiteX8" fmla="*/ 299308 w 438667"/>
              <a:gd name="connsiteY8" fmla="*/ 246619 h 384161"/>
              <a:gd name="connsiteX9" fmla="*/ 299308 w 438667"/>
              <a:gd name="connsiteY9" fmla="*/ 200189 h 384161"/>
              <a:gd name="connsiteX10" fmla="*/ 242582 w 438667"/>
              <a:gd name="connsiteY10" fmla="*/ 200391 h 384161"/>
              <a:gd name="connsiteX11" fmla="*/ 242582 w 438667"/>
              <a:gd name="connsiteY11" fmla="*/ 143665 h 384161"/>
              <a:gd name="connsiteX12" fmla="*/ 187000 w 438667"/>
              <a:gd name="connsiteY12" fmla="*/ 134379 h 384161"/>
              <a:gd name="connsiteX13" fmla="*/ 251666 w 438667"/>
              <a:gd name="connsiteY13" fmla="*/ 134379 h 384161"/>
              <a:gd name="connsiteX14" fmla="*/ 251599 w 438667"/>
              <a:gd name="connsiteY14" fmla="*/ 191105 h 384161"/>
              <a:gd name="connsiteX15" fmla="*/ 308325 w 438667"/>
              <a:gd name="connsiteY15" fmla="*/ 191105 h 384161"/>
              <a:gd name="connsiteX16" fmla="*/ 308325 w 438667"/>
              <a:gd name="connsiteY16" fmla="*/ 255771 h 384161"/>
              <a:gd name="connsiteX17" fmla="*/ 251599 w 438667"/>
              <a:gd name="connsiteY17" fmla="*/ 255771 h 384161"/>
              <a:gd name="connsiteX18" fmla="*/ 251599 w 438667"/>
              <a:gd name="connsiteY18" fmla="*/ 312430 h 384161"/>
              <a:gd name="connsiteX19" fmla="*/ 186933 w 438667"/>
              <a:gd name="connsiteY19" fmla="*/ 312430 h 384161"/>
              <a:gd name="connsiteX20" fmla="*/ 186933 w 438667"/>
              <a:gd name="connsiteY20" fmla="*/ 255771 h 384161"/>
              <a:gd name="connsiteX21" fmla="*/ 130207 w 438667"/>
              <a:gd name="connsiteY21" fmla="*/ 255771 h 384161"/>
              <a:gd name="connsiteX22" fmla="*/ 130207 w 438667"/>
              <a:gd name="connsiteY22" fmla="*/ 191105 h 384161"/>
              <a:gd name="connsiteX23" fmla="*/ 187000 w 438667"/>
              <a:gd name="connsiteY23" fmla="*/ 191105 h 384161"/>
              <a:gd name="connsiteX24" fmla="*/ 58745 w 438667"/>
              <a:gd name="connsiteY24" fmla="*/ 77115 h 384161"/>
              <a:gd name="connsiteX25" fmla="*/ 9084 w 438667"/>
              <a:gd name="connsiteY25" fmla="*/ 126843 h 384161"/>
              <a:gd name="connsiteX26" fmla="*/ 9084 w 438667"/>
              <a:gd name="connsiteY26" fmla="*/ 325349 h 384161"/>
              <a:gd name="connsiteX27" fmla="*/ 58745 w 438667"/>
              <a:gd name="connsiteY27" fmla="*/ 375077 h 384161"/>
              <a:gd name="connsiteX28" fmla="*/ 379922 w 438667"/>
              <a:gd name="connsiteY28" fmla="*/ 375077 h 384161"/>
              <a:gd name="connsiteX29" fmla="*/ 429582 w 438667"/>
              <a:gd name="connsiteY29" fmla="*/ 325349 h 384161"/>
              <a:gd name="connsiteX30" fmla="*/ 429582 w 438667"/>
              <a:gd name="connsiteY30" fmla="*/ 126843 h 384161"/>
              <a:gd name="connsiteX31" fmla="*/ 379922 w 438667"/>
              <a:gd name="connsiteY31" fmla="*/ 77115 h 384161"/>
              <a:gd name="connsiteX32" fmla="*/ 183232 w 438667"/>
              <a:gd name="connsiteY32" fmla="*/ 36068 h 384161"/>
              <a:gd name="connsiteX33" fmla="*/ 173542 w 438667"/>
              <a:gd name="connsiteY33" fmla="*/ 45758 h 384161"/>
              <a:gd name="connsiteX34" fmla="*/ 173542 w 438667"/>
              <a:gd name="connsiteY34" fmla="*/ 68031 h 384161"/>
              <a:gd name="connsiteX35" fmla="*/ 267749 w 438667"/>
              <a:gd name="connsiteY35" fmla="*/ 68031 h 384161"/>
              <a:gd name="connsiteX36" fmla="*/ 267749 w 438667"/>
              <a:gd name="connsiteY36" fmla="*/ 45758 h 384161"/>
              <a:gd name="connsiteX37" fmla="*/ 258059 w 438667"/>
              <a:gd name="connsiteY37" fmla="*/ 36068 h 384161"/>
              <a:gd name="connsiteX38" fmla="*/ 183300 w 438667"/>
              <a:gd name="connsiteY38" fmla="*/ 36068 h 384161"/>
              <a:gd name="connsiteX39" fmla="*/ 183232 w 438667"/>
              <a:gd name="connsiteY39" fmla="*/ 36068 h 384161"/>
              <a:gd name="connsiteX40" fmla="*/ 171524 w 438667"/>
              <a:gd name="connsiteY40" fmla="*/ 9084 h 384161"/>
              <a:gd name="connsiteX41" fmla="*/ 141310 w 438667"/>
              <a:gd name="connsiteY41" fmla="*/ 39298 h 384161"/>
              <a:gd name="connsiteX42" fmla="*/ 141310 w 438667"/>
              <a:gd name="connsiteY42" fmla="*/ 68031 h 384161"/>
              <a:gd name="connsiteX43" fmla="*/ 164660 w 438667"/>
              <a:gd name="connsiteY43" fmla="*/ 68031 h 384161"/>
              <a:gd name="connsiteX44" fmla="*/ 164660 w 438667"/>
              <a:gd name="connsiteY44" fmla="*/ 45758 h 384161"/>
              <a:gd name="connsiteX45" fmla="*/ 183501 w 438667"/>
              <a:gd name="connsiteY45" fmla="*/ 26916 h 384161"/>
              <a:gd name="connsiteX46" fmla="*/ 258059 w 438667"/>
              <a:gd name="connsiteY46" fmla="*/ 26916 h 384161"/>
              <a:gd name="connsiteX47" fmla="*/ 276833 w 438667"/>
              <a:gd name="connsiteY47" fmla="*/ 45758 h 384161"/>
              <a:gd name="connsiteX48" fmla="*/ 276833 w 438667"/>
              <a:gd name="connsiteY48" fmla="*/ 68031 h 384161"/>
              <a:gd name="connsiteX49" fmla="*/ 300250 w 438667"/>
              <a:gd name="connsiteY49" fmla="*/ 68031 h 384161"/>
              <a:gd name="connsiteX50" fmla="*/ 300250 w 438667"/>
              <a:gd name="connsiteY50" fmla="*/ 39298 h 384161"/>
              <a:gd name="connsiteX51" fmla="*/ 269969 w 438667"/>
              <a:gd name="connsiteY51" fmla="*/ 9084 h 384161"/>
              <a:gd name="connsiteX52" fmla="*/ 171524 w 438667"/>
              <a:gd name="connsiteY52" fmla="*/ 0 h 384161"/>
              <a:gd name="connsiteX53" fmla="*/ 269969 w 438667"/>
              <a:gd name="connsiteY53" fmla="*/ 0 h 384161"/>
              <a:gd name="connsiteX54" fmla="*/ 309334 w 438667"/>
              <a:gd name="connsiteY54" fmla="*/ 39298 h 384161"/>
              <a:gd name="connsiteX55" fmla="*/ 309334 w 438667"/>
              <a:gd name="connsiteY55" fmla="*/ 68031 h 384161"/>
              <a:gd name="connsiteX56" fmla="*/ 379922 w 438667"/>
              <a:gd name="connsiteY56" fmla="*/ 68031 h 384161"/>
              <a:gd name="connsiteX57" fmla="*/ 438667 w 438667"/>
              <a:gd name="connsiteY57" fmla="*/ 126843 h 384161"/>
              <a:gd name="connsiteX58" fmla="*/ 438667 w 438667"/>
              <a:gd name="connsiteY58" fmla="*/ 325349 h 384161"/>
              <a:gd name="connsiteX59" fmla="*/ 379922 w 438667"/>
              <a:gd name="connsiteY59" fmla="*/ 384161 h 384161"/>
              <a:gd name="connsiteX60" fmla="*/ 58745 w 438667"/>
              <a:gd name="connsiteY60" fmla="*/ 384161 h 384161"/>
              <a:gd name="connsiteX61" fmla="*/ 0 w 438667"/>
              <a:gd name="connsiteY61" fmla="*/ 325349 h 384161"/>
              <a:gd name="connsiteX62" fmla="*/ 0 w 438667"/>
              <a:gd name="connsiteY62" fmla="*/ 126843 h 384161"/>
              <a:gd name="connsiteX63" fmla="*/ 58745 w 438667"/>
              <a:gd name="connsiteY63" fmla="*/ 68031 h 384161"/>
              <a:gd name="connsiteX64" fmla="*/ 132226 w 438667"/>
              <a:gd name="connsiteY64" fmla="*/ 68031 h 384161"/>
              <a:gd name="connsiteX65" fmla="*/ 132226 w 438667"/>
              <a:gd name="connsiteY65" fmla="*/ 39298 h 384161"/>
              <a:gd name="connsiteX66" fmla="*/ 171524 w 438667"/>
              <a:gd name="connsiteY66" fmla="*/ 0 h 384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438667" h="384161">
                <a:moveTo>
                  <a:pt x="196085" y="143665"/>
                </a:moveTo>
                <a:lnTo>
                  <a:pt x="196085" y="200189"/>
                </a:lnTo>
                <a:lnTo>
                  <a:pt x="139359" y="200189"/>
                </a:lnTo>
                <a:lnTo>
                  <a:pt x="139359" y="246619"/>
                </a:lnTo>
                <a:lnTo>
                  <a:pt x="196085" y="246619"/>
                </a:lnTo>
                <a:lnTo>
                  <a:pt x="196085" y="303346"/>
                </a:lnTo>
                <a:lnTo>
                  <a:pt x="242582" y="303346"/>
                </a:lnTo>
                <a:lnTo>
                  <a:pt x="242582" y="246619"/>
                </a:lnTo>
                <a:lnTo>
                  <a:pt x="299308" y="246619"/>
                </a:lnTo>
                <a:lnTo>
                  <a:pt x="299308" y="200189"/>
                </a:lnTo>
                <a:lnTo>
                  <a:pt x="242582" y="200391"/>
                </a:lnTo>
                <a:lnTo>
                  <a:pt x="242582" y="143665"/>
                </a:lnTo>
                <a:close/>
                <a:moveTo>
                  <a:pt x="187000" y="134379"/>
                </a:moveTo>
                <a:lnTo>
                  <a:pt x="251666" y="134379"/>
                </a:lnTo>
                <a:lnTo>
                  <a:pt x="251599" y="191105"/>
                </a:lnTo>
                <a:lnTo>
                  <a:pt x="308325" y="191105"/>
                </a:lnTo>
                <a:lnTo>
                  <a:pt x="308325" y="255771"/>
                </a:lnTo>
                <a:lnTo>
                  <a:pt x="251599" y="255771"/>
                </a:lnTo>
                <a:lnTo>
                  <a:pt x="251599" y="312430"/>
                </a:lnTo>
                <a:lnTo>
                  <a:pt x="186933" y="312430"/>
                </a:lnTo>
                <a:lnTo>
                  <a:pt x="186933" y="255771"/>
                </a:lnTo>
                <a:lnTo>
                  <a:pt x="130207" y="255771"/>
                </a:lnTo>
                <a:lnTo>
                  <a:pt x="130207" y="191105"/>
                </a:lnTo>
                <a:lnTo>
                  <a:pt x="187000" y="191105"/>
                </a:lnTo>
                <a:close/>
                <a:moveTo>
                  <a:pt x="58745" y="77115"/>
                </a:moveTo>
                <a:cubicBezTo>
                  <a:pt x="31324" y="77189"/>
                  <a:pt x="9118" y="99422"/>
                  <a:pt x="9084" y="126843"/>
                </a:cubicBezTo>
                <a:lnTo>
                  <a:pt x="9084" y="325349"/>
                </a:lnTo>
                <a:cubicBezTo>
                  <a:pt x="9118" y="352770"/>
                  <a:pt x="31324" y="375003"/>
                  <a:pt x="58745" y="375077"/>
                </a:cubicBezTo>
                <a:lnTo>
                  <a:pt x="379922" y="375077"/>
                </a:lnTo>
                <a:cubicBezTo>
                  <a:pt x="407343" y="375003"/>
                  <a:pt x="429542" y="352770"/>
                  <a:pt x="429582" y="325349"/>
                </a:cubicBezTo>
                <a:lnTo>
                  <a:pt x="429582" y="126843"/>
                </a:lnTo>
                <a:cubicBezTo>
                  <a:pt x="429542" y="99422"/>
                  <a:pt x="407343" y="77189"/>
                  <a:pt x="379922" y="77115"/>
                </a:cubicBezTo>
                <a:close/>
                <a:moveTo>
                  <a:pt x="183232" y="36068"/>
                </a:moveTo>
                <a:cubicBezTo>
                  <a:pt x="177882" y="36068"/>
                  <a:pt x="173542" y="40408"/>
                  <a:pt x="173542" y="45758"/>
                </a:cubicBezTo>
                <a:lnTo>
                  <a:pt x="173542" y="68031"/>
                </a:lnTo>
                <a:lnTo>
                  <a:pt x="267749" y="68031"/>
                </a:lnTo>
                <a:lnTo>
                  <a:pt x="267749" y="45758"/>
                </a:lnTo>
                <a:cubicBezTo>
                  <a:pt x="267749" y="40408"/>
                  <a:pt x="263409" y="36068"/>
                  <a:pt x="258059" y="36068"/>
                </a:cubicBezTo>
                <a:lnTo>
                  <a:pt x="183300" y="36068"/>
                </a:lnTo>
                <a:cubicBezTo>
                  <a:pt x="183279" y="36068"/>
                  <a:pt x="183252" y="36068"/>
                  <a:pt x="183232" y="36068"/>
                </a:cubicBezTo>
                <a:close/>
                <a:moveTo>
                  <a:pt x="171524" y="9084"/>
                </a:moveTo>
                <a:cubicBezTo>
                  <a:pt x="154856" y="9118"/>
                  <a:pt x="141344" y="22630"/>
                  <a:pt x="141310" y="39298"/>
                </a:cubicBezTo>
                <a:lnTo>
                  <a:pt x="141310" y="68031"/>
                </a:lnTo>
                <a:lnTo>
                  <a:pt x="164660" y="68031"/>
                </a:lnTo>
                <a:lnTo>
                  <a:pt x="164660" y="45758"/>
                </a:lnTo>
                <a:cubicBezTo>
                  <a:pt x="164660" y="35354"/>
                  <a:pt x="173098" y="26916"/>
                  <a:pt x="183501" y="26916"/>
                </a:cubicBezTo>
                <a:lnTo>
                  <a:pt x="258059" y="26916"/>
                </a:lnTo>
                <a:cubicBezTo>
                  <a:pt x="268442" y="26957"/>
                  <a:pt x="276833" y="35381"/>
                  <a:pt x="276833" y="45758"/>
                </a:cubicBezTo>
                <a:lnTo>
                  <a:pt x="276833" y="68031"/>
                </a:lnTo>
                <a:lnTo>
                  <a:pt x="300250" y="68031"/>
                </a:lnTo>
                <a:lnTo>
                  <a:pt x="300250" y="39298"/>
                </a:lnTo>
                <a:cubicBezTo>
                  <a:pt x="300210" y="22603"/>
                  <a:pt x="286664" y="9084"/>
                  <a:pt x="269969" y="9084"/>
                </a:cubicBezTo>
                <a:close/>
                <a:moveTo>
                  <a:pt x="171524" y="0"/>
                </a:moveTo>
                <a:lnTo>
                  <a:pt x="269969" y="0"/>
                </a:lnTo>
                <a:cubicBezTo>
                  <a:pt x="291684" y="0"/>
                  <a:pt x="309294" y="17583"/>
                  <a:pt x="309334" y="39298"/>
                </a:cubicBezTo>
                <a:lnTo>
                  <a:pt x="309334" y="68031"/>
                </a:lnTo>
                <a:lnTo>
                  <a:pt x="379922" y="68031"/>
                </a:lnTo>
                <a:cubicBezTo>
                  <a:pt x="412363" y="68105"/>
                  <a:pt x="438633" y="94402"/>
                  <a:pt x="438667" y="126843"/>
                </a:cubicBezTo>
                <a:lnTo>
                  <a:pt x="438667" y="325349"/>
                </a:lnTo>
                <a:cubicBezTo>
                  <a:pt x="438633" y="357790"/>
                  <a:pt x="412363" y="384087"/>
                  <a:pt x="379922" y="384161"/>
                </a:cubicBezTo>
                <a:lnTo>
                  <a:pt x="58745" y="384161"/>
                </a:lnTo>
                <a:cubicBezTo>
                  <a:pt x="26291" y="384121"/>
                  <a:pt x="0" y="357804"/>
                  <a:pt x="0" y="325349"/>
                </a:cubicBezTo>
                <a:lnTo>
                  <a:pt x="0" y="126843"/>
                </a:lnTo>
                <a:cubicBezTo>
                  <a:pt x="0" y="94388"/>
                  <a:pt x="26291" y="68071"/>
                  <a:pt x="58745" y="68031"/>
                </a:cubicBezTo>
                <a:lnTo>
                  <a:pt x="132226" y="68031"/>
                </a:lnTo>
                <a:lnTo>
                  <a:pt x="132226" y="39298"/>
                </a:lnTo>
                <a:cubicBezTo>
                  <a:pt x="132266" y="17610"/>
                  <a:pt x="149836" y="34"/>
                  <a:pt x="171524" y="0"/>
                </a:cubicBezTo>
                <a:close/>
              </a:path>
            </a:pathLst>
          </a:custGeom>
          <a:solidFill>
            <a:schemeClr val="tx2"/>
          </a:solidFill>
          <a:ln w="6713" cap="flat">
            <a:noFill/>
            <a:prstDash val="solid"/>
            <a:miter/>
          </a:ln>
          <a:effectLst>
            <a:outerShdw blurRad="127000" dist="127000" dir="5400000" algn="t" rotWithShape="0">
              <a:prstClr val="black">
                <a:alpha val="50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</p:spTree>
    <p:extLst>
      <p:ext uri="{BB962C8B-B14F-4D97-AF65-F5344CB8AC3E}">
        <p14:creationId xmlns:p14="http://schemas.microsoft.com/office/powerpoint/2010/main" val="1721912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16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4" dur="10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2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1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2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0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8" grpId="0" animBg="1"/>
          <p:bldP spid="28" grpId="1" animBg="1"/>
          <p:bldP spid="29" grpId="0" animBg="1"/>
          <p:bldP spid="30" grpId="0" animBg="1"/>
          <p:bldP spid="31" grpId="0" animBg="1"/>
          <p:bldP spid="63" grpId="0" animBg="1"/>
          <p:bldP spid="131" grpId="0" animBg="1"/>
          <p:bldP spid="132" grpId="0"/>
          <p:bldP spid="136" grpId="0"/>
          <p:bldP spid="160" grpId="0"/>
          <p:bldP spid="161" grpId="0"/>
          <p:bldP spid="162" grpId="0"/>
          <p:bldP spid="163" grpId="0" animBg="1"/>
          <p:bldP spid="167" grpId="0"/>
          <p:bldP spid="168" grpId="0" animBg="1"/>
          <p:bldP spid="168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16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4" dur="10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2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8" grpId="0" animBg="1"/>
          <p:bldP spid="28" grpId="1" animBg="1"/>
          <p:bldP spid="29" grpId="0" animBg="1"/>
          <p:bldP spid="30" grpId="0" animBg="1"/>
          <p:bldP spid="31" grpId="0" animBg="1"/>
          <p:bldP spid="63" grpId="0" animBg="1"/>
          <p:bldP spid="131" grpId="0" animBg="1"/>
          <p:bldP spid="132" grpId="0"/>
          <p:bldP spid="136" grpId="0"/>
          <p:bldP spid="160" grpId="0"/>
          <p:bldP spid="161" grpId="0"/>
          <p:bldP spid="162" grpId="0"/>
          <p:bldP spid="163" grpId="0" animBg="1"/>
          <p:bldP spid="167" grpId="0"/>
          <p:bldP spid="168" grpId="0" animBg="1"/>
          <p:bldP spid="168" grpId="1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D1031A36-6487-5A86-EC14-7A6448A2AD26}"/>
              </a:ext>
            </a:extLst>
          </p:cNvPr>
          <p:cNvGrpSpPr/>
          <p:nvPr/>
        </p:nvGrpSpPr>
        <p:grpSpPr>
          <a:xfrm>
            <a:off x="8313614" y="4094695"/>
            <a:ext cx="7746594" cy="7746594"/>
            <a:chOff x="-1399478" y="2233820"/>
            <a:chExt cx="8728032" cy="8728032"/>
          </a:xfrm>
        </p:grpSpPr>
        <p:sp>
          <p:nvSpPr>
            <p:cNvPr id="4" name="Circle: Hollow 3">
              <a:extLst>
                <a:ext uri="{FF2B5EF4-FFF2-40B4-BE49-F238E27FC236}">
                  <a16:creationId xmlns:a16="http://schemas.microsoft.com/office/drawing/2014/main" id="{29A0D986-DB4B-4A63-258B-8C51D9220570}"/>
                </a:ext>
              </a:extLst>
            </p:cNvPr>
            <p:cNvSpPr/>
            <p:nvPr/>
          </p:nvSpPr>
          <p:spPr>
            <a:xfrm>
              <a:off x="-1399478" y="2233820"/>
              <a:ext cx="8728032" cy="8728032"/>
            </a:xfrm>
            <a:prstGeom prst="donu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" name="Arc 4">
              <a:extLst>
                <a:ext uri="{FF2B5EF4-FFF2-40B4-BE49-F238E27FC236}">
                  <a16:creationId xmlns:a16="http://schemas.microsoft.com/office/drawing/2014/main" id="{37FCB9B2-B030-4106-FE23-833AB3B2FF0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297266" y="3336033"/>
              <a:ext cx="6523608" cy="6523606"/>
            </a:xfrm>
            <a:prstGeom prst="arc">
              <a:avLst>
                <a:gd name="adj1" fmla="val 5870225"/>
                <a:gd name="adj2" fmla="val 14026844"/>
              </a:avLst>
            </a:prstGeom>
            <a:ln w="1930400" cap="rnd">
              <a:gradFill flip="none" rotWithShape="1">
                <a:gsLst>
                  <a:gs pos="17000">
                    <a:schemeClr val="accent6"/>
                  </a:gs>
                  <a:gs pos="80000">
                    <a:schemeClr val="accent1">
                      <a:alpha val="0"/>
                    </a:schemeClr>
                  </a:gs>
                </a:gsLst>
                <a:lin ang="5400000" scaled="0"/>
                <a:tileRect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" name="Circle: Hollow 5">
            <a:extLst>
              <a:ext uri="{FF2B5EF4-FFF2-40B4-BE49-F238E27FC236}">
                <a16:creationId xmlns:a16="http://schemas.microsoft.com/office/drawing/2014/main" id="{BFFB9E8E-3E97-373F-126A-DB42E6789405}"/>
              </a:ext>
            </a:extLst>
          </p:cNvPr>
          <p:cNvSpPr/>
          <p:nvPr/>
        </p:nvSpPr>
        <p:spPr>
          <a:xfrm>
            <a:off x="9687246" y="5468327"/>
            <a:ext cx="4999329" cy="4999329"/>
          </a:xfrm>
          <a:prstGeom prst="donut">
            <a:avLst>
              <a:gd name="adj" fmla="val 10881"/>
            </a:avLst>
          </a:prstGeom>
          <a:gradFill>
            <a:gsLst>
              <a:gs pos="0">
                <a:schemeClr val="accent1">
                  <a:lumMod val="75000"/>
                  <a:alpha val="50000"/>
                </a:schemeClr>
              </a:gs>
              <a:gs pos="100000">
                <a:schemeClr val="accent1">
                  <a:lumMod val="50000"/>
                  <a:alpha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5545332F-88B0-B541-15B1-6C6BA83E8F6A}"/>
              </a:ext>
            </a:extLst>
          </p:cNvPr>
          <p:cNvSpPr/>
          <p:nvPr/>
        </p:nvSpPr>
        <p:spPr>
          <a:xfrm>
            <a:off x="10249489" y="6030570"/>
            <a:ext cx="3874841" cy="3874841"/>
          </a:xfrm>
          <a:prstGeom prst="ellipse">
            <a:avLst/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Block Arc 7">
            <a:extLst>
              <a:ext uri="{FF2B5EF4-FFF2-40B4-BE49-F238E27FC236}">
                <a16:creationId xmlns:a16="http://schemas.microsoft.com/office/drawing/2014/main" id="{17FCCAB4-4CFA-C7C6-880A-B5957A8DE090}"/>
              </a:ext>
            </a:extLst>
          </p:cNvPr>
          <p:cNvSpPr/>
          <p:nvPr/>
        </p:nvSpPr>
        <p:spPr>
          <a:xfrm>
            <a:off x="8039100" y="3810000"/>
            <a:ext cx="8305800" cy="8305800"/>
          </a:xfrm>
          <a:prstGeom prst="blockArc">
            <a:avLst>
              <a:gd name="adj1" fmla="val 2153716"/>
              <a:gd name="adj2" fmla="val 16204043"/>
              <a:gd name="adj3" fmla="val 27270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outerShdw blurRad="698500" dist="5715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" name="Block Arc 8">
            <a:extLst>
              <a:ext uri="{FF2B5EF4-FFF2-40B4-BE49-F238E27FC236}">
                <a16:creationId xmlns:a16="http://schemas.microsoft.com/office/drawing/2014/main" id="{8A4044DE-074E-A69A-87CA-AB71FD971456}"/>
              </a:ext>
            </a:extLst>
          </p:cNvPr>
          <p:cNvSpPr/>
          <p:nvPr/>
        </p:nvSpPr>
        <p:spPr>
          <a:xfrm>
            <a:off x="9533758" y="5288427"/>
            <a:ext cx="5316483" cy="5316483"/>
          </a:xfrm>
          <a:prstGeom prst="blockArc">
            <a:avLst>
              <a:gd name="adj1" fmla="val 2153716"/>
              <a:gd name="adj2" fmla="val 16211731"/>
              <a:gd name="adj3" fmla="val 15137"/>
            </a:avLst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44D9CE67-BCC5-7EEE-8E02-39858798CB88}"/>
              </a:ext>
            </a:extLst>
          </p:cNvPr>
          <p:cNvSpPr>
            <a:spLocks noChangeAspect="1"/>
          </p:cNvSpPr>
          <p:nvPr/>
        </p:nvSpPr>
        <p:spPr>
          <a:xfrm>
            <a:off x="10200619" y="5981700"/>
            <a:ext cx="3972582" cy="3972582"/>
          </a:xfrm>
          <a:prstGeom prst="ellipse">
            <a:avLst/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66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48">
            <a:extLst>
              <a:ext uri="{FF2B5EF4-FFF2-40B4-BE49-F238E27FC236}">
                <a16:creationId xmlns:a16="http://schemas.microsoft.com/office/drawing/2014/main" id="{1C0938BB-112A-E3F8-8273-D99A0AC1B63D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>
                    <a:lumMod val="50000"/>
                    <a:lumOff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12" name="TextBox 48">
            <a:extLst>
              <a:ext uri="{FF2B5EF4-FFF2-40B4-BE49-F238E27FC236}">
                <a16:creationId xmlns:a16="http://schemas.microsoft.com/office/drawing/2014/main" id="{6B67312F-CCA7-02AE-C0AB-03894BB0C9DF}"/>
              </a:ext>
            </a:extLst>
          </p:cNvPr>
          <p:cNvSpPr txBox="1"/>
          <p:nvPr/>
        </p:nvSpPr>
        <p:spPr>
          <a:xfrm>
            <a:off x="4846886" y="818641"/>
            <a:ext cx="14690240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THIẾT BỊ</a:t>
            </a:r>
            <a:r>
              <a:rPr lang="en-US" sz="8000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accent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SỨC KHỎE</a:t>
            </a:r>
            <a:r>
              <a:rPr lang="en-US" sz="8000" b="1" dirty="0">
                <a:solidFill>
                  <a:schemeClr val="accent6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accent6">
                    <a:lumMod val="50000"/>
                  </a:schemeClr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CÁ NHÂN</a:t>
            </a:r>
          </a:p>
        </p:txBody>
      </p:sp>
      <p:sp>
        <p:nvSpPr>
          <p:cNvPr id="13" name="TextBox 25">
            <a:extLst>
              <a:ext uri="{FF2B5EF4-FFF2-40B4-BE49-F238E27FC236}">
                <a16:creationId xmlns:a16="http://schemas.microsoft.com/office/drawing/2014/main" id="{2605819D-D54F-DE20-E4A1-C19D1257D6D9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4" name="Circle: Hollow 13">
            <a:extLst>
              <a:ext uri="{FF2B5EF4-FFF2-40B4-BE49-F238E27FC236}">
                <a16:creationId xmlns:a16="http://schemas.microsoft.com/office/drawing/2014/main" id="{B7073212-312E-7AAD-241A-A870AA3329AB}"/>
              </a:ext>
            </a:extLst>
          </p:cNvPr>
          <p:cNvSpPr/>
          <p:nvPr/>
        </p:nvSpPr>
        <p:spPr>
          <a:xfrm>
            <a:off x="8219240" y="5851783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D7A3117-3C81-0528-47A9-99D2ADE514AD}"/>
              </a:ext>
            </a:extLst>
          </p:cNvPr>
          <p:cNvSpPr txBox="1"/>
          <p:nvPr/>
        </p:nvSpPr>
        <p:spPr>
          <a:xfrm>
            <a:off x="1800600" y="7593843"/>
            <a:ext cx="5130552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3200" dirty="0">
                <a:solidFill>
                  <a:schemeClr val="tx2"/>
                </a:solidFill>
              </a:rPr>
              <a:t>Được chọn nhiều nhờ khả năng theo dõi thời gian thực: nhịp tim, bước đi, giấc ngủ, luôn đeo trên tay</a:t>
            </a:r>
            <a:endParaRPr lang="en-US" sz="3200" dirty="0">
              <a:solidFill>
                <a:schemeClr val="tx2"/>
              </a:solidFill>
            </a:endParaRP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31F67D93-D0E1-4C31-6794-867BC8E8AF57}"/>
              </a:ext>
            </a:extLst>
          </p:cNvPr>
          <p:cNvGrpSpPr/>
          <p:nvPr/>
        </p:nvGrpSpPr>
        <p:grpSpPr>
          <a:xfrm>
            <a:off x="1691537" y="6124692"/>
            <a:ext cx="6527703" cy="561051"/>
            <a:chOff x="1691537" y="6124692"/>
            <a:chExt cx="6527703" cy="561051"/>
          </a:xfrm>
        </p:grpSpPr>
        <p:cxnSp>
          <p:nvCxnSpPr>
            <p:cNvPr id="17" name="Straight Connector 16">
              <a:extLst>
                <a:ext uri="{FF2B5EF4-FFF2-40B4-BE49-F238E27FC236}">
                  <a16:creationId xmlns:a16="http://schemas.microsoft.com/office/drawing/2014/main" id="{B4F7B005-231C-3DC9-253B-823C9878B1BF}"/>
                </a:ext>
              </a:extLst>
            </p:cNvPr>
            <p:cNvCxnSpPr>
              <a:cxnSpLocks/>
              <a:stCxn id="14" idx="2"/>
            </p:cNvCxnSpPr>
            <p:nvPr/>
          </p:nvCxnSpPr>
          <p:spPr>
            <a:xfrm flipH="1">
              <a:off x="1691537" y="6124692"/>
              <a:ext cx="652770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A038A955-4E86-A478-F247-6C67F9E1AE63}"/>
                </a:ext>
              </a:extLst>
            </p:cNvPr>
            <p:cNvCxnSpPr>
              <a:cxnSpLocks/>
            </p:cNvCxnSpPr>
            <p:nvPr/>
          </p:nvCxnSpPr>
          <p:spPr>
            <a:xfrm>
              <a:off x="1691537" y="6124692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19" name="TextBox 18">
            <a:extLst>
              <a:ext uri="{FF2B5EF4-FFF2-40B4-BE49-F238E27FC236}">
                <a16:creationId xmlns:a16="http://schemas.microsoft.com/office/drawing/2014/main" id="{7EFE92A4-8220-3A52-659D-FFF2A6870B03}"/>
              </a:ext>
            </a:extLst>
          </p:cNvPr>
          <p:cNvSpPr txBox="1"/>
          <p:nvPr/>
        </p:nvSpPr>
        <p:spPr>
          <a:xfrm>
            <a:off x="1826008" y="6155672"/>
            <a:ext cx="462129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6">
                    <a:lumMod val="50000"/>
                  </a:schemeClr>
                </a:solidFill>
                <a:latin typeface="+mj-lt"/>
              </a:rPr>
              <a:t>SMART WATCH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274F7602-D2F7-EFBE-7FB0-E32ABCD76D7C}"/>
              </a:ext>
            </a:extLst>
          </p:cNvPr>
          <p:cNvSpPr txBox="1"/>
          <p:nvPr/>
        </p:nvSpPr>
        <p:spPr>
          <a:xfrm>
            <a:off x="17611344" y="5600518"/>
            <a:ext cx="4994147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3200" dirty="0">
                <a:solidFill>
                  <a:schemeClr val="tx2"/>
                </a:solidFill>
              </a:rPr>
              <a:t>Ưu tiên để dùng ứng dụng sức khỏe, phân tích dữ liệu, màn hình lớn, dễ tích hợp với quản lý lối sống.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4C7E3F46-5588-C076-EAF5-B05CA101EEC8}"/>
              </a:ext>
            </a:extLst>
          </p:cNvPr>
          <p:cNvSpPr txBox="1"/>
          <p:nvPr/>
        </p:nvSpPr>
        <p:spPr>
          <a:xfrm>
            <a:off x="18105120" y="8547146"/>
            <a:ext cx="4500371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1"/>
                </a:solidFill>
                <a:latin typeface="+mj-lt"/>
              </a:rPr>
              <a:t>MOBILE PHONE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CFF4398-DE1E-6B68-9E7F-FC2D831EE907}"/>
              </a:ext>
            </a:extLst>
          </p:cNvPr>
          <p:cNvSpPr txBox="1"/>
          <p:nvPr/>
        </p:nvSpPr>
        <p:spPr>
          <a:xfrm>
            <a:off x="1691537" y="4456634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8800" dirty="0">
                <a:solidFill>
                  <a:schemeClr val="accent6">
                    <a:lumMod val="50000"/>
                  </a:schemeClr>
                </a:solidFill>
                <a:latin typeface="+mj-lt"/>
              </a:rPr>
              <a:t>72%</a:t>
            </a:r>
          </a:p>
        </p:txBody>
      </p:sp>
      <p:sp>
        <p:nvSpPr>
          <p:cNvPr id="23" name="Circle: Hollow 22">
            <a:extLst>
              <a:ext uri="{FF2B5EF4-FFF2-40B4-BE49-F238E27FC236}">
                <a16:creationId xmlns:a16="http://schemas.microsoft.com/office/drawing/2014/main" id="{5A373F5B-00FD-5DB9-483F-583627F7E8C9}"/>
              </a:ext>
            </a:extLst>
          </p:cNvPr>
          <p:cNvSpPr/>
          <p:nvPr/>
        </p:nvSpPr>
        <p:spPr>
          <a:xfrm>
            <a:off x="15587173" y="8922896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EA68EDEE-9246-D3F2-EA26-9515D177AB97}"/>
              </a:ext>
            </a:extLst>
          </p:cNvPr>
          <p:cNvGrpSpPr/>
          <p:nvPr/>
        </p:nvGrpSpPr>
        <p:grpSpPr>
          <a:xfrm>
            <a:off x="16132991" y="8654537"/>
            <a:ext cx="6604453" cy="561051"/>
            <a:chOff x="16132991" y="8654537"/>
            <a:chExt cx="6604453" cy="561051"/>
          </a:xfrm>
        </p:grpSpPr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6F46F4F3-01D4-E69A-5C9F-8FCB72EB7D7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132991" y="9214093"/>
              <a:ext cx="660445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5574D5EB-B665-4976-FEC2-D43856F2B2C4}"/>
                </a:ext>
              </a:extLst>
            </p:cNvPr>
            <p:cNvCxnSpPr>
              <a:cxnSpLocks/>
            </p:cNvCxnSpPr>
            <p:nvPr/>
          </p:nvCxnSpPr>
          <p:spPr>
            <a:xfrm>
              <a:off x="22737444" y="8654537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27" name="TextBox 26">
            <a:extLst>
              <a:ext uri="{FF2B5EF4-FFF2-40B4-BE49-F238E27FC236}">
                <a16:creationId xmlns:a16="http://schemas.microsoft.com/office/drawing/2014/main" id="{47F68671-A22F-5279-B6A9-0F4ACCCAADFA}"/>
              </a:ext>
            </a:extLst>
          </p:cNvPr>
          <p:cNvSpPr txBox="1"/>
          <p:nvPr/>
        </p:nvSpPr>
        <p:spPr>
          <a:xfrm>
            <a:off x="19536899" y="9381672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 algn="r"/>
            <a:r>
              <a:rPr lang="en-US" sz="8800" dirty="0">
                <a:solidFill>
                  <a:schemeClr val="accent1"/>
                </a:solidFill>
                <a:latin typeface="+mj-lt"/>
              </a:rPr>
              <a:t>28%</a:t>
            </a:r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64407392-71E3-90EB-5EF9-DE2972712706}"/>
              </a:ext>
            </a:extLst>
          </p:cNvPr>
          <p:cNvSpPr/>
          <p:nvPr/>
        </p:nvSpPr>
        <p:spPr>
          <a:xfrm>
            <a:off x="11603971" y="7394891"/>
            <a:ext cx="1165880" cy="1021016"/>
          </a:xfrm>
          <a:custGeom>
            <a:avLst/>
            <a:gdLst>
              <a:gd name="connsiteX0" fmla="*/ 196085 w 438667"/>
              <a:gd name="connsiteY0" fmla="*/ 143665 h 384161"/>
              <a:gd name="connsiteX1" fmla="*/ 196085 w 438667"/>
              <a:gd name="connsiteY1" fmla="*/ 200189 h 384161"/>
              <a:gd name="connsiteX2" fmla="*/ 139359 w 438667"/>
              <a:gd name="connsiteY2" fmla="*/ 200189 h 384161"/>
              <a:gd name="connsiteX3" fmla="*/ 139359 w 438667"/>
              <a:gd name="connsiteY3" fmla="*/ 246619 h 384161"/>
              <a:gd name="connsiteX4" fmla="*/ 196085 w 438667"/>
              <a:gd name="connsiteY4" fmla="*/ 246619 h 384161"/>
              <a:gd name="connsiteX5" fmla="*/ 196085 w 438667"/>
              <a:gd name="connsiteY5" fmla="*/ 303346 h 384161"/>
              <a:gd name="connsiteX6" fmla="*/ 242582 w 438667"/>
              <a:gd name="connsiteY6" fmla="*/ 303346 h 384161"/>
              <a:gd name="connsiteX7" fmla="*/ 242582 w 438667"/>
              <a:gd name="connsiteY7" fmla="*/ 246619 h 384161"/>
              <a:gd name="connsiteX8" fmla="*/ 299308 w 438667"/>
              <a:gd name="connsiteY8" fmla="*/ 246619 h 384161"/>
              <a:gd name="connsiteX9" fmla="*/ 299308 w 438667"/>
              <a:gd name="connsiteY9" fmla="*/ 200189 h 384161"/>
              <a:gd name="connsiteX10" fmla="*/ 242582 w 438667"/>
              <a:gd name="connsiteY10" fmla="*/ 200391 h 384161"/>
              <a:gd name="connsiteX11" fmla="*/ 242582 w 438667"/>
              <a:gd name="connsiteY11" fmla="*/ 143665 h 384161"/>
              <a:gd name="connsiteX12" fmla="*/ 187000 w 438667"/>
              <a:gd name="connsiteY12" fmla="*/ 134379 h 384161"/>
              <a:gd name="connsiteX13" fmla="*/ 251666 w 438667"/>
              <a:gd name="connsiteY13" fmla="*/ 134379 h 384161"/>
              <a:gd name="connsiteX14" fmla="*/ 251599 w 438667"/>
              <a:gd name="connsiteY14" fmla="*/ 191105 h 384161"/>
              <a:gd name="connsiteX15" fmla="*/ 308325 w 438667"/>
              <a:gd name="connsiteY15" fmla="*/ 191105 h 384161"/>
              <a:gd name="connsiteX16" fmla="*/ 308325 w 438667"/>
              <a:gd name="connsiteY16" fmla="*/ 255771 h 384161"/>
              <a:gd name="connsiteX17" fmla="*/ 251599 w 438667"/>
              <a:gd name="connsiteY17" fmla="*/ 255771 h 384161"/>
              <a:gd name="connsiteX18" fmla="*/ 251599 w 438667"/>
              <a:gd name="connsiteY18" fmla="*/ 312430 h 384161"/>
              <a:gd name="connsiteX19" fmla="*/ 186933 w 438667"/>
              <a:gd name="connsiteY19" fmla="*/ 312430 h 384161"/>
              <a:gd name="connsiteX20" fmla="*/ 186933 w 438667"/>
              <a:gd name="connsiteY20" fmla="*/ 255771 h 384161"/>
              <a:gd name="connsiteX21" fmla="*/ 130207 w 438667"/>
              <a:gd name="connsiteY21" fmla="*/ 255771 h 384161"/>
              <a:gd name="connsiteX22" fmla="*/ 130207 w 438667"/>
              <a:gd name="connsiteY22" fmla="*/ 191105 h 384161"/>
              <a:gd name="connsiteX23" fmla="*/ 187000 w 438667"/>
              <a:gd name="connsiteY23" fmla="*/ 191105 h 384161"/>
              <a:gd name="connsiteX24" fmla="*/ 58745 w 438667"/>
              <a:gd name="connsiteY24" fmla="*/ 77115 h 384161"/>
              <a:gd name="connsiteX25" fmla="*/ 9084 w 438667"/>
              <a:gd name="connsiteY25" fmla="*/ 126843 h 384161"/>
              <a:gd name="connsiteX26" fmla="*/ 9084 w 438667"/>
              <a:gd name="connsiteY26" fmla="*/ 325349 h 384161"/>
              <a:gd name="connsiteX27" fmla="*/ 58745 w 438667"/>
              <a:gd name="connsiteY27" fmla="*/ 375077 h 384161"/>
              <a:gd name="connsiteX28" fmla="*/ 379922 w 438667"/>
              <a:gd name="connsiteY28" fmla="*/ 375077 h 384161"/>
              <a:gd name="connsiteX29" fmla="*/ 429582 w 438667"/>
              <a:gd name="connsiteY29" fmla="*/ 325349 h 384161"/>
              <a:gd name="connsiteX30" fmla="*/ 429582 w 438667"/>
              <a:gd name="connsiteY30" fmla="*/ 126843 h 384161"/>
              <a:gd name="connsiteX31" fmla="*/ 379922 w 438667"/>
              <a:gd name="connsiteY31" fmla="*/ 77115 h 384161"/>
              <a:gd name="connsiteX32" fmla="*/ 183232 w 438667"/>
              <a:gd name="connsiteY32" fmla="*/ 36068 h 384161"/>
              <a:gd name="connsiteX33" fmla="*/ 173542 w 438667"/>
              <a:gd name="connsiteY33" fmla="*/ 45758 h 384161"/>
              <a:gd name="connsiteX34" fmla="*/ 173542 w 438667"/>
              <a:gd name="connsiteY34" fmla="*/ 68031 h 384161"/>
              <a:gd name="connsiteX35" fmla="*/ 267749 w 438667"/>
              <a:gd name="connsiteY35" fmla="*/ 68031 h 384161"/>
              <a:gd name="connsiteX36" fmla="*/ 267749 w 438667"/>
              <a:gd name="connsiteY36" fmla="*/ 45758 h 384161"/>
              <a:gd name="connsiteX37" fmla="*/ 258059 w 438667"/>
              <a:gd name="connsiteY37" fmla="*/ 36068 h 384161"/>
              <a:gd name="connsiteX38" fmla="*/ 183300 w 438667"/>
              <a:gd name="connsiteY38" fmla="*/ 36068 h 384161"/>
              <a:gd name="connsiteX39" fmla="*/ 183232 w 438667"/>
              <a:gd name="connsiteY39" fmla="*/ 36068 h 384161"/>
              <a:gd name="connsiteX40" fmla="*/ 171524 w 438667"/>
              <a:gd name="connsiteY40" fmla="*/ 9084 h 384161"/>
              <a:gd name="connsiteX41" fmla="*/ 141310 w 438667"/>
              <a:gd name="connsiteY41" fmla="*/ 39298 h 384161"/>
              <a:gd name="connsiteX42" fmla="*/ 141310 w 438667"/>
              <a:gd name="connsiteY42" fmla="*/ 68031 h 384161"/>
              <a:gd name="connsiteX43" fmla="*/ 164660 w 438667"/>
              <a:gd name="connsiteY43" fmla="*/ 68031 h 384161"/>
              <a:gd name="connsiteX44" fmla="*/ 164660 w 438667"/>
              <a:gd name="connsiteY44" fmla="*/ 45758 h 384161"/>
              <a:gd name="connsiteX45" fmla="*/ 183501 w 438667"/>
              <a:gd name="connsiteY45" fmla="*/ 26916 h 384161"/>
              <a:gd name="connsiteX46" fmla="*/ 258059 w 438667"/>
              <a:gd name="connsiteY46" fmla="*/ 26916 h 384161"/>
              <a:gd name="connsiteX47" fmla="*/ 276833 w 438667"/>
              <a:gd name="connsiteY47" fmla="*/ 45758 h 384161"/>
              <a:gd name="connsiteX48" fmla="*/ 276833 w 438667"/>
              <a:gd name="connsiteY48" fmla="*/ 68031 h 384161"/>
              <a:gd name="connsiteX49" fmla="*/ 300250 w 438667"/>
              <a:gd name="connsiteY49" fmla="*/ 68031 h 384161"/>
              <a:gd name="connsiteX50" fmla="*/ 300250 w 438667"/>
              <a:gd name="connsiteY50" fmla="*/ 39298 h 384161"/>
              <a:gd name="connsiteX51" fmla="*/ 269969 w 438667"/>
              <a:gd name="connsiteY51" fmla="*/ 9084 h 384161"/>
              <a:gd name="connsiteX52" fmla="*/ 171524 w 438667"/>
              <a:gd name="connsiteY52" fmla="*/ 0 h 384161"/>
              <a:gd name="connsiteX53" fmla="*/ 269969 w 438667"/>
              <a:gd name="connsiteY53" fmla="*/ 0 h 384161"/>
              <a:gd name="connsiteX54" fmla="*/ 309334 w 438667"/>
              <a:gd name="connsiteY54" fmla="*/ 39298 h 384161"/>
              <a:gd name="connsiteX55" fmla="*/ 309334 w 438667"/>
              <a:gd name="connsiteY55" fmla="*/ 68031 h 384161"/>
              <a:gd name="connsiteX56" fmla="*/ 379922 w 438667"/>
              <a:gd name="connsiteY56" fmla="*/ 68031 h 384161"/>
              <a:gd name="connsiteX57" fmla="*/ 438667 w 438667"/>
              <a:gd name="connsiteY57" fmla="*/ 126843 h 384161"/>
              <a:gd name="connsiteX58" fmla="*/ 438667 w 438667"/>
              <a:gd name="connsiteY58" fmla="*/ 325349 h 384161"/>
              <a:gd name="connsiteX59" fmla="*/ 379922 w 438667"/>
              <a:gd name="connsiteY59" fmla="*/ 384161 h 384161"/>
              <a:gd name="connsiteX60" fmla="*/ 58745 w 438667"/>
              <a:gd name="connsiteY60" fmla="*/ 384161 h 384161"/>
              <a:gd name="connsiteX61" fmla="*/ 0 w 438667"/>
              <a:gd name="connsiteY61" fmla="*/ 325349 h 384161"/>
              <a:gd name="connsiteX62" fmla="*/ 0 w 438667"/>
              <a:gd name="connsiteY62" fmla="*/ 126843 h 384161"/>
              <a:gd name="connsiteX63" fmla="*/ 58745 w 438667"/>
              <a:gd name="connsiteY63" fmla="*/ 68031 h 384161"/>
              <a:gd name="connsiteX64" fmla="*/ 132226 w 438667"/>
              <a:gd name="connsiteY64" fmla="*/ 68031 h 384161"/>
              <a:gd name="connsiteX65" fmla="*/ 132226 w 438667"/>
              <a:gd name="connsiteY65" fmla="*/ 39298 h 384161"/>
              <a:gd name="connsiteX66" fmla="*/ 171524 w 438667"/>
              <a:gd name="connsiteY66" fmla="*/ 0 h 384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438667" h="384161">
                <a:moveTo>
                  <a:pt x="196085" y="143665"/>
                </a:moveTo>
                <a:lnTo>
                  <a:pt x="196085" y="200189"/>
                </a:lnTo>
                <a:lnTo>
                  <a:pt x="139359" y="200189"/>
                </a:lnTo>
                <a:lnTo>
                  <a:pt x="139359" y="246619"/>
                </a:lnTo>
                <a:lnTo>
                  <a:pt x="196085" y="246619"/>
                </a:lnTo>
                <a:lnTo>
                  <a:pt x="196085" y="303346"/>
                </a:lnTo>
                <a:lnTo>
                  <a:pt x="242582" y="303346"/>
                </a:lnTo>
                <a:lnTo>
                  <a:pt x="242582" y="246619"/>
                </a:lnTo>
                <a:lnTo>
                  <a:pt x="299308" y="246619"/>
                </a:lnTo>
                <a:lnTo>
                  <a:pt x="299308" y="200189"/>
                </a:lnTo>
                <a:lnTo>
                  <a:pt x="242582" y="200391"/>
                </a:lnTo>
                <a:lnTo>
                  <a:pt x="242582" y="143665"/>
                </a:lnTo>
                <a:close/>
                <a:moveTo>
                  <a:pt x="187000" y="134379"/>
                </a:moveTo>
                <a:lnTo>
                  <a:pt x="251666" y="134379"/>
                </a:lnTo>
                <a:lnTo>
                  <a:pt x="251599" y="191105"/>
                </a:lnTo>
                <a:lnTo>
                  <a:pt x="308325" y="191105"/>
                </a:lnTo>
                <a:lnTo>
                  <a:pt x="308325" y="255771"/>
                </a:lnTo>
                <a:lnTo>
                  <a:pt x="251599" y="255771"/>
                </a:lnTo>
                <a:lnTo>
                  <a:pt x="251599" y="312430"/>
                </a:lnTo>
                <a:lnTo>
                  <a:pt x="186933" y="312430"/>
                </a:lnTo>
                <a:lnTo>
                  <a:pt x="186933" y="255771"/>
                </a:lnTo>
                <a:lnTo>
                  <a:pt x="130207" y="255771"/>
                </a:lnTo>
                <a:lnTo>
                  <a:pt x="130207" y="191105"/>
                </a:lnTo>
                <a:lnTo>
                  <a:pt x="187000" y="191105"/>
                </a:lnTo>
                <a:close/>
                <a:moveTo>
                  <a:pt x="58745" y="77115"/>
                </a:moveTo>
                <a:cubicBezTo>
                  <a:pt x="31324" y="77189"/>
                  <a:pt x="9118" y="99422"/>
                  <a:pt x="9084" y="126843"/>
                </a:cubicBezTo>
                <a:lnTo>
                  <a:pt x="9084" y="325349"/>
                </a:lnTo>
                <a:cubicBezTo>
                  <a:pt x="9118" y="352770"/>
                  <a:pt x="31324" y="375003"/>
                  <a:pt x="58745" y="375077"/>
                </a:cubicBezTo>
                <a:lnTo>
                  <a:pt x="379922" y="375077"/>
                </a:lnTo>
                <a:cubicBezTo>
                  <a:pt x="407343" y="375003"/>
                  <a:pt x="429542" y="352770"/>
                  <a:pt x="429582" y="325349"/>
                </a:cubicBezTo>
                <a:lnTo>
                  <a:pt x="429582" y="126843"/>
                </a:lnTo>
                <a:cubicBezTo>
                  <a:pt x="429542" y="99422"/>
                  <a:pt x="407343" y="77189"/>
                  <a:pt x="379922" y="77115"/>
                </a:cubicBezTo>
                <a:close/>
                <a:moveTo>
                  <a:pt x="183232" y="36068"/>
                </a:moveTo>
                <a:cubicBezTo>
                  <a:pt x="177882" y="36068"/>
                  <a:pt x="173542" y="40408"/>
                  <a:pt x="173542" y="45758"/>
                </a:cubicBezTo>
                <a:lnTo>
                  <a:pt x="173542" y="68031"/>
                </a:lnTo>
                <a:lnTo>
                  <a:pt x="267749" y="68031"/>
                </a:lnTo>
                <a:lnTo>
                  <a:pt x="267749" y="45758"/>
                </a:lnTo>
                <a:cubicBezTo>
                  <a:pt x="267749" y="40408"/>
                  <a:pt x="263409" y="36068"/>
                  <a:pt x="258059" y="36068"/>
                </a:cubicBezTo>
                <a:lnTo>
                  <a:pt x="183300" y="36068"/>
                </a:lnTo>
                <a:cubicBezTo>
                  <a:pt x="183279" y="36068"/>
                  <a:pt x="183252" y="36068"/>
                  <a:pt x="183232" y="36068"/>
                </a:cubicBezTo>
                <a:close/>
                <a:moveTo>
                  <a:pt x="171524" y="9084"/>
                </a:moveTo>
                <a:cubicBezTo>
                  <a:pt x="154856" y="9118"/>
                  <a:pt x="141344" y="22630"/>
                  <a:pt x="141310" y="39298"/>
                </a:cubicBezTo>
                <a:lnTo>
                  <a:pt x="141310" y="68031"/>
                </a:lnTo>
                <a:lnTo>
                  <a:pt x="164660" y="68031"/>
                </a:lnTo>
                <a:lnTo>
                  <a:pt x="164660" y="45758"/>
                </a:lnTo>
                <a:cubicBezTo>
                  <a:pt x="164660" y="35354"/>
                  <a:pt x="173098" y="26916"/>
                  <a:pt x="183501" y="26916"/>
                </a:cubicBezTo>
                <a:lnTo>
                  <a:pt x="258059" y="26916"/>
                </a:lnTo>
                <a:cubicBezTo>
                  <a:pt x="268442" y="26957"/>
                  <a:pt x="276833" y="35381"/>
                  <a:pt x="276833" y="45758"/>
                </a:cubicBezTo>
                <a:lnTo>
                  <a:pt x="276833" y="68031"/>
                </a:lnTo>
                <a:lnTo>
                  <a:pt x="300250" y="68031"/>
                </a:lnTo>
                <a:lnTo>
                  <a:pt x="300250" y="39298"/>
                </a:lnTo>
                <a:cubicBezTo>
                  <a:pt x="300210" y="22603"/>
                  <a:pt x="286664" y="9084"/>
                  <a:pt x="269969" y="9084"/>
                </a:cubicBezTo>
                <a:close/>
                <a:moveTo>
                  <a:pt x="171524" y="0"/>
                </a:moveTo>
                <a:lnTo>
                  <a:pt x="269969" y="0"/>
                </a:lnTo>
                <a:cubicBezTo>
                  <a:pt x="291684" y="0"/>
                  <a:pt x="309294" y="17583"/>
                  <a:pt x="309334" y="39298"/>
                </a:cubicBezTo>
                <a:lnTo>
                  <a:pt x="309334" y="68031"/>
                </a:lnTo>
                <a:lnTo>
                  <a:pt x="379922" y="68031"/>
                </a:lnTo>
                <a:cubicBezTo>
                  <a:pt x="412363" y="68105"/>
                  <a:pt x="438633" y="94402"/>
                  <a:pt x="438667" y="126843"/>
                </a:cubicBezTo>
                <a:lnTo>
                  <a:pt x="438667" y="325349"/>
                </a:lnTo>
                <a:cubicBezTo>
                  <a:pt x="438633" y="357790"/>
                  <a:pt x="412363" y="384087"/>
                  <a:pt x="379922" y="384161"/>
                </a:cubicBezTo>
                <a:lnTo>
                  <a:pt x="58745" y="384161"/>
                </a:lnTo>
                <a:cubicBezTo>
                  <a:pt x="26291" y="384121"/>
                  <a:pt x="0" y="357804"/>
                  <a:pt x="0" y="325349"/>
                </a:cubicBezTo>
                <a:lnTo>
                  <a:pt x="0" y="126843"/>
                </a:lnTo>
                <a:cubicBezTo>
                  <a:pt x="0" y="94388"/>
                  <a:pt x="26291" y="68071"/>
                  <a:pt x="58745" y="68031"/>
                </a:cubicBezTo>
                <a:lnTo>
                  <a:pt x="132226" y="68031"/>
                </a:lnTo>
                <a:lnTo>
                  <a:pt x="132226" y="39298"/>
                </a:lnTo>
                <a:cubicBezTo>
                  <a:pt x="132266" y="17610"/>
                  <a:pt x="149836" y="34"/>
                  <a:pt x="171524" y="0"/>
                </a:cubicBezTo>
                <a:close/>
              </a:path>
            </a:pathLst>
          </a:custGeom>
          <a:solidFill>
            <a:schemeClr val="tx2"/>
          </a:solidFill>
          <a:ln w="6713" cap="flat">
            <a:noFill/>
            <a:prstDash val="solid"/>
            <a:miter/>
          </a:ln>
          <a:effectLst>
            <a:outerShdw blurRad="127000" dist="127000" dir="5400000" algn="t" rotWithShape="0">
              <a:prstClr val="black">
                <a:alpha val="50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</p:spTree>
    <p:extLst>
      <p:ext uri="{BB962C8B-B14F-4D97-AF65-F5344CB8AC3E}">
        <p14:creationId xmlns:p14="http://schemas.microsoft.com/office/powerpoint/2010/main" val="27876609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4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1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2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 animBg="1"/>
          <p:bldP spid="6" grpId="1" animBg="1"/>
          <p:bldP spid="7" grpId="0" animBg="1"/>
          <p:bldP spid="8" grpId="0" animBg="1"/>
          <p:bldP spid="9" grpId="0" animBg="1"/>
          <p:bldP spid="10" grpId="0" animBg="1"/>
          <p:bldP spid="14" grpId="0" animBg="1"/>
          <p:bldP spid="15" grpId="0"/>
          <p:bldP spid="19" grpId="0"/>
          <p:bldP spid="20" grpId="0"/>
          <p:bldP spid="21" grpId="0"/>
          <p:bldP spid="22" grpId="0"/>
          <p:bldP spid="23" grpId="0" animBg="1"/>
          <p:bldP spid="27" grpId="0"/>
          <p:bldP spid="28" grpId="0" animBg="1"/>
          <p:bldP spid="28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4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 animBg="1"/>
          <p:bldP spid="6" grpId="1" animBg="1"/>
          <p:bldP spid="7" grpId="0" animBg="1"/>
          <p:bldP spid="8" grpId="0" animBg="1"/>
          <p:bldP spid="9" grpId="0" animBg="1"/>
          <p:bldP spid="10" grpId="0" animBg="1"/>
          <p:bldP spid="14" grpId="0" animBg="1"/>
          <p:bldP spid="15" grpId="0"/>
          <p:bldP spid="19" grpId="0"/>
          <p:bldP spid="20" grpId="0"/>
          <p:bldP spid="21" grpId="0"/>
          <p:bldP spid="22" grpId="0"/>
          <p:bldP spid="23" grpId="0" animBg="1"/>
          <p:bldP spid="27" grpId="0"/>
          <p:bldP spid="28" grpId="0" animBg="1"/>
          <p:bldP spid="28" grpId="1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 32">
            <a:extLst>
              <a:ext uri="{FF2B5EF4-FFF2-40B4-BE49-F238E27FC236}">
                <a16:creationId xmlns:a16="http://schemas.microsoft.com/office/drawing/2014/main" id="{3CB3A1BE-4DD7-E455-DD56-3CC52647A8C0}"/>
              </a:ext>
            </a:extLst>
          </p:cNvPr>
          <p:cNvGrpSpPr/>
          <p:nvPr/>
        </p:nvGrpSpPr>
        <p:grpSpPr>
          <a:xfrm>
            <a:off x="8313614" y="4094695"/>
            <a:ext cx="7746594" cy="7746594"/>
            <a:chOff x="-1399478" y="2233820"/>
            <a:chExt cx="8728032" cy="8728032"/>
          </a:xfrm>
        </p:grpSpPr>
        <p:sp>
          <p:nvSpPr>
            <p:cNvPr id="34" name="Circle: Hollow 33">
              <a:extLst>
                <a:ext uri="{FF2B5EF4-FFF2-40B4-BE49-F238E27FC236}">
                  <a16:creationId xmlns:a16="http://schemas.microsoft.com/office/drawing/2014/main" id="{1B20E4BB-1C0D-D254-2E69-5CFC6EC33A2B}"/>
                </a:ext>
              </a:extLst>
            </p:cNvPr>
            <p:cNvSpPr/>
            <p:nvPr/>
          </p:nvSpPr>
          <p:spPr>
            <a:xfrm>
              <a:off x="-1399478" y="2233820"/>
              <a:ext cx="8728032" cy="8728032"/>
            </a:xfrm>
            <a:prstGeom prst="donu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35" name="Arc 34">
              <a:extLst>
                <a:ext uri="{FF2B5EF4-FFF2-40B4-BE49-F238E27FC236}">
                  <a16:creationId xmlns:a16="http://schemas.microsoft.com/office/drawing/2014/main" id="{7A6BD860-EC99-B344-75FE-180E236C687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297266" y="3336033"/>
              <a:ext cx="6523608" cy="6523606"/>
            </a:xfrm>
            <a:prstGeom prst="arc">
              <a:avLst>
                <a:gd name="adj1" fmla="val 5870225"/>
                <a:gd name="adj2" fmla="val 14026844"/>
              </a:avLst>
            </a:prstGeom>
            <a:ln w="1930400" cap="rnd">
              <a:gradFill flip="none" rotWithShape="1">
                <a:gsLst>
                  <a:gs pos="17000">
                    <a:schemeClr val="accent6"/>
                  </a:gs>
                  <a:gs pos="80000">
                    <a:schemeClr val="accent1">
                      <a:alpha val="0"/>
                    </a:schemeClr>
                  </a:gs>
                </a:gsLst>
                <a:lin ang="5400000" scaled="0"/>
                <a:tileRect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6" name="Circle: Hollow 35">
            <a:extLst>
              <a:ext uri="{FF2B5EF4-FFF2-40B4-BE49-F238E27FC236}">
                <a16:creationId xmlns:a16="http://schemas.microsoft.com/office/drawing/2014/main" id="{EB2056D5-38C8-D034-72C5-DCA5F345FB6F}"/>
              </a:ext>
            </a:extLst>
          </p:cNvPr>
          <p:cNvSpPr/>
          <p:nvPr/>
        </p:nvSpPr>
        <p:spPr>
          <a:xfrm>
            <a:off x="9687246" y="5468327"/>
            <a:ext cx="4999329" cy="4999329"/>
          </a:xfrm>
          <a:prstGeom prst="donut">
            <a:avLst>
              <a:gd name="adj" fmla="val 10881"/>
            </a:avLst>
          </a:prstGeom>
          <a:gradFill>
            <a:gsLst>
              <a:gs pos="0">
                <a:schemeClr val="accent1">
                  <a:lumMod val="75000"/>
                  <a:alpha val="50000"/>
                </a:schemeClr>
              </a:gs>
              <a:gs pos="100000">
                <a:schemeClr val="accent1">
                  <a:lumMod val="50000"/>
                  <a:alpha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7A8BF3F8-E45B-1622-CD7A-FA095C7B7905}"/>
              </a:ext>
            </a:extLst>
          </p:cNvPr>
          <p:cNvSpPr/>
          <p:nvPr/>
        </p:nvSpPr>
        <p:spPr>
          <a:xfrm>
            <a:off x="10249489" y="6030570"/>
            <a:ext cx="3874841" cy="3874841"/>
          </a:xfrm>
          <a:prstGeom prst="ellipse">
            <a:avLst/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Block Arc 37">
            <a:extLst>
              <a:ext uri="{FF2B5EF4-FFF2-40B4-BE49-F238E27FC236}">
                <a16:creationId xmlns:a16="http://schemas.microsoft.com/office/drawing/2014/main" id="{284BD710-5765-2636-5F24-50D93FF58A39}"/>
              </a:ext>
            </a:extLst>
          </p:cNvPr>
          <p:cNvSpPr/>
          <p:nvPr/>
        </p:nvSpPr>
        <p:spPr>
          <a:xfrm>
            <a:off x="8039100" y="3810000"/>
            <a:ext cx="8305800" cy="8305800"/>
          </a:xfrm>
          <a:prstGeom prst="blockArc">
            <a:avLst>
              <a:gd name="adj1" fmla="val 2153716"/>
              <a:gd name="adj2" fmla="val 16204043"/>
              <a:gd name="adj3" fmla="val 27270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outerShdw blurRad="698500" dist="5715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9" name="Block Arc 38">
            <a:extLst>
              <a:ext uri="{FF2B5EF4-FFF2-40B4-BE49-F238E27FC236}">
                <a16:creationId xmlns:a16="http://schemas.microsoft.com/office/drawing/2014/main" id="{9ACB98B4-B955-1A2A-DED1-A7C688E192B0}"/>
              </a:ext>
            </a:extLst>
          </p:cNvPr>
          <p:cNvSpPr/>
          <p:nvPr/>
        </p:nvSpPr>
        <p:spPr>
          <a:xfrm>
            <a:off x="9533758" y="5288427"/>
            <a:ext cx="5316483" cy="5316483"/>
          </a:xfrm>
          <a:prstGeom prst="blockArc">
            <a:avLst>
              <a:gd name="adj1" fmla="val 2153716"/>
              <a:gd name="adj2" fmla="val 16211731"/>
              <a:gd name="adj3" fmla="val 15137"/>
            </a:avLst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2106D073-498F-CF9D-F547-B9CFDFF1E653}"/>
              </a:ext>
            </a:extLst>
          </p:cNvPr>
          <p:cNvSpPr>
            <a:spLocks noChangeAspect="1"/>
          </p:cNvSpPr>
          <p:nvPr/>
        </p:nvSpPr>
        <p:spPr>
          <a:xfrm>
            <a:off x="10200619" y="5981700"/>
            <a:ext cx="3972582" cy="3972582"/>
          </a:xfrm>
          <a:prstGeom prst="ellipse">
            <a:avLst/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66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486FC519-8245-E4C2-53D0-33167983DE12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1">
                    <a:lumMod val="40000"/>
                    <a:lumOff val="60000"/>
                  </a:schemeClr>
                </a:solidFill>
              </a:rPr>
              <a:t>we sell CONFIDENCE not templates</a:t>
            </a: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2E050CF5-85A2-2FF4-6691-27BADF3CE3D4}"/>
              </a:ext>
            </a:extLst>
          </p:cNvPr>
          <p:cNvSpPr txBox="1"/>
          <p:nvPr/>
        </p:nvSpPr>
        <p:spPr>
          <a:xfrm>
            <a:off x="4846886" y="818641"/>
            <a:ext cx="14690240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0" dirty="0"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THIẾT BỊ </a:t>
            </a:r>
            <a:r>
              <a:rPr lang="en-US" sz="8000" b="1" dirty="0">
                <a:solidFill>
                  <a:schemeClr val="accent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SỨC KHỎE</a:t>
            </a:r>
            <a:r>
              <a:rPr lang="en-US" sz="8000" b="1" dirty="0">
                <a:solidFill>
                  <a:schemeClr val="accent6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accent6">
                    <a:lumMod val="75000"/>
                  </a:schemeClr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CÁ NHÂN</a:t>
            </a:r>
          </a:p>
        </p:txBody>
      </p:sp>
      <p:sp>
        <p:nvSpPr>
          <p:cNvPr id="43" name="TextBox 25">
            <a:extLst>
              <a:ext uri="{FF2B5EF4-FFF2-40B4-BE49-F238E27FC236}">
                <a16:creationId xmlns:a16="http://schemas.microsoft.com/office/drawing/2014/main" id="{345F3E0F-BC68-5AB7-525C-8730BCF9A36E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4" name="Circle: Hollow 43">
            <a:extLst>
              <a:ext uri="{FF2B5EF4-FFF2-40B4-BE49-F238E27FC236}">
                <a16:creationId xmlns:a16="http://schemas.microsoft.com/office/drawing/2014/main" id="{E0CA8060-039A-BB00-6328-10E0B0F37940}"/>
              </a:ext>
            </a:extLst>
          </p:cNvPr>
          <p:cNvSpPr/>
          <p:nvPr/>
        </p:nvSpPr>
        <p:spPr>
          <a:xfrm>
            <a:off x="8219240" y="5851783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BE59AAB3-C79A-16CC-1944-FC7A446C7440}"/>
              </a:ext>
            </a:extLst>
          </p:cNvPr>
          <p:cNvSpPr txBox="1"/>
          <p:nvPr/>
        </p:nvSpPr>
        <p:spPr>
          <a:xfrm>
            <a:off x="1800600" y="7593843"/>
            <a:ext cx="5130552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3200" dirty="0">
                <a:solidFill>
                  <a:schemeClr val="tx1">
                    <a:lumMod val="60000"/>
                    <a:lumOff val="40000"/>
                  </a:schemeClr>
                </a:solidFill>
              </a:rPr>
              <a:t>Được chọn nhiều nhờ khả năng theo dõi thời gian thực: nhịp tim, bước đi, giấc ngủ, luôn đeo trên tay</a:t>
            </a:r>
            <a:endParaRPr lang="en-US" sz="3200" dirty="0">
              <a:solidFill>
                <a:schemeClr val="tx1">
                  <a:lumMod val="60000"/>
                  <a:lumOff val="40000"/>
                </a:schemeClr>
              </a:solidFill>
            </a:endParaRPr>
          </a:p>
        </p:txBody>
      </p:sp>
      <p:grpSp>
        <p:nvGrpSpPr>
          <p:cNvPr id="46" name="Group 45">
            <a:extLst>
              <a:ext uri="{FF2B5EF4-FFF2-40B4-BE49-F238E27FC236}">
                <a16:creationId xmlns:a16="http://schemas.microsoft.com/office/drawing/2014/main" id="{D06167CA-315B-DE3D-9574-BA0668D345E0}"/>
              </a:ext>
            </a:extLst>
          </p:cNvPr>
          <p:cNvGrpSpPr/>
          <p:nvPr/>
        </p:nvGrpSpPr>
        <p:grpSpPr>
          <a:xfrm>
            <a:off x="1691537" y="6124692"/>
            <a:ext cx="6527703" cy="561051"/>
            <a:chOff x="1691537" y="6124692"/>
            <a:chExt cx="6527703" cy="561051"/>
          </a:xfrm>
        </p:grpSpPr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C36B99BF-5A84-23AD-5ECB-37E216F5735E}"/>
                </a:ext>
              </a:extLst>
            </p:cNvPr>
            <p:cNvCxnSpPr>
              <a:cxnSpLocks/>
              <a:stCxn id="44" idx="2"/>
            </p:cNvCxnSpPr>
            <p:nvPr/>
          </p:nvCxnSpPr>
          <p:spPr>
            <a:xfrm flipH="1">
              <a:off x="1691537" y="6124692"/>
              <a:ext cx="652770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2EA249AD-79EB-1B24-4D00-9126ADF98327}"/>
                </a:ext>
              </a:extLst>
            </p:cNvPr>
            <p:cNvCxnSpPr>
              <a:cxnSpLocks/>
            </p:cNvCxnSpPr>
            <p:nvPr/>
          </p:nvCxnSpPr>
          <p:spPr>
            <a:xfrm>
              <a:off x="1691537" y="6124692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49" name="TextBox 48">
            <a:extLst>
              <a:ext uri="{FF2B5EF4-FFF2-40B4-BE49-F238E27FC236}">
                <a16:creationId xmlns:a16="http://schemas.microsoft.com/office/drawing/2014/main" id="{928A9D52-13C9-5FD4-7F4D-C96FAA1AEA3F}"/>
              </a:ext>
            </a:extLst>
          </p:cNvPr>
          <p:cNvSpPr txBox="1"/>
          <p:nvPr/>
        </p:nvSpPr>
        <p:spPr>
          <a:xfrm>
            <a:off x="1826008" y="6155672"/>
            <a:ext cx="462129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6"/>
                </a:solidFill>
                <a:latin typeface="+mj-lt"/>
              </a:rPr>
              <a:t>SMART WATCH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1A068E4F-3834-AEA1-706D-07AEAEBB731F}"/>
              </a:ext>
            </a:extLst>
          </p:cNvPr>
          <p:cNvSpPr txBox="1"/>
          <p:nvPr/>
        </p:nvSpPr>
        <p:spPr>
          <a:xfrm>
            <a:off x="17611344" y="5600518"/>
            <a:ext cx="4994147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3200" dirty="0">
                <a:solidFill>
                  <a:schemeClr val="tx1">
                    <a:lumMod val="60000"/>
                    <a:lumOff val="40000"/>
                  </a:schemeClr>
                </a:solidFill>
              </a:rPr>
              <a:t>Ưu tiên để dùng ứng dụng sức khỏe, phân tích dữ liệu, màn hình lớn, dễ tích hợp với quản lý lối sống.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6CDA2AAF-0902-5118-2076-351F6DC28F4D}"/>
              </a:ext>
            </a:extLst>
          </p:cNvPr>
          <p:cNvSpPr txBox="1"/>
          <p:nvPr/>
        </p:nvSpPr>
        <p:spPr>
          <a:xfrm>
            <a:off x="18105120" y="8547146"/>
            <a:ext cx="4500371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1"/>
                </a:solidFill>
                <a:latin typeface="+mj-lt"/>
              </a:rPr>
              <a:t>MOBILE PHONE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D4447F4-D712-337A-F040-789D17E4291D}"/>
              </a:ext>
            </a:extLst>
          </p:cNvPr>
          <p:cNvSpPr txBox="1"/>
          <p:nvPr/>
        </p:nvSpPr>
        <p:spPr>
          <a:xfrm>
            <a:off x="1691537" y="4456634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8800" dirty="0">
                <a:solidFill>
                  <a:schemeClr val="accent6"/>
                </a:solidFill>
                <a:latin typeface="+mj-lt"/>
              </a:rPr>
              <a:t>72%</a:t>
            </a:r>
          </a:p>
        </p:txBody>
      </p:sp>
      <p:sp>
        <p:nvSpPr>
          <p:cNvPr id="53" name="Circle: Hollow 52">
            <a:extLst>
              <a:ext uri="{FF2B5EF4-FFF2-40B4-BE49-F238E27FC236}">
                <a16:creationId xmlns:a16="http://schemas.microsoft.com/office/drawing/2014/main" id="{849A0186-21B7-D8DE-E773-A7F413C5DC54}"/>
              </a:ext>
            </a:extLst>
          </p:cNvPr>
          <p:cNvSpPr/>
          <p:nvPr/>
        </p:nvSpPr>
        <p:spPr>
          <a:xfrm>
            <a:off x="15587173" y="8922896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7A382D15-E917-8FE2-6A98-3679BF062BBD}"/>
              </a:ext>
            </a:extLst>
          </p:cNvPr>
          <p:cNvGrpSpPr/>
          <p:nvPr/>
        </p:nvGrpSpPr>
        <p:grpSpPr>
          <a:xfrm>
            <a:off x="16132991" y="8654537"/>
            <a:ext cx="6604453" cy="561051"/>
            <a:chOff x="16132991" y="8654537"/>
            <a:chExt cx="6604453" cy="561051"/>
          </a:xfrm>
        </p:grpSpPr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6390F119-9E45-EC53-9A56-29DD3549CF6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132991" y="9214093"/>
              <a:ext cx="660445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60EEDA4E-CDA9-07DB-5E1C-C0B2097508C8}"/>
                </a:ext>
              </a:extLst>
            </p:cNvPr>
            <p:cNvCxnSpPr>
              <a:cxnSpLocks/>
            </p:cNvCxnSpPr>
            <p:nvPr/>
          </p:nvCxnSpPr>
          <p:spPr>
            <a:xfrm>
              <a:off x="22737444" y="8654537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57" name="TextBox 56">
            <a:extLst>
              <a:ext uri="{FF2B5EF4-FFF2-40B4-BE49-F238E27FC236}">
                <a16:creationId xmlns:a16="http://schemas.microsoft.com/office/drawing/2014/main" id="{595C8B24-4A50-F09D-33AA-1F9A36D0EA99}"/>
              </a:ext>
            </a:extLst>
          </p:cNvPr>
          <p:cNvSpPr txBox="1"/>
          <p:nvPr/>
        </p:nvSpPr>
        <p:spPr>
          <a:xfrm>
            <a:off x="19536899" y="9381672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 algn="r"/>
            <a:r>
              <a:rPr lang="en-US" sz="8800" dirty="0">
                <a:solidFill>
                  <a:schemeClr val="accent1"/>
                </a:solidFill>
                <a:latin typeface="+mj-lt"/>
              </a:rPr>
              <a:t>28%</a:t>
            </a:r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C969CB80-CE79-9BA2-3C33-7504B0D45AB2}"/>
              </a:ext>
            </a:extLst>
          </p:cNvPr>
          <p:cNvSpPr/>
          <p:nvPr/>
        </p:nvSpPr>
        <p:spPr>
          <a:xfrm>
            <a:off x="11603971" y="7394891"/>
            <a:ext cx="1165880" cy="1021016"/>
          </a:xfrm>
          <a:custGeom>
            <a:avLst/>
            <a:gdLst>
              <a:gd name="connsiteX0" fmla="*/ 196085 w 438667"/>
              <a:gd name="connsiteY0" fmla="*/ 143665 h 384161"/>
              <a:gd name="connsiteX1" fmla="*/ 196085 w 438667"/>
              <a:gd name="connsiteY1" fmla="*/ 200189 h 384161"/>
              <a:gd name="connsiteX2" fmla="*/ 139359 w 438667"/>
              <a:gd name="connsiteY2" fmla="*/ 200189 h 384161"/>
              <a:gd name="connsiteX3" fmla="*/ 139359 w 438667"/>
              <a:gd name="connsiteY3" fmla="*/ 246619 h 384161"/>
              <a:gd name="connsiteX4" fmla="*/ 196085 w 438667"/>
              <a:gd name="connsiteY4" fmla="*/ 246619 h 384161"/>
              <a:gd name="connsiteX5" fmla="*/ 196085 w 438667"/>
              <a:gd name="connsiteY5" fmla="*/ 303346 h 384161"/>
              <a:gd name="connsiteX6" fmla="*/ 242582 w 438667"/>
              <a:gd name="connsiteY6" fmla="*/ 303346 h 384161"/>
              <a:gd name="connsiteX7" fmla="*/ 242582 w 438667"/>
              <a:gd name="connsiteY7" fmla="*/ 246619 h 384161"/>
              <a:gd name="connsiteX8" fmla="*/ 299308 w 438667"/>
              <a:gd name="connsiteY8" fmla="*/ 246619 h 384161"/>
              <a:gd name="connsiteX9" fmla="*/ 299308 w 438667"/>
              <a:gd name="connsiteY9" fmla="*/ 200189 h 384161"/>
              <a:gd name="connsiteX10" fmla="*/ 242582 w 438667"/>
              <a:gd name="connsiteY10" fmla="*/ 200391 h 384161"/>
              <a:gd name="connsiteX11" fmla="*/ 242582 w 438667"/>
              <a:gd name="connsiteY11" fmla="*/ 143665 h 384161"/>
              <a:gd name="connsiteX12" fmla="*/ 187000 w 438667"/>
              <a:gd name="connsiteY12" fmla="*/ 134379 h 384161"/>
              <a:gd name="connsiteX13" fmla="*/ 251666 w 438667"/>
              <a:gd name="connsiteY13" fmla="*/ 134379 h 384161"/>
              <a:gd name="connsiteX14" fmla="*/ 251599 w 438667"/>
              <a:gd name="connsiteY14" fmla="*/ 191105 h 384161"/>
              <a:gd name="connsiteX15" fmla="*/ 308325 w 438667"/>
              <a:gd name="connsiteY15" fmla="*/ 191105 h 384161"/>
              <a:gd name="connsiteX16" fmla="*/ 308325 w 438667"/>
              <a:gd name="connsiteY16" fmla="*/ 255771 h 384161"/>
              <a:gd name="connsiteX17" fmla="*/ 251599 w 438667"/>
              <a:gd name="connsiteY17" fmla="*/ 255771 h 384161"/>
              <a:gd name="connsiteX18" fmla="*/ 251599 w 438667"/>
              <a:gd name="connsiteY18" fmla="*/ 312430 h 384161"/>
              <a:gd name="connsiteX19" fmla="*/ 186933 w 438667"/>
              <a:gd name="connsiteY19" fmla="*/ 312430 h 384161"/>
              <a:gd name="connsiteX20" fmla="*/ 186933 w 438667"/>
              <a:gd name="connsiteY20" fmla="*/ 255771 h 384161"/>
              <a:gd name="connsiteX21" fmla="*/ 130207 w 438667"/>
              <a:gd name="connsiteY21" fmla="*/ 255771 h 384161"/>
              <a:gd name="connsiteX22" fmla="*/ 130207 w 438667"/>
              <a:gd name="connsiteY22" fmla="*/ 191105 h 384161"/>
              <a:gd name="connsiteX23" fmla="*/ 187000 w 438667"/>
              <a:gd name="connsiteY23" fmla="*/ 191105 h 384161"/>
              <a:gd name="connsiteX24" fmla="*/ 58745 w 438667"/>
              <a:gd name="connsiteY24" fmla="*/ 77115 h 384161"/>
              <a:gd name="connsiteX25" fmla="*/ 9084 w 438667"/>
              <a:gd name="connsiteY25" fmla="*/ 126843 h 384161"/>
              <a:gd name="connsiteX26" fmla="*/ 9084 w 438667"/>
              <a:gd name="connsiteY26" fmla="*/ 325349 h 384161"/>
              <a:gd name="connsiteX27" fmla="*/ 58745 w 438667"/>
              <a:gd name="connsiteY27" fmla="*/ 375077 h 384161"/>
              <a:gd name="connsiteX28" fmla="*/ 379922 w 438667"/>
              <a:gd name="connsiteY28" fmla="*/ 375077 h 384161"/>
              <a:gd name="connsiteX29" fmla="*/ 429582 w 438667"/>
              <a:gd name="connsiteY29" fmla="*/ 325349 h 384161"/>
              <a:gd name="connsiteX30" fmla="*/ 429582 w 438667"/>
              <a:gd name="connsiteY30" fmla="*/ 126843 h 384161"/>
              <a:gd name="connsiteX31" fmla="*/ 379922 w 438667"/>
              <a:gd name="connsiteY31" fmla="*/ 77115 h 384161"/>
              <a:gd name="connsiteX32" fmla="*/ 183232 w 438667"/>
              <a:gd name="connsiteY32" fmla="*/ 36068 h 384161"/>
              <a:gd name="connsiteX33" fmla="*/ 173542 w 438667"/>
              <a:gd name="connsiteY33" fmla="*/ 45758 h 384161"/>
              <a:gd name="connsiteX34" fmla="*/ 173542 w 438667"/>
              <a:gd name="connsiteY34" fmla="*/ 68031 h 384161"/>
              <a:gd name="connsiteX35" fmla="*/ 267749 w 438667"/>
              <a:gd name="connsiteY35" fmla="*/ 68031 h 384161"/>
              <a:gd name="connsiteX36" fmla="*/ 267749 w 438667"/>
              <a:gd name="connsiteY36" fmla="*/ 45758 h 384161"/>
              <a:gd name="connsiteX37" fmla="*/ 258059 w 438667"/>
              <a:gd name="connsiteY37" fmla="*/ 36068 h 384161"/>
              <a:gd name="connsiteX38" fmla="*/ 183300 w 438667"/>
              <a:gd name="connsiteY38" fmla="*/ 36068 h 384161"/>
              <a:gd name="connsiteX39" fmla="*/ 183232 w 438667"/>
              <a:gd name="connsiteY39" fmla="*/ 36068 h 384161"/>
              <a:gd name="connsiteX40" fmla="*/ 171524 w 438667"/>
              <a:gd name="connsiteY40" fmla="*/ 9084 h 384161"/>
              <a:gd name="connsiteX41" fmla="*/ 141310 w 438667"/>
              <a:gd name="connsiteY41" fmla="*/ 39298 h 384161"/>
              <a:gd name="connsiteX42" fmla="*/ 141310 w 438667"/>
              <a:gd name="connsiteY42" fmla="*/ 68031 h 384161"/>
              <a:gd name="connsiteX43" fmla="*/ 164660 w 438667"/>
              <a:gd name="connsiteY43" fmla="*/ 68031 h 384161"/>
              <a:gd name="connsiteX44" fmla="*/ 164660 w 438667"/>
              <a:gd name="connsiteY44" fmla="*/ 45758 h 384161"/>
              <a:gd name="connsiteX45" fmla="*/ 183501 w 438667"/>
              <a:gd name="connsiteY45" fmla="*/ 26916 h 384161"/>
              <a:gd name="connsiteX46" fmla="*/ 258059 w 438667"/>
              <a:gd name="connsiteY46" fmla="*/ 26916 h 384161"/>
              <a:gd name="connsiteX47" fmla="*/ 276833 w 438667"/>
              <a:gd name="connsiteY47" fmla="*/ 45758 h 384161"/>
              <a:gd name="connsiteX48" fmla="*/ 276833 w 438667"/>
              <a:gd name="connsiteY48" fmla="*/ 68031 h 384161"/>
              <a:gd name="connsiteX49" fmla="*/ 300250 w 438667"/>
              <a:gd name="connsiteY49" fmla="*/ 68031 h 384161"/>
              <a:gd name="connsiteX50" fmla="*/ 300250 w 438667"/>
              <a:gd name="connsiteY50" fmla="*/ 39298 h 384161"/>
              <a:gd name="connsiteX51" fmla="*/ 269969 w 438667"/>
              <a:gd name="connsiteY51" fmla="*/ 9084 h 384161"/>
              <a:gd name="connsiteX52" fmla="*/ 171524 w 438667"/>
              <a:gd name="connsiteY52" fmla="*/ 0 h 384161"/>
              <a:gd name="connsiteX53" fmla="*/ 269969 w 438667"/>
              <a:gd name="connsiteY53" fmla="*/ 0 h 384161"/>
              <a:gd name="connsiteX54" fmla="*/ 309334 w 438667"/>
              <a:gd name="connsiteY54" fmla="*/ 39298 h 384161"/>
              <a:gd name="connsiteX55" fmla="*/ 309334 w 438667"/>
              <a:gd name="connsiteY55" fmla="*/ 68031 h 384161"/>
              <a:gd name="connsiteX56" fmla="*/ 379922 w 438667"/>
              <a:gd name="connsiteY56" fmla="*/ 68031 h 384161"/>
              <a:gd name="connsiteX57" fmla="*/ 438667 w 438667"/>
              <a:gd name="connsiteY57" fmla="*/ 126843 h 384161"/>
              <a:gd name="connsiteX58" fmla="*/ 438667 w 438667"/>
              <a:gd name="connsiteY58" fmla="*/ 325349 h 384161"/>
              <a:gd name="connsiteX59" fmla="*/ 379922 w 438667"/>
              <a:gd name="connsiteY59" fmla="*/ 384161 h 384161"/>
              <a:gd name="connsiteX60" fmla="*/ 58745 w 438667"/>
              <a:gd name="connsiteY60" fmla="*/ 384161 h 384161"/>
              <a:gd name="connsiteX61" fmla="*/ 0 w 438667"/>
              <a:gd name="connsiteY61" fmla="*/ 325349 h 384161"/>
              <a:gd name="connsiteX62" fmla="*/ 0 w 438667"/>
              <a:gd name="connsiteY62" fmla="*/ 126843 h 384161"/>
              <a:gd name="connsiteX63" fmla="*/ 58745 w 438667"/>
              <a:gd name="connsiteY63" fmla="*/ 68031 h 384161"/>
              <a:gd name="connsiteX64" fmla="*/ 132226 w 438667"/>
              <a:gd name="connsiteY64" fmla="*/ 68031 h 384161"/>
              <a:gd name="connsiteX65" fmla="*/ 132226 w 438667"/>
              <a:gd name="connsiteY65" fmla="*/ 39298 h 384161"/>
              <a:gd name="connsiteX66" fmla="*/ 171524 w 438667"/>
              <a:gd name="connsiteY66" fmla="*/ 0 h 384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438667" h="384161">
                <a:moveTo>
                  <a:pt x="196085" y="143665"/>
                </a:moveTo>
                <a:lnTo>
                  <a:pt x="196085" y="200189"/>
                </a:lnTo>
                <a:lnTo>
                  <a:pt x="139359" y="200189"/>
                </a:lnTo>
                <a:lnTo>
                  <a:pt x="139359" y="246619"/>
                </a:lnTo>
                <a:lnTo>
                  <a:pt x="196085" y="246619"/>
                </a:lnTo>
                <a:lnTo>
                  <a:pt x="196085" y="303346"/>
                </a:lnTo>
                <a:lnTo>
                  <a:pt x="242582" y="303346"/>
                </a:lnTo>
                <a:lnTo>
                  <a:pt x="242582" y="246619"/>
                </a:lnTo>
                <a:lnTo>
                  <a:pt x="299308" y="246619"/>
                </a:lnTo>
                <a:lnTo>
                  <a:pt x="299308" y="200189"/>
                </a:lnTo>
                <a:lnTo>
                  <a:pt x="242582" y="200391"/>
                </a:lnTo>
                <a:lnTo>
                  <a:pt x="242582" y="143665"/>
                </a:lnTo>
                <a:close/>
                <a:moveTo>
                  <a:pt x="187000" y="134379"/>
                </a:moveTo>
                <a:lnTo>
                  <a:pt x="251666" y="134379"/>
                </a:lnTo>
                <a:lnTo>
                  <a:pt x="251599" y="191105"/>
                </a:lnTo>
                <a:lnTo>
                  <a:pt x="308325" y="191105"/>
                </a:lnTo>
                <a:lnTo>
                  <a:pt x="308325" y="255771"/>
                </a:lnTo>
                <a:lnTo>
                  <a:pt x="251599" y="255771"/>
                </a:lnTo>
                <a:lnTo>
                  <a:pt x="251599" y="312430"/>
                </a:lnTo>
                <a:lnTo>
                  <a:pt x="186933" y="312430"/>
                </a:lnTo>
                <a:lnTo>
                  <a:pt x="186933" y="255771"/>
                </a:lnTo>
                <a:lnTo>
                  <a:pt x="130207" y="255771"/>
                </a:lnTo>
                <a:lnTo>
                  <a:pt x="130207" y="191105"/>
                </a:lnTo>
                <a:lnTo>
                  <a:pt x="187000" y="191105"/>
                </a:lnTo>
                <a:close/>
                <a:moveTo>
                  <a:pt x="58745" y="77115"/>
                </a:moveTo>
                <a:cubicBezTo>
                  <a:pt x="31324" y="77189"/>
                  <a:pt x="9118" y="99422"/>
                  <a:pt x="9084" y="126843"/>
                </a:cubicBezTo>
                <a:lnTo>
                  <a:pt x="9084" y="325349"/>
                </a:lnTo>
                <a:cubicBezTo>
                  <a:pt x="9118" y="352770"/>
                  <a:pt x="31324" y="375003"/>
                  <a:pt x="58745" y="375077"/>
                </a:cubicBezTo>
                <a:lnTo>
                  <a:pt x="379922" y="375077"/>
                </a:lnTo>
                <a:cubicBezTo>
                  <a:pt x="407343" y="375003"/>
                  <a:pt x="429542" y="352770"/>
                  <a:pt x="429582" y="325349"/>
                </a:cubicBezTo>
                <a:lnTo>
                  <a:pt x="429582" y="126843"/>
                </a:lnTo>
                <a:cubicBezTo>
                  <a:pt x="429542" y="99422"/>
                  <a:pt x="407343" y="77189"/>
                  <a:pt x="379922" y="77115"/>
                </a:cubicBezTo>
                <a:close/>
                <a:moveTo>
                  <a:pt x="183232" y="36068"/>
                </a:moveTo>
                <a:cubicBezTo>
                  <a:pt x="177882" y="36068"/>
                  <a:pt x="173542" y="40408"/>
                  <a:pt x="173542" y="45758"/>
                </a:cubicBezTo>
                <a:lnTo>
                  <a:pt x="173542" y="68031"/>
                </a:lnTo>
                <a:lnTo>
                  <a:pt x="267749" y="68031"/>
                </a:lnTo>
                <a:lnTo>
                  <a:pt x="267749" y="45758"/>
                </a:lnTo>
                <a:cubicBezTo>
                  <a:pt x="267749" y="40408"/>
                  <a:pt x="263409" y="36068"/>
                  <a:pt x="258059" y="36068"/>
                </a:cubicBezTo>
                <a:lnTo>
                  <a:pt x="183300" y="36068"/>
                </a:lnTo>
                <a:cubicBezTo>
                  <a:pt x="183279" y="36068"/>
                  <a:pt x="183252" y="36068"/>
                  <a:pt x="183232" y="36068"/>
                </a:cubicBezTo>
                <a:close/>
                <a:moveTo>
                  <a:pt x="171524" y="9084"/>
                </a:moveTo>
                <a:cubicBezTo>
                  <a:pt x="154856" y="9118"/>
                  <a:pt x="141344" y="22630"/>
                  <a:pt x="141310" y="39298"/>
                </a:cubicBezTo>
                <a:lnTo>
                  <a:pt x="141310" y="68031"/>
                </a:lnTo>
                <a:lnTo>
                  <a:pt x="164660" y="68031"/>
                </a:lnTo>
                <a:lnTo>
                  <a:pt x="164660" y="45758"/>
                </a:lnTo>
                <a:cubicBezTo>
                  <a:pt x="164660" y="35354"/>
                  <a:pt x="173098" y="26916"/>
                  <a:pt x="183501" y="26916"/>
                </a:cubicBezTo>
                <a:lnTo>
                  <a:pt x="258059" y="26916"/>
                </a:lnTo>
                <a:cubicBezTo>
                  <a:pt x="268442" y="26957"/>
                  <a:pt x="276833" y="35381"/>
                  <a:pt x="276833" y="45758"/>
                </a:cubicBezTo>
                <a:lnTo>
                  <a:pt x="276833" y="68031"/>
                </a:lnTo>
                <a:lnTo>
                  <a:pt x="300250" y="68031"/>
                </a:lnTo>
                <a:lnTo>
                  <a:pt x="300250" y="39298"/>
                </a:lnTo>
                <a:cubicBezTo>
                  <a:pt x="300210" y="22603"/>
                  <a:pt x="286664" y="9084"/>
                  <a:pt x="269969" y="9084"/>
                </a:cubicBezTo>
                <a:close/>
                <a:moveTo>
                  <a:pt x="171524" y="0"/>
                </a:moveTo>
                <a:lnTo>
                  <a:pt x="269969" y="0"/>
                </a:lnTo>
                <a:cubicBezTo>
                  <a:pt x="291684" y="0"/>
                  <a:pt x="309294" y="17583"/>
                  <a:pt x="309334" y="39298"/>
                </a:cubicBezTo>
                <a:lnTo>
                  <a:pt x="309334" y="68031"/>
                </a:lnTo>
                <a:lnTo>
                  <a:pt x="379922" y="68031"/>
                </a:lnTo>
                <a:cubicBezTo>
                  <a:pt x="412363" y="68105"/>
                  <a:pt x="438633" y="94402"/>
                  <a:pt x="438667" y="126843"/>
                </a:cubicBezTo>
                <a:lnTo>
                  <a:pt x="438667" y="325349"/>
                </a:lnTo>
                <a:cubicBezTo>
                  <a:pt x="438633" y="357790"/>
                  <a:pt x="412363" y="384087"/>
                  <a:pt x="379922" y="384161"/>
                </a:cubicBezTo>
                <a:lnTo>
                  <a:pt x="58745" y="384161"/>
                </a:lnTo>
                <a:cubicBezTo>
                  <a:pt x="26291" y="384121"/>
                  <a:pt x="0" y="357804"/>
                  <a:pt x="0" y="325349"/>
                </a:cubicBezTo>
                <a:lnTo>
                  <a:pt x="0" y="126843"/>
                </a:lnTo>
                <a:cubicBezTo>
                  <a:pt x="0" y="94388"/>
                  <a:pt x="26291" y="68071"/>
                  <a:pt x="58745" y="68031"/>
                </a:cubicBezTo>
                <a:lnTo>
                  <a:pt x="132226" y="68031"/>
                </a:lnTo>
                <a:lnTo>
                  <a:pt x="132226" y="39298"/>
                </a:lnTo>
                <a:cubicBezTo>
                  <a:pt x="132266" y="17610"/>
                  <a:pt x="149836" y="34"/>
                  <a:pt x="171524" y="0"/>
                </a:cubicBezTo>
                <a:close/>
              </a:path>
            </a:pathLst>
          </a:custGeom>
          <a:solidFill>
            <a:schemeClr val="tx2"/>
          </a:solidFill>
          <a:ln w="6713" cap="flat">
            <a:noFill/>
            <a:prstDash val="solid"/>
            <a:miter/>
          </a:ln>
          <a:effectLst>
            <a:outerShdw blurRad="127000" dist="127000" dir="5400000" algn="t" rotWithShape="0">
              <a:prstClr val="black">
                <a:alpha val="50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</p:spTree>
    <p:extLst>
      <p:ext uri="{BB962C8B-B14F-4D97-AF65-F5344CB8AC3E}">
        <p14:creationId xmlns:p14="http://schemas.microsoft.com/office/powerpoint/2010/main" val="18187611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3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2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1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2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6" grpId="0" animBg="1"/>
          <p:bldP spid="36" grpId="1" animBg="1"/>
          <p:bldP spid="37" grpId="0" animBg="1"/>
          <p:bldP spid="38" grpId="0" animBg="1"/>
          <p:bldP spid="39" grpId="0" animBg="1"/>
          <p:bldP spid="40" grpId="0" animBg="1"/>
          <p:bldP spid="44" grpId="0" animBg="1"/>
          <p:bldP spid="45" grpId="0"/>
          <p:bldP spid="49" grpId="0"/>
          <p:bldP spid="50" grpId="0"/>
          <p:bldP spid="51" grpId="0"/>
          <p:bldP spid="52" grpId="0"/>
          <p:bldP spid="53" grpId="0" animBg="1"/>
          <p:bldP spid="57" grpId="0"/>
          <p:bldP spid="58" grpId="0" animBg="1"/>
          <p:bldP spid="58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3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2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6" grpId="0" animBg="1"/>
          <p:bldP spid="36" grpId="1" animBg="1"/>
          <p:bldP spid="37" grpId="0" animBg="1"/>
          <p:bldP spid="38" grpId="0" animBg="1"/>
          <p:bldP spid="39" grpId="0" animBg="1"/>
          <p:bldP spid="40" grpId="0" animBg="1"/>
          <p:bldP spid="44" grpId="0" animBg="1"/>
          <p:bldP spid="45" grpId="0"/>
          <p:bldP spid="49" grpId="0"/>
          <p:bldP spid="50" grpId="0"/>
          <p:bldP spid="51" grpId="0"/>
          <p:bldP spid="52" grpId="0"/>
          <p:bldP spid="53" grpId="0" animBg="1"/>
          <p:bldP spid="57" grpId="0"/>
          <p:bldP spid="58" grpId="0" animBg="1"/>
          <p:bldP spid="58" grpId="1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AA359B05-6D2C-88A3-67C1-97321B6EBF1C}"/>
              </a:ext>
            </a:extLst>
          </p:cNvPr>
          <p:cNvGrpSpPr/>
          <p:nvPr/>
        </p:nvGrpSpPr>
        <p:grpSpPr>
          <a:xfrm>
            <a:off x="8313614" y="4094695"/>
            <a:ext cx="7746594" cy="7746594"/>
            <a:chOff x="-1399478" y="2233820"/>
            <a:chExt cx="8728032" cy="8728032"/>
          </a:xfrm>
        </p:grpSpPr>
        <p:sp>
          <p:nvSpPr>
            <p:cNvPr id="33" name="Circle: Hollow 32">
              <a:extLst>
                <a:ext uri="{FF2B5EF4-FFF2-40B4-BE49-F238E27FC236}">
                  <a16:creationId xmlns:a16="http://schemas.microsoft.com/office/drawing/2014/main" id="{556C359F-3FF7-F9F9-4F4E-BF708F2CFEE9}"/>
                </a:ext>
              </a:extLst>
            </p:cNvPr>
            <p:cNvSpPr/>
            <p:nvPr/>
          </p:nvSpPr>
          <p:spPr>
            <a:xfrm>
              <a:off x="-1399478" y="2233820"/>
              <a:ext cx="8728032" cy="8728032"/>
            </a:xfrm>
            <a:prstGeom prst="donu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34" name="Arc 33">
              <a:extLst>
                <a:ext uri="{FF2B5EF4-FFF2-40B4-BE49-F238E27FC236}">
                  <a16:creationId xmlns:a16="http://schemas.microsoft.com/office/drawing/2014/main" id="{3B8AB3CD-F63F-FB96-0B77-C270F980FA3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297266" y="3336033"/>
              <a:ext cx="6523608" cy="6523606"/>
            </a:xfrm>
            <a:prstGeom prst="arc">
              <a:avLst>
                <a:gd name="adj1" fmla="val 5870225"/>
                <a:gd name="adj2" fmla="val 14026844"/>
              </a:avLst>
            </a:prstGeom>
            <a:ln w="1930400" cap="rnd">
              <a:gradFill flip="none" rotWithShape="1">
                <a:gsLst>
                  <a:gs pos="17000">
                    <a:schemeClr val="accent6"/>
                  </a:gs>
                  <a:gs pos="80000">
                    <a:schemeClr val="accent1">
                      <a:alpha val="0"/>
                    </a:schemeClr>
                  </a:gs>
                </a:gsLst>
                <a:lin ang="5400000" scaled="0"/>
                <a:tileRect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5" name="Circle: Hollow 34">
            <a:extLst>
              <a:ext uri="{FF2B5EF4-FFF2-40B4-BE49-F238E27FC236}">
                <a16:creationId xmlns:a16="http://schemas.microsoft.com/office/drawing/2014/main" id="{D4FDEE5A-D9B1-3209-438F-A260B8ED77AA}"/>
              </a:ext>
            </a:extLst>
          </p:cNvPr>
          <p:cNvSpPr/>
          <p:nvPr/>
        </p:nvSpPr>
        <p:spPr>
          <a:xfrm>
            <a:off x="9687246" y="5468327"/>
            <a:ext cx="4999329" cy="4999329"/>
          </a:xfrm>
          <a:prstGeom prst="donut">
            <a:avLst>
              <a:gd name="adj" fmla="val 10881"/>
            </a:avLst>
          </a:prstGeom>
          <a:gradFill>
            <a:gsLst>
              <a:gs pos="0">
                <a:schemeClr val="accent1">
                  <a:lumMod val="75000"/>
                  <a:alpha val="50000"/>
                </a:schemeClr>
              </a:gs>
              <a:gs pos="100000">
                <a:schemeClr val="accent1">
                  <a:lumMod val="50000"/>
                  <a:alpha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F2114DCA-59E2-5220-1263-8598E75B3FE8}"/>
              </a:ext>
            </a:extLst>
          </p:cNvPr>
          <p:cNvSpPr/>
          <p:nvPr/>
        </p:nvSpPr>
        <p:spPr>
          <a:xfrm>
            <a:off x="10249489" y="6030570"/>
            <a:ext cx="3874841" cy="3874841"/>
          </a:xfrm>
          <a:prstGeom prst="ellipse">
            <a:avLst/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Block Arc 36">
            <a:extLst>
              <a:ext uri="{FF2B5EF4-FFF2-40B4-BE49-F238E27FC236}">
                <a16:creationId xmlns:a16="http://schemas.microsoft.com/office/drawing/2014/main" id="{6C756D93-9995-0B26-5CD7-F0E6E30D9D30}"/>
              </a:ext>
            </a:extLst>
          </p:cNvPr>
          <p:cNvSpPr/>
          <p:nvPr/>
        </p:nvSpPr>
        <p:spPr>
          <a:xfrm>
            <a:off x="8039100" y="3810000"/>
            <a:ext cx="8305800" cy="8305800"/>
          </a:xfrm>
          <a:prstGeom prst="blockArc">
            <a:avLst>
              <a:gd name="adj1" fmla="val 2153716"/>
              <a:gd name="adj2" fmla="val 16204043"/>
              <a:gd name="adj3" fmla="val 27270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outerShdw blurRad="698500" dist="5715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Block Arc 37">
            <a:extLst>
              <a:ext uri="{FF2B5EF4-FFF2-40B4-BE49-F238E27FC236}">
                <a16:creationId xmlns:a16="http://schemas.microsoft.com/office/drawing/2014/main" id="{BB404796-8F3F-D806-235F-DD1B09A4B22F}"/>
              </a:ext>
            </a:extLst>
          </p:cNvPr>
          <p:cNvSpPr/>
          <p:nvPr/>
        </p:nvSpPr>
        <p:spPr>
          <a:xfrm>
            <a:off x="9533758" y="5288427"/>
            <a:ext cx="5316483" cy="5316483"/>
          </a:xfrm>
          <a:prstGeom prst="blockArc">
            <a:avLst>
              <a:gd name="adj1" fmla="val 2153716"/>
              <a:gd name="adj2" fmla="val 16211731"/>
              <a:gd name="adj3" fmla="val 15137"/>
            </a:avLst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F2C73D66-BE52-D810-3416-E6A374D46CCF}"/>
              </a:ext>
            </a:extLst>
          </p:cNvPr>
          <p:cNvSpPr>
            <a:spLocks noChangeAspect="1"/>
          </p:cNvSpPr>
          <p:nvPr/>
        </p:nvSpPr>
        <p:spPr>
          <a:xfrm>
            <a:off x="10200619" y="5981700"/>
            <a:ext cx="3972582" cy="3972582"/>
          </a:xfrm>
          <a:prstGeom prst="ellipse">
            <a:avLst/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66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48">
            <a:extLst>
              <a:ext uri="{FF2B5EF4-FFF2-40B4-BE49-F238E27FC236}">
                <a16:creationId xmlns:a16="http://schemas.microsoft.com/office/drawing/2014/main" id="{4D19EAF6-7BB2-CAD6-1FB6-23D0698EB124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we sell CONFIDENCE not templates</a:t>
            </a:r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1DF2598B-61CD-0991-B7FD-82542986D55F}"/>
              </a:ext>
            </a:extLst>
          </p:cNvPr>
          <p:cNvSpPr txBox="1"/>
          <p:nvPr/>
        </p:nvSpPr>
        <p:spPr>
          <a:xfrm>
            <a:off x="4846886" y="818641"/>
            <a:ext cx="14690240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THIẾT BỊ</a:t>
            </a:r>
            <a:r>
              <a:rPr lang="en-US" sz="8000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accent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SỨC KHỎE</a:t>
            </a:r>
            <a:r>
              <a:rPr lang="en-US" sz="8000" b="1" dirty="0">
                <a:solidFill>
                  <a:schemeClr val="accent6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CÁ NHÂN</a:t>
            </a:r>
          </a:p>
        </p:txBody>
      </p:sp>
      <p:sp>
        <p:nvSpPr>
          <p:cNvPr id="42" name="TextBox 25">
            <a:extLst>
              <a:ext uri="{FF2B5EF4-FFF2-40B4-BE49-F238E27FC236}">
                <a16:creationId xmlns:a16="http://schemas.microsoft.com/office/drawing/2014/main" id="{F62B85E4-74D5-578E-9D3F-136D884FAF98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3" name="Circle: Hollow 42">
            <a:extLst>
              <a:ext uri="{FF2B5EF4-FFF2-40B4-BE49-F238E27FC236}">
                <a16:creationId xmlns:a16="http://schemas.microsoft.com/office/drawing/2014/main" id="{791370E1-D36C-BBCD-1113-1E31749342B2}"/>
              </a:ext>
            </a:extLst>
          </p:cNvPr>
          <p:cNvSpPr/>
          <p:nvPr/>
        </p:nvSpPr>
        <p:spPr>
          <a:xfrm>
            <a:off x="8219240" y="5851783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67058AC3-5FE1-B1F8-B27D-6E76652B0413}"/>
              </a:ext>
            </a:extLst>
          </p:cNvPr>
          <p:cNvSpPr txBox="1"/>
          <p:nvPr/>
        </p:nvSpPr>
        <p:spPr>
          <a:xfrm>
            <a:off x="1800600" y="7593843"/>
            <a:ext cx="5130552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Được chọn nhiều nhờ khả năng theo dõi thời gian thực: nhịp tim, bước đi, giấc ngủ, luôn đeo trên tay</a:t>
            </a:r>
            <a:endParaRPr lang="en-US" sz="32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1F11B263-AAFF-F863-1484-A22044BA70C8}"/>
              </a:ext>
            </a:extLst>
          </p:cNvPr>
          <p:cNvGrpSpPr/>
          <p:nvPr/>
        </p:nvGrpSpPr>
        <p:grpSpPr>
          <a:xfrm>
            <a:off x="1691537" y="6124692"/>
            <a:ext cx="6527703" cy="561051"/>
            <a:chOff x="1691537" y="6124692"/>
            <a:chExt cx="6527703" cy="561051"/>
          </a:xfrm>
        </p:grpSpPr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8AA30F6D-7EA6-3685-1FAE-2AAE2216049C}"/>
                </a:ext>
              </a:extLst>
            </p:cNvPr>
            <p:cNvCxnSpPr>
              <a:cxnSpLocks/>
              <a:stCxn id="43" idx="2"/>
            </p:cNvCxnSpPr>
            <p:nvPr/>
          </p:nvCxnSpPr>
          <p:spPr>
            <a:xfrm flipH="1">
              <a:off x="1691537" y="6124692"/>
              <a:ext cx="652770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8493ED4C-1773-8E29-EF8F-B78450209168}"/>
                </a:ext>
              </a:extLst>
            </p:cNvPr>
            <p:cNvCxnSpPr>
              <a:cxnSpLocks/>
            </p:cNvCxnSpPr>
            <p:nvPr/>
          </p:nvCxnSpPr>
          <p:spPr>
            <a:xfrm>
              <a:off x="1691537" y="6124692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C639D62B-E3F4-F593-8BA6-B078B0AA2C63}"/>
              </a:ext>
            </a:extLst>
          </p:cNvPr>
          <p:cNvSpPr txBox="1"/>
          <p:nvPr/>
        </p:nvSpPr>
        <p:spPr>
          <a:xfrm>
            <a:off x="1826008" y="6155672"/>
            <a:ext cx="462129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6"/>
                </a:solidFill>
                <a:latin typeface="+mj-lt"/>
              </a:rPr>
              <a:t>SMART WATCH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A92ABF00-6D87-CE96-A9B9-C1CD8D94AECA}"/>
              </a:ext>
            </a:extLst>
          </p:cNvPr>
          <p:cNvSpPr txBox="1"/>
          <p:nvPr/>
        </p:nvSpPr>
        <p:spPr>
          <a:xfrm>
            <a:off x="17611344" y="5600518"/>
            <a:ext cx="4994147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Ưu tiên để dùng ứng dụng sức khỏe, phân tích dữ liệu, màn hình lớn, dễ tích hợp với quản lý lối sống.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81BCE95E-C82E-C60A-1221-3DCCBBE3987A}"/>
              </a:ext>
            </a:extLst>
          </p:cNvPr>
          <p:cNvSpPr txBox="1"/>
          <p:nvPr/>
        </p:nvSpPr>
        <p:spPr>
          <a:xfrm>
            <a:off x="18105120" y="8547146"/>
            <a:ext cx="4500371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1"/>
                </a:solidFill>
                <a:latin typeface="+mj-lt"/>
              </a:rPr>
              <a:t>MOBILE PHONE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62F663AF-F772-6CE8-C4C2-0B729D3EA1CF}"/>
              </a:ext>
            </a:extLst>
          </p:cNvPr>
          <p:cNvSpPr txBox="1"/>
          <p:nvPr/>
        </p:nvSpPr>
        <p:spPr>
          <a:xfrm>
            <a:off x="1691537" y="4456634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8800" dirty="0">
                <a:solidFill>
                  <a:schemeClr val="accent6"/>
                </a:solidFill>
                <a:latin typeface="+mj-lt"/>
              </a:rPr>
              <a:t>72%</a:t>
            </a:r>
          </a:p>
        </p:txBody>
      </p:sp>
      <p:sp>
        <p:nvSpPr>
          <p:cNvPr id="52" name="Circle: Hollow 51">
            <a:extLst>
              <a:ext uri="{FF2B5EF4-FFF2-40B4-BE49-F238E27FC236}">
                <a16:creationId xmlns:a16="http://schemas.microsoft.com/office/drawing/2014/main" id="{87C100E0-7078-C2C0-2DA9-964C4BCF1262}"/>
              </a:ext>
            </a:extLst>
          </p:cNvPr>
          <p:cNvSpPr/>
          <p:nvPr/>
        </p:nvSpPr>
        <p:spPr>
          <a:xfrm>
            <a:off x="15587173" y="8922896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0B629156-2A6D-2131-D4F9-0C91FF1AAE2E}"/>
              </a:ext>
            </a:extLst>
          </p:cNvPr>
          <p:cNvGrpSpPr/>
          <p:nvPr/>
        </p:nvGrpSpPr>
        <p:grpSpPr>
          <a:xfrm>
            <a:off x="16132991" y="8654537"/>
            <a:ext cx="6604453" cy="561051"/>
            <a:chOff x="16132991" y="8654537"/>
            <a:chExt cx="6604453" cy="561051"/>
          </a:xfrm>
        </p:grpSpPr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A6071965-6B37-1768-DCE0-0DD5F7B0FC3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132991" y="9214093"/>
              <a:ext cx="660445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F1ECF1D5-D951-4721-2247-9C5ED1683FAC}"/>
                </a:ext>
              </a:extLst>
            </p:cNvPr>
            <p:cNvCxnSpPr>
              <a:cxnSpLocks/>
            </p:cNvCxnSpPr>
            <p:nvPr/>
          </p:nvCxnSpPr>
          <p:spPr>
            <a:xfrm>
              <a:off x="22737444" y="8654537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8D2E3504-5426-E2BC-9E92-F9945CC481D2}"/>
              </a:ext>
            </a:extLst>
          </p:cNvPr>
          <p:cNvSpPr txBox="1"/>
          <p:nvPr/>
        </p:nvSpPr>
        <p:spPr>
          <a:xfrm>
            <a:off x="19536899" y="9381672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 algn="r"/>
            <a:r>
              <a:rPr lang="en-US" sz="8800" dirty="0">
                <a:solidFill>
                  <a:schemeClr val="accent1"/>
                </a:solidFill>
                <a:latin typeface="+mj-lt"/>
              </a:rPr>
              <a:t>28%</a:t>
            </a:r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0A1F1F97-F799-951E-A7DA-E3C75CAF3DE2}"/>
              </a:ext>
            </a:extLst>
          </p:cNvPr>
          <p:cNvSpPr/>
          <p:nvPr/>
        </p:nvSpPr>
        <p:spPr>
          <a:xfrm>
            <a:off x="11603971" y="7394891"/>
            <a:ext cx="1165880" cy="1021016"/>
          </a:xfrm>
          <a:custGeom>
            <a:avLst/>
            <a:gdLst>
              <a:gd name="connsiteX0" fmla="*/ 196085 w 438667"/>
              <a:gd name="connsiteY0" fmla="*/ 143665 h 384161"/>
              <a:gd name="connsiteX1" fmla="*/ 196085 w 438667"/>
              <a:gd name="connsiteY1" fmla="*/ 200189 h 384161"/>
              <a:gd name="connsiteX2" fmla="*/ 139359 w 438667"/>
              <a:gd name="connsiteY2" fmla="*/ 200189 h 384161"/>
              <a:gd name="connsiteX3" fmla="*/ 139359 w 438667"/>
              <a:gd name="connsiteY3" fmla="*/ 246619 h 384161"/>
              <a:gd name="connsiteX4" fmla="*/ 196085 w 438667"/>
              <a:gd name="connsiteY4" fmla="*/ 246619 h 384161"/>
              <a:gd name="connsiteX5" fmla="*/ 196085 w 438667"/>
              <a:gd name="connsiteY5" fmla="*/ 303346 h 384161"/>
              <a:gd name="connsiteX6" fmla="*/ 242582 w 438667"/>
              <a:gd name="connsiteY6" fmla="*/ 303346 h 384161"/>
              <a:gd name="connsiteX7" fmla="*/ 242582 w 438667"/>
              <a:gd name="connsiteY7" fmla="*/ 246619 h 384161"/>
              <a:gd name="connsiteX8" fmla="*/ 299308 w 438667"/>
              <a:gd name="connsiteY8" fmla="*/ 246619 h 384161"/>
              <a:gd name="connsiteX9" fmla="*/ 299308 w 438667"/>
              <a:gd name="connsiteY9" fmla="*/ 200189 h 384161"/>
              <a:gd name="connsiteX10" fmla="*/ 242582 w 438667"/>
              <a:gd name="connsiteY10" fmla="*/ 200391 h 384161"/>
              <a:gd name="connsiteX11" fmla="*/ 242582 w 438667"/>
              <a:gd name="connsiteY11" fmla="*/ 143665 h 384161"/>
              <a:gd name="connsiteX12" fmla="*/ 187000 w 438667"/>
              <a:gd name="connsiteY12" fmla="*/ 134379 h 384161"/>
              <a:gd name="connsiteX13" fmla="*/ 251666 w 438667"/>
              <a:gd name="connsiteY13" fmla="*/ 134379 h 384161"/>
              <a:gd name="connsiteX14" fmla="*/ 251599 w 438667"/>
              <a:gd name="connsiteY14" fmla="*/ 191105 h 384161"/>
              <a:gd name="connsiteX15" fmla="*/ 308325 w 438667"/>
              <a:gd name="connsiteY15" fmla="*/ 191105 h 384161"/>
              <a:gd name="connsiteX16" fmla="*/ 308325 w 438667"/>
              <a:gd name="connsiteY16" fmla="*/ 255771 h 384161"/>
              <a:gd name="connsiteX17" fmla="*/ 251599 w 438667"/>
              <a:gd name="connsiteY17" fmla="*/ 255771 h 384161"/>
              <a:gd name="connsiteX18" fmla="*/ 251599 w 438667"/>
              <a:gd name="connsiteY18" fmla="*/ 312430 h 384161"/>
              <a:gd name="connsiteX19" fmla="*/ 186933 w 438667"/>
              <a:gd name="connsiteY19" fmla="*/ 312430 h 384161"/>
              <a:gd name="connsiteX20" fmla="*/ 186933 w 438667"/>
              <a:gd name="connsiteY20" fmla="*/ 255771 h 384161"/>
              <a:gd name="connsiteX21" fmla="*/ 130207 w 438667"/>
              <a:gd name="connsiteY21" fmla="*/ 255771 h 384161"/>
              <a:gd name="connsiteX22" fmla="*/ 130207 w 438667"/>
              <a:gd name="connsiteY22" fmla="*/ 191105 h 384161"/>
              <a:gd name="connsiteX23" fmla="*/ 187000 w 438667"/>
              <a:gd name="connsiteY23" fmla="*/ 191105 h 384161"/>
              <a:gd name="connsiteX24" fmla="*/ 58745 w 438667"/>
              <a:gd name="connsiteY24" fmla="*/ 77115 h 384161"/>
              <a:gd name="connsiteX25" fmla="*/ 9084 w 438667"/>
              <a:gd name="connsiteY25" fmla="*/ 126843 h 384161"/>
              <a:gd name="connsiteX26" fmla="*/ 9084 w 438667"/>
              <a:gd name="connsiteY26" fmla="*/ 325349 h 384161"/>
              <a:gd name="connsiteX27" fmla="*/ 58745 w 438667"/>
              <a:gd name="connsiteY27" fmla="*/ 375077 h 384161"/>
              <a:gd name="connsiteX28" fmla="*/ 379922 w 438667"/>
              <a:gd name="connsiteY28" fmla="*/ 375077 h 384161"/>
              <a:gd name="connsiteX29" fmla="*/ 429582 w 438667"/>
              <a:gd name="connsiteY29" fmla="*/ 325349 h 384161"/>
              <a:gd name="connsiteX30" fmla="*/ 429582 w 438667"/>
              <a:gd name="connsiteY30" fmla="*/ 126843 h 384161"/>
              <a:gd name="connsiteX31" fmla="*/ 379922 w 438667"/>
              <a:gd name="connsiteY31" fmla="*/ 77115 h 384161"/>
              <a:gd name="connsiteX32" fmla="*/ 183232 w 438667"/>
              <a:gd name="connsiteY32" fmla="*/ 36068 h 384161"/>
              <a:gd name="connsiteX33" fmla="*/ 173542 w 438667"/>
              <a:gd name="connsiteY33" fmla="*/ 45758 h 384161"/>
              <a:gd name="connsiteX34" fmla="*/ 173542 w 438667"/>
              <a:gd name="connsiteY34" fmla="*/ 68031 h 384161"/>
              <a:gd name="connsiteX35" fmla="*/ 267749 w 438667"/>
              <a:gd name="connsiteY35" fmla="*/ 68031 h 384161"/>
              <a:gd name="connsiteX36" fmla="*/ 267749 w 438667"/>
              <a:gd name="connsiteY36" fmla="*/ 45758 h 384161"/>
              <a:gd name="connsiteX37" fmla="*/ 258059 w 438667"/>
              <a:gd name="connsiteY37" fmla="*/ 36068 h 384161"/>
              <a:gd name="connsiteX38" fmla="*/ 183300 w 438667"/>
              <a:gd name="connsiteY38" fmla="*/ 36068 h 384161"/>
              <a:gd name="connsiteX39" fmla="*/ 183232 w 438667"/>
              <a:gd name="connsiteY39" fmla="*/ 36068 h 384161"/>
              <a:gd name="connsiteX40" fmla="*/ 171524 w 438667"/>
              <a:gd name="connsiteY40" fmla="*/ 9084 h 384161"/>
              <a:gd name="connsiteX41" fmla="*/ 141310 w 438667"/>
              <a:gd name="connsiteY41" fmla="*/ 39298 h 384161"/>
              <a:gd name="connsiteX42" fmla="*/ 141310 w 438667"/>
              <a:gd name="connsiteY42" fmla="*/ 68031 h 384161"/>
              <a:gd name="connsiteX43" fmla="*/ 164660 w 438667"/>
              <a:gd name="connsiteY43" fmla="*/ 68031 h 384161"/>
              <a:gd name="connsiteX44" fmla="*/ 164660 w 438667"/>
              <a:gd name="connsiteY44" fmla="*/ 45758 h 384161"/>
              <a:gd name="connsiteX45" fmla="*/ 183501 w 438667"/>
              <a:gd name="connsiteY45" fmla="*/ 26916 h 384161"/>
              <a:gd name="connsiteX46" fmla="*/ 258059 w 438667"/>
              <a:gd name="connsiteY46" fmla="*/ 26916 h 384161"/>
              <a:gd name="connsiteX47" fmla="*/ 276833 w 438667"/>
              <a:gd name="connsiteY47" fmla="*/ 45758 h 384161"/>
              <a:gd name="connsiteX48" fmla="*/ 276833 w 438667"/>
              <a:gd name="connsiteY48" fmla="*/ 68031 h 384161"/>
              <a:gd name="connsiteX49" fmla="*/ 300250 w 438667"/>
              <a:gd name="connsiteY49" fmla="*/ 68031 h 384161"/>
              <a:gd name="connsiteX50" fmla="*/ 300250 w 438667"/>
              <a:gd name="connsiteY50" fmla="*/ 39298 h 384161"/>
              <a:gd name="connsiteX51" fmla="*/ 269969 w 438667"/>
              <a:gd name="connsiteY51" fmla="*/ 9084 h 384161"/>
              <a:gd name="connsiteX52" fmla="*/ 171524 w 438667"/>
              <a:gd name="connsiteY52" fmla="*/ 0 h 384161"/>
              <a:gd name="connsiteX53" fmla="*/ 269969 w 438667"/>
              <a:gd name="connsiteY53" fmla="*/ 0 h 384161"/>
              <a:gd name="connsiteX54" fmla="*/ 309334 w 438667"/>
              <a:gd name="connsiteY54" fmla="*/ 39298 h 384161"/>
              <a:gd name="connsiteX55" fmla="*/ 309334 w 438667"/>
              <a:gd name="connsiteY55" fmla="*/ 68031 h 384161"/>
              <a:gd name="connsiteX56" fmla="*/ 379922 w 438667"/>
              <a:gd name="connsiteY56" fmla="*/ 68031 h 384161"/>
              <a:gd name="connsiteX57" fmla="*/ 438667 w 438667"/>
              <a:gd name="connsiteY57" fmla="*/ 126843 h 384161"/>
              <a:gd name="connsiteX58" fmla="*/ 438667 w 438667"/>
              <a:gd name="connsiteY58" fmla="*/ 325349 h 384161"/>
              <a:gd name="connsiteX59" fmla="*/ 379922 w 438667"/>
              <a:gd name="connsiteY59" fmla="*/ 384161 h 384161"/>
              <a:gd name="connsiteX60" fmla="*/ 58745 w 438667"/>
              <a:gd name="connsiteY60" fmla="*/ 384161 h 384161"/>
              <a:gd name="connsiteX61" fmla="*/ 0 w 438667"/>
              <a:gd name="connsiteY61" fmla="*/ 325349 h 384161"/>
              <a:gd name="connsiteX62" fmla="*/ 0 w 438667"/>
              <a:gd name="connsiteY62" fmla="*/ 126843 h 384161"/>
              <a:gd name="connsiteX63" fmla="*/ 58745 w 438667"/>
              <a:gd name="connsiteY63" fmla="*/ 68031 h 384161"/>
              <a:gd name="connsiteX64" fmla="*/ 132226 w 438667"/>
              <a:gd name="connsiteY64" fmla="*/ 68031 h 384161"/>
              <a:gd name="connsiteX65" fmla="*/ 132226 w 438667"/>
              <a:gd name="connsiteY65" fmla="*/ 39298 h 384161"/>
              <a:gd name="connsiteX66" fmla="*/ 171524 w 438667"/>
              <a:gd name="connsiteY66" fmla="*/ 0 h 384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438667" h="384161">
                <a:moveTo>
                  <a:pt x="196085" y="143665"/>
                </a:moveTo>
                <a:lnTo>
                  <a:pt x="196085" y="200189"/>
                </a:lnTo>
                <a:lnTo>
                  <a:pt x="139359" y="200189"/>
                </a:lnTo>
                <a:lnTo>
                  <a:pt x="139359" y="246619"/>
                </a:lnTo>
                <a:lnTo>
                  <a:pt x="196085" y="246619"/>
                </a:lnTo>
                <a:lnTo>
                  <a:pt x="196085" y="303346"/>
                </a:lnTo>
                <a:lnTo>
                  <a:pt x="242582" y="303346"/>
                </a:lnTo>
                <a:lnTo>
                  <a:pt x="242582" y="246619"/>
                </a:lnTo>
                <a:lnTo>
                  <a:pt x="299308" y="246619"/>
                </a:lnTo>
                <a:lnTo>
                  <a:pt x="299308" y="200189"/>
                </a:lnTo>
                <a:lnTo>
                  <a:pt x="242582" y="200391"/>
                </a:lnTo>
                <a:lnTo>
                  <a:pt x="242582" y="143665"/>
                </a:lnTo>
                <a:close/>
                <a:moveTo>
                  <a:pt x="187000" y="134379"/>
                </a:moveTo>
                <a:lnTo>
                  <a:pt x="251666" y="134379"/>
                </a:lnTo>
                <a:lnTo>
                  <a:pt x="251599" y="191105"/>
                </a:lnTo>
                <a:lnTo>
                  <a:pt x="308325" y="191105"/>
                </a:lnTo>
                <a:lnTo>
                  <a:pt x="308325" y="255771"/>
                </a:lnTo>
                <a:lnTo>
                  <a:pt x="251599" y="255771"/>
                </a:lnTo>
                <a:lnTo>
                  <a:pt x="251599" y="312430"/>
                </a:lnTo>
                <a:lnTo>
                  <a:pt x="186933" y="312430"/>
                </a:lnTo>
                <a:lnTo>
                  <a:pt x="186933" y="255771"/>
                </a:lnTo>
                <a:lnTo>
                  <a:pt x="130207" y="255771"/>
                </a:lnTo>
                <a:lnTo>
                  <a:pt x="130207" y="191105"/>
                </a:lnTo>
                <a:lnTo>
                  <a:pt x="187000" y="191105"/>
                </a:lnTo>
                <a:close/>
                <a:moveTo>
                  <a:pt x="58745" y="77115"/>
                </a:moveTo>
                <a:cubicBezTo>
                  <a:pt x="31324" y="77189"/>
                  <a:pt x="9118" y="99422"/>
                  <a:pt x="9084" y="126843"/>
                </a:cubicBezTo>
                <a:lnTo>
                  <a:pt x="9084" y="325349"/>
                </a:lnTo>
                <a:cubicBezTo>
                  <a:pt x="9118" y="352770"/>
                  <a:pt x="31324" y="375003"/>
                  <a:pt x="58745" y="375077"/>
                </a:cubicBezTo>
                <a:lnTo>
                  <a:pt x="379922" y="375077"/>
                </a:lnTo>
                <a:cubicBezTo>
                  <a:pt x="407343" y="375003"/>
                  <a:pt x="429542" y="352770"/>
                  <a:pt x="429582" y="325349"/>
                </a:cubicBezTo>
                <a:lnTo>
                  <a:pt x="429582" y="126843"/>
                </a:lnTo>
                <a:cubicBezTo>
                  <a:pt x="429542" y="99422"/>
                  <a:pt x="407343" y="77189"/>
                  <a:pt x="379922" y="77115"/>
                </a:cubicBezTo>
                <a:close/>
                <a:moveTo>
                  <a:pt x="183232" y="36068"/>
                </a:moveTo>
                <a:cubicBezTo>
                  <a:pt x="177882" y="36068"/>
                  <a:pt x="173542" y="40408"/>
                  <a:pt x="173542" y="45758"/>
                </a:cubicBezTo>
                <a:lnTo>
                  <a:pt x="173542" y="68031"/>
                </a:lnTo>
                <a:lnTo>
                  <a:pt x="267749" y="68031"/>
                </a:lnTo>
                <a:lnTo>
                  <a:pt x="267749" y="45758"/>
                </a:lnTo>
                <a:cubicBezTo>
                  <a:pt x="267749" y="40408"/>
                  <a:pt x="263409" y="36068"/>
                  <a:pt x="258059" y="36068"/>
                </a:cubicBezTo>
                <a:lnTo>
                  <a:pt x="183300" y="36068"/>
                </a:lnTo>
                <a:cubicBezTo>
                  <a:pt x="183279" y="36068"/>
                  <a:pt x="183252" y="36068"/>
                  <a:pt x="183232" y="36068"/>
                </a:cubicBezTo>
                <a:close/>
                <a:moveTo>
                  <a:pt x="171524" y="9084"/>
                </a:moveTo>
                <a:cubicBezTo>
                  <a:pt x="154856" y="9118"/>
                  <a:pt x="141344" y="22630"/>
                  <a:pt x="141310" y="39298"/>
                </a:cubicBezTo>
                <a:lnTo>
                  <a:pt x="141310" y="68031"/>
                </a:lnTo>
                <a:lnTo>
                  <a:pt x="164660" y="68031"/>
                </a:lnTo>
                <a:lnTo>
                  <a:pt x="164660" y="45758"/>
                </a:lnTo>
                <a:cubicBezTo>
                  <a:pt x="164660" y="35354"/>
                  <a:pt x="173098" y="26916"/>
                  <a:pt x="183501" y="26916"/>
                </a:cubicBezTo>
                <a:lnTo>
                  <a:pt x="258059" y="26916"/>
                </a:lnTo>
                <a:cubicBezTo>
                  <a:pt x="268442" y="26957"/>
                  <a:pt x="276833" y="35381"/>
                  <a:pt x="276833" y="45758"/>
                </a:cubicBezTo>
                <a:lnTo>
                  <a:pt x="276833" y="68031"/>
                </a:lnTo>
                <a:lnTo>
                  <a:pt x="300250" y="68031"/>
                </a:lnTo>
                <a:lnTo>
                  <a:pt x="300250" y="39298"/>
                </a:lnTo>
                <a:cubicBezTo>
                  <a:pt x="300210" y="22603"/>
                  <a:pt x="286664" y="9084"/>
                  <a:pt x="269969" y="9084"/>
                </a:cubicBezTo>
                <a:close/>
                <a:moveTo>
                  <a:pt x="171524" y="0"/>
                </a:moveTo>
                <a:lnTo>
                  <a:pt x="269969" y="0"/>
                </a:lnTo>
                <a:cubicBezTo>
                  <a:pt x="291684" y="0"/>
                  <a:pt x="309294" y="17583"/>
                  <a:pt x="309334" y="39298"/>
                </a:cubicBezTo>
                <a:lnTo>
                  <a:pt x="309334" y="68031"/>
                </a:lnTo>
                <a:lnTo>
                  <a:pt x="379922" y="68031"/>
                </a:lnTo>
                <a:cubicBezTo>
                  <a:pt x="412363" y="68105"/>
                  <a:pt x="438633" y="94402"/>
                  <a:pt x="438667" y="126843"/>
                </a:cubicBezTo>
                <a:lnTo>
                  <a:pt x="438667" y="325349"/>
                </a:lnTo>
                <a:cubicBezTo>
                  <a:pt x="438633" y="357790"/>
                  <a:pt x="412363" y="384087"/>
                  <a:pt x="379922" y="384161"/>
                </a:cubicBezTo>
                <a:lnTo>
                  <a:pt x="58745" y="384161"/>
                </a:lnTo>
                <a:cubicBezTo>
                  <a:pt x="26291" y="384121"/>
                  <a:pt x="0" y="357804"/>
                  <a:pt x="0" y="325349"/>
                </a:cubicBezTo>
                <a:lnTo>
                  <a:pt x="0" y="126843"/>
                </a:lnTo>
                <a:cubicBezTo>
                  <a:pt x="0" y="94388"/>
                  <a:pt x="26291" y="68071"/>
                  <a:pt x="58745" y="68031"/>
                </a:cubicBezTo>
                <a:lnTo>
                  <a:pt x="132226" y="68031"/>
                </a:lnTo>
                <a:lnTo>
                  <a:pt x="132226" y="39298"/>
                </a:lnTo>
                <a:cubicBezTo>
                  <a:pt x="132266" y="17610"/>
                  <a:pt x="149836" y="34"/>
                  <a:pt x="171524" y="0"/>
                </a:cubicBezTo>
                <a:close/>
              </a:path>
            </a:pathLst>
          </a:custGeom>
          <a:solidFill>
            <a:schemeClr val="tx2"/>
          </a:solidFill>
          <a:ln w="6713" cap="flat">
            <a:noFill/>
            <a:prstDash val="solid"/>
            <a:miter/>
          </a:ln>
          <a:effectLst>
            <a:outerShdw blurRad="127000" dist="127000" dir="5400000" algn="t" rotWithShape="0">
              <a:prstClr val="black">
                <a:alpha val="50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</p:spTree>
    <p:extLst>
      <p:ext uri="{BB962C8B-B14F-4D97-AF65-F5344CB8AC3E}">
        <p14:creationId xmlns:p14="http://schemas.microsoft.com/office/powerpoint/2010/main" val="16943040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3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4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2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1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2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0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5" grpId="1" animBg="1"/>
          <p:bldP spid="36" grpId="0" animBg="1"/>
          <p:bldP spid="37" grpId="0" animBg="1"/>
          <p:bldP spid="38" grpId="0" animBg="1"/>
          <p:bldP spid="39" grpId="0" animBg="1"/>
          <p:bldP spid="43" grpId="0" animBg="1"/>
          <p:bldP spid="44" grpId="0"/>
          <p:bldP spid="48" grpId="0"/>
          <p:bldP spid="49" grpId="0"/>
          <p:bldP spid="50" grpId="0"/>
          <p:bldP spid="51" grpId="0"/>
          <p:bldP spid="52" grpId="0" animBg="1"/>
          <p:bldP spid="56" grpId="0"/>
          <p:bldP spid="57" grpId="0" animBg="1"/>
          <p:bldP spid="57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3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4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2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5" grpId="1" animBg="1"/>
          <p:bldP spid="36" grpId="0" animBg="1"/>
          <p:bldP spid="37" grpId="0" animBg="1"/>
          <p:bldP spid="38" grpId="0" animBg="1"/>
          <p:bldP spid="39" grpId="0" animBg="1"/>
          <p:bldP spid="43" grpId="0" animBg="1"/>
          <p:bldP spid="44" grpId="0"/>
          <p:bldP spid="48" grpId="0"/>
          <p:bldP spid="49" grpId="0"/>
          <p:bldP spid="50" grpId="0"/>
          <p:bldP spid="51" grpId="0"/>
          <p:bldP spid="52" grpId="0" animBg="1"/>
          <p:bldP spid="56" grpId="0"/>
          <p:bldP spid="57" grpId="0" animBg="1"/>
          <p:bldP spid="57" grpId="1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" name="Group 55">
            <a:extLst>
              <a:ext uri="{FF2B5EF4-FFF2-40B4-BE49-F238E27FC236}">
                <a16:creationId xmlns:a16="http://schemas.microsoft.com/office/drawing/2014/main" id="{14295523-A6C9-251B-0459-9DD1B898FCE5}"/>
              </a:ext>
            </a:extLst>
          </p:cNvPr>
          <p:cNvGrpSpPr/>
          <p:nvPr/>
        </p:nvGrpSpPr>
        <p:grpSpPr>
          <a:xfrm>
            <a:off x="8313614" y="4094695"/>
            <a:ext cx="7746594" cy="7746594"/>
            <a:chOff x="-1399478" y="2233820"/>
            <a:chExt cx="8728032" cy="8728032"/>
          </a:xfrm>
        </p:grpSpPr>
        <p:sp>
          <p:nvSpPr>
            <p:cNvPr id="57" name="Circle: Hollow 56">
              <a:extLst>
                <a:ext uri="{FF2B5EF4-FFF2-40B4-BE49-F238E27FC236}">
                  <a16:creationId xmlns:a16="http://schemas.microsoft.com/office/drawing/2014/main" id="{FE422AD9-1062-2277-F5A2-2E2487DB32EA}"/>
                </a:ext>
              </a:extLst>
            </p:cNvPr>
            <p:cNvSpPr/>
            <p:nvPr/>
          </p:nvSpPr>
          <p:spPr>
            <a:xfrm>
              <a:off x="-1399478" y="2233820"/>
              <a:ext cx="8728032" cy="8728032"/>
            </a:xfrm>
            <a:prstGeom prst="donu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58" name="Arc 57">
              <a:extLst>
                <a:ext uri="{FF2B5EF4-FFF2-40B4-BE49-F238E27FC236}">
                  <a16:creationId xmlns:a16="http://schemas.microsoft.com/office/drawing/2014/main" id="{F4289D5E-9EC8-EE65-20DF-50BE9B1149B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297266" y="3336033"/>
              <a:ext cx="6523608" cy="6523606"/>
            </a:xfrm>
            <a:prstGeom prst="arc">
              <a:avLst>
                <a:gd name="adj1" fmla="val 5870225"/>
                <a:gd name="adj2" fmla="val 14026844"/>
              </a:avLst>
            </a:prstGeom>
            <a:ln w="1930400" cap="rnd">
              <a:gradFill flip="none" rotWithShape="1">
                <a:gsLst>
                  <a:gs pos="17000">
                    <a:schemeClr val="accent6"/>
                  </a:gs>
                  <a:gs pos="80000">
                    <a:schemeClr val="accent1">
                      <a:alpha val="0"/>
                    </a:schemeClr>
                  </a:gs>
                </a:gsLst>
                <a:lin ang="5400000" scaled="0"/>
                <a:tileRect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" name="Circle: Hollow 58">
            <a:extLst>
              <a:ext uri="{FF2B5EF4-FFF2-40B4-BE49-F238E27FC236}">
                <a16:creationId xmlns:a16="http://schemas.microsoft.com/office/drawing/2014/main" id="{6E136465-0DBD-00E5-ACC9-70206526A424}"/>
              </a:ext>
            </a:extLst>
          </p:cNvPr>
          <p:cNvSpPr/>
          <p:nvPr/>
        </p:nvSpPr>
        <p:spPr>
          <a:xfrm>
            <a:off x="9687246" y="5468327"/>
            <a:ext cx="4999329" cy="4999329"/>
          </a:xfrm>
          <a:prstGeom prst="donut">
            <a:avLst>
              <a:gd name="adj" fmla="val 10881"/>
            </a:avLst>
          </a:prstGeom>
          <a:gradFill>
            <a:gsLst>
              <a:gs pos="0">
                <a:schemeClr val="accent1">
                  <a:lumMod val="75000"/>
                  <a:alpha val="50000"/>
                </a:schemeClr>
              </a:gs>
              <a:gs pos="100000">
                <a:schemeClr val="accent1">
                  <a:lumMod val="50000"/>
                  <a:alpha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FC648373-4B80-390D-7DBD-692C3A98E21D}"/>
              </a:ext>
            </a:extLst>
          </p:cNvPr>
          <p:cNvSpPr/>
          <p:nvPr/>
        </p:nvSpPr>
        <p:spPr>
          <a:xfrm>
            <a:off x="10249489" y="6030570"/>
            <a:ext cx="3874841" cy="3874841"/>
          </a:xfrm>
          <a:prstGeom prst="ellipse">
            <a:avLst/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Block Arc 60">
            <a:extLst>
              <a:ext uri="{FF2B5EF4-FFF2-40B4-BE49-F238E27FC236}">
                <a16:creationId xmlns:a16="http://schemas.microsoft.com/office/drawing/2014/main" id="{E9D2AE15-99E7-FCB1-AA29-74C7FCF55D05}"/>
              </a:ext>
            </a:extLst>
          </p:cNvPr>
          <p:cNvSpPr/>
          <p:nvPr/>
        </p:nvSpPr>
        <p:spPr>
          <a:xfrm>
            <a:off x="8039100" y="3810000"/>
            <a:ext cx="8305800" cy="8305800"/>
          </a:xfrm>
          <a:prstGeom prst="blockArc">
            <a:avLst>
              <a:gd name="adj1" fmla="val 2153716"/>
              <a:gd name="adj2" fmla="val 16204043"/>
              <a:gd name="adj3" fmla="val 27270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outerShdw blurRad="698500" dist="5715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2" name="Block Arc 61">
            <a:extLst>
              <a:ext uri="{FF2B5EF4-FFF2-40B4-BE49-F238E27FC236}">
                <a16:creationId xmlns:a16="http://schemas.microsoft.com/office/drawing/2014/main" id="{5AF7FCD7-9B11-9976-FDD2-69DE1A4343E4}"/>
              </a:ext>
            </a:extLst>
          </p:cNvPr>
          <p:cNvSpPr/>
          <p:nvPr/>
        </p:nvSpPr>
        <p:spPr>
          <a:xfrm>
            <a:off x="9533758" y="5288427"/>
            <a:ext cx="5316483" cy="5316483"/>
          </a:xfrm>
          <a:prstGeom prst="blockArc">
            <a:avLst>
              <a:gd name="adj1" fmla="val 2153716"/>
              <a:gd name="adj2" fmla="val 16211731"/>
              <a:gd name="adj3" fmla="val 15137"/>
            </a:avLst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2054A050-7781-8134-4A66-1A9F8282E6A6}"/>
              </a:ext>
            </a:extLst>
          </p:cNvPr>
          <p:cNvSpPr>
            <a:spLocks noChangeAspect="1"/>
          </p:cNvSpPr>
          <p:nvPr/>
        </p:nvSpPr>
        <p:spPr>
          <a:xfrm>
            <a:off x="10200619" y="5981700"/>
            <a:ext cx="3972582" cy="3972582"/>
          </a:xfrm>
          <a:prstGeom prst="ellipse">
            <a:avLst/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66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TextBox 48">
            <a:extLst>
              <a:ext uri="{FF2B5EF4-FFF2-40B4-BE49-F238E27FC236}">
                <a16:creationId xmlns:a16="http://schemas.microsoft.com/office/drawing/2014/main" id="{F404474E-3040-2459-CD15-B5F95EB8CD20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>
                    <a:lumMod val="50000"/>
                    <a:lumOff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129" name="TextBox 48">
            <a:extLst>
              <a:ext uri="{FF2B5EF4-FFF2-40B4-BE49-F238E27FC236}">
                <a16:creationId xmlns:a16="http://schemas.microsoft.com/office/drawing/2014/main" id="{A27FF7B3-A81E-9BA0-2529-4EBCB0124822}"/>
              </a:ext>
            </a:extLst>
          </p:cNvPr>
          <p:cNvSpPr txBox="1"/>
          <p:nvPr/>
        </p:nvSpPr>
        <p:spPr>
          <a:xfrm>
            <a:off x="4846886" y="818641"/>
            <a:ext cx="14690240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THIẾT BỊ</a:t>
            </a:r>
            <a:r>
              <a:rPr lang="en-US" sz="8000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accent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SỨC KHỎE</a:t>
            </a:r>
            <a:r>
              <a:rPr lang="en-US" sz="8000" b="1" dirty="0">
                <a:solidFill>
                  <a:schemeClr val="accent6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accent6">
                    <a:lumMod val="50000"/>
                  </a:schemeClr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CÁ NHÂN</a:t>
            </a:r>
          </a:p>
        </p:txBody>
      </p:sp>
      <p:sp>
        <p:nvSpPr>
          <p:cNvPr id="130" name="TextBox 25">
            <a:extLst>
              <a:ext uri="{FF2B5EF4-FFF2-40B4-BE49-F238E27FC236}">
                <a16:creationId xmlns:a16="http://schemas.microsoft.com/office/drawing/2014/main" id="{0A839980-6C4A-1E4F-F4C9-AC03FAA6F990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1" name="Circle: Hollow 130">
            <a:extLst>
              <a:ext uri="{FF2B5EF4-FFF2-40B4-BE49-F238E27FC236}">
                <a16:creationId xmlns:a16="http://schemas.microsoft.com/office/drawing/2014/main" id="{4A517ABD-4AB9-C88F-3ACB-0D78EE92DCD6}"/>
              </a:ext>
            </a:extLst>
          </p:cNvPr>
          <p:cNvSpPr/>
          <p:nvPr/>
        </p:nvSpPr>
        <p:spPr>
          <a:xfrm>
            <a:off x="8219240" y="5851783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A6FF1373-08A2-55EC-FC38-35E3FE32C2D3}"/>
              </a:ext>
            </a:extLst>
          </p:cNvPr>
          <p:cNvSpPr txBox="1"/>
          <p:nvPr/>
        </p:nvSpPr>
        <p:spPr>
          <a:xfrm>
            <a:off x="1800600" y="7593843"/>
            <a:ext cx="5130552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3200" dirty="0">
                <a:solidFill>
                  <a:schemeClr val="tx2">
                    <a:lumMod val="75000"/>
                    <a:lumOff val="25000"/>
                  </a:schemeClr>
                </a:solidFill>
              </a:rPr>
              <a:t>Được chọn nhiều nhờ khả năng theo dõi thời gian thực: nhịp tim, bước đi, giấc ngủ, luôn đeo trên tay</a:t>
            </a:r>
            <a:endParaRPr lang="en-US" sz="3200" dirty="0">
              <a:solidFill>
                <a:schemeClr val="tx2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B47607AF-8B92-867B-22FD-01008B368F87}"/>
              </a:ext>
            </a:extLst>
          </p:cNvPr>
          <p:cNvGrpSpPr/>
          <p:nvPr/>
        </p:nvGrpSpPr>
        <p:grpSpPr>
          <a:xfrm>
            <a:off x="1691537" y="6124692"/>
            <a:ext cx="6527703" cy="561051"/>
            <a:chOff x="1691537" y="6124692"/>
            <a:chExt cx="6527703" cy="561051"/>
          </a:xfrm>
        </p:grpSpPr>
        <p:cxnSp>
          <p:nvCxnSpPr>
            <p:cNvPr id="134" name="Straight Connector 133">
              <a:extLst>
                <a:ext uri="{FF2B5EF4-FFF2-40B4-BE49-F238E27FC236}">
                  <a16:creationId xmlns:a16="http://schemas.microsoft.com/office/drawing/2014/main" id="{E919AFBD-3FB7-AC7D-F440-C99123980748}"/>
                </a:ext>
              </a:extLst>
            </p:cNvPr>
            <p:cNvCxnSpPr>
              <a:cxnSpLocks/>
              <a:stCxn id="131" idx="2"/>
            </p:cNvCxnSpPr>
            <p:nvPr/>
          </p:nvCxnSpPr>
          <p:spPr>
            <a:xfrm flipH="1">
              <a:off x="1691537" y="6124692"/>
              <a:ext cx="652770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Straight Connector 134">
              <a:extLst>
                <a:ext uri="{FF2B5EF4-FFF2-40B4-BE49-F238E27FC236}">
                  <a16:creationId xmlns:a16="http://schemas.microsoft.com/office/drawing/2014/main" id="{C437F335-2351-BF30-BC86-0F96B12BA74E}"/>
                </a:ext>
              </a:extLst>
            </p:cNvPr>
            <p:cNvCxnSpPr>
              <a:cxnSpLocks/>
            </p:cNvCxnSpPr>
            <p:nvPr/>
          </p:nvCxnSpPr>
          <p:spPr>
            <a:xfrm>
              <a:off x="1691537" y="6124692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136" name="TextBox 135">
            <a:extLst>
              <a:ext uri="{FF2B5EF4-FFF2-40B4-BE49-F238E27FC236}">
                <a16:creationId xmlns:a16="http://schemas.microsoft.com/office/drawing/2014/main" id="{3C7FEBF1-C176-6F36-0041-7E296844DD88}"/>
              </a:ext>
            </a:extLst>
          </p:cNvPr>
          <p:cNvSpPr txBox="1"/>
          <p:nvPr/>
        </p:nvSpPr>
        <p:spPr>
          <a:xfrm>
            <a:off x="1826008" y="6155672"/>
            <a:ext cx="462129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6">
                    <a:lumMod val="50000"/>
                  </a:schemeClr>
                </a:solidFill>
                <a:latin typeface="+mj-lt"/>
              </a:rPr>
              <a:t>SMART WATCH</a:t>
            </a:r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5CBB8DD9-FAD7-22A5-F940-F13F51035FDC}"/>
              </a:ext>
            </a:extLst>
          </p:cNvPr>
          <p:cNvSpPr txBox="1"/>
          <p:nvPr/>
        </p:nvSpPr>
        <p:spPr>
          <a:xfrm>
            <a:off x="17611344" y="5600518"/>
            <a:ext cx="4994147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3200" dirty="0">
                <a:solidFill>
                  <a:schemeClr val="tx2">
                    <a:lumMod val="75000"/>
                    <a:lumOff val="25000"/>
                  </a:schemeClr>
                </a:solidFill>
              </a:rPr>
              <a:t>Ưu tiên để dùng ứng dụng sức khỏe, phân tích dữ liệu, màn hình lớn, dễ tích hợp với quản lý lối sống.</a:t>
            </a: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DF640980-2133-51E9-B8A4-2187A4F4A29C}"/>
              </a:ext>
            </a:extLst>
          </p:cNvPr>
          <p:cNvSpPr txBox="1"/>
          <p:nvPr/>
        </p:nvSpPr>
        <p:spPr>
          <a:xfrm>
            <a:off x="18105120" y="8547146"/>
            <a:ext cx="4500371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1"/>
                </a:solidFill>
                <a:latin typeface="+mj-lt"/>
              </a:rPr>
              <a:t>MOBILE PHONE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08911D90-82EE-A4AF-11C9-48F7AF42FBDC}"/>
              </a:ext>
            </a:extLst>
          </p:cNvPr>
          <p:cNvSpPr txBox="1"/>
          <p:nvPr/>
        </p:nvSpPr>
        <p:spPr>
          <a:xfrm>
            <a:off x="1691537" y="4456634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8800" dirty="0">
                <a:solidFill>
                  <a:schemeClr val="accent6">
                    <a:lumMod val="50000"/>
                  </a:schemeClr>
                </a:solidFill>
                <a:latin typeface="+mj-lt"/>
              </a:rPr>
              <a:t>72%</a:t>
            </a:r>
          </a:p>
        </p:txBody>
      </p:sp>
      <p:sp>
        <p:nvSpPr>
          <p:cNvPr id="163" name="Circle: Hollow 162">
            <a:extLst>
              <a:ext uri="{FF2B5EF4-FFF2-40B4-BE49-F238E27FC236}">
                <a16:creationId xmlns:a16="http://schemas.microsoft.com/office/drawing/2014/main" id="{CB937F81-C64E-EB73-7E18-1CEE12EE7C50}"/>
              </a:ext>
            </a:extLst>
          </p:cNvPr>
          <p:cNvSpPr/>
          <p:nvPr/>
        </p:nvSpPr>
        <p:spPr>
          <a:xfrm>
            <a:off x="15587173" y="8922896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164" name="Group 163">
            <a:extLst>
              <a:ext uri="{FF2B5EF4-FFF2-40B4-BE49-F238E27FC236}">
                <a16:creationId xmlns:a16="http://schemas.microsoft.com/office/drawing/2014/main" id="{36A78BFA-023E-E057-7C2C-E9AF047DE162}"/>
              </a:ext>
            </a:extLst>
          </p:cNvPr>
          <p:cNvGrpSpPr/>
          <p:nvPr/>
        </p:nvGrpSpPr>
        <p:grpSpPr>
          <a:xfrm>
            <a:off x="16132991" y="8654537"/>
            <a:ext cx="6604453" cy="561051"/>
            <a:chOff x="16132991" y="8654537"/>
            <a:chExt cx="6604453" cy="561051"/>
          </a:xfrm>
        </p:grpSpPr>
        <p:cxnSp>
          <p:nvCxnSpPr>
            <p:cNvPr id="165" name="Straight Connector 164">
              <a:extLst>
                <a:ext uri="{FF2B5EF4-FFF2-40B4-BE49-F238E27FC236}">
                  <a16:creationId xmlns:a16="http://schemas.microsoft.com/office/drawing/2014/main" id="{36582F03-D782-26B6-CE41-E07FCD9522F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132991" y="9214093"/>
              <a:ext cx="660445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>
              <a:extLst>
                <a:ext uri="{FF2B5EF4-FFF2-40B4-BE49-F238E27FC236}">
                  <a16:creationId xmlns:a16="http://schemas.microsoft.com/office/drawing/2014/main" id="{1D7D1A74-05BA-85B8-212B-C4E91FE9C955}"/>
                </a:ext>
              </a:extLst>
            </p:cNvPr>
            <p:cNvCxnSpPr>
              <a:cxnSpLocks/>
            </p:cNvCxnSpPr>
            <p:nvPr/>
          </p:nvCxnSpPr>
          <p:spPr>
            <a:xfrm>
              <a:off x="22737444" y="8654537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167" name="TextBox 166">
            <a:extLst>
              <a:ext uri="{FF2B5EF4-FFF2-40B4-BE49-F238E27FC236}">
                <a16:creationId xmlns:a16="http://schemas.microsoft.com/office/drawing/2014/main" id="{07887DA9-17B5-2563-FC0F-1CC5D2DD2638}"/>
              </a:ext>
            </a:extLst>
          </p:cNvPr>
          <p:cNvSpPr txBox="1"/>
          <p:nvPr/>
        </p:nvSpPr>
        <p:spPr>
          <a:xfrm>
            <a:off x="19536899" y="9381672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 algn="r"/>
            <a:r>
              <a:rPr lang="en-US" sz="8800" dirty="0">
                <a:solidFill>
                  <a:schemeClr val="accent1"/>
                </a:solidFill>
                <a:latin typeface="+mj-lt"/>
              </a:rPr>
              <a:t>28%</a:t>
            </a:r>
          </a:p>
        </p:txBody>
      </p:sp>
      <p:sp>
        <p:nvSpPr>
          <p:cNvPr id="168" name="Freeform: Shape 167">
            <a:extLst>
              <a:ext uri="{FF2B5EF4-FFF2-40B4-BE49-F238E27FC236}">
                <a16:creationId xmlns:a16="http://schemas.microsoft.com/office/drawing/2014/main" id="{4385DFA8-A9A2-FD2D-A0EB-3FF0290322E0}"/>
              </a:ext>
            </a:extLst>
          </p:cNvPr>
          <p:cNvSpPr/>
          <p:nvPr/>
        </p:nvSpPr>
        <p:spPr>
          <a:xfrm>
            <a:off x="11603971" y="7394891"/>
            <a:ext cx="1165880" cy="1021016"/>
          </a:xfrm>
          <a:custGeom>
            <a:avLst/>
            <a:gdLst>
              <a:gd name="connsiteX0" fmla="*/ 196085 w 438667"/>
              <a:gd name="connsiteY0" fmla="*/ 143665 h 384161"/>
              <a:gd name="connsiteX1" fmla="*/ 196085 w 438667"/>
              <a:gd name="connsiteY1" fmla="*/ 200189 h 384161"/>
              <a:gd name="connsiteX2" fmla="*/ 139359 w 438667"/>
              <a:gd name="connsiteY2" fmla="*/ 200189 h 384161"/>
              <a:gd name="connsiteX3" fmla="*/ 139359 w 438667"/>
              <a:gd name="connsiteY3" fmla="*/ 246619 h 384161"/>
              <a:gd name="connsiteX4" fmla="*/ 196085 w 438667"/>
              <a:gd name="connsiteY4" fmla="*/ 246619 h 384161"/>
              <a:gd name="connsiteX5" fmla="*/ 196085 w 438667"/>
              <a:gd name="connsiteY5" fmla="*/ 303346 h 384161"/>
              <a:gd name="connsiteX6" fmla="*/ 242582 w 438667"/>
              <a:gd name="connsiteY6" fmla="*/ 303346 h 384161"/>
              <a:gd name="connsiteX7" fmla="*/ 242582 w 438667"/>
              <a:gd name="connsiteY7" fmla="*/ 246619 h 384161"/>
              <a:gd name="connsiteX8" fmla="*/ 299308 w 438667"/>
              <a:gd name="connsiteY8" fmla="*/ 246619 h 384161"/>
              <a:gd name="connsiteX9" fmla="*/ 299308 w 438667"/>
              <a:gd name="connsiteY9" fmla="*/ 200189 h 384161"/>
              <a:gd name="connsiteX10" fmla="*/ 242582 w 438667"/>
              <a:gd name="connsiteY10" fmla="*/ 200391 h 384161"/>
              <a:gd name="connsiteX11" fmla="*/ 242582 w 438667"/>
              <a:gd name="connsiteY11" fmla="*/ 143665 h 384161"/>
              <a:gd name="connsiteX12" fmla="*/ 187000 w 438667"/>
              <a:gd name="connsiteY12" fmla="*/ 134379 h 384161"/>
              <a:gd name="connsiteX13" fmla="*/ 251666 w 438667"/>
              <a:gd name="connsiteY13" fmla="*/ 134379 h 384161"/>
              <a:gd name="connsiteX14" fmla="*/ 251599 w 438667"/>
              <a:gd name="connsiteY14" fmla="*/ 191105 h 384161"/>
              <a:gd name="connsiteX15" fmla="*/ 308325 w 438667"/>
              <a:gd name="connsiteY15" fmla="*/ 191105 h 384161"/>
              <a:gd name="connsiteX16" fmla="*/ 308325 w 438667"/>
              <a:gd name="connsiteY16" fmla="*/ 255771 h 384161"/>
              <a:gd name="connsiteX17" fmla="*/ 251599 w 438667"/>
              <a:gd name="connsiteY17" fmla="*/ 255771 h 384161"/>
              <a:gd name="connsiteX18" fmla="*/ 251599 w 438667"/>
              <a:gd name="connsiteY18" fmla="*/ 312430 h 384161"/>
              <a:gd name="connsiteX19" fmla="*/ 186933 w 438667"/>
              <a:gd name="connsiteY19" fmla="*/ 312430 h 384161"/>
              <a:gd name="connsiteX20" fmla="*/ 186933 w 438667"/>
              <a:gd name="connsiteY20" fmla="*/ 255771 h 384161"/>
              <a:gd name="connsiteX21" fmla="*/ 130207 w 438667"/>
              <a:gd name="connsiteY21" fmla="*/ 255771 h 384161"/>
              <a:gd name="connsiteX22" fmla="*/ 130207 w 438667"/>
              <a:gd name="connsiteY22" fmla="*/ 191105 h 384161"/>
              <a:gd name="connsiteX23" fmla="*/ 187000 w 438667"/>
              <a:gd name="connsiteY23" fmla="*/ 191105 h 384161"/>
              <a:gd name="connsiteX24" fmla="*/ 58745 w 438667"/>
              <a:gd name="connsiteY24" fmla="*/ 77115 h 384161"/>
              <a:gd name="connsiteX25" fmla="*/ 9084 w 438667"/>
              <a:gd name="connsiteY25" fmla="*/ 126843 h 384161"/>
              <a:gd name="connsiteX26" fmla="*/ 9084 w 438667"/>
              <a:gd name="connsiteY26" fmla="*/ 325349 h 384161"/>
              <a:gd name="connsiteX27" fmla="*/ 58745 w 438667"/>
              <a:gd name="connsiteY27" fmla="*/ 375077 h 384161"/>
              <a:gd name="connsiteX28" fmla="*/ 379922 w 438667"/>
              <a:gd name="connsiteY28" fmla="*/ 375077 h 384161"/>
              <a:gd name="connsiteX29" fmla="*/ 429582 w 438667"/>
              <a:gd name="connsiteY29" fmla="*/ 325349 h 384161"/>
              <a:gd name="connsiteX30" fmla="*/ 429582 w 438667"/>
              <a:gd name="connsiteY30" fmla="*/ 126843 h 384161"/>
              <a:gd name="connsiteX31" fmla="*/ 379922 w 438667"/>
              <a:gd name="connsiteY31" fmla="*/ 77115 h 384161"/>
              <a:gd name="connsiteX32" fmla="*/ 183232 w 438667"/>
              <a:gd name="connsiteY32" fmla="*/ 36068 h 384161"/>
              <a:gd name="connsiteX33" fmla="*/ 173542 w 438667"/>
              <a:gd name="connsiteY33" fmla="*/ 45758 h 384161"/>
              <a:gd name="connsiteX34" fmla="*/ 173542 w 438667"/>
              <a:gd name="connsiteY34" fmla="*/ 68031 h 384161"/>
              <a:gd name="connsiteX35" fmla="*/ 267749 w 438667"/>
              <a:gd name="connsiteY35" fmla="*/ 68031 h 384161"/>
              <a:gd name="connsiteX36" fmla="*/ 267749 w 438667"/>
              <a:gd name="connsiteY36" fmla="*/ 45758 h 384161"/>
              <a:gd name="connsiteX37" fmla="*/ 258059 w 438667"/>
              <a:gd name="connsiteY37" fmla="*/ 36068 h 384161"/>
              <a:gd name="connsiteX38" fmla="*/ 183300 w 438667"/>
              <a:gd name="connsiteY38" fmla="*/ 36068 h 384161"/>
              <a:gd name="connsiteX39" fmla="*/ 183232 w 438667"/>
              <a:gd name="connsiteY39" fmla="*/ 36068 h 384161"/>
              <a:gd name="connsiteX40" fmla="*/ 171524 w 438667"/>
              <a:gd name="connsiteY40" fmla="*/ 9084 h 384161"/>
              <a:gd name="connsiteX41" fmla="*/ 141310 w 438667"/>
              <a:gd name="connsiteY41" fmla="*/ 39298 h 384161"/>
              <a:gd name="connsiteX42" fmla="*/ 141310 w 438667"/>
              <a:gd name="connsiteY42" fmla="*/ 68031 h 384161"/>
              <a:gd name="connsiteX43" fmla="*/ 164660 w 438667"/>
              <a:gd name="connsiteY43" fmla="*/ 68031 h 384161"/>
              <a:gd name="connsiteX44" fmla="*/ 164660 w 438667"/>
              <a:gd name="connsiteY44" fmla="*/ 45758 h 384161"/>
              <a:gd name="connsiteX45" fmla="*/ 183501 w 438667"/>
              <a:gd name="connsiteY45" fmla="*/ 26916 h 384161"/>
              <a:gd name="connsiteX46" fmla="*/ 258059 w 438667"/>
              <a:gd name="connsiteY46" fmla="*/ 26916 h 384161"/>
              <a:gd name="connsiteX47" fmla="*/ 276833 w 438667"/>
              <a:gd name="connsiteY47" fmla="*/ 45758 h 384161"/>
              <a:gd name="connsiteX48" fmla="*/ 276833 w 438667"/>
              <a:gd name="connsiteY48" fmla="*/ 68031 h 384161"/>
              <a:gd name="connsiteX49" fmla="*/ 300250 w 438667"/>
              <a:gd name="connsiteY49" fmla="*/ 68031 h 384161"/>
              <a:gd name="connsiteX50" fmla="*/ 300250 w 438667"/>
              <a:gd name="connsiteY50" fmla="*/ 39298 h 384161"/>
              <a:gd name="connsiteX51" fmla="*/ 269969 w 438667"/>
              <a:gd name="connsiteY51" fmla="*/ 9084 h 384161"/>
              <a:gd name="connsiteX52" fmla="*/ 171524 w 438667"/>
              <a:gd name="connsiteY52" fmla="*/ 0 h 384161"/>
              <a:gd name="connsiteX53" fmla="*/ 269969 w 438667"/>
              <a:gd name="connsiteY53" fmla="*/ 0 h 384161"/>
              <a:gd name="connsiteX54" fmla="*/ 309334 w 438667"/>
              <a:gd name="connsiteY54" fmla="*/ 39298 h 384161"/>
              <a:gd name="connsiteX55" fmla="*/ 309334 w 438667"/>
              <a:gd name="connsiteY55" fmla="*/ 68031 h 384161"/>
              <a:gd name="connsiteX56" fmla="*/ 379922 w 438667"/>
              <a:gd name="connsiteY56" fmla="*/ 68031 h 384161"/>
              <a:gd name="connsiteX57" fmla="*/ 438667 w 438667"/>
              <a:gd name="connsiteY57" fmla="*/ 126843 h 384161"/>
              <a:gd name="connsiteX58" fmla="*/ 438667 w 438667"/>
              <a:gd name="connsiteY58" fmla="*/ 325349 h 384161"/>
              <a:gd name="connsiteX59" fmla="*/ 379922 w 438667"/>
              <a:gd name="connsiteY59" fmla="*/ 384161 h 384161"/>
              <a:gd name="connsiteX60" fmla="*/ 58745 w 438667"/>
              <a:gd name="connsiteY60" fmla="*/ 384161 h 384161"/>
              <a:gd name="connsiteX61" fmla="*/ 0 w 438667"/>
              <a:gd name="connsiteY61" fmla="*/ 325349 h 384161"/>
              <a:gd name="connsiteX62" fmla="*/ 0 w 438667"/>
              <a:gd name="connsiteY62" fmla="*/ 126843 h 384161"/>
              <a:gd name="connsiteX63" fmla="*/ 58745 w 438667"/>
              <a:gd name="connsiteY63" fmla="*/ 68031 h 384161"/>
              <a:gd name="connsiteX64" fmla="*/ 132226 w 438667"/>
              <a:gd name="connsiteY64" fmla="*/ 68031 h 384161"/>
              <a:gd name="connsiteX65" fmla="*/ 132226 w 438667"/>
              <a:gd name="connsiteY65" fmla="*/ 39298 h 384161"/>
              <a:gd name="connsiteX66" fmla="*/ 171524 w 438667"/>
              <a:gd name="connsiteY66" fmla="*/ 0 h 384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438667" h="384161">
                <a:moveTo>
                  <a:pt x="196085" y="143665"/>
                </a:moveTo>
                <a:lnTo>
                  <a:pt x="196085" y="200189"/>
                </a:lnTo>
                <a:lnTo>
                  <a:pt x="139359" y="200189"/>
                </a:lnTo>
                <a:lnTo>
                  <a:pt x="139359" y="246619"/>
                </a:lnTo>
                <a:lnTo>
                  <a:pt x="196085" y="246619"/>
                </a:lnTo>
                <a:lnTo>
                  <a:pt x="196085" y="303346"/>
                </a:lnTo>
                <a:lnTo>
                  <a:pt x="242582" y="303346"/>
                </a:lnTo>
                <a:lnTo>
                  <a:pt x="242582" y="246619"/>
                </a:lnTo>
                <a:lnTo>
                  <a:pt x="299308" y="246619"/>
                </a:lnTo>
                <a:lnTo>
                  <a:pt x="299308" y="200189"/>
                </a:lnTo>
                <a:lnTo>
                  <a:pt x="242582" y="200391"/>
                </a:lnTo>
                <a:lnTo>
                  <a:pt x="242582" y="143665"/>
                </a:lnTo>
                <a:close/>
                <a:moveTo>
                  <a:pt x="187000" y="134379"/>
                </a:moveTo>
                <a:lnTo>
                  <a:pt x="251666" y="134379"/>
                </a:lnTo>
                <a:lnTo>
                  <a:pt x="251599" y="191105"/>
                </a:lnTo>
                <a:lnTo>
                  <a:pt x="308325" y="191105"/>
                </a:lnTo>
                <a:lnTo>
                  <a:pt x="308325" y="255771"/>
                </a:lnTo>
                <a:lnTo>
                  <a:pt x="251599" y="255771"/>
                </a:lnTo>
                <a:lnTo>
                  <a:pt x="251599" y="312430"/>
                </a:lnTo>
                <a:lnTo>
                  <a:pt x="186933" y="312430"/>
                </a:lnTo>
                <a:lnTo>
                  <a:pt x="186933" y="255771"/>
                </a:lnTo>
                <a:lnTo>
                  <a:pt x="130207" y="255771"/>
                </a:lnTo>
                <a:lnTo>
                  <a:pt x="130207" y="191105"/>
                </a:lnTo>
                <a:lnTo>
                  <a:pt x="187000" y="191105"/>
                </a:lnTo>
                <a:close/>
                <a:moveTo>
                  <a:pt x="58745" y="77115"/>
                </a:moveTo>
                <a:cubicBezTo>
                  <a:pt x="31324" y="77189"/>
                  <a:pt x="9118" y="99422"/>
                  <a:pt x="9084" y="126843"/>
                </a:cubicBezTo>
                <a:lnTo>
                  <a:pt x="9084" y="325349"/>
                </a:lnTo>
                <a:cubicBezTo>
                  <a:pt x="9118" y="352770"/>
                  <a:pt x="31324" y="375003"/>
                  <a:pt x="58745" y="375077"/>
                </a:cubicBezTo>
                <a:lnTo>
                  <a:pt x="379922" y="375077"/>
                </a:lnTo>
                <a:cubicBezTo>
                  <a:pt x="407343" y="375003"/>
                  <a:pt x="429542" y="352770"/>
                  <a:pt x="429582" y="325349"/>
                </a:cubicBezTo>
                <a:lnTo>
                  <a:pt x="429582" y="126843"/>
                </a:lnTo>
                <a:cubicBezTo>
                  <a:pt x="429542" y="99422"/>
                  <a:pt x="407343" y="77189"/>
                  <a:pt x="379922" y="77115"/>
                </a:cubicBezTo>
                <a:close/>
                <a:moveTo>
                  <a:pt x="183232" y="36068"/>
                </a:moveTo>
                <a:cubicBezTo>
                  <a:pt x="177882" y="36068"/>
                  <a:pt x="173542" y="40408"/>
                  <a:pt x="173542" y="45758"/>
                </a:cubicBezTo>
                <a:lnTo>
                  <a:pt x="173542" y="68031"/>
                </a:lnTo>
                <a:lnTo>
                  <a:pt x="267749" y="68031"/>
                </a:lnTo>
                <a:lnTo>
                  <a:pt x="267749" y="45758"/>
                </a:lnTo>
                <a:cubicBezTo>
                  <a:pt x="267749" y="40408"/>
                  <a:pt x="263409" y="36068"/>
                  <a:pt x="258059" y="36068"/>
                </a:cubicBezTo>
                <a:lnTo>
                  <a:pt x="183300" y="36068"/>
                </a:lnTo>
                <a:cubicBezTo>
                  <a:pt x="183279" y="36068"/>
                  <a:pt x="183252" y="36068"/>
                  <a:pt x="183232" y="36068"/>
                </a:cubicBezTo>
                <a:close/>
                <a:moveTo>
                  <a:pt x="171524" y="9084"/>
                </a:moveTo>
                <a:cubicBezTo>
                  <a:pt x="154856" y="9118"/>
                  <a:pt x="141344" y="22630"/>
                  <a:pt x="141310" y="39298"/>
                </a:cubicBezTo>
                <a:lnTo>
                  <a:pt x="141310" y="68031"/>
                </a:lnTo>
                <a:lnTo>
                  <a:pt x="164660" y="68031"/>
                </a:lnTo>
                <a:lnTo>
                  <a:pt x="164660" y="45758"/>
                </a:lnTo>
                <a:cubicBezTo>
                  <a:pt x="164660" y="35354"/>
                  <a:pt x="173098" y="26916"/>
                  <a:pt x="183501" y="26916"/>
                </a:cubicBezTo>
                <a:lnTo>
                  <a:pt x="258059" y="26916"/>
                </a:lnTo>
                <a:cubicBezTo>
                  <a:pt x="268442" y="26957"/>
                  <a:pt x="276833" y="35381"/>
                  <a:pt x="276833" y="45758"/>
                </a:cubicBezTo>
                <a:lnTo>
                  <a:pt x="276833" y="68031"/>
                </a:lnTo>
                <a:lnTo>
                  <a:pt x="300250" y="68031"/>
                </a:lnTo>
                <a:lnTo>
                  <a:pt x="300250" y="39298"/>
                </a:lnTo>
                <a:cubicBezTo>
                  <a:pt x="300210" y="22603"/>
                  <a:pt x="286664" y="9084"/>
                  <a:pt x="269969" y="9084"/>
                </a:cubicBezTo>
                <a:close/>
                <a:moveTo>
                  <a:pt x="171524" y="0"/>
                </a:moveTo>
                <a:lnTo>
                  <a:pt x="269969" y="0"/>
                </a:lnTo>
                <a:cubicBezTo>
                  <a:pt x="291684" y="0"/>
                  <a:pt x="309294" y="17583"/>
                  <a:pt x="309334" y="39298"/>
                </a:cubicBezTo>
                <a:lnTo>
                  <a:pt x="309334" y="68031"/>
                </a:lnTo>
                <a:lnTo>
                  <a:pt x="379922" y="68031"/>
                </a:lnTo>
                <a:cubicBezTo>
                  <a:pt x="412363" y="68105"/>
                  <a:pt x="438633" y="94402"/>
                  <a:pt x="438667" y="126843"/>
                </a:cubicBezTo>
                <a:lnTo>
                  <a:pt x="438667" y="325349"/>
                </a:lnTo>
                <a:cubicBezTo>
                  <a:pt x="438633" y="357790"/>
                  <a:pt x="412363" y="384087"/>
                  <a:pt x="379922" y="384161"/>
                </a:cubicBezTo>
                <a:lnTo>
                  <a:pt x="58745" y="384161"/>
                </a:lnTo>
                <a:cubicBezTo>
                  <a:pt x="26291" y="384121"/>
                  <a:pt x="0" y="357804"/>
                  <a:pt x="0" y="325349"/>
                </a:cubicBezTo>
                <a:lnTo>
                  <a:pt x="0" y="126843"/>
                </a:lnTo>
                <a:cubicBezTo>
                  <a:pt x="0" y="94388"/>
                  <a:pt x="26291" y="68071"/>
                  <a:pt x="58745" y="68031"/>
                </a:cubicBezTo>
                <a:lnTo>
                  <a:pt x="132226" y="68031"/>
                </a:lnTo>
                <a:lnTo>
                  <a:pt x="132226" y="39298"/>
                </a:lnTo>
                <a:cubicBezTo>
                  <a:pt x="132266" y="17610"/>
                  <a:pt x="149836" y="34"/>
                  <a:pt x="171524" y="0"/>
                </a:cubicBezTo>
                <a:close/>
              </a:path>
            </a:pathLst>
          </a:custGeom>
          <a:solidFill>
            <a:schemeClr val="tx2"/>
          </a:solidFill>
          <a:ln w="6713" cap="flat">
            <a:noFill/>
            <a:prstDash val="solid"/>
            <a:miter/>
          </a:ln>
          <a:effectLst>
            <a:outerShdw blurRad="127000" dist="127000" dir="5400000" algn="t" rotWithShape="0">
              <a:prstClr val="black">
                <a:alpha val="50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</p:spTree>
    <p:extLst>
      <p:ext uri="{BB962C8B-B14F-4D97-AF65-F5344CB8AC3E}">
        <p14:creationId xmlns:p14="http://schemas.microsoft.com/office/powerpoint/2010/main" val="15099817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16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4" dur="10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2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1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2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0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9" grpId="0" animBg="1"/>
          <p:bldP spid="59" grpId="1" animBg="1"/>
          <p:bldP spid="60" grpId="0" animBg="1"/>
          <p:bldP spid="61" grpId="0" animBg="1"/>
          <p:bldP spid="62" grpId="0" animBg="1"/>
          <p:bldP spid="63" grpId="0" animBg="1"/>
          <p:bldP spid="131" grpId="0" animBg="1"/>
          <p:bldP spid="132" grpId="0"/>
          <p:bldP spid="136" grpId="0"/>
          <p:bldP spid="160" grpId="0"/>
          <p:bldP spid="161" grpId="0"/>
          <p:bldP spid="162" grpId="0"/>
          <p:bldP spid="163" grpId="0" animBg="1"/>
          <p:bldP spid="167" grpId="0"/>
          <p:bldP spid="168" grpId="0" animBg="1"/>
          <p:bldP spid="168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1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16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4" dur="100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2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1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9" grpId="0" animBg="1"/>
          <p:bldP spid="59" grpId="1" animBg="1"/>
          <p:bldP spid="60" grpId="0" animBg="1"/>
          <p:bldP spid="61" grpId="0" animBg="1"/>
          <p:bldP spid="62" grpId="0" animBg="1"/>
          <p:bldP spid="63" grpId="0" animBg="1"/>
          <p:bldP spid="131" grpId="0" animBg="1"/>
          <p:bldP spid="132" grpId="0"/>
          <p:bldP spid="136" grpId="0"/>
          <p:bldP spid="160" grpId="0"/>
          <p:bldP spid="161" grpId="0"/>
          <p:bldP spid="162" grpId="0"/>
          <p:bldP spid="163" grpId="0" animBg="1"/>
          <p:bldP spid="167" grpId="0"/>
          <p:bldP spid="168" grpId="0" animBg="1"/>
          <p:bldP spid="168" grpId="1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779BEB1E-1F5E-8CD4-2800-A8AFCD995662}"/>
              </a:ext>
            </a:extLst>
          </p:cNvPr>
          <p:cNvGrpSpPr/>
          <p:nvPr/>
        </p:nvGrpSpPr>
        <p:grpSpPr>
          <a:xfrm>
            <a:off x="8313614" y="4094695"/>
            <a:ext cx="7746594" cy="7746594"/>
            <a:chOff x="-1399478" y="2233820"/>
            <a:chExt cx="8728032" cy="8728032"/>
          </a:xfrm>
        </p:grpSpPr>
        <p:sp>
          <p:nvSpPr>
            <p:cNvPr id="33" name="Circle: Hollow 32">
              <a:extLst>
                <a:ext uri="{FF2B5EF4-FFF2-40B4-BE49-F238E27FC236}">
                  <a16:creationId xmlns:a16="http://schemas.microsoft.com/office/drawing/2014/main" id="{85A15302-95C2-2A53-B943-D591D473D30F}"/>
                </a:ext>
              </a:extLst>
            </p:cNvPr>
            <p:cNvSpPr/>
            <p:nvPr/>
          </p:nvSpPr>
          <p:spPr>
            <a:xfrm>
              <a:off x="-1399478" y="2233820"/>
              <a:ext cx="8728032" cy="8728032"/>
            </a:xfrm>
            <a:prstGeom prst="donu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  <p:sp>
          <p:nvSpPr>
            <p:cNvPr id="34" name="Arc 33">
              <a:extLst>
                <a:ext uri="{FF2B5EF4-FFF2-40B4-BE49-F238E27FC236}">
                  <a16:creationId xmlns:a16="http://schemas.microsoft.com/office/drawing/2014/main" id="{32DDC9C1-E281-CD20-DC30-D714E311F88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297266" y="3336033"/>
              <a:ext cx="6523608" cy="6523606"/>
            </a:xfrm>
            <a:prstGeom prst="arc">
              <a:avLst>
                <a:gd name="adj1" fmla="val 5870225"/>
                <a:gd name="adj2" fmla="val 14026844"/>
              </a:avLst>
            </a:prstGeom>
            <a:ln w="1930400" cap="rnd">
              <a:gradFill flip="none" rotWithShape="1">
                <a:gsLst>
                  <a:gs pos="17000">
                    <a:schemeClr val="accent6"/>
                  </a:gs>
                  <a:gs pos="80000">
                    <a:schemeClr val="accent1">
                      <a:alpha val="0"/>
                    </a:schemeClr>
                  </a:gs>
                </a:gsLst>
                <a:lin ang="5400000" scaled="0"/>
                <a:tileRect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5" name="Circle: Hollow 34">
            <a:extLst>
              <a:ext uri="{FF2B5EF4-FFF2-40B4-BE49-F238E27FC236}">
                <a16:creationId xmlns:a16="http://schemas.microsoft.com/office/drawing/2014/main" id="{C7645E0F-3914-70DA-DFB4-847D27071139}"/>
              </a:ext>
            </a:extLst>
          </p:cNvPr>
          <p:cNvSpPr/>
          <p:nvPr/>
        </p:nvSpPr>
        <p:spPr>
          <a:xfrm>
            <a:off x="9687246" y="5468327"/>
            <a:ext cx="4999329" cy="4999329"/>
          </a:xfrm>
          <a:prstGeom prst="donut">
            <a:avLst>
              <a:gd name="adj" fmla="val 10881"/>
            </a:avLst>
          </a:prstGeom>
          <a:gradFill>
            <a:gsLst>
              <a:gs pos="0">
                <a:schemeClr val="accent1">
                  <a:lumMod val="75000"/>
                  <a:alpha val="50000"/>
                </a:schemeClr>
              </a:gs>
              <a:gs pos="100000">
                <a:schemeClr val="accent1">
                  <a:lumMod val="50000"/>
                  <a:alpha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179FCAE6-023D-FCD4-6DDE-EECDDA20317D}"/>
              </a:ext>
            </a:extLst>
          </p:cNvPr>
          <p:cNvSpPr/>
          <p:nvPr/>
        </p:nvSpPr>
        <p:spPr>
          <a:xfrm>
            <a:off x="10249489" y="6030570"/>
            <a:ext cx="3874841" cy="3874841"/>
          </a:xfrm>
          <a:prstGeom prst="ellipse">
            <a:avLst/>
          </a:prstGeom>
          <a:solidFill>
            <a:schemeClr val="tx2">
              <a:lumMod val="75000"/>
              <a:lumOff val="25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Block Arc 36">
            <a:extLst>
              <a:ext uri="{FF2B5EF4-FFF2-40B4-BE49-F238E27FC236}">
                <a16:creationId xmlns:a16="http://schemas.microsoft.com/office/drawing/2014/main" id="{4B9DF184-BB3E-E7A5-2116-10B3E3F9FFA5}"/>
              </a:ext>
            </a:extLst>
          </p:cNvPr>
          <p:cNvSpPr/>
          <p:nvPr/>
        </p:nvSpPr>
        <p:spPr>
          <a:xfrm>
            <a:off x="8039100" y="3810000"/>
            <a:ext cx="8305800" cy="8305800"/>
          </a:xfrm>
          <a:prstGeom prst="blockArc">
            <a:avLst>
              <a:gd name="adj1" fmla="val 2153716"/>
              <a:gd name="adj2" fmla="val 16204043"/>
              <a:gd name="adj3" fmla="val 27270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accent6">
                  <a:lumMod val="75000"/>
                </a:schemeClr>
              </a:gs>
            </a:gsLst>
            <a:lin ang="5400000" scaled="1"/>
          </a:gradFill>
          <a:ln>
            <a:noFill/>
          </a:ln>
          <a:effectLst>
            <a:outerShdw blurRad="698500" dist="5715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Block Arc 37">
            <a:extLst>
              <a:ext uri="{FF2B5EF4-FFF2-40B4-BE49-F238E27FC236}">
                <a16:creationId xmlns:a16="http://schemas.microsoft.com/office/drawing/2014/main" id="{094E0859-E3F6-168B-24B2-0F3A24A2476C}"/>
              </a:ext>
            </a:extLst>
          </p:cNvPr>
          <p:cNvSpPr/>
          <p:nvPr/>
        </p:nvSpPr>
        <p:spPr>
          <a:xfrm>
            <a:off x="9533758" y="5288427"/>
            <a:ext cx="5316483" cy="5316483"/>
          </a:xfrm>
          <a:prstGeom prst="blockArc">
            <a:avLst>
              <a:gd name="adj1" fmla="val 2153716"/>
              <a:gd name="adj2" fmla="val 16211731"/>
              <a:gd name="adj3" fmla="val 15137"/>
            </a:avLst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>
                  <a:lumMod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89B7693A-A4C0-EE9F-6CA9-8ED4D5398E06}"/>
              </a:ext>
            </a:extLst>
          </p:cNvPr>
          <p:cNvSpPr>
            <a:spLocks noChangeAspect="1"/>
          </p:cNvSpPr>
          <p:nvPr/>
        </p:nvSpPr>
        <p:spPr>
          <a:xfrm>
            <a:off x="10200619" y="5981700"/>
            <a:ext cx="3972582" cy="3972582"/>
          </a:xfrm>
          <a:prstGeom prst="ellipse">
            <a:avLst/>
          </a:prstGeom>
          <a:solidFill>
            <a:schemeClr val="bg2">
              <a:lumMod val="50000"/>
            </a:schemeClr>
          </a:solidFill>
          <a:ln>
            <a:noFill/>
          </a:ln>
          <a:effectLst>
            <a:outerShdw blurRad="698500" sx="102000" sy="102000" algn="ctr" rotWithShape="0">
              <a:prstClr val="black">
                <a:alpha val="66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48">
            <a:extLst>
              <a:ext uri="{FF2B5EF4-FFF2-40B4-BE49-F238E27FC236}">
                <a16:creationId xmlns:a16="http://schemas.microsoft.com/office/drawing/2014/main" id="{CBA4DC30-9511-071D-BA5F-738BB1FDC298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we sell CONFIDENCE not templates</a:t>
            </a:r>
          </a:p>
        </p:txBody>
      </p:sp>
      <p:sp>
        <p:nvSpPr>
          <p:cNvPr id="41" name="TextBox 48">
            <a:extLst>
              <a:ext uri="{FF2B5EF4-FFF2-40B4-BE49-F238E27FC236}">
                <a16:creationId xmlns:a16="http://schemas.microsoft.com/office/drawing/2014/main" id="{B1C7BD1D-8934-D546-8D1C-4FED6966033C}"/>
              </a:ext>
            </a:extLst>
          </p:cNvPr>
          <p:cNvSpPr txBox="1"/>
          <p:nvPr/>
        </p:nvSpPr>
        <p:spPr>
          <a:xfrm>
            <a:off x="4846886" y="818641"/>
            <a:ext cx="14690240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0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THIẾT BỊ</a:t>
            </a:r>
            <a:r>
              <a:rPr lang="en-US" sz="8000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8000" b="1" dirty="0">
                <a:solidFill>
                  <a:schemeClr val="accent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SỨC KHỎE</a:t>
            </a:r>
            <a:r>
              <a:rPr lang="en-US" sz="8000" b="1" dirty="0">
                <a:solidFill>
                  <a:schemeClr val="accent6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CÁ NHÂN</a:t>
            </a:r>
          </a:p>
        </p:txBody>
      </p:sp>
      <p:sp>
        <p:nvSpPr>
          <p:cNvPr id="42" name="TextBox 25">
            <a:extLst>
              <a:ext uri="{FF2B5EF4-FFF2-40B4-BE49-F238E27FC236}">
                <a16:creationId xmlns:a16="http://schemas.microsoft.com/office/drawing/2014/main" id="{E07FF428-BF7F-08C8-4FE4-DB1EAB56E52D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3" name="Circle: Hollow 42">
            <a:extLst>
              <a:ext uri="{FF2B5EF4-FFF2-40B4-BE49-F238E27FC236}">
                <a16:creationId xmlns:a16="http://schemas.microsoft.com/office/drawing/2014/main" id="{32B28C50-8AB1-4D8F-C601-5398E0DD4BE2}"/>
              </a:ext>
            </a:extLst>
          </p:cNvPr>
          <p:cNvSpPr/>
          <p:nvPr/>
        </p:nvSpPr>
        <p:spPr>
          <a:xfrm>
            <a:off x="8219240" y="5851783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59437C2D-80DC-0A10-BA46-AFC37A362302}"/>
              </a:ext>
            </a:extLst>
          </p:cNvPr>
          <p:cNvSpPr txBox="1"/>
          <p:nvPr/>
        </p:nvSpPr>
        <p:spPr>
          <a:xfrm>
            <a:off x="1800600" y="7593843"/>
            <a:ext cx="5130552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Được chọn nhiều nhờ khả năng theo dõi thời gian thực: nhịp tim, bước đi, giấc ngủ, luôn đeo trên tay</a:t>
            </a:r>
            <a:endParaRPr lang="en-US" sz="32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3737E312-E604-7B61-865F-45B1272EE503}"/>
              </a:ext>
            </a:extLst>
          </p:cNvPr>
          <p:cNvGrpSpPr/>
          <p:nvPr/>
        </p:nvGrpSpPr>
        <p:grpSpPr>
          <a:xfrm>
            <a:off x="1691537" y="6124692"/>
            <a:ext cx="6527703" cy="561051"/>
            <a:chOff x="1691537" y="6124692"/>
            <a:chExt cx="6527703" cy="561051"/>
          </a:xfrm>
        </p:grpSpPr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CF6E2711-BC02-45D5-14F0-4457D376D2AE}"/>
                </a:ext>
              </a:extLst>
            </p:cNvPr>
            <p:cNvCxnSpPr>
              <a:cxnSpLocks/>
              <a:stCxn id="43" idx="2"/>
            </p:cNvCxnSpPr>
            <p:nvPr/>
          </p:nvCxnSpPr>
          <p:spPr>
            <a:xfrm flipH="1">
              <a:off x="1691537" y="6124692"/>
              <a:ext cx="652770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798CB530-343A-21B0-181C-8E4A8E79C2EB}"/>
                </a:ext>
              </a:extLst>
            </p:cNvPr>
            <p:cNvCxnSpPr>
              <a:cxnSpLocks/>
            </p:cNvCxnSpPr>
            <p:nvPr/>
          </p:nvCxnSpPr>
          <p:spPr>
            <a:xfrm>
              <a:off x="1691537" y="6124692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E2C57FCC-C140-FD91-ECD7-867007F6F917}"/>
              </a:ext>
            </a:extLst>
          </p:cNvPr>
          <p:cNvSpPr txBox="1"/>
          <p:nvPr/>
        </p:nvSpPr>
        <p:spPr>
          <a:xfrm>
            <a:off x="1826008" y="6155672"/>
            <a:ext cx="462129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6"/>
                </a:solidFill>
                <a:latin typeface="+mj-lt"/>
              </a:rPr>
              <a:t>SMART WATCH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E776D320-648C-EABE-0DAC-28B4FBC6AB1F}"/>
              </a:ext>
            </a:extLst>
          </p:cNvPr>
          <p:cNvSpPr txBox="1"/>
          <p:nvPr/>
        </p:nvSpPr>
        <p:spPr>
          <a:xfrm>
            <a:off x="17611344" y="5600518"/>
            <a:ext cx="4994147" cy="2062103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32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Ưu tiên để dùng ứng dụng sức khỏe, phân tích dữ liệu, màn hình lớn, dễ tích hợp với quản lý lối sống.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2845F95F-6AE9-AC90-4931-CE8F8B07DBAD}"/>
              </a:ext>
            </a:extLst>
          </p:cNvPr>
          <p:cNvSpPr txBox="1"/>
          <p:nvPr/>
        </p:nvSpPr>
        <p:spPr>
          <a:xfrm>
            <a:off x="18105120" y="8547146"/>
            <a:ext cx="4500371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1"/>
                </a:solidFill>
                <a:latin typeface="+mj-lt"/>
              </a:rPr>
              <a:t>MOBILE PHONE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F945C852-8D01-F9E1-2411-A7625E375702}"/>
              </a:ext>
            </a:extLst>
          </p:cNvPr>
          <p:cNvSpPr txBox="1"/>
          <p:nvPr/>
        </p:nvSpPr>
        <p:spPr>
          <a:xfrm>
            <a:off x="1691537" y="4456634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8800" dirty="0">
                <a:solidFill>
                  <a:schemeClr val="accent6"/>
                </a:solidFill>
                <a:latin typeface="+mj-lt"/>
              </a:rPr>
              <a:t>72%</a:t>
            </a:r>
          </a:p>
        </p:txBody>
      </p:sp>
      <p:sp>
        <p:nvSpPr>
          <p:cNvPr id="52" name="Circle: Hollow 51">
            <a:extLst>
              <a:ext uri="{FF2B5EF4-FFF2-40B4-BE49-F238E27FC236}">
                <a16:creationId xmlns:a16="http://schemas.microsoft.com/office/drawing/2014/main" id="{CC984EC6-4D72-B9F9-D721-4AC4452ECEB3}"/>
              </a:ext>
            </a:extLst>
          </p:cNvPr>
          <p:cNvSpPr/>
          <p:nvPr/>
        </p:nvSpPr>
        <p:spPr>
          <a:xfrm>
            <a:off x="15587173" y="8922896"/>
            <a:ext cx="545818" cy="545818"/>
          </a:xfrm>
          <a:prstGeom prst="donut">
            <a:avLst/>
          </a:prstGeom>
          <a:solidFill>
            <a:schemeClr val="tx2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CBDB0CA6-DCC4-9E27-862A-F8B9FCC6E245}"/>
              </a:ext>
            </a:extLst>
          </p:cNvPr>
          <p:cNvGrpSpPr/>
          <p:nvPr/>
        </p:nvGrpSpPr>
        <p:grpSpPr>
          <a:xfrm>
            <a:off x="16132991" y="8654537"/>
            <a:ext cx="6604453" cy="561051"/>
            <a:chOff x="16132991" y="8654537"/>
            <a:chExt cx="6604453" cy="561051"/>
          </a:xfrm>
        </p:grpSpPr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8C1DF621-8C80-197F-487A-C592E871351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6132991" y="9214093"/>
              <a:ext cx="6604453" cy="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EE6C7122-4E3A-CA4C-36C6-DEEDBA2A92D9}"/>
                </a:ext>
              </a:extLst>
            </p:cNvPr>
            <p:cNvCxnSpPr>
              <a:cxnSpLocks/>
            </p:cNvCxnSpPr>
            <p:nvPr/>
          </p:nvCxnSpPr>
          <p:spPr>
            <a:xfrm>
              <a:off x="22737444" y="8654537"/>
              <a:ext cx="0" cy="56105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D71C9B97-14B7-02AD-9603-DBE119F51330}"/>
              </a:ext>
            </a:extLst>
          </p:cNvPr>
          <p:cNvSpPr txBox="1"/>
          <p:nvPr/>
        </p:nvSpPr>
        <p:spPr>
          <a:xfrm>
            <a:off x="19536899" y="9381672"/>
            <a:ext cx="3155564" cy="144655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 algn="r"/>
            <a:r>
              <a:rPr lang="en-US" sz="8800" dirty="0">
                <a:solidFill>
                  <a:schemeClr val="accent1"/>
                </a:solidFill>
                <a:latin typeface="+mj-lt"/>
              </a:rPr>
              <a:t>28%</a:t>
            </a:r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62AE96EF-B823-7D5C-0A05-1CBBBEA15DCE}"/>
              </a:ext>
            </a:extLst>
          </p:cNvPr>
          <p:cNvSpPr/>
          <p:nvPr/>
        </p:nvSpPr>
        <p:spPr>
          <a:xfrm>
            <a:off x="11603971" y="7394891"/>
            <a:ext cx="1165880" cy="1021016"/>
          </a:xfrm>
          <a:custGeom>
            <a:avLst/>
            <a:gdLst>
              <a:gd name="connsiteX0" fmla="*/ 196085 w 438667"/>
              <a:gd name="connsiteY0" fmla="*/ 143665 h 384161"/>
              <a:gd name="connsiteX1" fmla="*/ 196085 w 438667"/>
              <a:gd name="connsiteY1" fmla="*/ 200189 h 384161"/>
              <a:gd name="connsiteX2" fmla="*/ 139359 w 438667"/>
              <a:gd name="connsiteY2" fmla="*/ 200189 h 384161"/>
              <a:gd name="connsiteX3" fmla="*/ 139359 w 438667"/>
              <a:gd name="connsiteY3" fmla="*/ 246619 h 384161"/>
              <a:gd name="connsiteX4" fmla="*/ 196085 w 438667"/>
              <a:gd name="connsiteY4" fmla="*/ 246619 h 384161"/>
              <a:gd name="connsiteX5" fmla="*/ 196085 w 438667"/>
              <a:gd name="connsiteY5" fmla="*/ 303346 h 384161"/>
              <a:gd name="connsiteX6" fmla="*/ 242582 w 438667"/>
              <a:gd name="connsiteY6" fmla="*/ 303346 h 384161"/>
              <a:gd name="connsiteX7" fmla="*/ 242582 w 438667"/>
              <a:gd name="connsiteY7" fmla="*/ 246619 h 384161"/>
              <a:gd name="connsiteX8" fmla="*/ 299308 w 438667"/>
              <a:gd name="connsiteY8" fmla="*/ 246619 h 384161"/>
              <a:gd name="connsiteX9" fmla="*/ 299308 w 438667"/>
              <a:gd name="connsiteY9" fmla="*/ 200189 h 384161"/>
              <a:gd name="connsiteX10" fmla="*/ 242582 w 438667"/>
              <a:gd name="connsiteY10" fmla="*/ 200391 h 384161"/>
              <a:gd name="connsiteX11" fmla="*/ 242582 w 438667"/>
              <a:gd name="connsiteY11" fmla="*/ 143665 h 384161"/>
              <a:gd name="connsiteX12" fmla="*/ 187000 w 438667"/>
              <a:gd name="connsiteY12" fmla="*/ 134379 h 384161"/>
              <a:gd name="connsiteX13" fmla="*/ 251666 w 438667"/>
              <a:gd name="connsiteY13" fmla="*/ 134379 h 384161"/>
              <a:gd name="connsiteX14" fmla="*/ 251599 w 438667"/>
              <a:gd name="connsiteY14" fmla="*/ 191105 h 384161"/>
              <a:gd name="connsiteX15" fmla="*/ 308325 w 438667"/>
              <a:gd name="connsiteY15" fmla="*/ 191105 h 384161"/>
              <a:gd name="connsiteX16" fmla="*/ 308325 w 438667"/>
              <a:gd name="connsiteY16" fmla="*/ 255771 h 384161"/>
              <a:gd name="connsiteX17" fmla="*/ 251599 w 438667"/>
              <a:gd name="connsiteY17" fmla="*/ 255771 h 384161"/>
              <a:gd name="connsiteX18" fmla="*/ 251599 w 438667"/>
              <a:gd name="connsiteY18" fmla="*/ 312430 h 384161"/>
              <a:gd name="connsiteX19" fmla="*/ 186933 w 438667"/>
              <a:gd name="connsiteY19" fmla="*/ 312430 h 384161"/>
              <a:gd name="connsiteX20" fmla="*/ 186933 w 438667"/>
              <a:gd name="connsiteY20" fmla="*/ 255771 h 384161"/>
              <a:gd name="connsiteX21" fmla="*/ 130207 w 438667"/>
              <a:gd name="connsiteY21" fmla="*/ 255771 h 384161"/>
              <a:gd name="connsiteX22" fmla="*/ 130207 w 438667"/>
              <a:gd name="connsiteY22" fmla="*/ 191105 h 384161"/>
              <a:gd name="connsiteX23" fmla="*/ 187000 w 438667"/>
              <a:gd name="connsiteY23" fmla="*/ 191105 h 384161"/>
              <a:gd name="connsiteX24" fmla="*/ 58745 w 438667"/>
              <a:gd name="connsiteY24" fmla="*/ 77115 h 384161"/>
              <a:gd name="connsiteX25" fmla="*/ 9084 w 438667"/>
              <a:gd name="connsiteY25" fmla="*/ 126843 h 384161"/>
              <a:gd name="connsiteX26" fmla="*/ 9084 w 438667"/>
              <a:gd name="connsiteY26" fmla="*/ 325349 h 384161"/>
              <a:gd name="connsiteX27" fmla="*/ 58745 w 438667"/>
              <a:gd name="connsiteY27" fmla="*/ 375077 h 384161"/>
              <a:gd name="connsiteX28" fmla="*/ 379922 w 438667"/>
              <a:gd name="connsiteY28" fmla="*/ 375077 h 384161"/>
              <a:gd name="connsiteX29" fmla="*/ 429582 w 438667"/>
              <a:gd name="connsiteY29" fmla="*/ 325349 h 384161"/>
              <a:gd name="connsiteX30" fmla="*/ 429582 w 438667"/>
              <a:gd name="connsiteY30" fmla="*/ 126843 h 384161"/>
              <a:gd name="connsiteX31" fmla="*/ 379922 w 438667"/>
              <a:gd name="connsiteY31" fmla="*/ 77115 h 384161"/>
              <a:gd name="connsiteX32" fmla="*/ 183232 w 438667"/>
              <a:gd name="connsiteY32" fmla="*/ 36068 h 384161"/>
              <a:gd name="connsiteX33" fmla="*/ 173542 w 438667"/>
              <a:gd name="connsiteY33" fmla="*/ 45758 h 384161"/>
              <a:gd name="connsiteX34" fmla="*/ 173542 w 438667"/>
              <a:gd name="connsiteY34" fmla="*/ 68031 h 384161"/>
              <a:gd name="connsiteX35" fmla="*/ 267749 w 438667"/>
              <a:gd name="connsiteY35" fmla="*/ 68031 h 384161"/>
              <a:gd name="connsiteX36" fmla="*/ 267749 w 438667"/>
              <a:gd name="connsiteY36" fmla="*/ 45758 h 384161"/>
              <a:gd name="connsiteX37" fmla="*/ 258059 w 438667"/>
              <a:gd name="connsiteY37" fmla="*/ 36068 h 384161"/>
              <a:gd name="connsiteX38" fmla="*/ 183300 w 438667"/>
              <a:gd name="connsiteY38" fmla="*/ 36068 h 384161"/>
              <a:gd name="connsiteX39" fmla="*/ 183232 w 438667"/>
              <a:gd name="connsiteY39" fmla="*/ 36068 h 384161"/>
              <a:gd name="connsiteX40" fmla="*/ 171524 w 438667"/>
              <a:gd name="connsiteY40" fmla="*/ 9084 h 384161"/>
              <a:gd name="connsiteX41" fmla="*/ 141310 w 438667"/>
              <a:gd name="connsiteY41" fmla="*/ 39298 h 384161"/>
              <a:gd name="connsiteX42" fmla="*/ 141310 w 438667"/>
              <a:gd name="connsiteY42" fmla="*/ 68031 h 384161"/>
              <a:gd name="connsiteX43" fmla="*/ 164660 w 438667"/>
              <a:gd name="connsiteY43" fmla="*/ 68031 h 384161"/>
              <a:gd name="connsiteX44" fmla="*/ 164660 w 438667"/>
              <a:gd name="connsiteY44" fmla="*/ 45758 h 384161"/>
              <a:gd name="connsiteX45" fmla="*/ 183501 w 438667"/>
              <a:gd name="connsiteY45" fmla="*/ 26916 h 384161"/>
              <a:gd name="connsiteX46" fmla="*/ 258059 w 438667"/>
              <a:gd name="connsiteY46" fmla="*/ 26916 h 384161"/>
              <a:gd name="connsiteX47" fmla="*/ 276833 w 438667"/>
              <a:gd name="connsiteY47" fmla="*/ 45758 h 384161"/>
              <a:gd name="connsiteX48" fmla="*/ 276833 w 438667"/>
              <a:gd name="connsiteY48" fmla="*/ 68031 h 384161"/>
              <a:gd name="connsiteX49" fmla="*/ 300250 w 438667"/>
              <a:gd name="connsiteY49" fmla="*/ 68031 h 384161"/>
              <a:gd name="connsiteX50" fmla="*/ 300250 w 438667"/>
              <a:gd name="connsiteY50" fmla="*/ 39298 h 384161"/>
              <a:gd name="connsiteX51" fmla="*/ 269969 w 438667"/>
              <a:gd name="connsiteY51" fmla="*/ 9084 h 384161"/>
              <a:gd name="connsiteX52" fmla="*/ 171524 w 438667"/>
              <a:gd name="connsiteY52" fmla="*/ 0 h 384161"/>
              <a:gd name="connsiteX53" fmla="*/ 269969 w 438667"/>
              <a:gd name="connsiteY53" fmla="*/ 0 h 384161"/>
              <a:gd name="connsiteX54" fmla="*/ 309334 w 438667"/>
              <a:gd name="connsiteY54" fmla="*/ 39298 h 384161"/>
              <a:gd name="connsiteX55" fmla="*/ 309334 w 438667"/>
              <a:gd name="connsiteY55" fmla="*/ 68031 h 384161"/>
              <a:gd name="connsiteX56" fmla="*/ 379922 w 438667"/>
              <a:gd name="connsiteY56" fmla="*/ 68031 h 384161"/>
              <a:gd name="connsiteX57" fmla="*/ 438667 w 438667"/>
              <a:gd name="connsiteY57" fmla="*/ 126843 h 384161"/>
              <a:gd name="connsiteX58" fmla="*/ 438667 w 438667"/>
              <a:gd name="connsiteY58" fmla="*/ 325349 h 384161"/>
              <a:gd name="connsiteX59" fmla="*/ 379922 w 438667"/>
              <a:gd name="connsiteY59" fmla="*/ 384161 h 384161"/>
              <a:gd name="connsiteX60" fmla="*/ 58745 w 438667"/>
              <a:gd name="connsiteY60" fmla="*/ 384161 h 384161"/>
              <a:gd name="connsiteX61" fmla="*/ 0 w 438667"/>
              <a:gd name="connsiteY61" fmla="*/ 325349 h 384161"/>
              <a:gd name="connsiteX62" fmla="*/ 0 w 438667"/>
              <a:gd name="connsiteY62" fmla="*/ 126843 h 384161"/>
              <a:gd name="connsiteX63" fmla="*/ 58745 w 438667"/>
              <a:gd name="connsiteY63" fmla="*/ 68031 h 384161"/>
              <a:gd name="connsiteX64" fmla="*/ 132226 w 438667"/>
              <a:gd name="connsiteY64" fmla="*/ 68031 h 384161"/>
              <a:gd name="connsiteX65" fmla="*/ 132226 w 438667"/>
              <a:gd name="connsiteY65" fmla="*/ 39298 h 384161"/>
              <a:gd name="connsiteX66" fmla="*/ 171524 w 438667"/>
              <a:gd name="connsiteY66" fmla="*/ 0 h 384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</a:cxnLst>
            <a:rect l="l" t="t" r="r" b="b"/>
            <a:pathLst>
              <a:path w="438667" h="384161">
                <a:moveTo>
                  <a:pt x="196085" y="143665"/>
                </a:moveTo>
                <a:lnTo>
                  <a:pt x="196085" y="200189"/>
                </a:lnTo>
                <a:lnTo>
                  <a:pt x="139359" y="200189"/>
                </a:lnTo>
                <a:lnTo>
                  <a:pt x="139359" y="246619"/>
                </a:lnTo>
                <a:lnTo>
                  <a:pt x="196085" y="246619"/>
                </a:lnTo>
                <a:lnTo>
                  <a:pt x="196085" y="303346"/>
                </a:lnTo>
                <a:lnTo>
                  <a:pt x="242582" y="303346"/>
                </a:lnTo>
                <a:lnTo>
                  <a:pt x="242582" y="246619"/>
                </a:lnTo>
                <a:lnTo>
                  <a:pt x="299308" y="246619"/>
                </a:lnTo>
                <a:lnTo>
                  <a:pt x="299308" y="200189"/>
                </a:lnTo>
                <a:lnTo>
                  <a:pt x="242582" y="200391"/>
                </a:lnTo>
                <a:lnTo>
                  <a:pt x="242582" y="143665"/>
                </a:lnTo>
                <a:close/>
                <a:moveTo>
                  <a:pt x="187000" y="134379"/>
                </a:moveTo>
                <a:lnTo>
                  <a:pt x="251666" y="134379"/>
                </a:lnTo>
                <a:lnTo>
                  <a:pt x="251599" y="191105"/>
                </a:lnTo>
                <a:lnTo>
                  <a:pt x="308325" y="191105"/>
                </a:lnTo>
                <a:lnTo>
                  <a:pt x="308325" y="255771"/>
                </a:lnTo>
                <a:lnTo>
                  <a:pt x="251599" y="255771"/>
                </a:lnTo>
                <a:lnTo>
                  <a:pt x="251599" y="312430"/>
                </a:lnTo>
                <a:lnTo>
                  <a:pt x="186933" y="312430"/>
                </a:lnTo>
                <a:lnTo>
                  <a:pt x="186933" y="255771"/>
                </a:lnTo>
                <a:lnTo>
                  <a:pt x="130207" y="255771"/>
                </a:lnTo>
                <a:lnTo>
                  <a:pt x="130207" y="191105"/>
                </a:lnTo>
                <a:lnTo>
                  <a:pt x="187000" y="191105"/>
                </a:lnTo>
                <a:close/>
                <a:moveTo>
                  <a:pt x="58745" y="77115"/>
                </a:moveTo>
                <a:cubicBezTo>
                  <a:pt x="31324" y="77189"/>
                  <a:pt x="9118" y="99422"/>
                  <a:pt x="9084" y="126843"/>
                </a:cubicBezTo>
                <a:lnTo>
                  <a:pt x="9084" y="325349"/>
                </a:lnTo>
                <a:cubicBezTo>
                  <a:pt x="9118" y="352770"/>
                  <a:pt x="31324" y="375003"/>
                  <a:pt x="58745" y="375077"/>
                </a:cubicBezTo>
                <a:lnTo>
                  <a:pt x="379922" y="375077"/>
                </a:lnTo>
                <a:cubicBezTo>
                  <a:pt x="407343" y="375003"/>
                  <a:pt x="429542" y="352770"/>
                  <a:pt x="429582" y="325349"/>
                </a:cubicBezTo>
                <a:lnTo>
                  <a:pt x="429582" y="126843"/>
                </a:lnTo>
                <a:cubicBezTo>
                  <a:pt x="429542" y="99422"/>
                  <a:pt x="407343" y="77189"/>
                  <a:pt x="379922" y="77115"/>
                </a:cubicBezTo>
                <a:close/>
                <a:moveTo>
                  <a:pt x="183232" y="36068"/>
                </a:moveTo>
                <a:cubicBezTo>
                  <a:pt x="177882" y="36068"/>
                  <a:pt x="173542" y="40408"/>
                  <a:pt x="173542" y="45758"/>
                </a:cubicBezTo>
                <a:lnTo>
                  <a:pt x="173542" y="68031"/>
                </a:lnTo>
                <a:lnTo>
                  <a:pt x="267749" y="68031"/>
                </a:lnTo>
                <a:lnTo>
                  <a:pt x="267749" y="45758"/>
                </a:lnTo>
                <a:cubicBezTo>
                  <a:pt x="267749" y="40408"/>
                  <a:pt x="263409" y="36068"/>
                  <a:pt x="258059" y="36068"/>
                </a:cubicBezTo>
                <a:lnTo>
                  <a:pt x="183300" y="36068"/>
                </a:lnTo>
                <a:cubicBezTo>
                  <a:pt x="183279" y="36068"/>
                  <a:pt x="183252" y="36068"/>
                  <a:pt x="183232" y="36068"/>
                </a:cubicBezTo>
                <a:close/>
                <a:moveTo>
                  <a:pt x="171524" y="9084"/>
                </a:moveTo>
                <a:cubicBezTo>
                  <a:pt x="154856" y="9118"/>
                  <a:pt x="141344" y="22630"/>
                  <a:pt x="141310" y="39298"/>
                </a:cubicBezTo>
                <a:lnTo>
                  <a:pt x="141310" y="68031"/>
                </a:lnTo>
                <a:lnTo>
                  <a:pt x="164660" y="68031"/>
                </a:lnTo>
                <a:lnTo>
                  <a:pt x="164660" y="45758"/>
                </a:lnTo>
                <a:cubicBezTo>
                  <a:pt x="164660" y="35354"/>
                  <a:pt x="173098" y="26916"/>
                  <a:pt x="183501" y="26916"/>
                </a:cubicBezTo>
                <a:lnTo>
                  <a:pt x="258059" y="26916"/>
                </a:lnTo>
                <a:cubicBezTo>
                  <a:pt x="268442" y="26957"/>
                  <a:pt x="276833" y="35381"/>
                  <a:pt x="276833" y="45758"/>
                </a:cubicBezTo>
                <a:lnTo>
                  <a:pt x="276833" y="68031"/>
                </a:lnTo>
                <a:lnTo>
                  <a:pt x="300250" y="68031"/>
                </a:lnTo>
                <a:lnTo>
                  <a:pt x="300250" y="39298"/>
                </a:lnTo>
                <a:cubicBezTo>
                  <a:pt x="300210" y="22603"/>
                  <a:pt x="286664" y="9084"/>
                  <a:pt x="269969" y="9084"/>
                </a:cubicBezTo>
                <a:close/>
                <a:moveTo>
                  <a:pt x="171524" y="0"/>
                </a:moveTo>
                <a:lnTo>
                  <a:pt x="269969" y="0"/>
                </a:lnTo>
                <a:cubicBezTo>
                  <a:pt x="291684" y="0"/>
                  <a:pt x="309294" y="17583"/>
                  <a:pt x="309334" y="39298"/>
                </a:cubicBezTo>
                <a:lnTo>
                  <a:pt x="309334" y="68031"/>
                </a:lnTo>
                <a:lnTo>
                  <a:pt x="379922" y="68031"/>
                </a:lnTo>
                <a:cubicBezTo>
                  <a:pt x="412363" y="68105"/>
                  <a:pt x="438633" y="94402"/>
                  <a:pt x="438667" y="126843"/>
                </a:cubicBezTo>
                <a:lnTo>
                  <a:pt x="438667" y="325349"/>
                </a:lnTo>
                <a:cubicBezTo>
                  <a:pt x="438633" y="357790"/>
                  <a:pt x="412363" y="384087"/>
                  <a:pt x="379922" y="384161"/>
                </a:cubicBezTo>
                <a:lnTo>
                  <a:pt x="58745" y="384161"/>
                </a:lnTo>
                <a:cubicBezTo>
                  <a:pt x="26291" y="384121"/>
                  <a:pt x="0" y="357804"/>
                  <a:pt x="0" y="325349"/>
                </a:cubicBezTo>
                <a:lnTo>
                  <a:pt x="0" y="126843"/>
                </a:lnTo>
                <a:cubicBezTo>
                  <a:pt x="0" y="94388"/>
                  <a:pt x="26291" y="68071"/>
                  <a:pt x="58745" y="68031"/>
                </a:cubicBezTo>
                <a:lnTo>
                  <a:pt x="132226" y="68031"/>
                </a:lnTo>
                <a:lnTo>
                  <a:pt x="132226" y="39298"/>
                </a:lnTo>
                <a:cubicBezTo>
                  <a:pt x="132266" y="17610"/>
                  <a:pt x="149836" y="34"/>
                  <a:pt x="171524" y="0"/>
                </a:cubicBezTo>
                <a:close/>
              </a:path>
            </a:pathLst>
          </a:custGeom>
          <a:solidFill>
            <a:schemeClr val="tx2"/>
          </a:solidFill>
          <a:ln w="6713" cap="flat">
            <a:noFill/>
            <a:prstDash val="solid"/>
            <a:miter/>
          </a:ln>
          <a:effectLst>
            <a:outerShdw blurRad="127000" dist="127000" dir="5400000" algn="t" rotWithShape="0">
              <a:prstClr val="black">
                <a:alpha val="50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</p:spTree>
    <p:extLst>
      <p:ext uri="{BB962C8B-B14F-4D97-AF65-F5344CB8AC3E}">
        <p14:creationId xmlns:p14="http://schemas.microsoft.com/office/powerpoint/2010/main" val="28118332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3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3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4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2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1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2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0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5" grpId="1" animBg="1"/>
          <p:bldP spid="36" grpId="0" animBg="1"/>
          <p:bldP spid="37" grpId="0" animBg="1"/>
          <p:bldP spid="38" grpId="0" animBg="1"/>
          <p:bldP spid="39" grpId="0" animBg="1"/>
          <p:bldP spid="43" grpId="0" animBg="1"/>
          <p:bldP spid="44" grpId="0"/>
          <p:bldP spid="48" grpId="0"/>
          <p:bldP spid="49" grpId="0"/>
          <p:bldP spid="50" grpId="0"/>
          <p:bldP spid="51" grpId="0"/>
          <p:bldP spid="52" grpId="0" animBg="1"/>
          <p:bldP spid="56" grpId="0"/>
          <p:bldP spid="57" grpId="0" animBg="1"/>
          <p:bldP spid="57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7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8" presetClass="emph" presetSubtype="0" repeatCount="indefinite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19" dur="2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27" dur="500" fill="hold"/>
                                            <p:tgtEl>
                                              <p:spTgt spid="3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0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5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0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grpId="1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7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2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0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4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5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2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5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68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0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 animBg="1"/>
          <p:bldP spid="35" grpId="1" animBg="1"/>
          <p:bldP spid="36" grpId="0" animBg="1"/>
          <p:bldP spid="37" grpId="0" animBg="1"/>
          <p:bldP spid="38" grpId="0" animBg="1"/>
          <p:bldP spid="39" grpId="0" animBg="1"/>
          <p:bldP spid="43" grpId="0" animBg="1"/>
          <p:bldP spid="44" grpId="0"/>
          <p:bldP spid="48" grpId="0"/>
          <p:bldP spid="49" grpId="0"/>
          <p:bldP spid="50" grpId="0"/>
          <p:bldP spid="51" grpId="0"/>
          <p:bldP spid="52" grpId="0" animBg="1"/>
          <p:bldP spid="56" grpId="0"/>
          <p:bldP spid="57" grpId="0" animBg="1"/>
          <p:bldP spid="57" grpId="1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SlideOcean - Light 13">
      <a:dk1>
        <a:srgbClr val="FFFFFF"/>
      </a:dk1>
      <a:lt1>
        <a:sysClr val="window" lastClr="FFFFFF"/>
      </a:lt1>
      <a:dk2>
        <a:srgbClr val="283D3B"/>
      </a:dk2>
      <a:lt2>
        <a:srgbClr val="FFFFFF"/>
      </a:lt2>
      <a:accent1>
        <a:srgbClr val="132A13"/>
      </a:accent1>
      <a:accent2>
        <a:srgbClr val="31572C"/>
      </a:accent2>
      <a:accent3>
        <a:srgbClr val="4F772D"/>
      </a:accent3>
      <a:accent4>
        <a:srgbClr val="90A955"/>
      </a:accent4>
      <a:accent5>
        <a:srgbClr val="ECF39E"/>
      </a:accent5>
      <a:accent6>
        <a:srgbClr val="CCFF33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1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3">
  <a:themeElements>
    <a:clrScheme name="SlideOcean - Light 51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30508A"/>
      </a:accent1>
      <a:accent2>
        <a:srgbClr val="4E689A"/>
      </a:accent2>
      <a:accent3>
        <a:srgbClr val="728AB2"/>
      </a:accent3>
      <a:accent4>
        <a:srgbClr val="CEE5F2"/>
      </a:accent4>
      <a:accent5>
        <a:srgbClr val="ACCDDF"/>
      </a:accent5>
      <a:accent6>
        <a:srgbClr val="80ABCD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4">
  <a:themeElements>
    <a:clrScheme name="CP_D_88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7DAB9E"/>
      </a:accent1>
      <a:accent2>
        <a:srgbClr val="0C2E06"/>
      </a:accent2>
      <a:accent3>
        <a:srgbClr val="5C8611"/>
      </a:accent3>
      <a:accent4>
        <a:srgbClr val="9EC532"/>
      </a:accent4>
      <a:accent5>
        <a:srgbClr val="CBA03E"/>
      </a:accent5>
      <a:accent6>
        <a:srgbClr val="65435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5">
  <a:themeElements>
    <a:clrScheme name="CP_D_56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FF4C46"/>
      </a:accent1>
      <a:accent2>
        <a:srgbClr val="DFFFDE"/>
      </a:accent2>
      <a:accent3>
        <a:srgbClr val="004963"/>
      </a:accent3>
      <a:accent4>
        <a:srgbClr val="00A68A"/>
      </a:accent4>
      <a:accent5>
        <a:srgbClr val="42D49C"/>
      </a:accent5>
      <a:accent6>
        <a:srgbClr val="82FFC6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6">
  <a:themeElements>
    <a:clrScheme name="CP_L_74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ED254E"/>
      </a:accent1>
      <a:accent2>
        <a:srgbClr val="F9DC5C"/>
      </a:accent2>
      <a:accent3>
        <a:srgbClr val="F4FFFD"/>
      </a:accent3>
      <a:accent4>
        <a:srgbClr val="011936"/>
      </a:accent4>
      <a:accent5>
        <a:srgbClr val="465362"/>
      </a:accent5>
      <a:accent6>
        <a:srgbClr val="97A5AF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7">
  <a:themeElements>
    <a:clrScheme name="CP_L_90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FF6038"/>
      </a:accent1>
      <a:accent2>
        <a:srgbClr val="FFBE98"/>
      </a:accent2>
      <a:accent3>
        <a:srgbClr val="141031"/>
      </a:accent3>
      <a:accent4>
        <a:srgbClr val="0B1957"/>
      </a:accent4>
      <a:accent5>
        <a:srgbClr val="5884E7"/>
      </a:accent5>
      <a:accent6>
        <a:srgbClr val="D2E0ED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 08">
  <a:themeElements>
    <a:clrScheme name="SlideOcean - Dark 35">
      <a:dk1>
        <a:srgbClr val="FFFFFF"/>
      </a:dk1>
      <a:lt1>
        <a:sysClr val="window" lastClr="FFFFFF"/>
      </a:lt1>
      <a:dk2>
        <a:srgbClr val="FFFFFF"/>
      </a:dk2>
      <a:lt2>
        <a:srgbClr val="403D39"/>
      </a:lt2>
      <a:accent1>
        <a:srgbClr val="797D62"/>
      </a:accent1>
      <a:accent2>
        <a:srgbClr val="9B9B7A"/>
      </a:accent2>
      <a:accent3>
        <a:srgbClr val="BAA587"/>
      </a:accent3>
      <a:accent4>
        <a:srgbClr val="D9AE94"/>
      </a:accent4>
      <a:accent5>
        <a:srgbClr val="F1DCA7"/>
      </a:accent5>
      <a:accent6>
        <a:srgbClr val="FFCB69"/>
      </a:accent6>
      <a:hlink>
        <a:srgbClr val="C9CBA3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4468</TotalTime>
  <Words>592</Words>
  <Application>Microsoft Office PowerPoint</Application>
  <PresentationFormat>Custom</PresentationFormat>
  <Paragraphs>72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8</vt:i4>
      </vt:variant>
      <vt:variant>
        <vt:lpstr>Slide Titles</vt:lpstr>
      </vt:variant>
      <vt:variant>
        <vt:i4>8</vt:i4>
      </vt:variant>
    </vt:vector>
  </HeadingPairs>
  <TitlesOfParts>
    <vt:vector size="21" baseType="lpstr">
      <vt:lpstr>Aptos</vt:lpstr>
      <vt:lpstr>Arial</vt:lpstr>
      <vt:lpstr>Calibri</vt:lpstr>
      <vt:lpstr>Open Sans Light</vt:lpstr>
      <vt:lpstr>UTM Avo</vt:lpstr>
      <vt:lpstr>SO 02</vt:lpstr>
      <vt:lpstr>SO 01</vt:lpstr>
      <vt:lpstr>SO 03</vt:lpstr>
      <vt:lpstr>SO 04</vt:lpstr>
      <vt:lpstr>SO 05</vt:lpstr>
      <vt:lpstr>SO 06</vt:lpstr>
      <vt:lpstr>SO 07</vt:lpstr>
      <vt:lpstr>SO 08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24 - Pie Chart</dc:title>
  <dc:creator>Slide Ocean</dc:creator>
  <cp:lastModifiedBy>SO</cp:lastModifiedBy>
  <cp:revision>778</cp:revision>
  <dcterms:created xsi:type="dcterms:W3CDTF">2024-04-24T08:43:56Z</dcterms:created>
  <dcterms:modified xsi:type="dcterms:W3CDTF">2025-08-27T08:17:03Z</dcterms:modified>
</cp:coreProperties>
</file>

<file path=docProps/thumbnail.jpeg>
</file>